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65" r:id="rId5"/>
    <p:sldId id="256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4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07A26-FE0D-4B4A-8C97-453B74D12346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A2D18-DA2B-44A4-9196-DF0921253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rPhong\Desktop\Hình ST + Khung hình\khung hinh cao\khung tim ho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5008"/>
            <a:ext cx="9144000" cy="6858000"/>
          </a:xfrm>
          <a:prstGeom prst="rect">
            <a:avLst/>
          </a:prstGeom>
          <a:noFill/>
        </p:spPr>
      </p:pic>
      <p:sp>
        <p:nvSpPr>
          <p:cNvPr id="5" name="矩形 10"/>
          <p:cNvSpPr/>
          <p:nvPr/>
        </p:nvSpPr>
        <p:spPr>
          <a:xfrm>
            <a:off x="685800" y="3886200"/>
            <a:ext cx="6019800" cy="1321842"/>
          </a:xfrm>
          <a:prstGeom prst="rect">
            <a:avLst/>
          </a:prstGeom>
        </p:spPr>
        <p:txBody>
          <a:bodyPr wrap="square" lIns="89858" tIns="44929" rIns="89858" bIns="44929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VNI-Avo" pitchFamily="2" charset="0"/>
                <a:cs typeface="+mn-ea"/>
                <a:sym typeface="+mn-lt"/>
              </a:rPr>
              <a:t>LAØM QUEN</a:t>
            </a:r>
          </a:p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VNI-Avo" pitchFamily="2" charset="0"/>
                <a:cs typeface="+mn-ea"/>
                <a:sym typeface="+mn-lt"/>
              </a:rPr>
              <a:t> SAÙCH GIAÙO KHOA</a:t>
            </a:r>
          </a:p>
        </p:txBody>
      </p:sp>
      <p:sp>
        <p:nvSpPr>
          <p:cNvPr id="6" name="矩形 10"/>
          <p:cNvSpPr/>
          <p:nvPr/>
        </p:nvSpPr>
        <p:spPr>
          <a:xfrm>
            <a:off x="1066800" y="1649958"/>
            <a:ext cx="6019800" cy="13218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89858" tIns="44929" rIns="89858" bIns="44929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VNI-Avo" pitchFamily="2" charset="0"/>
                <a:cs typeface="+mn-ea"/>
                <a:sym typeface="+mn-lt"/>
              </a:rPr>
              <a:t>MOÂN NGHEÄ THUAÄT</a:t>
            </a:r>
          </a:p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VNI-Avo" pitchFamily="2" charset="0"/>
                <a:cs typeface="+mn-ea"/>
                <a:sym typeface="+mn-lt"/>
              </a:rPr>
              <a:t>(AÂM NHAÏC)</a:t>
            </a:r>
            <a:endParaRPr lang="en-US" altLang="zh-CN" sz="4000" b="1" dirty="0">
              <a:solidFill>
                <a:srgbClr val="FF0000"/>
              </a:solidFill>
              <a:latin typeface="VNI-Avo" pitchFamily="2" charset="0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749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Phong\Desktop\z2779421795077_d9602920228838ea9867d8042615a1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7867650" cy="6324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rPhong\Desktop\z2779421785191_13ff053edc610bb7d5ad890c92aa58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8305800" cy="609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rPhong\Desktop\Hình ST + Khung hình\khung hinh cao\khung tim ho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矩形 10"/>
          <p:cNvSpPr/>
          <p:nvPr/>
        </p:nvSpPr>
        <p:spPr>
          <a:xfrm>
            <a:off x="1295400" y="2895600"/>
            <a:ext cx="5029200" cy="21220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89858" tIns="44929" rIns="89858" bIns="44929">
            <a:spAutoFit/>
          </a:bodyPr>
          <a:lstStyle/>
          <a:p>
            <a:pPr algn="ctr"/>
            <a:r>
              <a:rPr lang="en-US" altLang="zh-CN" sz="6600" b="1" dirty="0" err="1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Chuû</a:t>
            </a:r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ñeà</a:t>
            </a:r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 1</a:t>
            </a:r>
          </a:p>
          <a:p>
            <a:pPr algn="ctr"/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ÑI HOÏC</a:t>
            </a:r>
          </a:p>
        </p:txBody>
      </p:sp>
      <p:sp>
        <p:nvSpPr>
          <p:cNvPr id="7" name="矩形 10">
            <a:extLst>
              <a:ext uri="{FF2B5EF4-FFF2-40B4-BE49-F238E27FC236}">
                <a16:creationId xmlns:a16="http://schemas.microsoft.com/office/drawing/2014/main" id="{BE136618-461F-444F-8C93-C30EEC44A748}"/>
              </a:ext>
            </a:extLst>
          </p:cNvPr>
          <p:cNvSpPr/>
          <p:nvPr/>
        </p:nvSpPr>
        <p:spPr>
          <a:xfrm>
            <a:off x="990600" y="1066800"/>
            <a:ext cx="6019800" cy="13218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89858" tIns="44929" rIns="89858" bIns="44929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VNI-Avo" pitchFamily="2" charset="0"/>
                <a:cs typeface="+mn-ea"/>
                <a:sym typeface="+mn-lt"/>
              </a:rPr>
              <a:t>MOÂN NGHEÄ THUAÄT</a:t>
            </a:r>
          </a:p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VNI-Avo" pitchFamily="2" charset="0"/>
                <a:cs typeface="+mn-ea"/>
                <a:sym typeface="+mn-lt"/>
              </a:rPr>
              <a:t>(AÂM NHAÏC)</a:t>
            </a:r>
            <a:endParaRPr lang="en-US" altLang="zh-CN" sz="4000" b="1" dirty="0">
              <a:solidFill>
                <a:srgbClr val="FF0000"/>
              </a:solidFill>
              <a:latin typeface="VNI-Avo" pitchFamily="2" charset="0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816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rPhong\Desktop\Hình ST + Khung hình\khung hinh cao\khung tim ho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矩形 10"/>
          <p:cNvSpPr/>
          <p:nvPr/>
        </p:nvSpPr>
        <p:spPr>
          <a:xfrm>
            <a:off x="914400" y="838200"/>
            <a:ext cx="6019800" cy="706289"/>
          </a:xfrm>
          <a:prstGeom prst="rect">
            <a:avLst/>
          </a:prstGeom>
        </p:spPr>
        <p:txBody>
          <a:bodyPr wrap="square" lIns="89858" tIns="44929" rIns="89858" bIns="44929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VNI-Avo" pitchFamily="2" charset="0"/>
                <a:cs typeface="+mn-ea"/>
                <a:sym typeface="+mn-lt"/>
              </a:rPr>
              <a:t>BAØI HAÙT</a:t>
            </a:r>
          </a:p>
        </p:txBody>
      </p:sp>
      <p:sp>
        <p:nvSpPr>
          <p:cNvPr id="6" name="矩形 10"/>
          <p:cNvSpPr/>
          <p:nvPr/>
        </p:nvSpPr>
        <p:spPr>
          <a:xfrm>
            <a:off x="1219200" y="1981200"/>
            <a:ext cx="6019800" cy="21220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89858" tIns="44929" rIns="89858" bIns="44929">
            <a:spAutoFit/>
          </a:bodyPr>
          <a:lstStyle/>
          <a:p>
            <a:pPr algn="ctr"/>
            <a:r>
              <a:rPr lang="en-US" altLang="zh-CN" sz="6600" b="1" dirty="0" err="1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Hoïc</a:t>
            </a:r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sinh</a:t>
            </a:r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lôùp</a:t>
            </a:r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moät</a:t>
            </a:r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vui</a:t>
            </a:r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 ca</a:t>
            </a:r>
          </a:p>
        </p:txBody>
      </p:sp>
      <p:pic>
        <p:nvPicPr>
          <p:cNvPr id="7" name="Picture 2" descr="C:\Users\MrPhong\Desktop\z2779477921081_afa73a594d1fd253891dd7bd4a0c9c80.jpg">
            <a:extLst>
              <a:ext uri="{FF2B5EF4-FFF2-40B4-BE49-F238E27FC236}">
                <a16:creationId xmlns:a16="http://schemas.microsoft.com/office/drawing/2014/main" id="{012FEB0B-76F6-48FB-9F64-F1BBFE326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63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rPhong\Desktop\Hình ST + Khung hình\khung hinh cao\khung tim ho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矩形 10"/>
          <p:cNvSpPr/>
          <p:nvPr/>
        </p:nvSpPr>
        <p:spPr>
          <a:xfrm>
            <a:off x="1219200" y="1981200"/>
            <a:ext cx="6019800" cy="21220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89858" tIns="44929" rIns="89858" bIns="44929">
            <a:spAutoFit/>
          </a:bodyPr>
          <a:lstStyle/>
          <a:p>
            <a:pPr algn="ctr"/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LAÉNG NGHE</a:t>
            </a:r>
          </a:p>
          <a:p>
            <a:pPr algn="ctr"/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HAÙT MAÃU</a:t>
            </a:r>
          </a:p>
        </p:txBody>
      </p:sp>
      <p:sp>
        <p:nvSpPr>
          <p:cNvPr id="7" name="矩形 10">
            <a:extLst>
              <a:ext uri="{FF2B5EF4-FFF2-40B4-BE49-F238E27FC236}">
                <a16:creationId xmlns:a16="http://schemas.microsoft.com/office/drawing/2014/main" id="{9A751841-0833-4620-8346-BBD3B1E466C6}"/>
              </a:ext>
            </a:extLst>
          </p:cNvPr>
          <p:cNvSpPr/>
          <p:nvPr/>
        </p:nvSpPr>
        <p:spPr>
          <a:xfrm>
            <a:off x="1230702" y="1981200"/>
            <a:ext cx="6019800" cy="21220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89858" tIns="44929" rIns="89858" bIns="44929">
            <a:spAutoFit/>
          </a:bodyPr>
          <a:lstStyle/>
          <a:p>
            <a:pPr algn="ctr"/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LAÉNG NGHE</a:t>
            </a:r>
          </a:p>
          <a:p>
            <a:pPr algn="ctr"/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NHAÏC</a:t>
            </a:r>
          </a:p>
        </p:txBody>
      </p:sp>
      <p:sp>
        <p:nvSpPr>
          <p:cNvPr id="8" name="矩形 10">
            <a:extLst>
              <a:ext uri="{FF2B5EF4-FFF2-40B4-BE49-F238E27FC236}">
                <a16:creationId xmlns:a16="http://schemas.microsoft.com/office/drawing/2014/main" id="{75B8DE7B-85E8-469E-B632-1ABDA252692E}"/>
              </a:ext>
            </a:extLst>
          </p:cNvPr>
          <p:cNvSpPr/>
          <p:nvPr/>
        </p:nvSpPr>
        <p:spPr>
          <a:xfrm>
            <a:off x="1242204" y="1981200"/>
            <a:ext cx="6019800" cy="21220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89858" tIns="44929" rIns="89858" bIns="44929">
            <a:spAutoFit/>
          </a:bodyPr>
          <a:lstStyle/>
          <a:p>
            <a:pPr algn="ctr"/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LAÉNG NGHE</a:t>
            </a:r>
          </a:p>
          <a:p>
            <a:pPr algn="ctr"/>
            <a:r>
              <a:rPr lang="en-US" altLang="zh-CN" sz="6600" b="1" dirty="0">
                <a:solidFill>
                  <a:srgbClr val="FF0000"/>
                </a:solidFill>
                <a:latin typeface="VNI-Avo" pitchFamily="2" charset="0"/>
                <a:cs typeface="+mn-ea"/>
                <a:sym typeface="+mn-lt"/>
              </a:rPr>
              <a:t>BAØI HAÙT</a:t>
            </a:r>
          </a:p>
        </p:txBody>
      </p:sp>
    </p:spTree>
    <p:extLst>
      <p:ext uri="{BB962C8B-B14F-4D97-AF65-F5344CB8AC3E}">
        <p14:creationId xmlns:p14="http://schemas.microsoft.com/office/powerpoint/2010/main" val="56449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  <p:bldP spid="8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rPhong\Desktop\Hình ST + Khung hình\khung hinh cao\khung tim ho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EC587B-C3AF-40C7-B1AE-C0E7249C6C13}"/>
              </a:ext>
            </a:extLst>
          </p:cNvPr>
          <p:cNvSpPr txBox="1"/>
          <p:nvPr/>
        </p:nvSpPr>
        <p:spPr>
          <a:xfrm flipH="1">
            <a:off x="1143000" y="1216737"/>
            <a:ext cx="6019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 err="1">
                <a:solidFill>
                  <a:srgbClr val="0070C0"/>
                </a:solidFill>
              </a:rPr>
              <a:t>Học</a:t>
            </a:r>
            <a:r>
              <a:rPr lang="en-US" sz="7000" dirty="0">
                <a:solidFill>
                  <a:srgbClr val="0070C0"/>
                </a:solidFill>
              </a:rPr>
              <a:t> </a:t>
            </a:r>
            <a:r>
              <a:rPr lang="en-US" sz="7000" dirty="0" err="1">
                <a:solidFill>
                  <a:srgbClr val="0070C0"/>
                </a:solidFill>
              </a:rPr>
              <a:t>thuộc</a:t>
            </a:r>
            <a:r>
              <a:rPr lang="en-US" sz="7000" dirty="0">
                <a:solidFill>
                  <a:srgbClr val="0070C0"/>
                </a:solidFill>
              </a:rPr>
              <a:t> </a:t>
            </a:r>
            <a:r>
              <a:rPr lang="en-US" sz="7000" dirty="0" err="1">
                <a:solidFill>
                  <a:srgbClr val="0070C0"/>
                </a:solidFill>
              </a:rPr>
              <a:t>lòng</a:t>
            </a:r>
            <a:endParaRPr lang="en-US" sz="7000" dirty="0">
              <a:solidFill>
                <a:srgbClr val="0070C0"/>
              </a:solidFill>
            </a:endParaRPr>
          </a:p>
          <a:p>
            <a:pPr algn="ctr"/>
            <a:r>
              <a:rPr lang="en-US" sz="7000" dirty="0" err="1">
                <a:solidFill>
                  <a:srgbClr val="0070C0"/>
                </a:solidFill>
              </a:rPr>
              <a:t>lời</a:t>
            </a:r>
            <a:r>
              <a:rPr lang="en-US" sz="7000" dirty="0">
                <a:solidFill>
                  <a:srgbClr val="0070C0"/>
                </a:solidFill>
              </a:rPr>
              <a:t> </a:t>
            </a:r>
            <a:r>
              <a:rPr lang="en-US" sz="7000" dirty="0" err="1">
                <a:solidFill>
                  <a:srgbClr val="0070C0"/>
                </a:solidFill>
              </a:rPr>
              <a:t>bài</a:t>
            </a:r>
            <a:r>
              <a:rPr lang="en-US" sz="7000" dirty="0">
                <a:solidFill>
                  <a:srgbClr val="0070C0"/>
                </a:solidFill>
              </a:rPr>
              <a:t> </a:t>
            </a:r>
            <a:r>
              <a:rPr lang="en-US" sz="7000" dirty="0" err="1">
                <a:solidFill>
                  <a:srgbClr val="0070C0"/>
                </a:solidFill>
              </a:rPr>
              <a:t>hát</a:t>
            </a:r>
            <a:r>
              <a:rPr lang="en-US" sz="7000" dirty="0">
                <a:solidFill>
                  <a:srgbClr val="0070C0"/>
                </a:solidFill>
              </a:rPr>
              <a:t> </a:t>
            </a:r>
            <a:r>
              <a:rPr lang="en-US" sz="7000" dirty="0" err="1">
                <a:solidFill>
                  <a:srgbClr val="0070C0"/>
                </a:solidFill>
              </a:rPr>
              <a:t>nhé</a:t>
            </a:r>
            <a:r>
              <a:rPr lang="en-US" sz="7000" dirty="0">
                <a:solidFill>
                  <a:srgbClr val="0070C0"/>
                </a:solidFill>
              </a:rPr>
              <a:t>!</a:t>
            </a:r>
            <a:endParaRPr lang="vi-VN" sz="7000" dirty="0">
              <a:solidFill>
                <a:srgbClr val="0070C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144DF-9C96-4A48-9913-256F2DE5A499}"/>
              </a:ext>
            </a:extLst>
          </p:cNvPr>
          <p:cNvSpPr txBox="1"/>
          <p:nvPr/>
        </p:nvSpPr>
        <p:spPr>
          <a:xfrm flipH="1">
            <a:off x="762000" y="4095467"/>
            <a:ext cx="6019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 err="1">
                <a:solidFill>
                  <a:srgbClr val="0070C0"/>
                </a:solidFill>
              </a:rPr>
              <a:t>Chào</a:t>
            </a:r>
            <a:r>
              <a:rPr lang="en-US" sz="7000" dirty="0">
                <a:solidFill>
                  <a:srgbClr val="0070C0"/>
                </a:solidFill>
              </a:rPr>
              <a:t> </a:t>
            </a:r>
            <a:r>
              <a:rPr lang="en-US" sz="7000" dirty="0" err="1">
                <a:solidFill>
                  <a:srgbClr val="0070C0"/>
                </a:solidFill>
              </a:rPr>
              <a:t>các</a:t>
            </a:r>
            <a:r>
              <a:rPr lang="en-US" sz="7000" dirty="0">
                <a:solidFill>
                  <a:srgbClr val="0070C0"/>
                </a:solidFill>
              </a:rPr>
              <a:t> con!</a:t>
            </a:r>
            <a:endParaRPr lang="vi-VN" sz="7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3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56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MrPhong</dc:creator>
  <cp:lastModifiedBy>Administrator</cp:lastModifiedBy>
  <cp:revision>5</cp:revision>
  <dcterms:created xsi:type="dcterms:W3CDTF">2021-09-21T00:59:37Z</dcterms:created>
  <dcterms:modified xsi:type="dcterms:W3CDTF">2021-09-22T01:13:23Z</dcterms:modified>
</cp:coreProperties>
</file>