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18"/>
  </p:notesMasterIdLst>
  <p:handoutMasterIdLst>
    <p:handoutMasterId r:id="rId19"/>
  </p:handoutMasterIdLst>
  <p:sldIdLst>
    <p:sldId id="258" r:id="rId3"/>
    <p:sldId id="325" r:id="rId4"/>
    <p:sldId id="309" r:id="rId5"/>
    <p:sldId id="313" r:id="rId6"/>
    <p:sldId id="314" r:id="rId7"/>
    <p:sldId id="315" r:id="rId8"/>
    <p:sldId id="317" r:id="rId9"/>
    <p:sldId id="318" r:id="rId10"/>
    <p:sldId id="319" r:id="rId11"/>
    <p:sldId id="320" r:id="rId12"/>
    <p:sldId id="321" r:id="rId13"/>
    <p:sldId id="322" r:id="rId14"/>
    <p:sldId id="323" r:id="rId15"/>
    <p:sldId id="324" r:id="rId16"/>
    <p:sldId id="299" r:id="rId17"/>
  </p:sldIdLst>
  <p:sldSz cx="12192000" cy="6858000"/>
  <p:notesSz cx="7104063" cy="10234613"/>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6E4"/>
    <a:srgbClr val="44BA41"/>
    <a:srgbClr val="E8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8" autoAdjust="0"/>
    <p:restoredTop sz="94660"/>
  </p:normalViewPr>
  <p:slideViewPr>
    <p:cSldViewPr snapToGrid="0">
      <p:cViewPr varScale="1">
        <p:scale>
          <a:sx n="66" d="100"/>
          <a:sy n="66" d="100"/>
        </p:scale>
        <p:origin x="1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2021/8/12</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2021/8/12</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87179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extLst>
      <p:ext uri="{BB962C8B-B14F-4D97-AF65-F5344CB8AC3E}">
        <p14:creationId xmlns:p14="http://schemas.microsoft.com/office/powerpoint/2010/main" val="312341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extLst>
      <p:ext uri="{BB962C8B-B14F-4D97-AF65-F5344CB8AC3E}">
        <p14:creationId xmlns:p14="http://schemas.microsoft.com/office/powerpoint/2010/main" val="384391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3" name="Google Shape;75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254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4288958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extLst>
      <p:ext uri="{BB962C8B-B14F-4D97-AF65-F5344CB8AC3E}">
        <p14:creationId xmlns:p14="http://schemas.microsoft.com/office/powerpoint/2010/main" val="245747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4125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19944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831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4914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extLst>
      <p:ext uri="{BB962C8B-B14F-4D97-AF65-F5344CB8AC3E}">
        <p14:creationId xmlns:p14="http://schemas.microsoft.com/office/powerpoint/2010/main" val="265066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extLst>
      <p:ext uri="{BB962C8B-B14F-4D97-AF65-F5344CB8AC3E}">
        <p14:creationId xmlns:p14="http://schemas.microsoft.com/office/powerpoint/2010/main" val="97938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extLst>
      <p:ext uri="{BB962C8B-B14F-4D97-AF65-F5344CB8AC3E}">
        <p14:creationId xmlns:p14="http://schemas.microsoft.com/office/powerpoint/2010/main" val="101970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extLst>
      <p:ext uri="{BB962C8B-B14F-4D97-AF65-F5344CB8AC3E}">
        <p14:creationId xmlns:p14="http://schemas.microsoft.com/office/powerpoint/2010/main" val="328555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extLst>
      <p:ext uri="{BB962C8B-B14F-4D97-AF65-F5344CB8AC3E}">
        <p14:creationId xmlns:p14="http://schemas.microsoft.com/office/powerpoint/2010/main" val="349651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2021/8/12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2021/8/12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2021/8/12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26"/>
          <p:cNvSpPr/>
          <p:nvPr/>
        </p:nvSpPr>
        <p:spPr>
          <a:xfrm rot="5400000">
            <a:off x="8202866" y="1937627"/>
            <a:ext cx="6893151" cy="2982731"/>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 name="Google Shape;32;p26"/>
          <p:cNvSpPr txBox="1">
            <a:spLocks noGrp="1"/>
          </p:cNvSpPr>
          <p:nvPr>
            <p:ph type="body" idx="1"/>
          </p:nvPr>
        </p:nvSpPr>
        <p:spPr>
          <a:xfrm>
            <a:off x="1094840" y="3044967"/>
            <a:ext cx="4188800" cy="33988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SzPts val="1400"/>
              <a:buChar char="●"/>
              <a:defRPr sz="1867"/>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33" name="Google Shape;33;p26"/>
          <p:cNvSpPr txBox="1">
            <a:spLocks noGrp="1"/>
          </p:cNvSpPr>
          <p:nvPr>
            <p:ph type="body" idx="2"/>
          </p:nvPr>
        </p:nvSpPr>
        <p:spPr>
          <a:xfrm>
            <a:off x="5690900" y="3044967"/>
            <a:ext cx="4188800" cy="3398800"/>
          </a:xfrm>
          <a:prstGeom prst="rect">
            <a:avLst/>
          </a:prstGeom>
          <a:noFill/>
          <a:ln>
            <a:noFill/>
          </a:ln>
        </p:spPr>
        <p:txBody>
          <a:bodyPr spcFirstLastPara="1" wrap="square" lIns="91425" tIns="91425" rIns="91425" bIns="91425" anchor="t" anchorCtr="0">
            <a:noAutofit/>
          </a:bodyPr>
          <a:lstStyle>
            <a:lvl1pPr marL="609585" lvl="0" indent="-423323" algn="l">
              <a:lnSpc>
                <a:spcPct val="100000"/>
              </a:lnSpc>
              <a:spcBef>
                <a:spcPts val="0"/>
              </a:spcBef>
              <a:spcAft>
                <a:spcPts val="0"/>
              </a:spcAft>
              <a:buSzPts val="1400"/>
              <a:buChar char="●"/>
              <a:defRPr sz="1867"/>
            </a:lvl1pPr>
            <a:lvl2pPr marL="1219170" lvl="1" indent="-423323" algn="l">
              <a:lnSpc>
                <a:spcPct val="100000"/>
              </a:lnSpc>
              <a:spcBef>
                <a:spcPts val="2133"/>
              </a:spcBef>
              <a:spcAft>
                <a:spcPts val="0"/>
              </a:spcAft>
              <a:buSzPts val="1400"/>
              <a:buChar char="○"/>
              <a:defRPr/>
            </a:lvl2pPr>
            <a:lvl3pPr marL="1828754" lvl="2" indent="-423323" algn="l">
              <a:lnSpc>
                <a:spcPct val="100000"/>
              </a:lnSpc>
              <a:spcBef>
                <a:spcPts val="2133"/>
              </a:spcBef>
              <a:spcAft>
                <a:spcPts val="0"/>
              </a:spcAft>
              <a:buSzPts val="1400"/>
              <a:buChar char="■"/>
              <a:defRPr/>
            </a:lvl3pPr>
            <a:lvl4pPr marL="2438339" lvl="3" indent="-423323" algn="l">
              <a:lnSpc>
                <a:spcPct val="100000"/>
              </a:lnSpc>
              <a:spcBef>
                <a:spcPts val="2133"/>
              </a:spcBef>
              <a:spcAft>
                <a:spcPts val="0"/>
              </a:spcAft>
              <a:buSzPts val="1400"/>
              <a:buChar char="●"/>
              <a:defRPr/>
            </a:lvl4pPr>
            <a:lvl5pPr marL="3047924" lvl="4" indent="-423323" algn="l">
              <a:lnSpc>
                <a:spcPct val="100000"/>
              </a:lnSpc>
              <a:spcBef>
                <a:spcPts val="2133"/>
              </a:spcBef>
              <a:spcAft>
                <a:spcPts val="0"/>
              </a:spcAft>
              <a:buSzPts val="1400"/>
              <a:buChar char="○"/>
              <a:defRPr/>
            </a:lvl5pPr>
            <a:lvl6pPr marL="3657509" lvl="5" indent="-423323" algn="l">
              <a:lnSpc>
                <a:spcPct val="100000"/>
              </a:lnSpc>
              <a:spcBef>
                <a:spcPts val="2133"/>
              </a:spcBef>
              <a:spcAft>
                <a:spcPts val="0"/>
              </a:spcAft>
              <a:buSzPts val="1400"/>
              <a:buChar char="■"/>
              <a:defRPr/>
            </a:lvl6pPr>
            <a:lvl7pPr marL="4267093" lvl="6" indent="-423323" algn="l">
              <a:lnSpc>
                <a:spcPct val="100000"/>
              </a:lnSpc>
              <a:spcBef>
                <a:spcPts val="2133"/>
              </a:spcBef>
              <a:spcAft>
                <a:spcPts val="0"/>
              </a:spcAft>
              <a:buSzPts val="1400"/>
              <a:buChar char="●"/>
              <a:defRPr/>
            </a:lvl7pPr>
            <a:lvl8pPr marL="4876678" lvl="7" indent="-423323" algn="l">
              <a:lnSpc>
                <a:spcPct val="100000"/>
              </a:lnSpc>
              <a:spcBef>
                <a:spcPts val="2133"/>
              </a:spcBef>
              <a:spcAft>
                <a:spcPts val="0"/>
              </a:spcAft>
              <a:buSzPts val="1400"/>
              <a:buChar char="○"/>
              <a:defRPr/>
            </a:lvl8pPr>
            <a:lvl9pPr marL="5486263" lvl="8" indent="-423323" algn="l">
              <a:lnSpc>
                <a:spcPct val="100000"/>
              </a:lnSpc>
              <a:spcBef>
                <a:spcPts val="2133"/>
              </a:spcBef>
              <a:spcAft>
                <a:spcPts val="2133"/>
              </a:spcAft>
              <a:buSzPts val="1400"/>
              <a:buChar char="■"/>
              <a:defRPr/>
            </a:lvl9pPr>
          </a:lstStyle>
          <a:p>
            <a:endParaRPr/>
          </a:p>
        </p:txBody>
      </p:sp>
      <p:sp>
        <p:nvSpPr>
          <p:cNvPr id="34" name="Google Shape;34;p26"/>
          <p:cNvSpPr txBox="1">
            <a:spLocks noGrp="1"/>
          </p:cNvSpPr>
          <p:nvPr>
            <p:ph type="title"/>
          </p:nvPr>
        </p:nvSpPr>
        <p:spPr>
          <a:xfrm>
            <a:off x="1094840" y="2269767"/>
            <a:ext cx="3074800" cy="57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5" name="Google Shape;35;p26"/>
          <p:cNvSpPr txBox="1">
            <a:spLocks noGrp="1"/>
          </p:cNvSpPr>
          <p:nvPr>
            <p:ph type="title" idx="3"/>
          </p:nvPr>
        </p:nvSpPr>
        <p:spPr>
          <a:xfrm>
            <a:off x="5690900" y="2269767"/>
            <a:ext cx="3074800" cy="57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6" name="Google Shape;36;p26"/>
          <p:cNvSpPr txBox="1">
            <a:spLocks noGrp="1"/>
          </p:cNvSpPr>
          <p:nvPr>
            <p:ph type="title" idx="4"/>
          </p:nvPr>
        </p:nvSpPr>
        <p:spPr>
          <a:xfrm>
            <a:off x="1084719" y="538645"/>
            <a:ext cx="79700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sz="4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48088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numbers">
  <p:cSld name="Three numbers">
    <p:spTree>
      <p:nvGrpSpPr>
        <p:cNvPr id="1" name="Shape 69"/>
        <p:cNvGrpSpPr/>
        <p:nvPr/>
      </p:nvGrpSpPr>
      <p:grpSpPr>
        <a:xfrm>
          <a:off x="0" y="0"/>
          <a:ext cx="0" cy="0"/>
          <a:chOff x="0" y="0"/>
          <a:chExt cx="0" cy="0"/>
        </a:xfrm>
      </p:grpSpPr>
      <p:sp>
        <p:nvSpPr>
          <p:cNvPr id="70" name="Google Shape;70;p34"/>
          <p:cNvSpPr txBox="1">
            <a:spLocks noGrp="1"/>
          </p:cNvSpPr>
          <p:nvPr>
            <p:ph type="title"/>
          </p:nvPr>
        </p:nvSpPr>
        <p:spPr>
          <a:xfrm>
            <a:off x="999733" y="701400"/>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1" name="Google Shape;71;p34"/>
          <p:cNvSpPr txBox="1">
            <a:spLocks noGrp="1"/>
          </p:cNvSpPr>
          <p:nvPr>
            <p:ph type="body" idx="1"/>
          </p:nvPr>
        </p:nvSpPr>
        <p:spPr>
          <a:xfrm>
            <a:off x="999733" y="1741433"/>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2" name="Google Shape;72;p34"/>
          <p:cNvSpPr txBox="1">
            <a:spLocks noGrp="1"/>
          </p:cNvSpPr>
          <p:nvPr>
            <p:ph type="title" idx="2"/>
          </p:nvPr>
        </p:nvSpPr>
        <p:spPr>
          <a:xfrm>
            <a:off x="3647533" y="2616528"/>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3" name="Google Shape;73;p34"/>
          <p:cNvSpPr txBox="1">
            <a:spLocks noGrp="1"/>
          </p:cNvSpPr>
          <p:nvPr>
            <p:ph type="body" idx="3"/>
          </p:nvPr>
        </p:nvSpPr>
        <p:spPr>
          <a:xfrm>
            <a:off x="3647533" y="3656561"/>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4" name="Google Shape;74;p34"/>
          <p:cNvSpPr txBox="1">
            <a:spLocks noGrp="1"/>
          </p:cNvSpPr>
          <p:nvPr>
            <p:ph type="title" idx="4"/>
          </p:nvPr>
        </p:nvSpPr>
        <p:spPr>
          <a:xfrm>
            <a:off x="6303067" y="4538961"/>
            <a:ext cx="4889200" cy="101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4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endParaRPr/>
          </a:p>
        </p:txBody>
      </p:sp>
      <p:sp>
        <p:nvSpPr>
          <p:cNvPr id="75" name="Google Shape;75;p34"/>
          <p:cNvSpPr txBox="1">
            <a:spLocks noGrp="1"/>
          </p:cNvSpPr>
          <p:nvPr>
            <p:ph type="body" idx="5"/>
          </p:nvPr>
        </p:nvSpPr>
        <p:spPr>
          <a:xfrm>
            <a:off x="6303067" y="5578995"/>
            <a:ext cx="4889200" cy="577600"/>
          </a:xfrm>
          <a:prstGeom prst="rect">
            <a:avLst/>
          </a:prstGeom>
          <a:noFill/>
          <a:ln>
            <a:noFill/>
          </a:ln>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2133"/>
              </a:spcBef>
              <a:spcAft>
                <a:spcPts val="0"/>
              </a:spcAft>
              <a:buSzPts val="1400"/>
              <a:buChar char="○"/>
              <a:defRPr/>
            </a:lvl2pPr>
            <a:lvl3pPr marL="1828754" lvl="2" indent="-423323" algn="ctr">
              <a:lnSpc>
                <a:spcPct val="100000"/>
              </a:lnSpc>
              <a:spcBef>
                <a:spcPts val="2133"/>
              </a:spcBef>
              <a:spcAft>
                <a:spcPts val="0"/>
              </a:spcAft>
              <a:buSzPts val="1400"/>
              <a:buChar char="■"/>
              <a:defRPr/>
            </a:lvl3pPr>
            <a:lvl4pPr marL="2438339" lvl="3" indent="-423323" algn="ctr">
              <a:lnSpc>
                <a:spcPct val="100000"/>
              </a:lnSpc>
              <a:spcBef>
                <a:spcPts val="2133"/>
              </a:spcBef>
              <a:spcAft>
                <a:spcPts val="0"/>
              </a:spcAft>
              <a:buSzPts val="1400"/>
              <a:buChar char="●"/>
              <a:defRPr/>
            </a:lvl4pPr>
            <a:lvl5pPr marL="3047924" lvl="4" indent="-423323" algn="ctr">
              <a:lnSpc>
                <a:spcPct val="100000"/>
              </a:lnSpc>
              <a:spcBef>
                <a:spcPts val="2133"/>
              </a:spcBef>
              <a:spcAft>
                <a:spcPts val="0"/>
              </a:spcAft>
              <a:buSzPts val="1400"/>
              <a:buChar char="○"/>
              <a:defRPr/>
            </a:lvl5pPr>
            <a:lvl6pPr marL="3657509" lvl="5" indent="-423323" algn="ctr">
              <a:lnSpc>
                <a:spcPct val="100000"/>
              </a:lnSpc>
              <a:spcBef>
                <a:spcPts val="2133"/>
              </a:spcBef>
              <a:spcAft>
                <a:spcPts val="0"/>
              </a:spcAft>
              <a:buSzPts val="1400"/>
              <a:buChar char="■"/>
              <a:defRPr/>
            </a:lvl6pPr>
            <a:lvl7pPr marL="4267093" lvl="6" indent="-423323" algn="ctr">
              <a:lnSpc>
                <a:spcPct val="100000"/>
              </a:lnSpc>
              <a:spcBef>
                <a:spcPts val="2133"/>
              </a:spcBef>
              <a:spcAft>
                <a:spcPts val="0"/>
              </a:spcAft>
              <a:buSzPts val="1400"/>
              <a:buChar char="●"/>
              <a:defRPr/>
            </a:lvl7pPr>
            <a:lvl8pPr marL="4876678" lvl="7" indent="-423323" algn="ctr">
              <a:lnSpc>
                <a:spcPct val="100000"/>
              </a:lnSpc>
              <a:spcBef>
                <a:spcPts val="2133"/>
              </a:spcBef>
              <a:spcAft>
                <a:spcPts val="0"/>
              </a:spcAft>
              <a:buSzPts val="1400"/>
              <a:buChar char="○"/>
              <a:defRPr/>
            </a:lvl8pPr>
            <a:lvl9pPr marL="5486263" lvl="8" indent="-423323" algn="ctr">
              <a:lnSpc>
                <a:spcPct val="100000"/>
              </a:lnSpc>
              <a:spcBef>
                <a:spcPts val="2133"/>
              </a:spcBef>
              <a:spcAft>
                <a:spcPts val="2133"/>
              </a:spcAft>
              <a:buSzPts val="1400"/>
              <a:buChar char="■"/>
              <a:defRPr/>
            </a:lvl9pPr>
          </a:lstStyle>
          <a:p>
            <a:endParaRPr/>
          </a:p>
        </p:txBody>
      </p:sp>
      <p:sp>
        <p:nvSpPr>
          <p:cNvPr id="76" name="Google Shape;76;p34"/>
          <p:cNvSpPr/>
          <p:nvPr/>
        </p:nvSpPr>
        <p:spPr>
          <a:xfrm rot="10800000">
            <a:off x="7729845"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 name="Google Shape;77;p34"/>
          <p:cNvSpPr/>
          <p:nvPr/>
        </p:nvSpPr>
        <p:spPr>
          <a:xfrm>
            <a:off x="-1632289" y="12"/>
            <a:ext cx="6094455"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011454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2021/8/12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61" name="Group 15"/>
          <p:cNvGrpSpPr>
            <a:grpSpLocks noChangeAspect="1"/>
          </p:cNvGrpSpPr>
          <p:nvPr userDrawn="1"/>
        </p:nvGrpSpPr>
        <p:grpSpPr bwMode="auto">
          <a:xfrm>
            <a:off x="10183112" y="5903711"/>
            <a:ext cx="1761835" cy="882912"/>
            <a:chOff x="5549" y="3722"/>
            <a:chExt cx="1325" cy="664"/>
          </a:xfrm>
        </p:grpSpPr>
        <p:sp>
          <p:nvSpPr>
            <p:cNvPr id="662" name="AutoShape 14"/>
            <p:cNvSpPr>
              <a:spLocks noChangeAspect="1" noChangeArrowheads="1" noTextEdit="1"/>
            </p:cNvSpPr>
            <p:nvPr/>
          </p:nvSpPr>
          <p:spPr bwMode="auto">
            <a:xfrm>
              <a:off x="5556" y="3727"/>
              <a:ext cx="1318"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3" name="Freeform 16"/>
            <p:cNvSpPr/>
            <p:nvPr/>
          </p:nvSpPr>
          <p:spPr bwMode="auto">
            <a:xfrm>
              <a:off x="5706" y="4090"/>
              <a:ext cx="83" cy="76"/>
            </a:xfrm>
            <a:custGeom>
              <a:avLst/>
              <a:gdLst>
                <a:gd name="T0" fmla="*/ 0 w 35"/>
                <a:gd name="T1" fmla="*/ 23 h 32"/>
                <a:gd name="T2" fmla="*/ 0 w 35"/>
                <a:gd name="T3" fmla="*/ 20 h 32"/>
                <a:gd name="T4" fmla="*/ 35 w 35"/>
                <a:gd name="T5" fmla="*/ 1 h 32"/>
                <a:gd name="T6" fmla="*/ 33 w 35"/>
                <a:gd name="T7" fmla="*/ 13 h 32"/>
                <a:gd name="T8" fmla="*/ 28 w 35"/>
                <a:gd name="T9" fmla="*/ 26 h 32"/>
                <a:gd name="T10" fmla="*/ 20 w 35"/>
                <a:gd name="T11" fmla="*/ 31 h 32"/>
                <a:gd name="T12" fmla="*/ 11 w 35"/>
                <a:gd name="T13" fmla="*/ 30 h 32"/>
                <a:gd name="T14" fmla="*/ 2 w 35"/>
                <a:gd name="T15" fmla="*/ 29 h 32"/>
                <a:gd name="T16" fmla="*/ 0 w 35"/>
                <a:gd name="T17" fmla="*/ 26 h 32"/>
                <a:gd name="T18" fmla="*/ 0 w 35"/>
                <a:gd name="T19"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2">
                  <a:moveTo>
                    <a:pt x="0" y="23"/>
                  </a:moveTo>
                  <a:cubicBezTo>
                    <a:pt x="0" y="22"/>
                    <a:pt x="0" y="20"/>
                    <a:pt x="0" y="20"/>
                  </a:cubicBezTo>
                  <a:cubicBezTo>
                    <a:pt x="11" y="0"/>
                    <a:pt x="35" y="1"/>
                    <a:pt x="35" y="1"/>
                  </a:cubicBezTo>
                  <a:cubicBezTo>
                    <a:pt x="35" y="1"/>
                    <a:pt x="34" y="5"/>
                    <a:pt x="33" y="13"/>
                  </a:cubicBezTo>
                  <a:cubicBezTo>
                    <a:pt x="33" y="21"/>
                    <a:pt x="30" y="25"/>
                    <a:pt x="28" y="26"/>
                  </a:cubicBezTo>
                  <a:cubicBezTo>
                    <a:pt x="27" y="28"/>
                    <a:pt x="22" y="32"/>
                    <a:pt x="20" y="31"/>
                  </a:cubicBezTo>
                  <a:cubicBezTo>
                    <a:pt x="19" y="29"/>
                    <a:pt x="12" y="30"/>
                    <a:pt x="11" y="30"/>
                  </a:cubicBezTo>
                  <a:cubicBezTo>
                    <a:pt x="10" y="31"/>
                    <a:pt x="7" y="32"/>
                    <a:pt x="2" y="29"/>
                  </a:cubicBezTo>
                  <a:cubicBezTo>
                    <a:pt x="1" y="28"/>
                    <a:pt x="0" y="27"/>
                    <a:pt x="0" y="26"/>
                  </a:cubicBezTo>
                  <a:cubicBezTo>
                    <a:pt x="0" y="25"/>
                    <a:pt x="0" y="24"/>
                    <a:pt x="0" y="23"/>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4" name="Freeform 17"/>
            <p:cNvSpPr/>
            <p:nvPr/>
          </p:nvSpPr>
          <p:spPr bwMode="auto">
            <a:xfrm>
              <a:off x="5703" y="4140"/>
              <a:ext cx="131" cy="108"/>
            </a:xfrm>
            <a:custGeom>
              <a:avLst/>
              <a:gdLst>
                <a:gd name="T0" fmla="*/ 5 w 55"/>
                <a:gd name="T1" fmla="*/ 20 h 45"/>
                <a:gd name="T2" fmla="*/ 12 w 55"/>
                <a:gd name="T3" fmla="*/ 37 h 45"/>
                <a:gd name="T4" fmla="*/ 55 w 55"/>
                <a:gd name="T5" fmla="*/ 26 h 45"/>
                <a:gd name="T6" fmla="*/ 45 w 55"/>
                <a:gd name="T7" fmla="*/ 16 h 45"/>
                <a:gd name="T8" fmla="*/ 16 w 55"/>
                <a:gd name="T9" fmla="*/ 4 h 45"/>
                <a:gd name="T10" fmla="*/ 5 w 55"/>
                <a:gd name="T11" fmla="*/ 20 h 45"/>
              </a:gdLst>
              <a:ahLst/>
              <a:cxnLst>
                <a:cxn ang="0">
                  <a:pos x="T0" y="T1"/>
                </a:cxn>
                <a:cxn ang="0">
                  <a:pos x="T2" y="T3"/>
                </a:cxn>
                <a:cxn ang="0">
                  <a:pos x="T4" y="T5"/>
                </a:cxn>
                <a:cxn ang="0">
                  <a:pos x="T6" y="T7"/>
                </a:cxn>
                <a:cxn ang="0">
                  <a:pos x="T8" y="T9"/>
                </a:cxn>
                <a:cxn ang="0">
                  <a:pos x="T10" y="T11"/>
                </a:cxn>
              </a:cxnLst>
              <a:rect l="0" t="0" r="r" b="b"/>
              <a:pathLst>
                <a:path w="55" h="45">
                  <a:moveTo>
                    <a:pt x="5" y="20"/>
                  </a:moveTo>
                  <a:cubicBezTo>
                    <a:pt x="5" y="20"/>
                    <a:pt x="2" y="31"/>
                    <a:pt x="12" y="37"/>
                  </a:cubicBezTo>
                  <a:cubicBezTo>
                    <a:pt x="21" y="43"/>
                    <a:pt x="34" y="45"/>
                    <a:pt x="55" y="26"/>
                  </a:cubicBezTo>
                  <a:cubicBezTo>
                    <a:pt x="55" y="26"/>
                    <a:pt x="49" y="21"/>
                    <a:pt x="45" y="16"/>
                  </a:cubicBezTo>
                  <a:cubicBezTo>
                    <a:pt x="40" y="12"/>
                    <a:pt x="25" y="0"/>
                    <a:pt x="16" y="4"/>
                  </a:cubicBezTo>
                  <a:cubicBezTo>
                    <a:pt x="7" y="9"/>
                    <a:pt x="0" y="15"/>
                    <a:pt x="5" y="2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5" name="Freeform 18"/>
            <p:cNvSpPr/>
            <p:nvPr/>
          </p:nvSpPr>
          <p:spPr bwMode="auto">
            <a:xfrm>
              <a:off x="5703" y="4183"/>
              <a:ext cx="143" cy="24"/>
            </a:xfrm>
            <a:custGeom>
              <a:avLst/>
              <a:gdLst>
                <a:gd name="T0" fmla="*/ 2 w 60"/>
                <a:gd name="T1" fmla="*/ 3 h 10"/>
                <a:gd name="T2" fmla="*/ 57 w 60"/>
                <a:gd name="T3" fmla="*/ 10 h 10"/>
                <a:gd name="T4" fmla="*/ 58 w 60"/>
                <a:gd name="T5" fmla="*/ 7 h 10"/>
                <a:gd name="T6" fmla="*/ 2 w 60"/>
                <a:gd name="T7" fmla="*/ 0 h 10"/>
                <a:gd name="T8" fmla="*/ 2 w 60"/>
                <a:gd name="T9" fmla="*/ 3 h 10"/>
              </a:gdLst>
              <a:ahLst/>
              <a:cxnLst>
                <a:cxn ang="0">
                  <a:pos x="T0" y="T1"/>
                </a:cxn>
                <a:cxn ang="0">
                  <a:pos x="T2" y="T3"/>
                </a:cxn>
                <a:cxn ang="0">
                  <a:pos x="T4" y="T5"/>
                </a:cxn>
                <a:cxn ang="0">
                  <a:pos x="T6" y="T7"/>
                </a:cxn>
                <a:cxn ang="0">
                  <a:pos x="T8" y="T9"/>
                </a:cxn>
              </a:cxnLst>
              <a:rect l="0" t="0" r="r" b="b"/>
              <a:pathLst>
                <a:path w="60" h="10">
                  <a:moveTo>
                    <a:pt x="2" y="3"/>
                  </a:moveTo>
                  <a:cubicBezTo>
                    <a:pt x="20" y="3"/>
                    <a:pt x="39" y="7"/>
                    <a:pt x="57" y="10"/>
                  </a:cubicBezTo>
                  <a:cubicBezTo>
                    <a:pt x="59" y="10"/>
                    <a:pt x="60" y="7"/>
                    <a:pt x="58" y="7"/>
                  </a:cubicBezTo>
                  <a:cubicBezTo>
                    <a:pt x="39" y="4"/>
                    <a:pt x="21" y="0"/>
                    <a:pt x="2" y="0"/>
                  </a:cubicBezTo>
                  <a:cubicBezTo>
                    <a:pt x="0" y="0"/>
                    <a:pt x="0" y="3"/>
                    <a:pt x="2" y="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6" name="Freeform 19"/>
            <p:cNvSpPr/>
            <p:nvPr/>
          </p:nvSpPr>
          <p:spPr bwMode="auto">
            <a:xfrm>
              <a:off x="5691" y="4135"/>
              <a:ext cx="155" cy="113"/>
            </a:xfrm>
            <a:custGeom>
              <a:avLst/>
              <a:gdLst>
                <a:gd name="T0" fmla="*/ 8 w 65"/>
                <a:gd name="T1" fmla="*/ 21 h 47"/>
                <a:gd name="T2" fmla="*/ 27 w 65"/>
                <a:gd name="T3" fmla="*/ 47 h 47"/>
                <a:gd name="T4" fmla="*/ 64 w 65"/>
                <a:gd name="T5" fmla="*/ 28 h 47"/>
                <a:gd name="T6" fmla="*/ 64 w 65"/>
                <a:gd name="T7" fmla="*/ 26 h 47"/>
                <a:gd name="T8" fmla="*/ 24 w 65"/>
                <a:gd name="T9" fmla="*/ 4 h 47"/>
                <a:gd name="T10" fmla="*/ 9 w 65"/>
                <a:gd name="T11" fmla="*/ 23 h 47"/>
                <a:gd name="T12" fmla="*/ 11 w 65"/>
                <a:gd name="T13" fmla="*/ 21 h 47"/>
                <a:gd name="T14" fmla="*/ 27 w 65"/>
                <a:gd name="T15" fmla="*/ 7 h 47"/>
                <a:gd name="T16" fmla="*/ 48 w 65"/>
                <a:gd name="T17" fmla="*/ 17 h 47"/>
                <a:gd name="T18" fmla="*/ 59 w 65"/>
                <a:gd name="T19" fmla="*/ 26 h 47"/>
                <a:gd name="T20" fmla="*/ 62 w 65"/>
                <a:gd name="T21" fmla="*/ 26 h 47"/>
                <a:gd name="T22" fmla="*/ 44 w 65"/>
                <a:gd name="T23" fmla="*/ 39 h 47"/>
                <a:gd name="T24" fmla="*/ 25 w 65"/>
                <a:gd name="T25" fmla="*/ 43 h 47"/>
                <a:gd name="T26" fmla="*/ 11 w 65"/>
                <a:gd name="T27" fmla="*/ 23 h 47"/>
                <a:gd name="T28" fmla="*/ 8 w 65"/>
                <a:gd name="T29"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8" y="21"/>
                  </a:moveTo>
                  <a:cubicBezTo>
                    <a:pt x="2" y="34"/>
                    <a:pt x="15" y="46"/>
                    <a:pt x="27" y="47"/>
                  </a:cubicBezTo>
                  <a:cubicBezTo>
                    <a:pt x="42" y="47"/>
                    <a:pt x="54" y="38"/>
                    <a:pt x="64" y="28"/>
                  </a:cubicBezTo>
                  <a:cubicBezTo>
                    <a:pt x="65" y="28"/>
                    <a:pt x="65" y="27"/>
                    <a:pt x="64" y="26"/>
                  </a:cubicBezTo>
                  <a:cubicBezTo>
                    <a:pt x="52" y="18"/>
                    <a:pt x="41" y="0"/>
                    <a:pt x="24" y="4"/>
                  </a:cubicBezTo>
                  <a:cubicBezTo>
                    <a:pt x="19" y="6"/>
                    <a:pt x="0" y="16"/>
                    <a:pt x="9" y="23"/>
                  </a:cubicBezTo>
                  <a:cubicBezTo>
                    <a:pt x="10" y="24"/>
                    <a:pt x="12" y="22"/>
                    <a:pt x="11" y="21"/>
                  </a:cubicBezTo>
                  <a:cubicBezTo>
                    <a:pt x="4" y="15"/>
                    <a:pt x="25" y="7"/>
                    <a:pt x="27" y="7"/>
                  </a:cubicBezTo>
                  <a:cubicBezTo>
                    <a:pt x="35" y="6"/>
                    <a:pt x="43" y="12"/>
                    <a:pt x="48" y="17"/>
                  </a:cubicBezTo>
                  <a:cubicBezTo>
                    <a:pt x="52" y="20"/>
                    <a:pt x="55" y="23"/>
                    <a:pt x="59" y="26"/>
                  </a:cubicBezTo>
                  <a:cubicBezTo>
                    <a:pt x="63" y="29"/>
                    <a:pt x="61" y="28"/>
                    <a:pt x="62" y="26"/>
                  </a:cubicBezTo>
                  <a:cubicBezTo>
                    <a:pt x="57" y="31"/>
                    <a:pt x="51" y="35"/>
                    <a:pt x="44" y="39"/>
                  </a:cubicBezTo>
                  <a:cubicBezTo>
                    <a:pt x="38" y="43"/>
                    <a:pt x="32" y="44"/>
                    <a:pt x="25" y="43"/>
                  </a:cubicBezTo>
                  <a:cubicBezTo>
                    <a:pt x="16" y="42"/>
                    <a:pt x="7" y="32"/>
                    <a:pt x="11" y="23"/>
                  </a:cubicBezTo>
                  <a:cubicBezTo>
                    <a:pt x="12" y="21"/>
                    <a:pt x="9" y="20"/>
                    <a:pt x="8" y="2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7" name="Freeform 20"/>
            <p:cNvSpPr/>
            <p:nvPr/>
          </p:nvSpPr>
          <p:spPr bwMode="auto">
            <a:xfrm>
              <a:off x="5703" y="4078"/>
              <a:ext cx="98" cy="93"/>
            </a:xfrm>
            <a:custGeom>
              <a:avLst/>
              <a:gdLst>
                <a:gd name="T0" fmla="*/ 3 w 41"/>
                <a:gd name="T1" fmla="*/ 38 h 39"/>
                <a:gd name="T2" fmla="*/ 19 w 41"/>
                <a:gd name="T3" fmla="*/ 22 h 39"/>
                <a:gd name="T4" fmla="*/ 39 w 41"/>
                <a:gd name="T5" fmla="*/ 4 h 39"/>
                <a:gd name="T6" fmla="*/ 38 w 41"/>
                <a:gd name="T7" fmla="*/ 1 h 39"/>
                <a:gd name="T8" fmla="*/ 20 w 41"/>
                <a:gd name="T9" fmla="*/ 17 h 39"/>
                <a:gd name="T10" fmla="*/ 2 w 41"/>
                <a:gd name="T11" fmla="*/ 36 h 39"/>
                <a:gd name="T12" fmla="*/ 3 w 41"/>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3" y="38"/>
                  </a:moveTo>
                  <a:cubicBezTo>
                    <a:pt x="10" y="34"/>
                    <a:pt x="13" y="28"/>
                    <a:pt x="19" y="22"/>
                  </a:cubicBezTo>
                  <a:cubicBezTo>
                    <a:pt x="25" y="16"/>
                    <a:pt x="32" y="9"/>
                    <a:pt x="39" y="4"/>
                  </a:cubicBezTo>
                  <a:cubicBezTo>
                    <a:pt x="41" y="3"/>
                    <a:pt x="40" y="0"/>
                    <a:pt x="38" y="1"/>
                  </a:cubicBezTo>
                  <a:cubicBezTo>
                    <a:pt x="31" y="6"/>
                    <a:pt x="26" y="11"/>
                    <a:pt x="20" y="17"/>
                  </a:cubicBezTo>
                  <a:cubicBezTo>
                    <a:pt x="14" y="23"/>
                    <a:pt x="9" y="31"/>
                    <a:pt x="2" y="36"/>
                  </a:cubicBezTo>
                  <a:cubicBezTo>
                    <a:pt x="0" y="37"/>
                    <a:pt x="2" y="39"/>
                    <a:pt x="3" y="3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8" name="Freeform 21"/>
            <p:cNvSpPr/>
            <p:nvPr/>
          </p:nvSpPr>
          <p:spPr bwMode="auto">
            <a:xfrm>
              <a:off x="5703" y="4078"/>
              <a:ext cx="100" cy="84"/>
            </a:xfrm>
            <a:custGeom>
              <a:avLst/>
              <a:gdLst>
                <a:gd name="T0" fmla="*/ 24 w 42"/>
                <a:gd name="T1" fmla="*/ 34 h 35"/>
                <a:gd name="T2" fmla="*/ 41 w 42"/>
                <a:gd name="T3" fmla="*/ 2 h 35"/>
                <a:gd name="T4" fmla="*/ 40 w 42"/>
                <a:gd name="T5" fmla="*/ 0 h 35"/>
                <a:gd name="T6" fmla="*/ 1 w 42"/>
                <a:gd name="T7" fmla="*/ 21 h 35"/>
                <a:gd name="T8" fmla="*/ 4 w 42"/>
                <a:gd name="T9" fmla="*/ 22 h 35"/>
                <a:gd name="T10" fmla="*/ 40 w 42"/>
                <a:gd name="T11" fmla="*/ 3 h 35"/>
                <a:gd name="T12" fmla="*/ 39 w 42"/>
                <a:gd name="T13" fmla="*/ 1 h 35"/>
                <a:gd name="T14" fmla="*/ 23 w 42"/>
                <a:gd name="T15" fmla="*/ 32 h 35"/>
                <a:gd name="T16" fmla="*/ 24 w 42"/>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24" y="34"/>
                  </a:moveTo>
                  <a:cubicBezTo>
                    <a:pt x="38" y="29"/>
                    <a:pt x="36" y="14"/>
                    <a:pt x="41" y="2"/>
                  </a:cubicBezTo>
                  <a:cubicBezTo>
                    <a:pt x="42" y="1"/>
                    <a:pt x="41" y="0"/>
                    <a:pt x="40" y="0"/>
                  </a:cubicBezTo>
                  <a:cubicBezTo>
                    <a:pt x="24" y="3"/>
                    <a:pt x="7" y="5"/>
                    <a:pt x="1" y="21"/>
                  </a:cubicBezTo>
                  <a:cubicBezTo>
                    <a:pt x="0" y="23"/>
                    <a:pt x="3" y="24"/>
                    <a:pt x="4" y="22"/>
                  </a:cubicBezTo>
                  <a:cubicBezTo>
                    <a:pt x="10" y="7"/>
                    <a:pt x="26" y="6"/>
                    <a:pt x="40" y="3"/>
                  </a:cubicBezTo>
                  <a:cubicBezTo>
                    <a:pt x="40" y="2"/>
                    <a:pt x="39" y="2"/>
                    <a:pt x="39" y="1"/>
                  </a:cubicBezTo>
                  <a:cubicBezTo>
                    <a:pt x="34" y="11"/>
                    <a:pt x="35" y="26"/>
                    <a:pt x="23" y="32"/>
                  </a:cubicBezTo>
                  <a:cubicBezTo>
                    <a:pt x="21" y="32"/>
                    <a:pt x="22" y="35"/>
                    <a:pt x="24" y="3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69" name="Freeform 22"/>
            <p:cNvSpPr/>
            <p:nvPr/>
          </p:nvSpPr>
          <p:spPr bwMode="auto">
            <a:xfrm>
              <a:off x="5907" y="4157"/>
              <a:ext cx="91" cy="79"/>
            </a:xfrm>
            <a:custGeom>
              <a:avLst/>
              <a:gdLst>
                <a:gd name="T0" fmla="*/ 34 w 38"/>
                <a:gd name="T1" fmla="*/ 12 h 33"/>
                <a:gd name="T2" fmla="*/ 0 w 38"/>
                <a:gd name="T3" fmla="*/ 13 h 33"/>
                <a:gd name="T4" fmla="*/ 14 w 38"/>
                <a:gd name="T5" fmla="*/ 21 h 33"/>
                <a:gd name="T6" fmla="*/ 38 w 38"/>
                <a:gd name="T7" fmla="*/ 23 h 33"/>
                <a:gd name="T8" fmla="*/ 34 w 38"/>
                <a:gd name="T9" fmla="*/ 12 h 33"/>
              </a:gdLst>
              <a:ahLst/>
              <a:cxnLst>
                <a:cxn ang="0">
                  <a:pos x="T0" y="T1"/>
                </a:cxn>
                <a:cxn ang="0">
                  <a:pos x="T2" y="T3"/>
                </a:cxn>
                <a:cxn ang="0">
                  <a:pos x="T4" y="T5"/>
                </a:cxn>
                <a:cxn ang="0">
                  <a:pos x="T6" y="T7"/>
                </a:cxn>
                <a:cxn ang="0">
                  <a:pos x="T8" y="T9"/>
                </a:cxn>
              </a:cxnLst>
              <a:rect l="0" t="0" r="r" b="b"/>
              <a:pathLst>
                <a:path w="38" h="33">
                  <a:moveTo>
                    <a:pt x="34" y="12"/>
                  </a:moveTo>
                  <a:cubicBezTo>
                    <a:pt x="34" y="12"/>
                    <a:pt x="21" y="0"/>
                    <a:pt x="0" y="13"/>
                  </a:cubicBezTo>
                  <a:cubicBezTo>
                    <a:pt x="0" y="13"/>
                    <a:pt x="7" y="16"/>
                    <a:pt x="14" y="21"/>
                  </a:cubicBezTo>
                  <a:cubicBezTo>
                    <a:pt x="20" y="26"/>
                    <a:pt x="32" y="33"/>
                    <a:pt x="38" y="23"/>
                  </a:cubicBezTo>
                  <a:cubicBezTo>
                    <a:pt x="38" y="23"/>
                    <a:pt x="34" y="17"/>
                    <a:pt x="34" y="12"/>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0" name="Freeform 23"/>
            <p:cNvSpPr/>
            <p:nvPr/>
          </p:nvSpPr>
          <p:spPr bwMode="auto">
            <a:xfrm>
              <a:off x="5891" y="4155"/>
              <a:ext cx="107" cy="90"/>
            </a:xfrm>
            <a:custGeom>
              <a:avLst/>
              <a:gdLst>
                <a:gd name="T0" fmla="*/ 42 w 45"/>
                <a:gd name="T1" fmla="*/ 10 h 38"/>
                <a:gd name="T2" fmla="*/ 1 w 45"/>
                <a:gd name="T3" fmla="*/ 15 h 38"/>
                <a:gd name="T4" fmla="*/ 2 w 45"/>
                <a:gd name="T5" fmla="*/ 17 h 38"/>
                <a:gd name="T6" fmla="*/ 44 w 45"/>
                <a:gd name="T7" fmla="*/ 24 h 38"/>
                <a:gd name="T8" fmla="*/ 42 w 45"/>
                <a:gd name="T9" fmla="*/ 21 h 38"/>
                <a:gd name="T10" fmla="*/ 2 w 45"/>
                <a:gd name="T11" fmla="*/ 14 h 38"/>
                <a:gd name="T12" fmla="*/ 3 w 45"/>
                <a:gd name="T13" fmla="*/ 17 h 38"/>
                <a:gd name="T14" fmla="*/ 40 w 45"/>
                <a:gd name="T15" fmla="*/ 12 h 38"/>
                <a:gd name="T16" fmla="*/ 42 w 45"/>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8">
                  <a:moveTo>
                    <a:pt x="42" y="10"/>
                  </a:moveTo>
                  <a:cubicBezTo>
                    <a:pt x="29" y="0"/>
                    <a:pt x="12" y="5"/>
                    <a:pt x="1" y="15"/>
                  </a:cubicBezTo>
                  <a:cubicBezTo>
                    <a:pt x="0" y="16"/>
                    <a:pt x="0" y="17"/>
                    <a:pt x="2" y="17"/>
                  </a:cubicBezTo>
                  <a:cubicBezTo>
                    <a:pt x="17" y="20"/>
                    <a:pt x="29" y="38"/>
                    <a:pt x="44" y="24"/>
                  </a:cubicBezTo>
                  <a:cubicBezTo>
                    <a:pt x="45" y="22"/>
                    <a:pt x="43" y="20"/>
                    <a:pt x="42" y="21"/>
                  </a:cubicBezTo>
                  <a:cubicBezTo>
                    <a:pt x="29" y="34"/>
                    <a:pt x="16" y="17"/>
                    <a:pt x="2" y="14"/>
                  </a:cubicBezTo>
                  <a:cubicBezTo>
                    <a:pt x="3" y="15"/>
                    <a:pt x="3" y="16"/>
                    <a:pt x="3" y="17"/>
                  </a:cubicBezTo>
                  <a:cubicBezTo>
                    <a:pt x="13" y="8"/>
                    <a:pt x="29" y="3"/>
                    <a:pt x="40" y="12"/>
                  </a:cubicBezTo>
                  <a:cubicBezTo>
                    <a:pt x="42" y="14"/>
                    <a:pt x="44" y="12"/>
                    <a:pt x="42"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1" name="Freeform 24"/>
            <p:cNvSpPr/>
            <p:nvPr/>
          </p:nvSpPr>
          <p:spPr bwMode="auto">
            <a:xfrm>
              <a:off x="5912" y="4171"/>
              <a:ext cx="83" cy="31"/>
            </a:xfrm>
            <a:custGeom>
              <a:avLst/>
              <a:gdLst>
                <a:gd name="T0" fmla="*/ 34 w 35"/>
                <a:gd name="T1" fmla="*/ 10 h 13"/>
                <a:gd name="T2" fmla="*/ 1 w 35"/>
                <a:gd name="T3" fmla="*/ 7 h 13"/>
                <a:gd name="T4" fmla="*/ 3 w 35"/>
                <a:gd name="T5" fmla="*/ 9 h 13"/>
                <a:gd name="T6" fmla="*/ 32 w 35"/>
                <a:gd name="T7" fmla="*/ 12 h 13"/>
                <a:gd name="T8" fmla="*/ 34 w 35"/>
                <a:gd name="T9" fmla="*/ 10 h 13"/>
              </a:gdLst>
              <a:ahLst/>
              <a:cxnLst>
                <a:cxn ang="0">
                  <a:pos x="T0" y="T1"/>
                </a:cxn>
                <a:cxn ang="0">
                  <a:pos x="T2" y="T3"/>
                </a:cxn>
                <a:cxn ang="0">
                  <a:pos x="T4" y="T5"/>
                </a:cxn>
                <a:cxn ang="0">
                  <a:pos x="T6" y="T7"/>
                </a:cxn>
                <a:cxn ang="0">
                  <a:pos x="T8" y="T9"/>
                </a:cxn>
              </a:cxnLst>
              <a:rect l="0" t="0" r="r" b="b"/>
              <a:pathLst>
                <a:path w="35" h="13">
                  <a:moveTo>
                    <a:pt x="34" y="10"/>
                  </a:moveTo>
                  <a:cubicBezTo>
                    <a:pt x="24" y="3"/>
                    <a:pt x="12" y="0"/>
                    <a:pt x="1" y="7"/>
                  </a:cubicBezTo>
                  <a:cubicBezTo>
                    <a:pt x="0" y="8"/>
                    <a:pt x="1" y="10"/>
                    <a:pt x="3" y="9"/>
                  </a:cubicBezTo>
                  <a:cubicBezTo>
                    <a:pt x="12" y="4"/>
                    <a:pt x="24" y="6"/>
                    <a:pt x="32" y="12"/>
                  </a:cubicBezTo>
                  <a:cubicBezTo>
                    <a:pt x="34" y="13"/>
                    <a:pt x="35" y="11"/>
                    <a:pt x="34"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2" name="Freeform 25"/>
            <p:cNvSpPr/>
            <p:nvPr/>
          </p:nvSpPr>
          <p:spPr bwMode="auto">
            <a:xfrm>
              <a:off x="6000" y="4229"/>
              <a:ext cx="100" cy="66"/>
            </a:xfrm>
            <a:custGeom>
              <a:avLst/>
              <a:gdLst>
                <a:gd name="T0" fmla="*/ 0 w 42"/>
                <a:gd name="T1" fmla="*/ 6 h 28"/>
                <a:gd name="T2" fmla="*/ 24 w 42"/>
                <a:gd name="T3" fmla="*/ 2 h 28"/>
                <a:gd name="T4" fmla="*/ 42 w 42"/>
                <a:gd name="T5" fmla="*/ 3 h 28"/>
                <a:gd name="T6" fmla="*/ 7 w 42"/>
                <a:gd name="T7" fmla="*/ 22 h 28"/>
                <a:gd name="T8" fmla="*/ 2 w 42"/>
                <a:gd name="T9" fmla="*/ 16 h 28"/>
                <a:gd name="T10" fmla="*/ 1 w 42"/>
                <a:gd name="T11" fmla="*/ 13 h 28"/>
                <a:gd name="T12" fmla="*/ 0 w 42"/>
                <a:gd name="T13" fmla="*/ 6 h 28"/>
              </a:gdLst>
              <a:ahLst/>
              <a:cxnLst>
                <a:cxn ang="0">
                  <a:pos x="T0" y="T1"/>
                </a:cxn>
                <a:cxn ang="0">
                  <a:pos x="T2" y="T3"/>
                </a:cxn>
                <a:cxn ang="0">
                  <a:pos x="T4" y="T5"/>
                </a:cxn>
                <a:cxn ang="0">
                  <a:pos x="T6" y="T7"/>
                </a:cxn>
                <a:cxn ang="0">
                  <a:pos x="T8" y="T9"/>
                </a:cxn>
                <a:cxn ang="0">
                  <a:pos x="T10" y="T11"/>
                </a:cxn>
                <a:cxn ang="0">
                  <a:pos x="T12" y="T13"/>
                </a:cxn>
              </a:cxnLst>
              <a:rect l="0" t="0" r="r" b="b"/>
              <a:pathLst>
                <a:path w="42" h="28">
                  <a:moveTo>
                    <a:pt x="0" y="6"/>
                  </a:moveTo>
                  <a:cubicBezTo>
                    <a:pt x="5" y="0"/>
                    <a:pt x="16" y="1"/>
                    <a:pt x="24" y="2"/>
                  </a:cubicBezTo>
                  <a:cubicBezTo>
                    <a:pt x="33" y="4"/>
                    <a:pt x="42" y="3"/>
                    <a:pt x="42" y="3"/>
                  </a:cubicBezTo>
                  <a:cubicBezTo>
                    <a:pt x="26" y="28"/>
                    <a:pt x="7" y="22"/>
                    <a:pt x="7" y="22"/>
                  </a:cubicBezTo>
                  <a:cubicBezTo>
                    <a:pt x="6" y="20"/>
                    <a:pt x="4" y="18"/>
                    <a:pt x="2" y="16"/>
                  </a:cubicBezTo>
                  <a:cubicBezTo>
                    <a:pt x="2" y="15"/>
                    <a:pt x="2" y="14"/>
                    <a:pt x="1" y="13"/>
                  </a:cubicBezTo>
                  <a:cubicBezTo>
                    <a:pt x="1" y="11"/>
                    <a:pt x="1" y="8"/>
                    <a:pt x="0" y="6"/>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3" name="Freeform 26"/>
            <p:cNvSpPr/>
            <p:nvPr/>
          </p:nvSpPr>
          <p:spPr bwMode="auto">
            <a:xfrm>
              <a:off x="6000" y="4207"/>
              <a:ext cx="114" cy="88"/>
            </a:xfrm>
            <a:custGeom>
              <a:avLst/>
              <a:gdLst>
                <a:gd name="T0" fmla="*/ 7 w 48"/>
                <a:gd name="T1" fmla="*/ 34 h 37"/>
                <a:gd name="T2" fmla="*/ 47 w 48"/>
                <a:gd name="T3" fmla="*/ 9 h 37"/>
                <a:gd name="T4" fmla="*/ 46 w 48"/>
                <a:gd name="T5" fmla="*/ 6 h 37"/>
                <a:gd name="T6" fmla="*/ 0 w 48"/>
                <a:gd name="T7" fmla="*/ 17 h 37"/>
                <a:gd name="T8" fmla="*/ 3 w 48"/>
                <a:gd name="T9" fmla="*/ 19 h 37"/>
                <a:gd name="T10" fmla="*/ 46 w 48"/>
                <a:gd name="T11" fmla="*/ 9 h 37"/>
                <a:gd name="T12" fmla="*/ 45 w 48"/>
                <a:gd name="T13" fmla="*/ 7 h 37"/>
                <a:gd name="T14" fmla="*/ 8 w 48"/>
                <a:gd name="T15" fmla="*/ 31 h 37"/>
                <a:gd name="T16" fmla="*/ 7 w 4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7">
                  <a:moveTo>
                    <a:pt x="7" y="34"/>
                  </a:moveTo>
                  <a:cubicBezTo>
                    <a:pt x="26" y="37"/>
                    <a:pt x="40" y="25"/>
                    <a:pt x="47" y="9"/>
                  </a:cubicBezTo>
                  <a:cubicBezTo>
                    <a:pt x="48" y="8"/>
                    <a:pt x="47" y="6"/>
                    <a:pt x="46" y="6"/>
                  </a:cubicBezTo>
                  <a:cubicBezTo>
                    <a:pt x="31" y="10"/>
                    <a:pt x="9" y="0"/>
                    <a:pt x="0" y="17"/>
                  </a:cubicBezTo>
                  <a:cubicBezTo>
                    <a:pt x="0" y="19"/>
                    <a:pt x="2" y="20"/>
                    <a:pt x="3" y="19"/>
                  </a:cubicBezTo>
                  <a:cubicBezTo>
                    <a:pt x="11" y="3"/>
                    <a:pt x="33" y="13"/>
                    <a:pt x="46" y="9"/>
                  </a:cubicBezTo>
                  <a:cubicBezTo>
                    <a:pt x="46" y="9"/>
                    <a:pt x="45" y="8"/>
                    <a:pt x="45" y="7"/>
                  </a:cubicBezTo>
                  <a:cubicBezTo>
                    <a:pt x="38" y="22"/>
                    <a:pt x="25" y="34"/>
                    <a:pt x="8" y="31"/>
                  </a:cubicBezTo>
                  <a:cubicBezTo>
                    <a:pt x="6" y="31"/>
                    <a:pt x="5" y="34"/>
                    <a:pt x="7" y="3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4" name="Freeform 27"/>
            <p:cNvSpPr/>
            <p:nvPr/>
          </p:nvSpPr>
          <p:spPr bwMode="auto">
            <a:xfrm>
              <a:off x="6002" y="4233"/>
              <a:ext cx="91" cy="46"/>
            </a:xfrm>
            <a:custGeom>
              <a:avLst/>
              <a:gdLst>
                <a:gd name="T0" fmla="*/ 2 w 38"/>
                <a:gd name="T1" fmla="*/ 17 h 19"/>
                <a:gd name="T2" fmla="*/ 37 w 38"/>
                <a:gd name="T3" fmla="*/ 4 h 19"/>
                <a:gd name="T4" fmla="*/ 35 w 38"/>
                <a:gd name="T5" fmla="*/ 2 h 19"/>
                <a:gd name="T6" fmla="*/ 3 w 38"/>
                <a:gd name="T7" fmla="*/ 14 h 19"/>
                <a:gd name="T8" fmla="*/ 2 w 38"/>
                <a:gd name="T9" fmla="*/ 17 h 19"/>
              </a:gdLst>
              <a:ahLst/>
              <a:cxnLst>
                <a:cxn ang="0">
                  <a:pos x="T0" y="T1"/>
                </a:cxn>
                <a:cxn ang="0">
                  <a:pos x="T2" y="T3"/>
                </a:cxn>
                <a:cxn ang="0">
                  <a:pos x="T4" y="T5"/>
                </a:cxn>
                <a:cxn ang="0">
                  <a:pos x="T6" y="T7"/>
                </a:cxn>
                <a:cxn ang="0">
                  <a:pos x="T8" y="T9"/>
                </a:cxn>
              </a:cxnLst>
              <a:rect l="0" t="0" r="r" b="b"/>
              <a:pathLst>
                <a:path w="38" h="19">
                  <a:moveTo>
                    <a:pt x="2" y="17"/>
                  </a:moveTo>
                  <a:cubicBezTo>
                    <a:pt x="15" y="19"/>
                    <a:pt x="30" y="15"/>
                    <a:pt x="37" y="4"/>
                  </a:cubicBezTo>
                  <a:cubicBezTo>
                    <a:pt x="38" y="2"/>
                    <a:pt x="36" y="0"/>
                    <a:pt x="35" y="2"/>
                  </a:cubicBezTo>
                  <a:cubicBezTo>
                    <a:pt x="28" y="13"/>
                    <a:pt x="14" y="16"/>
                    <a:pt x="3" y="14"/>
                  </a:cubicBezTo>
                  <a:cubicBezTo>
                    <a:pt x="1" y="14"/>
                    <a:pt x="0" y="16"/>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5" name="Freeform 28"/>
            <p:cNvSpPr/>
            <p:nvPr/>
          </p:nvSpPr>
          <p:spPr bwMode="auto">
            <a:xfrm>
              <a:off x="5983" y="4119"/>
              <a:ext cx="48" cy="258"/>
            </a:xfrm>
            <a:custGeom>
              <a:avLst/>
              <a:gdLst>
                <a:gd name="T0" fmla="*/ 9 w 20"/>
                <a:gd name="T1" fmla="*/ 78 h 108"/>
                <a:gd name="T2" fmla="*/ 5 w 20"/>
                <a:gd name="T3" fmla="*/ 39 h 108"/>
                <a:gd name="T4" fmla="*/ 0 w 20"/>
                <a:gd name="T5" fmla="*/ 2 h 108"/>
                <a:gd name="T6" fmla="*/ 0 w 20"/>
                <a:gd name="T7" fmla="*/ 1 h 108"/>
                <a:gd name="T8" fmla="*/ 4 w 20"/>
                <a:gd name="T9" fmla="*/ 0 h 108"/>
                <a:gd name="T10" fmla="*/ 5 w 20"/>
                <a:gd name="T11" fmla="*/ 7 h 108"/>
                <a:gd name="T12" fmla="*/ 16 w 20"/>
                <a:gd name="T13" fmla="*/ 75 h 108"/>
                <a:gd name="T14" fmla="*/ 19 w 20"/>
                <a:gd name="T15" fmla="*/ 108 h 108"/>
                <a:gd name="T16" fmla="*/ 15 w 20"/>
                <a:gd name="T17" fmla="*/ 104 h 108"/>
                <a:gd name="T18" fmla="*/ 12 w 20"/>
                <a:gd name="T19" fmla="*/ 96 h 108"/>
                <a:gd name="T20" fmla="*/ 9 w 20"/>
                <a:gd name="T21"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8">
                  <a:moveTo>
                    <a:pt x="9" y="78"/>
                  </a:moveTo>
                  <a:cubicBezTo>
                    <a:pt x="8" y="65"/>
                    <a:pt x="6" y="52"/>
                    <a:pt x="5" y="39"/>
                  </a:cubicBezTo>
                  <a:cubicBezTo>
                    <a:pt x="4" y="27"/>
                    <a:pt x="2" y="15"/>
                    <a:pt x="0" y="2"/>
                  </a:cubicBezTo>
                  <a:cubicBezTo>
                    <a:pt x="0" y="2"/>
                    <a:pt x="0" y="1"/>
                    <a:pt x="0" y="1"/>
                  </a:cubicBezTo>
                  <a:cubicBezTo>
                    <a:pt x="1" y="1"/>
                    <a:pt x="3" y="1"/>
                    <a:pt x="4" y="0"/>
                  </a:cubicBezTo>
                  <a:cubicBezTo>
                    <a:pt x="5" y="3"/>
                    <a:pt x="5" y="5"/>
                    <a:pt x="5" y="7"/>
                  </a:cubicBezTo>
                  <a:cubicBezTo>
                    <a:pt x="9" y="30"/>
                    <a:pt x="12" y="53"/>
                    <a:pt x="16" y="75"/>
                  </a:cubicBezTo>
                  <a:cubicBezTo>
                    <a:pt x="17" y="86"/>
                    <a:pt x="20" y="97"/>
                    <a:pt x="19" y="108"/>
                  </a:cubicBezTo>
                  <a:cubicBezTo>
                    <a:pt x="18" y="107"/>
                    <a:pt x="17" y="105"/>
                    <a:pt x="15" y="104"/>
                  </a:cubicBezTo>
                  <a:cubicBezTo>
                    <a:pt x="12" y="100"/>
                    <a:pt x="12" y="101"/>
                    <a:pt x="12" y="96"/>
                  </a:cubicBezTo>
                  <a:cubicBezTo>
                    <a:pt x="11" y="90"/>
                    <a:pt x="9" y="84"/>
                    <a:pt x="9" y="78"/>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6" name="Freeform 29"/>
            <p:cNvSpPr/>
            <p:nvPr/>
          </p:nvSpPr>
          <p:spPr bwMode="auto">
            <a:xfrm>
              <a:off x="5979" y="4121"/>
              <a:ext cx="38" cy="251"/>
            </a:xfrm>
            <a:custGeom>
              <a:avLst/>
              <a:gdLst>
                <a:gd name="T0" fmla="*/ 11 w 16"/>
                <a:gd name="T1" fmla="*/ 68 h 105"/>
                <a:gd name="T2" fmla="*/ 0 w 16"/>
                <a:gd name="T3" fmla="*/ 0 h 105"/>
                <a:gd name="T4" fmla="*/ 2 w 16"/>
                <a:gd name="T5" fmla="*/ 0 h 105"/>
                <a:gd name="T6" fmla="*/ 12 w 16"/>
                <a:gd name="T7" fmla="*/ 68 h 105"/>
                <a:gd name="T8" fmla="*/ 13 w 16"/>
                <a:gd name="T9" fmla="*/ 79 h 105"/>
                <a:gd name="T10" fmla="*/ 16 w 16"/>
                <a:gd name="T11" fmla="*/ 105 h 105"/>
                <a:gd name="T12" fmla="*/ 14 w 16"/>
                <a:gd name="T13" fmla="*/ 104 h 105"/>
                <a:gd name="T14" fmla="*/ 12 w 16"/>
                <a:gd name="T15" fmla="*/ 79 h 105"/>
                <a:gd name="T16" fmla="*/ 11 w 16"/>
                <a:gd name="T17"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5">
                  <a:moveTo>
                    <a:pt x="11" y="68"/>
                  </a:moveTo>
                  <a:cubicBezTo>
                    <a:pt x="0" y="0"/>
                    <a:pt x="0" y="0"/>
                    <a:pt x="0" y="0"/>
                  </a:cubicBezTo>
                  <a:cubicBezTo>
                    <a:pt x="1" y="0"/>
                    <a:pt x="1" y="0"/>
                    <a:pt x="2" y="0"/>
                  </a:cubicBezTo>
                  <a:cubicBezTo>
                    <a:pt x="12" y="68"/>
                    <a:pt x="12" y="68"/>
                    <a:pt x="12" y="68"/>
                  </a:cubicBezTo>
                  <a:cubicBezTo>
                    <a:pt x="13" y="79"/>
                    <a:pt x="13" y="79"/>
                    <a:pt x="13" y="79"/>
                  </a:cubicBezTo>
                  <a:cubicBezTo>
                    <a:pt x="16" y="105"/>
                    <a:pt x="16" y="105"/>
                    <a:pt x="16" y="105"/>
                  </a:cubicBezTo>
                  <a:cubicBezTo>
                    <a:pt x="14" y="104"/>
                    <a:pt x="14" y="104"/>
                    <a:pt x="14" y="104"/>
                  </a:cubicBezTo>
                  <a:cubicBezTo>
                    <a:pt x="12" y="79"/>
                    <a:pt x="12" y="79"/>
                    <a:pt x="12" y="79"/>
                  </a:cubicBezTo>
                  <a:lnTo>
                    <a:pt x="11" y="68"/>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7" name="Freeform 30"/>
            <p:cNvSpPr/>
            <p:nvPr/>
          </p:nvSpPr>
          <p:spPr bwMode="auto">
            <a:xfrm>
              <a:off x="5993" y="4119"/>
              <a:ext cx="33" cy="267"/>
            </a:xfrm>
            <a:custGeom>
              <a:avLst/>
              <a:gdLst>
                <a:gd name="T0" fmla="*/ 9 w 14"/>
                <a:gd name="T1" fmla="*/ 76 h 112"/>
                <a:gd name="T2" fmla="*/ 5 w 14"/>
                <a:gd name="T3" fmla="*/ 43 h 112"/>
                <a:gd name="T4" fmla="*/ 0 w 14"/>
                <a:gd name="T5" fmla="*/ 0 h 112"/>
                <a:gd name="T6" fmla="*/ 1 w 14"/>
                <a:gd name="T7" fmla="*/ 0 h 112"/>
                <a:gd name="T8" fmla="*/ 6 w 14"/>
                <a:gd name="T9" fmla="*/ 42 h 112"/>
                <a:gd name="T10" fmla="*/ 9 w 14"/>
                <a:gd name="T11" fmla="*/ 72 h 112"/>
                <a:gd name="T12" fmla="*/ 10 w 14"/>
                <a:gd name="T13" fmla="*/ 80 h 112"/>
                <a:gd name="T14" fmla="*/ 14 w 14"/>
                <a:gd name="T15" fmla="*/ 112 h 112"/>
                <a:gd name="T16" fmla="*/ 11 w 14"/>
                <a:gd name="T17" fmla="*/ 112 h 112"/>
                <a:gd name="T18" fmla="*/ 9 w 14"/>
                <a:gd name="T19" fmla="*/ 81 h 112"/>
                <a:gd name="T20" fmla="*/ 9 w 14"/>
                <a:gd name="T21" fmla="*/ 7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12">
                  <a:moveTo>
                    <a:pt x="9" y="76"/>
                  </a:moveTo>
                  <a:cubicBezTo>
                    <a:pt x="5" y="43"/>
                    <a:pt x="5" y="43"/>
                    <a:pt x="5" y="43"/>
                  </a:cubicBezTo>
                  <a:cubicBezTo>
                    <a:pt x="3" y="28"/>
                    <a:pt x="2" y="14"/>
                    <a:pt x="0" y="0"/>
                  </a:cubicBezTo>
                  <a:cubicBezTo>
                    <a:pt x="0" y="0"/>
                    <a:pt x="0" y="0"/>
                    <a:pt x="1" y="0"/>
                  </a:cubicBezTo>
                  <a:cubicBezTo>
                    <a:pt x="3" y="14"/>
                    <a:pt x="4" y="27"/>
                    <a:pt x="6" y="42"/>
                  </a:cubicBezTo>
                  <a:cubicBezTo>
                    <a:pt x="9" y="72"/>
                    <a:pt x="9" y="72"/>
                    <a:pt x="9" y="72"/>
                  </a:cubicBezTo>
                  <a:cubicBezTo>
                    <a:pt x="10" y="80"/>
                    <a:pt x="10" y="80"/>
                    <a:pt x="10" y="80"/>
                  </a:cubicBezTo>
                  <a:cubicBezTo>
                    <a:pt x="14" y="112"/>
                    <a:pt x="14" y="112"/>
                    <a:pt x="14" y="112"/>
                  </a:cubicBezTo>
                  <a:cubicBezTo>
                    <a:pt x="11" y="112"/>
                    <a:pt x="11" y="112"/>
                    <a:pt x="11" y="112"/>
                  </a:cubicBezTo>
                  <a:cubicBezTo>
                    <a:pt x="9" y="81"/>
                    <a:pt x="9" y="81"/>
                    <a:pt x="9" y="81"/>
                  </a:cubicBezTo>
                  <a:lnTo>
                    <a:pt x="9" y="7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8" name="Freeform 31"/>
            <p:cNvSpPr/>
            <p:nvPr/>
          </p:nvSpPr>
          <p:spPr bwMode="auto">
            <a:xfrm>
              <a:off x="5957" y="3956"/>
              <a:ext cx="95" cy="62"/>
            </a:xfrm>
            <a:custGeom>
              <a:avLst/>
              <a:gdLst>
                <a:gd name="T0" fmla="*/ 0 w 40"/>
                <a:gd name="T1" fmla="*/ 8 h 26"/>
                <a:gd name="T2" fmla="*/ 5 w 40"/>
                <a:gd name="T3" fmla="*/ 0 h 26"/>
                <a:gd name="T4" fmla="*/ 9 w 40"/>
                <a:gd name="T5" fmla="*/ 5 h 26"/>
                <a:gd name="T6" fmla="*/ 15 w 40"/>
                <a:gd name="T7" fmla="*/ 11 h 26"/>
                <a:gd name="T8" fmla="*/ 18 w 40"/>
                <a:gd name="T9" fmla="*/ 14 h 26"/>
                <a:gd name="T10" fmla="*/ 20 w 40"/>
                <a:gd name="T11" fmla="*/ 16 h 26"/>
                <a:gd name="T12" fmla="*/ 25 w 40"/>
                <a:gd name="T13" fmla="*/ 20 h 26"/>
                <a:gd name="T14" fmla="*/ 29 w 40"/>
                <a:gd name="T15" fmla="*/ 16 h 26"/>
                <a:gd name="T16" fmla="*/ 31 w 40"/>
                <a:gd name="T17" fmla="*/ 13 h 26"/>
                <a:gd name="T18" fmla="*/ 33 w 40"/>
                <a:gd name="T19" fmla="*/ 11 h 26"/>
                <a:gd name="T20" fmla="*/ 39 w 40"/>
                <a:gd name="T21" fmla="*/ 4 h 26"/>
                <a:gd name="T22" fmla="*/ 40 w 40"/>
                <a:gd name="T23" fmla="*/ 18 h 26"/>
                <a:gd name="T24" fmla="*/ 0 w 40"/>
                <a:gd name="T2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0" y="8"/>
                  </a:moveTo>
                  <a:cubicBezTo>
                    <a:pt x="1" y="5"/>
                    <a:pt x="2" y="2"/>
                    <a:pt x="5" y="0"/>
                  </a:cubicBezTo>
                  <a:cubicBezTo>
                    <a:pt x="6" y="1"/>
                    <a:pt x="7" y="3"/>
                    <a:pt x="9" y="5"/>
                  </a:cubicBezTo>
                  <a:cubicBezTo>
                    <a:pt x="11" y="7"/>
                    <a:pt x="13" y="9"/>
                    <a:pt x="15" y="11"/>
                  </a:cubicBezTo>
                  <a:cubicBezTo>
                    <a:pt x="16" y="12"/>
                    <a:pt x="17" y="13"/>
                    <a:pt x="18" y="14"/>
                  </a:cubicBezTo>
                  <a:cubicBezTo>
                    <a:pt x="18" y="15"/>
                    <a:pt x="19" y="15"/>
                    <a:pt x="20" y="16"/>
                  </a:cubicBezTo>
                  <a:cubicBezTo>
                    <a:pt x="22" y="17"/>
                    <a:pt x="23" y="19"/>
                    <a:pt x="25" y="20"/>
                  </a:cubicBezTo>
                  <a:cubicBezTo>
                    <a:pt x="26" y="19"/>
                    <a:pt x="28" y="18"/>
                    <a:pt x="29" y="16"/>
                  </a:cubicBezTo>
                  <a:cubicBezTo>
                    <a:pt x="29" y="15"/>
                    <a:pt x="30" y="14"/>
                    <a:pt x="31" y="13"/>
                  </a:cubicBezTo>
                  <a:cubicBezTo>
                    <a:pt x="32" y="12"/>
                    <a:pt x="32" y="11"/>
                    <a:pt x="33" y="11"/>
                  </a:cubicBezTo>
                  <a:cubicBezTo>
                    <a:pt x="39" y="4"/>
                    <a:pt x="39" y="4"/>
                    <a:pt x="39" y="4"/>
                  </a:cubicBezTo>
                  <a:cubicBezTo>
                    <a:pt x="40" y="9"/>
                    <a:pt x="40" y="13"/>
                    <a:pt x="40" y="18"/>
                  </a:cubicBezTo>
                  <a:cubicBezTo>
                    <a:pt x="28" y="26"/>
                    <a:pt x="14" y="19"/>
                    <a:pt x="0" y="8"/>
                  </a:cubicBezTo>
                  <a:close/>
                </a:path>
              </a:pathLst>
            </a:custGeom>
            <a:solidFill>
              <a:srgbClr val="D48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79" name="Freeform 32"/>
            <p:cNvSpPr/>
            <p:nvPr/>
          </p:nvSpPr>
          <p:spPr bwMode="auto">
            <a:xfrm>
              <a:off x="5881" y="3975"/>
              <a:ext cx="174" cy="170"/>
            </a:xfrm>
            <a:custGeom>
              <a:avLst/>
              <a:gdLst>
                <a:gd name="T0" fmla="*/ 9 w 73"/>
                <a:gd name="T1" fmla="*/ 21 h 71"/>
                <a:gd name="T2" fmla="*/ 18 w 73"/>
                <a:gd name="T3" fmla="*/ 24 h 71"/>
                <a:gd name="T4" fmla="*/ 22 w 73"/>
                <a:gd name="T5" fmla="*/ 19 h 71"/>
                <a:gd name="T6" fmla="*/ 25 w 73"/>
                <a:gd name="T7" fmla="*/ 13 h 71"/>
                <a:gd name="T8" fmla="*/ 31 w 73"/>
                <a:gd name="T9" fmla="*/ 1 h 71"/>
                <a:gd name="T10" fmla="*/ 32 w 73"/>
                <a:gd name="T11" fmla="*/ 0 h 71"/>
                <a:gd name="T12" fmla="*/ 72 w 73"/>
                <a:gd name="T13" fmla="*/ 10 h 71"/>
                <a:gd name="T14" fmla="*/ 71 w 73"/>
                <a:gd name="T15" fmla="*/ 33 h 71"/>
                <a:gd name="T16" fmla="*/ 56 w 73"/>
                <a:gd name="T17" fmla="*/ 62 h 71"/>
                <a:gd name="T18" fmla="*/ 32 w 73"/>
                <a:gd name="T19" fmla="*/ 66 h 71"/>
                <a:gd name="T20" fmla="*/ 7 w 73"/>
                <a:gd name="T21" fmla="*/ 43 h 71"/>
                <a:gd name="T22" fmla="*/ 0 w 73"/>
                <a:gd name="T23" fmla="*/ 14 h 71"/>
                <a:gd name="T24" fmla="*/ 9 w 73"/>
                <a:gd name="T25"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1">
                  <a:moveTo>
                    <a:pt x="9" y="21"/>
                  </a:moveTo>
                  <a:cubicBezTo>
                    <a:pt x="11" y="22"/>
                    <a:pt x="16" y="25"/>
                    <a:pt x="18" y="24"/>
                  </a:cubicBezTo>
                  <a:cubicBezTo>
                    <a:pt x="20" y="23"/>
                    <a:pt x="21" y="21"/>
                    <a:pt x="22" y="19"/>
                  </a:cubicBezTo>
                  <a:cubicBezTo>
                    <a:pt x="23" y="17"/>
                    <a:pt x="24" y="15"/>
                    <a:pt x="25" y="13"/>
                  </a:cubicBezTo>
                  <a:cubicBezTo>
                    <a:pt x="27" y="9"/>
                    <a:pt x="29" y="5"/>
                    <a:pt x="31" y="1"/>
                  </a:cubicBezTo>
                  <a:cubicBezTo>
                    <a:pt x="32" y="1"/>
                    <a:pt x="32" y="0"/>
                    <a:pt x="32" y="0"/>
                  </a:cubicBezTo>
                  <a:cubicBezTo>
                    <a:pt x="46" y="11"/>
                    <a:pt x="60" y="18"/>
                    <a:pt x="72" y="10"/>
                  </a:cubicBezTo>
                  <a:cubicBezTo>
                    <a:pt x="73" y="18"/>
                    <a:pt x="72" y="25"/>
                    <a:pt x="71" y="33"/>
                  </a:cubicBezTo>
                  <a:cubicBezTo>
                    <a:pt x="69" y="44"/>
                    <a:pt x="65" y="54"/>
                    <a:pt x="56" y="62"/>
                  </a:cubicBezTo>
                  <a:cubicBezTo>
                    <a:pt x="49" y="68"/>
                    <a:pt x="41" y="71"/>
                    <a:pt x="32" y="66"/>
                  </a:cubicBezTo>
                  <a:cubicBezTo>
                    <a:pt x="22" y="61"/>
                    <a:pt x="13" y="52"/>
                    <a:pt x="7" y="43"/>
                  </a:cubicBezTo>
                  <a:cubicBezTo>
                    <a:pt x="2" y="34"/>
                    <a:pt x="1" y="24"/>
                    <a:pt x="0" y="14"/>
                  </a:cubicBezTo>
                  <a:cubicBezTo>
                    <a:pt x="3" y="17"/>
                    <a:pt x="6" y="20"/>
                    <a:pt x="9" y="21"/>
                  </a:cubicBezTo>
                  <a:close/>
                </a:path>
              </a:pathLst>
            </a:custGeom>
            <a:solidFill>
              <a:srgbClr val="D48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0" name="Freeform 33"/>
            <p:cNvSpPr/>
            <p:nvPr/>
          </p:nvSpPr>
          <p:spPr bwMode="auto">
            <a:xfrm>
              <a:off x="5884" y="3954"/>
              <a:ext cx="175" cy="181"/>
            </a:xfrm>
            <a:custGeom>
              <a:avLst/>
              <a:gdLst>
                <a:gd name="T0" fmla="*/ 67 w 74"/>
                <a:gd name="T1" fmla="*/ 10 h 76"/>
                <a:gd name="T2" fmla="*/ 62 w 74"/>
                <a:gd name="T3" fmla="*/ 17 h 76"/>
                <a:gd name="T4" fmla="*/ 59 w 74"/>
                <a:gd name="T5" fmla="*/ 20 h 76"/>
                <a:gd name="T6" fmla="*/ 55 w 74"/>
                <a:gd name="T7" fmla="*/ 24 h 76"/>
                <a:gd name="T8" fmla="*/ 47 w 74"/>
                <a:gd name="T9" fmla="*/ 16 h 76"/>
                <a:gd name="T10" fmla="*/ 45 w 74"/>
                <a:gd name="T11" fmla="*/ 13 h 76"/>
                <a:gd name="T12" fmla="*/ 40 w 74"/>
                <a:gd name="T13" fmla="*/ 8 h 76"/>
                <a:gd name="T14" fmla="*/ 37 w 74"/>
                <a:gd name="T15" fmla="*/ 4 h 76"/>
                <a:gd name="T16" fmla="*/ 35 w 74"/>
                <a:gd name="T17" fmla="*/ 1 h 76"/>
                <a:gd name="T18" fmla="*/ 33 w 74"/>
                <a:gd name="T19" fmla="*/ 1 h 76"/>
                <a:gd name="T20" fmla="*/ 23 w 74"/>
                <a:gd name="T21" fmla="*/ 27 h 76"/>
                <a:gd name="T22" fmla="*/ 22 w 74"/>
                <a:gd name="T23" fmla="*/ 32 h 76"/>
                <a:gd name="T24" fmla="*/ 1 w 74"/>
                <a:gd name="T25" fmla="*/ 22 h 76"/>
                <a:gd name="T26" fmla="*/ 1 w 74"/>
                <a:gd name="T27" fmla="*/ 21 h 76"/>
                <a:gd name="T28" fmla="*/ 1 w 74"/>
                <a:gd name="T29" fmla="*/ 21 h 76"/>
                <a:gd name="T30" fmla="*/ 0 w 74"/>
                <a:gd name="T31" fmla="*/ 22 h 76"/>
                <a:gd name="T32" fmla="*/ 1 w 74"/>
                <a:gd name="T33" fmla="*/ 23 h 76"/>
                <a:gd name="T34" fmla="*/ 1 w 74"/>
                <a:gd name="T35" fmla="*/ 24 h 76"/>
                <a:gd name="T36" fmla="*/ 1 w 74"/>
                <a:gd name="T37" fmla="*/ 26 h 76"/>
                <a:gd name="T38" fmla="*/ 4 w 74"/>
                <a:gd name="T39" fmla="*/ 39 h 76"/>
                <a:gd name="T40" fmla="*/ 22 w 74"/>
                <a:gd name="T41" fmla="*/ 67 h 76"/>
                <a:gd name="T42" fmla="*/ 42 w 74"/>
                <a:gd name="T43" fmla="*/ 75 h 76"/>
                <a:gd name="T44" fmla="*/ 70 w 74"/>
                <a:gd name="T45" fmla="*/ 47 h 76"/>
                <a:gd name="T46" fmla="*/ 71 w 74"/>
                <a:gd name="T47" fmla="*/ 9 h 76"/>
                <a:gd name="T48" fmla="*/ 70 w 74"/>
                <a:gd name="T49" fmla="*/ 10 h 76"/>
                <a:gd name="T50" fmla="*/ 69 w 74"/>
                <a:gd name="T51" fmla="*/ 48 h 76"/>
                <a:gd name="T52" fmla="*/ 41 w 74"/>
                <a:gd name="T53" fmla="*/ 74 h 76"/>
                <a:gd name="T54" fmla="*/ 22 w 74"/>
                <a:gd name="T55" fmla="*/ 67 h 76"/>
                <a:gd name="T56" fmla="*/ 5 w 74"/>
                <a:gd name="T57" fmla="*/ 40 h 76"/>
                <a:gd name="T58" fmla="*/ 2 w 74"/>
                <a:gd name="T59" fmla="*/ 24 h 76"/>
                <a:gd name="T60" fmla="*/ 22 w 74"/>
                <a:gd name="T61" fmla="*/ 32 h 76"/>
                <a:gd name="T62" fmla="*/ 24 w 74"/>
                <a:gd name="T63" fmla="*/ 28 h 76"/>
                <a:gd name="T64" fmla="*/ 34 w 74"/>
                <a:gd name="T65" fmla="*/ 1 h 76"/>
                <a:gd name="T66" fmla="*/ 34 w 74"/>
                <a:gd name="T67" fmla="*/ 2 h 76"/>
                <a:gd name="T68" fmla="*/ 36 w 74"/>
                <a:gd name="T69" fmla="*/ 3 h 76"/>
                <a:gd name="T70" fmla="*/ 39 w 74"/>
                <a:gd name="T71" fmla="*/ 8 h 76"/>
                <a:gd name="T72" fmla="*/ 44 w 74"/>
                <a:gd name="T73" fmla="*/ 14 h 76"/>
                <a:gd name="T74" fmla="*/ 46 w 74"/>
                <a:gd name="T75" fmla="*/ 16 h 76"/>
                <a:gd name="T76" fmla="*/ 55 w 74"/>
                <a:gd name="T77" fmla="*/ 25 h 76"/>
                <a:gd name="T78" fmla="*/ 56 w 74"/>
                <a:gd name="T79" fmla="*/ 25 h 76"/>
                <a:gd name="T80" fmla="*/ 56 w 74"/>
                <a:gd name="T81" fmla="*/ 25 h 76"/>
                <a:gd name="T82" fmla="*/ 59 w 74"/>
                <a:gd name="T83" fmla="*/ 21 h 76"/>
                <a:gd name="T84" fmla="*/ 62 w 74"/>
                <a:gd name="T85" fmla="*/ 18 h 76"/>
                <a:gd name="T86" fmla="*/ 67 w 74"/>
                <a:gd name="T87" fmla="*/ 11 h 76"/>
                <a:gd name="T88" fmla="*/ 70 w 74"/>
                <a:gd name="T89" fmla="*/ 7 h 76"/>
                <a:gd name="T90" fmla="*/ 69 w 74"/>
                <a:gd name="T91" fmla="*/ 7 h 76"/>
                <a:gd name="T92" fmla="*/ 67 w 74"/>
                <a:gd name="T9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76">
                  <a:moveTo>
                    <a:pt x="67" y="10"/>
                  </a:moveTo>
                  <a:cubicBezTo>
                    <a:pt x="62" y="17"/>
                    <a:pt x="62" y="17"/>
                    <a:pt x="62" y="17"/>
                  </a:cubicBezTo>
                  <a:cubicBezTo>
                    <a:pt x="59" y="20"/>
                    <a:pt x="59" y="20"/>
                    <a:pt x="59" y="20"/>
                  </a:cubicBezTo>
                  <a:cubicBezTo>
                    <a:pt x="59" y="20"/>
                    <a:pt x="56" y="23"/>
                    <a:pt x="55" y="24"/>
                  </a:cubicBezTo>
                  <a:cubicBezTo>
                    <a:pt x="54" y="23"/>
                    <a:pt x="47" y="16"/>
                    <a:pt x="47" y="16"/>
                  </a:cubicBezTo>
                  <a:cubicBezTo>
                    <a:pt x="45" y="13"/>
                    <a:pt x="45" y="13"/>
                    <a:pt x="45" y="13"/>
                  </a:cubicBezTo>
                  <a:cubicBezTo>
                    <a:pt x="40" y="8"/>
                    <a:pt x="40" y="8"/>
                    <a:pt x="40" y="8"/>
                  </a:cubicBezTo>
                  <a:cubicBezTo>
                    <a:pt x="37" y="4"/>
                    <a:pt x="37" y="4"/>
                    <a:pt x="37" y="4"/>
                  </a:cubicBezTo>
                  <a:cubicBezTo>
                    <a:pt x="37" y="3"/>
                    <a:pt x="35" y="1"/>
                    <a:pt x="35" y="1"/>
                  </a:cubicBezTo>
                  <a:cubicBezTo>
                    <a:pt x="34" y="0"/>
                    <a:pt x="34" y="0"/>
                    <a:pt x="33" y="1"/>
                  </a:cubicBezTo>
                  <a:cubicBezTo>
                    <a:pt x="29" y="2"/>
                    <a:pt x="26" y="13"/>
                    <a:pt x="23" y="27"/>
                  </a:cubicBezTo>
                  <a:cubicBezTo>
                    <a:pt x="22" y="32"/>
                    <a:pt x="22" y="32"/>
                    <a:pt x="22" y="32"/>
                  </a:cubicBezTo>
                  <a:cubicBezTo>
                    <a:pt x="18" y="31"/>
                    <a:pt x="2" y="26"/>
                    <a:pt x="1" y="22"/>
                  </a:cubicBezTo>
                  <a:cubicBezTo>
                    <a:pt x="1" y="22"/>
                    <a:pt x="2" y="21"/>
                    <a:pt x="1" y="21"/>
                  </a:cubicBezTo>
                  <a:cubicBezTo>
                    <a:pt x="1" y="21"/>
                    <a:pt x="1" y="21"/>
                    <a:pt x="1" y="21"/>
                  </a:cubicBezTo>
                  <a:cubicBezTo>
                    <a:pt x="0" y="21"/>
                    <a:pt x="0" y="21"/>
                    <a:pt x="0" y="22"/>
                  </a:cubicBezTo>
                  <a:cubicBezTo>
                    <a:pt x="1" y="23"/>
                    <a:pt x="1" y="23"/>
                    <a:pt x="1" y="23"/>
                  </a:cubicBezTo>
                  <a:cubicBezTo>
                    <a:pt x="1" y="24"/>
                    <a:pt x="1" y="24"/>
                    <a:pt x="1" y="24"/>
                  </a:cubicBezTo>
                  <a:cubicBezTo>
                    <a:pt x="1" y="26"/>
                    <a:pt x="1" y="26"/>
                    <a:pt x="1" y="26"/>
                  </a:cubicBezTo>
                  <a:cubicBezTo>
                    <a:pt x="2" y="32"/>
                    <a:pt x="2" y="33"/>
                    <a:pt x="4" y="39"/>
                  </a:cubicBezTo>
                  <a:cubicBezTo>
                    <a:pt x="8" y="47"/>
                    <a:pt x="15" y="61"/>
                    <a:pt x="22" y="67"/>
                  </a:cubicBezTo>
                  <a:cubicBezTo>
                    <a:pt x="28" y="73"/>
                    <a:pt x="34" y="76"/>
                    <a:pt x="42" y="75"/>
                  </a:cubicBezTo>
                  <a:cubicBezTo>
                    <a:pt x="56" y="72"/>
                    <a:pt x="66" y="58"/>
                    <a:pt x="70" y="47"/>
                  </a:cubicBezTo>
                  <a:cubicBezTo>
                    <a:pt x="74" y="38"/>
                    <a:pt x="74" y="20"/>
                    <a:pt x="71" y="9"/>
                  </a:cubicBezTo>
                  <a:cubicBezTo>
                    <a:pt x="70" y="10"/>
                    <a:pt x="70" y="10"/>
                    <a:pt x="70" y="10"/>
                  </a:cubicBezTo>
                  <a:cubicBezTo>
                    <a:pt x="73" y="20"/>
                    <a:pt x="73" y="39"/>
                    <a:pt x="69" y="48"/>
                  </a:cubicBezTo>
                  <a:cubicBezTo>
                    <a:pt x="65" y="59"/>
                    <a:pt x="54" y="71"/>
                    <a:pt x="41" y="74"/>
                  </a:cubicBezTo>
                  <a:cubicBezTo>
                    <a:pt x="34" y="75"/>
                    <a:pt x="28" y="73"/>
                    <a:pt x="22" y="67"/>
                  </a:cubicBezTo>
                  <a:cubicBezTo>
                    <a:pt x="16" y="61"/>
                    <a:pt x="9" y="47"/>
                    <a:pt x="5" y="40"/>
                  </a:cubicBezTo>
                  <a:cubicBezTo>
                    <a:pt x="3" y="35"/>
                    <a:pt x="2" y="29"/>
                    <a:pt x="2" y="24"/>
                  </a:cubicBezTo>
                  <a:cubicBezTo>
                    <a:pt x="7" y="29"/>
                    <a:pt x="19" y="32"/>
                    <a:pt x="22" y="32"/>
                  </a:cubicBezTo>
                  <a:cubicBezTo>
                    <a:pt x="23" y="32"/>
                    <a:pt x="23" y="32"/>
                    <a:pt x="24" y="28"/>
                  </a:cubicBezTo>
                  <a:cubicBezTo>
                    <a:pt x="25" y="22"/>
                    <a:pt x="30" y="3"/>
                    <a:pt x="34" y="1"/>
                  </a:cubicBezTo>
                  <a:cubicBezTo>
                    <a:pt x="34" y="1"/>
                    <a:pt x="34" y="1"/>
                    <a:pt x="34" y="2"/>
                  </a:cubicBezTo>
                  <a:cubicBezTo>
                    <a:pt x="36" y="3"/>
                    <a:pt x="36" y="3"/>
                    <a:pt x="36" y="3"/>
                  </a:cubicBezTo>
                  <a:cubicBezTo>
                    <a:pt x="36" y="4"/>
                    <a:pt x="39" y="8"/>
                    <a:pt x="39" y="8"/>
                  </a:cubicBezTo>
                  <a:cubicBezTo>
                    <a:pt x="44" y="14"/>
                    <a:pt x="44" y="14"/>
                    <a:pt x="44" y="14"/>
                  </a:cubicBezTo>
                  <a:cubicBezTo>
                    <a:pt x="46" y="16"/>
                    <a:pt x="46" y="16"/>
                    <a:pt x="46" y="16"/>
                  </a:cubicBezTo>
                  <a:cubicBezTo>
                    <a:pt x="55" y="25"/>
                    <a:pt x="55" y="25"/>
                    <a:pt x="55" y="25"/>
                  </a:cubicBezTo>
                  <a:cubicBezTo>
                    <a:pt x="55" y="25"/>
                    <a:pt x="55" y="25"/>
                    <a:pt x="56" y="25"/>
                  </a:cubicBezTo>
                  <a:cubicBezTo>
                    <a:pt x="56" y="25"/>
                    <a:pt x="56" y="25"/>
                    <a:pt x="56" y="25"/>
                  </a:cubicBezTo>
                  <a:cubicBezTo>
                    <a:pt x="59" y="21"/>
                    <a:pt x="59" y="21"/>
                    <a:pt x="59" y="21"/>
                  </a:cubicBezTo>
                  <a:cubicBezTo>
                    <a:pt x="62" y="18"/>
                    <a:pt x="62" y="18"/>
                    <a:pt x="62" y="18"/>
                  </a:cubicBezTo>
                  <a:cubicBezTo>
                    <a:pt x="67" y="11"/>
                    <a:pt x="67" y="11"/>
                    <a:pt x="67" y="11"/>
                  </a:cubicBezTo>
                  <a:cubicBezTo>
                    <a:pt x="70" y="7"/>
                    <a:pt x="70" y="7"/>
                    <a:pt x="70" y="7"/>
                  </a:cubicBezTo>
                  <a:cubicBezTo>
                    <a:pt x="69" y="7"/>
                    <a:pt x="69" y="7"/>
                    <a:pt x="69" y="7"/>
                  </a:cubicBezTo>
                  <a:lnTo>
                    <a:pt x="67" y="10"/>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1" name="Freeform 34"/>
            <p:cNvSpPr/>
            <p:nvPr/>
          </p:nvSpPr>
          <p:spPr bwMode="auto">
            <a:xfrm>
              <a:off x="6014" y="4014"/>
              <a:ext cx="41" cy="88"/>
            </a:xfrm>
            <a:custGeom>
              <a:avLst/>
              <a:gdLst>
                <a:gd name="T0" fmla="*/ 4 w 17"/>
                <a:gd name="T1" fmla="*/ 34 h 37"/>
                <a:gd name="T2" fmla="*/ 13 w 17"/>
                <a:gd name="T3" fmla="*/ 0 h 37"/>
                <a:gd name="T4" fmla="*/ 10 w 17"/>
                <a:gd name="T5" fmla="*/ 8 h 37"/>
                <a:gd name="T6" fmla="*/ 6 w 17"/>
                <a:gd name="T7" fmla="*/ 21 h 37"/>
                <a:gd name="T8" fmla="*/ 3 w 17"/>
                <a:gd name="T9" fmla="*/ 30 h 37"/>
                <a:gd name="T10" fmla="*/ 0 w 17"/>
                <a:gd name="T11" fmla="*/ 37 h 37"/>
                <a:gd name="T12" fmla="*/ 0 w 17"/>
                <a:gd name="T13" fmla="*/ 36 h 37"/>
                <a:gd name="T14" fmla="*/ 4 w 17"/>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4" y="34"/>
                  </a:moveTo>
                  <a:cubicBezTo>
                    <a:pt x="11" y="24"/>
                    <a:pt x="17" y="4"/>
                    <a:pt x="13" y="0"/>
                  </a:cubicBezTo>
                  <a:cubicBezTo>
                    <a:pt x="11" y="1"/>
                    <a:pt x="10" y="6"/>
                    <a:pt x="10" y="8"/>
                  </a:cubicBezTo>
                  <a:cubicBezTo>
                    <a:pt x="8" y="12"/>
                    <a:pt x="7" y="17"/>
                    <a:pt x="6" y="21"/>
                  </a:cubicBezTo>
                  <a:cubicBezTo>
                    <a:pt x="5" y="24"/>
                    <a:pt x="4" y="27"/>
                    <a:pt x="3" y="30"/>
                  </a:cubicBezTo>
                  <a:cubicBezTo>
                    <a:pt x="2" y="32"/>
                    <a:pt x="1" y="35"/>
                    <a:pt x="0" y="37"/>
                  </a:cubicBezTo>
                  <a:cubicBezTo>
                    <a:pt x="0" y="37"/>
                    <a:pt x="0" y="37"/>
                    <a:pt x="0" y="36"/>
                  </a:cubicBezTo>
                  <a:lnTo>
                    <a:pt x="4" y="34"/>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2" name="Freeform 35"/>
            <p:cNvSpPr/>
            <p:nvPr/>
          </p:nvSpPr>
          <p:spPr bwMode="auto">
            <a:xfrm>
              <a:off x="6428" y="4052"/>
              <a:ext cx="116" cy="86"/>
            </a:xfrm>
            <a:custGeom>
              <a:avLst/>
              <a:gdLst>
                <a:gd name="T0" fmla="*/ 8 w 49"/>
                <a:gd name="T1" fmla="*/ 10 h 36"/>
                <a:gd name="T2" fmla="*/ 49 w 49"/>
                <a:gd name="T3" fmla="*/ 23 h 36"/>
                <a:gd name="T4" fmla="*/ 30 w 49"/>
                <a:gd name="T5" fmla="*/ 28 h 36"/>
                <a:gd name="T6" fmla="*/ 0 w 49"/>
                <a:gd name="T7" fmla="*/ 21 h 36"/>
                <a:gd name="T8" fmla="*/ 8 w 49"/>
                <a:gd name="T9" fmla="*/ 10 h 36"/>
              </a:gdLst>
              <a:ahLst/>
              <a:cxnLst>
                <a:cxn ang="0">
                  <a:pos x="T0" y="T1"/>
                </a:cxn>
                <a:cxn ang="0">
                  <a:pos x="T2" y="T3"/>
                </a:cxn>
                <a:cxn ang="0">
                  <a:pos x="T4" y="T5"/>
                </a:cxn>
                <a:cxn ang="0">
                  <a:pos x="T6" y="T7"/>
                </a:cxn>
                <a:cxn ang="0">
                  <a:pos x="T8" y="T9"/>
                </a:cxn>
              </a:cxnLst>
              <a:rect l="0" t="0" r="r" b="b"/>
              <a:pathLst>
                <a:path w="49" h="36">
                  <a:moveTo>
                    <a:pt x="8" y="10"/>
                  </a:moveTo>
                  <a:cubicBezTo>
                    <a:pt x="8" y="10"/>
                    <a:pt x="28" y="0"/>
                    <a:pt x="49" y="23"/>
                  </a:cubicBezTo>
                  <a:cubicBezTo>
                    <a:pt x="49" y="23"/>
                    <a:pt x="40" y="24"/>
                    <a:pt x="30" y="28"/>
                  </a:cubicBezTo>
                  <a:cubicBezTo>
                    <a:pt x="20" y="32"/>
                    <a:pt x="3" y="36"/>
                    <a:pt x="0" y="21"/>
                  </a:cubicBezTo>
                  <a:cubicBezTo>
                    <a:pt x="0" y="21"/>
                    <a:pt x="6" y="16"/>
                    <a:pt x="8" y="1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3" name="Freeform 36"/>
            <p:cNvSpPr/>
            <p:nvPr/>
          </p:nvSpPr>
          <p:spPr bwMode="auto">
            <a:xfrm>
              <a:off x="6430" y="4047"/>
              <a:ext cx="133" cy="110"/>
            </a:xfrm>
            <a:custGeom>
              <a:avLst/>
              <a:gdLst>
                <a:gd name="T0" fmla="*/ 8 w 56"/>
                <a:gd name="T1" fmla="*/ 11 h 46"/>
                <a:gd name="T2" fmla="*/ 53 w 56"/>
                <a:gd name="T3" fmla="*/ 29 h 46"/>
                <a:gd name="T4" fmla="*/ 54 w 56"/>
                <a:gd name="T5" fmla="*/ 27 h 46"/>
                <a:gd name="T6" fmla="*/ 3 w 56"/>
                <a:gd name="T7" fmla="*/ 22 h 46"/>
                <a:gd name="T8" fmla="*/ 1 w 56"/>
                <a:gd name="T9" fmla="*/ 24 h 46"/>
                <a:gd name="T10" fmla="*/ 54 w 56"/>
                <a:gd name="T11" fmla="*/ 30 h 46"/>
                <a:gd name="T12" fmla="*/ 55 w 56"/>
                <a:gd name="T13" fmla="*/ 28 h 46"/>
                <a:gd name="T14" fmla="*/ 6 w 56"/>
                <a:gd name="T15" fmla="*/ 9 h 46"/>
                <a:gd name="T16" fmla="*/ 8 w 56"/>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6">
                  <a:moveTo>
                    <a:pt x="8" y="11"/>
                  </a:moveTo>
                  <a:cubicBezTo>
                    <a:pt x="26" y="4"/>
                    <a:pt x="43" y="15"/>
                    <a:pt x="53" y="29"/>
                  </a:cubicBezTo>
                  <a:cubicBezTo>
                    <a:pt x="53" y="29"/>
                    <a:pt x="54" y="28"/>
                    <a:pt x="54" y="27"/>
                  </a:cubicBezTo>
                  <a:cubicBezTo>
                    <a:pt x="37" y="25"/>
                    <a:pt x="15" y="43"/>
                    <a:pt x="3" y="22"/>
                  </a:cubicBezTo>
                  <a:cubicBezTo>
                    <a:pt x="2" y="21"/>
                    <a:pt x="0" y="22"/>
                    <a:pt x="1" y="24"/>
                  </a:cubicBezTo>
                  <a:cubicBezTo>
                    <a:pt x="13" y="46"/>
                    <a:pt x="35" y="28"/>
                    <a:pt x="54" y="30"/>
                  </a:cubicBezTo>
                  <a:cubicBezTo>
                    <a:pt x="55" y="30"/>
                    <a:pt x="56" y="29"/>
                    <a:pt x="55" y="28"/>
                  </a:cubicBezTo>
                  <a:cubicBezTo>
                    <a:pt x="45" y="12"/>
                    <a:pt x="26" y="0"/>
                    <a:pt x="6" y="9"/>
                  </a:cubicBezTo>
                  <a:cubicBezTo>
                    <a:pt x="5" y="9"/>
                    <a:pt x="6" y="12"/>
                    <a:pt x="8"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4" name="Freeform 37"/>
            <p:cNvSpPr/>
            <p:nvPr/>
          </p:nvSpPr>
          <p:spPr bwMode="auto">
            <a:xfrm>
              <a:off x="6435" y="4073"/>
              <a:ext cx="102" cy="39"/>
            </a:xfrm>
            <a:custGeom>
              <a:avLst/>
              <a:gdLst>
                <a:gd name="T0" fmla="*/ 3 w 43"/>
                <a:gd name="T1" fmla="*/ 8 h 16"/>
                <a:gd name="T2" fmla="*/ 40 w 43"/>
                <a:gd name="T3" fmla="*/ 14 h 16"/>
                <a:gd name="T4" fmla="*/ 42 w 43"/>
                <a:gd name="T5" fmla="*/ 12 h 16"/>
                <a:gd name="T6" fmla="*/ 2 w 43"/>
                <a:gd name="T7" fmla="*/ 5 h 16"/>
                <a:gd name="T8" fmla="*/ 3 w 43"/>
                <a:gd name="T9" fmla="*/ 8 h 16"/>
              </a:gdLst>
              <a:ahLst/>
              <a:cxnLst>
                <a:cxn ang="0">
                  <a:pos x="T0" y="T1"/>
                </a:cxn>
                <a:cxn ang="0">
                  <a:pos x="T2" y="T3"/>
                </a:cxn>
                <a:cxn ang="0">
                  <a:pos x="T4" y="T5"/>
                </a:cxn>
                <a:cxn ang="0">
                  <a:pos x="T6" y="T7"/>
                </a:cxn>
                <a:cxn ang="0">
                  <a:pos x="T8" y="T9"/>
                </a:cxn>
              </a:cxnLst>
              <a:rect l="0" t="0" r="r" b="b"/>
              <a:pathLst>
                <a:path w="43" h="16">
                  <a:moveTo>
                    <a:pt x="3" y="8"/>
                  </a:moveTo>
                  <a:cubicBezTo>
                    <a:pt x="15" y="3"/>
                    <a:pt x="30" y="4"/>
                    <a:pt x="40" y="14"/>
                  </a:cubicBezTo>
                  <a:cubicBezTo>
                    <a:pt x="41" y="16"/>
                    <a:pt x="43" y="13"/>
                    <a:pt x="42" y="12"/>
                  </a:cubicBezTo>
                  <a:cubicBezTo>
                    <a:pt x="32" y="1"/>
                    <a:pt x="15" y="0"/>
                    <a:pt x="2" y="5"/>
                  </a:cubicBezTo>
                  <a:cubicBezTo>
                    <a:pt x="0" y="6"/>
                    <a:pt x="1" y="9"/>
                    <a:pt x="3"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5" name="Freeform 38"/>
            <p:cNvSpPr/>
            <p:nvPr/>
          </p:nvSpPr>
          <p:spPr bwMode="auto">
            <a:xfrm>
              <a:off x="6323" y="4112"/>
              <a:ext cx="112" cy="71"/>
            </a:xfrm>
            <a:custGeom>
              <a:avLst/>
              <a:gdLst>
                <a:gd name="T0" fmla="*/ 47 w 47"/>
                <a:gd name="T1" fmla="*/ 8 h 30"/>
                <a:gd name="T2" fmla="*/ 20 w 47"/>
                <a:gd name="T3" fmla="*/ 1 h 30"/>
                <a:gd name="T4" fmla="*/ 0 w 47"/>
                <a:gd name="T5" fmla="*/ 0 h 30"/>
                <a:gd name="T6" fmla="*/ 37 w 47"/>
                <a:gd name="T7" fmla="*/ 25 h 30"/>
                <a:gd name="T8" fmla="*/ 43 w 47"/>
                <a:gd name="T9" fmla="*/ 20 h 30"/>
                <a:gd name="T10" fmla="*/ 44 w 47"/>
                <a:gd name="T11" fmla="*/ 16 h 30"/>
                <a:gd name="T12" fmla="*/ 47 w 47"/>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47" h="30">
                  <a:moveTo>
                    <a:pt x="47" y="8"/>
                  </a:moveTo>
                  <a:cubicBezTo>
                    <a:pt x="42" y="0"/>
                    <a:pt x="29" y="0"/>
                    <a:pt x="20" y="1"/>
                  </a:cubicBezTo>
                  <a:cubicBezTo>
                    <a:pt x="9" y="2"/>
                    <a:pt x="0" y="0"/>
                    <a:pt x="0" y="0"/>
                  </a:cubicBezTo>
                  <a:cubicBezTo>
                    <a:pt x="14" y="30"/>
                    <a:pt x="37" y="25"/>
                    <a:pt x="37" y="25"/>
                  </a:cubicBezTo>
                  <a:cubicBezTo>
                    <a:pt x="39" y="23"/>
                    <a:pt x="41" y="21"/>
                    <a:pt x="43" y="20"/>
                  </a:cubicBezTo>
                  <a:cubicBezTo>
                    <a:pt x="43" y="18"/>
                    <a:pt x="44" y="17"/>
                    <a:pt x="44" y="16"/>
                  </a:cubicBezTo>
                  <a:cubicBezTo>
                    <a:pt x="45" y="13"/>
                    <a:pt x="46" y="10"/>
                    <a:pt x="47" y="8"/>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6" name="Freeform 39"/>
            <p:cNvSpPr/>
            <p:nvPr/>
          </p:nvSpPr>
          <p:spPr bwMode="auto">
            <a:xfrm>
              <a:off x="6306" y="4088"/>
              <a:ext cx="129" cy="95"/>
            </a:xfrm>
            <a:custGeom>
              <a:avLst/>
              <a:gdLst>
                <a:gd name="T0" fmla="*/ 44 w 54"/>
                <a:gd name="T1" fmla="*/ 36 h 40"/>
                <a:gd name="T2" fmla="*/ 3 w 54"/>
                <a:gd name="T3" fmla="*/ 5 h 40"/>
                <a:gd name="T4" fmla="*/ 1 w 54"/>
                <a:gd name="T5" fmla="*/ 7 h 40"/>
                <a:gd name="T6" fmla="*/ 50 w 54"/>
                <a:gd name="T7" fmla="*/ 21 h 40"/>
                <a:gd name="T8" fmla="*/ 53 w 54"/>
                <a:gd name="T9" fmla="*/ 21 h 40"/>
                <a:gd name="T10" fmla="*/ 2 w 54"/>
                <a:gd name="T11" fmla="*/ 4 h 40"/>
                <a:gd name="T12" fmla="*/ 0 w 54"/>
                <a:gd name="T13" fmla="*/ 6 h 40"/>
                <a:gd name="T14" fmla="*/ 44 w 54"/>
                <a:gd name="T15" fmla="*/ 39 h 40"/>
                <a:gd name="T16" fmla="*/ 44 w 54"/>
                <a:gd name="T1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0">
                  <a:moveTo>
                    <a:pt x="44" y="36"/>
                  </a:moveTo>
                  <a:cubicBezTo>
                    <a:pt x="23" y="37"/>
                    <a:pt x="9" y="23"/>
                    <a:pt x="3" y="5"/>
                  </a:cubicBezTo>
                  <a:cubicBezTo>
                    <a:pt x="3" y="5"/>
                    <a:pt x="2" y="6"/>
                    <a:pt x="1" y="7"/>
                  </a:cubicBezTo>
                  <a:cubicBezTo>
                    <a:pt x="17" y="12"/>
                    <a:pt x="42" y="3"/>
                    <a:pt x="50" y="21"/>
                  </a:cubicBezTo>
                  <a:cubicBezTo>
                    <a:pt x="51" y="23"/>
                    <a:pt x="54" y="22"/>
                    <a:pt x="53" y="21"/>
                  </a:cubicBezTo>
                  <a:cubicBezTo>
                    <a:pt x="44" y="0"/>
                    <a:pt x="19" y="9"/>
                    <a:pt x="2" y="4"/>
                  </a:cubicBezTo>
                  <a:cubicBezTo>
                    <a:pt x="1" y="3"/>
                    <a:pt x="0" y="4"/>
                    <a:pt x="0" y="6"/>
                  </a:cubicBezTo>
                  <a:cubicBezTo>
                    <a:pt x="7" y="25"/>
                    <a:pt x="22" y="40"/>
                    <a:pt x="44" y="39"/>
                  </a:cubicBezTo>
                  <a:cubicBezTo>
                    <a:pt x="45" y="39"/>
                    <a:pt x="45" y="36"/>
                    <a:pt x="44" y="3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7" name="Freeform 40"/>
            <p:cNvSpPr/>
            <p:nvPr/>
          </p:nvSpPr>
          <p:spPr bwMode="auto">
            <a:xfrm>
              <a:off x="6330" y="4112"/>
              <a:ext cx="98" cy="54"/>
            </a:xfrm>
            <a:custGeom>
              <a:avLst/>
              <a:gdLst>
                <a:gd name="T0" fmla="*/ 39 w 41"/>
                <a:gd name="T1" fmla="*/ 19 h 23"/>
                <a:gd name="T2" fmla="*/ 3 w 41"/>
                <a:gd name="T3" fmla="*/ 2 h 23"/>
                <a:gd name="T4" fmla="*/ 0 w 41"/>
                <a:gd name="T5" fmla="*/ 3 h 23"/>
                <a:gd name="T6" fmla="*/ 39 w 41"/>
                <a:gd name="T7" fmla="*/ 22 h 23"/>
                <a:gd name="T8" fmla="*/ 39 w 41"/>
                <a:gd name="T9" fmla="*/ 19 h 23"/>
              </a:gdLst>
              <a:ahLst/>
              <a:cxnLst>
                <a:cxn ang="0">
                  <a:pos x="T0" y="T1"/>
                </a:cxn>
                <a:cxn ang="0">
                  <a:pos x="T2" y="T3"/>
                </a:cxn>
                <a:cxn ang="0">
                  <a:pos x="T4" y="T5"/>
                </a:cxn>
                <a:cxn ang="0">
                  <a:pos x="T6" y="T7"/>
                </a:cxn>
                <a:cxn ang="0">
                  <a:pos x="T8" y="T9"/>
                </a:cxn>
              </a:cxnLst>
              <a:rect l="0" t="0" r="r" b="b"/>
              <a:pathLst>
                <a:path w="41" h="23">
                  <a:moveTo>
                    <a:pt x="39" y="19"/>
                  </a:moveTo>
                  <a:cubicBezTo>
                    <a:pt x="25" y="20"/>
                    <a:pt x="10" y="15"/>
                    <a:pt x="3" y="2"/>
                  </a:cubicBezTo>
                  <a:cubicBezTo>
                    <a:pt x="2" y="0"/>
                    <a:pt x="0" y="2"/>
                    <a:pt x="0" y="3"/>
                  </a:cubicBezTo>
                  <a:cubicBezTo>
                    <a:pt x="8" y="17"/>
                    <a:pt x="24" y="23"/>
                    <a:pt x="39" y="22"/>
                  </a:cubicBezTo>
                  <a:cubicBezTo>
                    <a:pt x="41" y="22"/>
                    <a:pt x="41" y="19"/>
                    <a:pt x="39" y="1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8" name="Freeform 41"/>
            <p:cNvSpPr/>
            <p:nvPr/>
          </p:nvSpPr>
          <p:spPr bwMode="auto">
            <a:xfrm>
              <a:off x="6390" y="4002"/>
              <a:ext cx="73" cy="272"/>
            </a:xfrm>
            <a:custGeom>
              <a:avLst/>
              <a:gdLst>
                <a:gd name="T0" fmla="*/ 14 w 31"/>
                <a:gd name="T1" fmla="*/ 83 h 114"/>
                <a:gd name="T2" fmla="*/ 22 w 31"/>
                <a:gd name="T3" fmla="*/ 42 h 114"/>
                <a:gd name="T4" fmla="*/ 31 w 31"/>
                <a:gd name="T5" fmla="*/ 2 h 114"/>
                <a:gd name="T6" fmla="*/ 31 w 31"/>
                <a:gd name="T7" fmla="*/ 0 h 114"/>
                <a:gd name="T8" fmla="*/ 27 w 31"/>
                <a:gd name="T9" fmla="*/ 0 h 114"/>
                <a:gd name="T10" fmla="*/ 25 w 31"/>
                <a:gd name="T11" fmla="*/ 7 h 114"/>
                <a:gd name="T12" fmla="*/ 7 w 31"/>
                <a:gd name="T13" fmla="*/ 79 h 114"/>
                <a:gd name="T14" fmla="*/ 0 w 31"/>
                <a:gd name="T15" fmla="*/ 114 h 114"/>
                <a:gd name="T16" fmla="*/ 5 w 31"/>
                <a:gd name="T17" fmla="*/ 110 h 114"/>
                <a:gd name="T18" fmla="*/ 10 w 31"/>
                <a:gd name="T19" fmla="*/ 102 h 114"/>
                <a:gd name="T20" fmla="*/ 14 w 31"/>
                <a:gd name="T21"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14">
                  <a:moveTo>
                    <a:pt x="14" y="83"/>
                  </a:moveTo>
                  <a:cubicBezTo>
                    <a:pt x="16" y="69"/>
                    <a:pt x="19" y="56"/>
                    <a:pt x="22" y="42"/>
                  </a:cubicBezTo>
                  <a:cubicBezTo>
                    <a:pt x="25" y="28"/>
                    <a:pt x="28" y="15"/>
                    <a:pt x="31" y="2"/>
                  </a:cubicBezTo>
                  <a:cubicBezTo>
                    <a:pt x="31" y="2"/>
                    <a:pt x="31" y="1"/>
                    <a:pt x="31" y="0"/>
                  </a:cubicBezTo>
                  <a:cubicBezTo>
                    <a:pt x="30" y="0"/>
                    <a:pt x="28" y="0"/>
                    <a:pt x="27" y="0"/>
                  </a:cubicBezTo>
                  <a:cubicBezTo>
                    <a:pt x="26" y="2"/>
                    <a:pt x="25" y="4"/>
                    <a:pt x="25" y="7"/>
                  </a:cubicBezTo>
                  <a:cubicBezTo>
                    <a:pt x="19" y="31"/>
                    <a:pt x="14" y="55"/>
                    <a:pt x="7" y="79"/>
                  </a:cubicBezTo>
                  <a:cubicBezTo>
                    <a:pt x="4" y="91"/>
                    <a:pt x="0" y="102"/>
                    <a:pt x="0" y="114"/>
                  </a:cubicBezTo>
                  <a:cubicBezTo>
                    <a:pt x="2" y="113"/>
                    <a:pt x="3" y="111"/>
                    <a:pt x="5" y="110"/>
                  </a:cubicBezTo>
                  <a:cubicBezTo>
                    <a:pt x="9" y="107"/>
                    <a:pt x="8" y="107"/>
                    <a:pt x="10" y="102"/>
                  </a:cubicBezTo>
                  <a:cubicBezTo>
                    <a:pt x="11" y="96"/>
                    <a:pt x="14" y="90"/>
                    <a:pt x="14" y="83"/>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9" name="Freeform 42"/>
            <p:cNvSpPr/>
            <p:nvPr/>
          </p:nvSpPr>
          <p:spPr bwMode="auto">
            <a:xfrm>
              <a:off x="6404" y="4002"/>
              <a:ext cx="64" cy="270"/>
            </a:xfrm>
            <a:custGeom>
              <a:avLst/>
              <a:gdLst>
                <a:gd name="T0" fmla="*/ 9 w 27"/>
                <a:gd name="T1" fmla="*/ 74 h 113"/>
                <a:gd name="T2" fmla="*/ 27 w 27"/>
                <a:gd name="T3" fmla="*/ 1 h 113"/>
                <a:gd name="T4" fmla="*/ 26 w 27"/>
                <a:gd name="T5" fmla="*/ 0 h 113"/>
                <a:gd name="T6" fmla="*/ 8 w 27"/>
                <a:gd name="T7" fmla="*/ 73 h 113"/>
                <a:gd name="T8" fmla="*/ 6 w 27"/>
                <a:gd name="T9" fmla="*/ 84 h 113"/>
                <a:gd name="T10" fmla="*/ 0 w 27"/>
                <a:gd name="T11" fmla="*/ 113 h 113"/>
                <a:gd name="T12" fmla="*/ 2 w 27"/>
                <a:gd name="T13" fmla="*/ 111 h 113"/>
                <a:gd name="T14" fmla="*/ 7 w 27"/>
                <a:gd name="T15" fmla="*/ 85 h 113"/>
                <a:gd name="T16" fmla="*/ 9 w 27"/>
                <a:gd name="T17"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13">
                  <a:moveTo>
                    <a:pt x="9" y="74"/>
                  </a:moveTo>
                  <a:cubicBezTo>
                    <a:pt x="27" y="1"/>
                    <a:pt x="27" y="1"/>
                    <a:pt x="27" y="1"/>
                  </a:cubicBezTo>
                  <a:cubicBezTo>
                    <a:pt x="26" y="1"/>
                    <a:pt x="26" y="1"/>
                    <a:pt x="26" y="0"/>
                  </a:cubicBezTo>
                  <a:cubicBezTo>
                    <a:pt x="8" y="73"/>
                    <a:pt x="8" y="73"/>
                    <a:pt x="8" y="73"/>
                  </a:cubicBezTo>
                  <a:cubicBezTo>
                    <a:pt x="6" y="84"/>
                    <a:pt x="6" y="84"/>
                    <a:pt x="6" y="84"/>
                  </a:cubicBezTo>
                  <a:cubicBezTo>
                    <a:pt x="0" y="113"/>
                    <a:pt x="0" y="113"/>
                    <a:pt x="0" y="113"/>
                  </a:cubicBezTo>
                  <a:cubicBezTo>
                    <a:pt x="2" y="111"/>
                    <a:pt x="2" y="111"/>
                    <a:pt x="2" y="111"/>
                  </a:cubicBezTo>
                  <a:cubicBezTo>
                    <a:pt x="7" y="85"/>
                    <a:pt x="7" y="85"/>
                    <a:pt x="7" y="85"/>
                  </a:cubicBezTo>
                  <a:lnTo>
                    <a:pt x="9" y="7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0" name="Freeform 43"/>
            <p:cNvSpPr/>
            <p:nvPr/>
          </p:nvSpPr>
          <p:spPr bwMode="auto">
            <a:xfrm>
              <a:off x="6392" y="4002"/>
              <a:ext cx="62" cy="284"/>
            </a:xfrm>
            <a:custGeom>
              <a:avLst/>
              <a:gdLst>
                <a:gd name="T0" fmla="*/ 9 w 26"/>
                <a:gd name="T1" fmla="*/ 81 h 119"/>
                <a:gd name="T2" fmla="*/ 16 w 26"/>
                <a:gd name="T3" fmla="*/ 45 h 119"/>
                <a:gd name="T4" fmla="*/ 26 w 26"/>
                <a:gd name="T5" fmla="*/ 0 h 119"/>
                <a:gd name="T6" fmla="*/ 25 w 26"/>
                <a:gd name="T7" fmla="*/ 0 h 119"/>
                <a:gd name="T8" fmla="*/ 16 w 26"/>
                <a:gd name="T9" fmla="*/ 44 h 119"/>
                <a:gd name="T10" fmla="*/ 9 w 26"/>
                <a:gd name="T11" fmla="*/ 76 h 119"/>
                <a:gd name="T12" fmla="*/ 8 w 26"/>
                <a:gd name="T13" fmla="*/ 84 h 119"/>
                <a:gd name="T14" fmla="*/ 0 w 26"/>
                <a:gd name="T15" fmla="*/ 119 h 119"/>
                <a:gd name="T16" fmla="*/ 3 w 26"/>
                <a:gd name="T17" fmla="*/ 119 h 119"/>
                <a:gd name="T18" fmla="*/ 8 w 26"/>
                <a:gd name="T19" fmla="*/ 85 h 119"/>
                <a:gd name="T20" fmla="*/ 9 w 26"/>
                <a:gd name="T21" fmla="*/ 8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19">
                  <a:moveTo>
                    <a:pt x="9" y="81"/>
                  </a:moveTo>
                  <a:cubicBezTo>
                    <a:pt x="16" y="45"/>
                    <a:pt x="16" y="45"/>
                    <a:pt x="16" y="45"/>
                  </a:cubicBezTo>
                  <a:cubicBezTo>
                    <a:pt x="20" y="29"/>
                    <a:pt x="23" y="14"/>
                    <a:pt x="26" y="0"/>
                  </a:cubicBezTo>
                  <a:cubicBezTo>
                    <a:pt x="26" y="0"/>
                    <a:pt x="25" y="0"/>
                    <a:pt x="25" y="0"/>
                  </a:cubicBezTo>
                  <a:cubicBezTo>
                    <a:pt x="22" y="14"/>
                    <a:pt x="19" y="28"/>
                    <a:pt x="16" y="44"/>
                  </a:cubicBezTo>
                  <a:cubicBezTo>
                    <a:pt x="9" y="76"/>
                    <a:pt x="9" y="76"/>
                    <a:pt x="9" y="76"/>
                  </a:cubicBezTo>
                  <a:cubicBezTo>
                    <a:pt x="8" y="84"/>
                    <a:pt x="8" y="84"/>
                    <a:pt x="8" y="84"/>
                  </a:cubicBezTo>
                  <a:cubicBezTo>
                    <a:pt x="0" y="119"/>
                    <a:pt x="0" y="119"/>
                    <a:pt x="0" y="119"/>
                  </a:cubicBezTo>
                  <a:cubicBezTo>
                    <a:pt x="3" y="119"/>
                    <a:pt x="3" y="119"/>
                    <a:pt x="3" y="119"/>
                  </a:cubicBezTo>
                  <a:cubicBezTo>
                    <a:pt x="8" y="85"/>
                    <a:pt x="8" y="85"/>
                    <a:pt x="8" y="85"/>
                  </a:cubicBezTo>
                  <a:lnTo>
                    <a:pt x="9" y="8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1" name="Freeform 44"/>
            <p:cNvSpPr/>
            <p:nvPr/>
          </p:nvSpPr>
          <p:spPr bwMode="auto">
            <a:xfrm>
              <a:off x="6401" y="3827"/>
              <a:ext cx="105" cy="62"/>
            </a:xfrm>
            <a:custGeom>
              <a:avLst/>
              <a:gdLst>
                <a:gd name="T0" fmla="*/ 44 w 44"/>
                <a:gd name="T1" fmla="*/ 9 h 26"/>
                <a:gd name="T2" fmla="*/ 40 w 44"/>
                <a:gd name="T3" fmla="*/ 0 h 26"/>
                <a:gd name="T4" fmla="*/ 34 w 44"/>
                <a:gd name="T5" fmla="*/ 5 h 26"/>
                <a:gd name="T6" fmla="*/ 27 w 44"/>
                <a:gd name="T7" fmla="*/ 11 h 26"/>
                <a:gd name="T8" fmla="*/ 24 w 44"/>
                <a:gd name="T9" fmla="*/ 14 h 26"/>
                <a:gd name="T10" fmla="*/ 21 w 44"/>
                <a:gd name="T11" fmla="*/ 16 h 26"/>
                <a:gd name="T12" fmla="*/ 16 w 44"/>
                <a:gd name="T13" fmla="*/ 20 h 26"/>
                <a:gd name="T14" fmla="*/ 12 w 44"/>
                <a:gd name="T15" fmla="*/ 15 h 26"/>
                <a:gd name="T16" fmla="*/ 10 w 44"/>
                <a:gd name="T17" fmla="*/ 12 h 26"/>
                <a:gd name="T18" fmla="*/ 8 w 44"/>
                <a:gd name="T19" fmla="*/ 9 h 26"/>
                <a:gd name="T20" fmla="*/ 3 w 44"/>
                <a:gd name="T21" fmla="*/ 1 h 26"/>
                <a:gd name="T22" fmla="*/ 0 w 44"/>
                <a:gd name="T23" fmla="*/ 16 h 26"/>
                <a:gd name="T24" fmla="*/ 44 w 44"/>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26">
                  <a:moveTo>
                    <a:pt x="44" y="9"/>
                  </a:moveTo>
                  <a:cubicBezTo>
                    <a:pt x="43" y="6"/>
                    <a:pt x="42" y="3"/>
                    <a:pt x="40" y="0"/>
                  </a:cubicBezTo>
                  <a:cubicBezTo>
                    <a:pt x="38" y="1"/>
                    <a:pt x="36" y="4"/>
                    <a:pt x="34" y="5"/>
                  </a:cubicBezTo>
                  <a:cubicBezTo>
                    <a:pt x="32" y="7"/>
                    <a:pt x="30" y="9"/>
                    <a:pt x="27" y="11"/>
                  </a:cubicBezTo>
                  <a:cubicBezTo>
                    <a:pt x="26" y="12"/>
                    <a:pt x="25" y="13"/>
                    <a:pt x="24" y="14"/>
                  </a:cubicBezTo>
                  <a:cubicBezTo>
                    <a:pt x="23" y="14"/>
                    <a:pt x="22" y="15"/>
                    <a:pt x="21" y="16"/>
                  </a:cubicBezTo>
                  <a:cubicBezTo>
                    <a:pt x="20" y="17"/>
                    <a:pt x="18" y="19"/>
                    <a:pt x="16" y="20"/>
                  </a:cubicBezTo>
                  <a:cubicBezTo>
                    <a:pt x="15" y="18"/>
                    <a:pt x="13" y="17"/>
                    <a:pt x="12" y="15"/>
                  </a:cubicBezTo>
                  <a:cubicBezTo>
                    <a:pt x="11" y="14"/>
                    <a:pt x="11" y="13"/>
                    <a:pt x="10" y="12"/>
                  </a:cubicBezTo>
                  <a:cubicBezTo>
                    <a:pt x="9" y="11"/>
                    <a:pt x="9" y="9"/>
                    <a:pt x="8" y="9"/>
                  </a:cubicBezTo>
                  <a:cubicBezTo>
                    <a:pt x="3" y="1"/>
                    <a:pt x="3" y="1"/>
                    <a:pt x="3" y="1"/>
                  </a:cubicBezTo>
                  <a:cubicBezTo>
                    <a:pt x="1" y="6"/>
                    <a:pt x="0" y="11"/>
                    <a:pt x="0" y="16"/>
                  </a:cubicBezTo>
                  <a:cubicBezTo>
                    <a:pt x="12" y="26"/>
                    <a:pt x="28" y="20"/>
                    <a:pt x="44" y="9"/>
                  </a:cubicBezTo>
                  <a:close/>
                </a:path>
              </a:pathLst>
            </a:custGeom>
            <a:solidFill>
              <a:srgbClr val="FF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2" name="Freeform 45"/>
            <p:cNvSpPr/>
            <p:nvPr/>
          </p:nvSpPr>
          <p:spPr bwMode="auto">
            <a:xfrm>
              <a:off x="6397" y="3849"/>
              <a:ext cx="185" cy="181"/>
            </a:xfrm>
            <a:custGeom>
              <a:avLst/>
              <a:gdLst>
                <a:gd name="T0" fmla="*/ 68 w 78"/>
                <a:gd name="T1" fmla="*/ 25 h 76"/>
                <a:gd name="T2" fmla="*/ 58 w 78"/>
                <a:gd name="T3" fmla="*/ 27 h 76"/>
                <a:gd name="T4" fmla="*/ 55 w 78"/>
                <a:gd name="T5" fmla="*/ 22 h 76"/>
                <a:gd name="T6" fmla="*/ 52 w 78"/>
                <a:gd name="T7" fmla="*/ 15 h 76"/>
                <a:gd name="T8" fmla="*/ 46 w 78"/>
                <a:gd name="T9" fmla="*/ 1 h 76"/>
                <a:gd name="T10" fmla="*/ 46 w 78"/>
                <a:gd name="T11" fmla="*/ 0 h 76"/>
                <a:gd name="T12" fmla="*/ 2 w 78"/>
                <a:gd name="T13" fmla="*/ 7 h 76"/>
                <a:gd name="T14" fmla="*/ 1 w 78"/>
                <a:gd name="T15" fmla="*/ 32 h 76"/>
                <a:gd name="T16" fmla="*/ 14 w 78"/>
                <a:gd name="T17" fmla="*/ 64 h 76"/>
                <a:gd name="T18" fmla="*/ 39 w 78"/>
                <a:gd name="T19" fmla="*/ 71 h 76"/>
                <a:gd name="T20" fmla="*/ 68 w 78"/>
                <a:gd name="T21" fmla="*/ 49 h 76"/>
                <a:gd name="T22" fmla="*/ 78 w 78"/>
                <a:gd name="T23" fmla="*/ 18 h 76"/>
                <a:gd name="T24" fmla="*/ 68 w 78"/>
                <a:gd name="T25"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6">
                  <a:moveTo>
                    <a:pt x="68" y="25"/>
                  </a:moveTo>
                  <a:cubicBezTo>
                    <a:pt x="66" y="26"/>
                    <a:pt x="60" y="29"/>
                    <a:pt x="58" y="27"/>
                  </a:cubicBezTo>
                  <a:cubicBezTo>
                    <a:pt x="57" y="26"/>
                    <a:pt x="56" y="24"/>
                    <a:pt x="55" y="22"/>
                  </a:cubicBezTo>
                  <a:cubicBezTo>
                    <a:pt x="54" y="19"/>
                    <a:pt x="53" y="17"/>
                    <a:pt x="52" y="15"/>
                  </a:cubicBezTo>
                  <a:cubicBezTo>
                    <a:pt x="50" y="10"/>
                    <a:pt x="48" y="6"/>
                    <a:pt x="46" y="1"/>
                  </a:cubicBezTo>
                  <a:cubicBezTo>
                    <a:pt x="46" y="1"/>
                    <a:pt x="46" y="1"/>
                    <a:pt x="46" y="0"/>
                  </a:cubicBezTo>
                  <a:cubicBezTo>
                    <a:pt x="30" y="11"/>
                    <a:pt x="14" y="17"/>
                    <a:pt x="2" y="7"/>
                  </a:cubicBezTo>
                  <a:cubicBezTo>
                    <a:pt x="0" y="15"/>
                    <a:pt x="0" y="23"/>
                    <a:pt x="1" y="32"/>
                  </a:cubicBezTo>
                  <a:cubicBezTo>
                    <a:pt x="2" y="44"/>
                    <a:pt x="5" y="55"/>
                    <a:pt x="14" y="64"/>
                  </a:cubicBezTo>
                  <a:cubicBezTo>
                    <a:pt x="21" y="72"/>
                    <a:pt x="30" y="76"/>
                    <a:pt x="39" y="71"/>
                  </a:cubicBezTo>
                  <a:cubicBezTo>
                    <a:pt x="50" y="66"/>
                    <a:pt x="61" y="59"/>
                    <a:pt x="68" y="49"/>
                  </a:cubicBezTo>
                  <a:cubicBezTo>
                    <a:pt x="75" y="40"/>
                    <a:pt x="77" y="29"/>
                    <a:pt x="78" y="18"/>
                  </a:cubicBezTo>
                  <a:cubicBezTo>
                    <a:pt x="75" y="21"/>
                    <a:pt x="72" y="24"/>
                    <a:pt x="68" y="25"/>
                  </a:cubicBezTo>
                  <a:close/>
                </a:path>
              </a:pathLst>
            </a:custGeom>
            <a:solidFill>
              <a:srgbClr val="FF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3" name="Freeform 46"/>
            <p:cNvSpPr/>
            <p:nvPr/>
          </p:nvSpPr>
          <p:spPr bwMode="auto">
            <a:xfrm>
              <a:off x="6390" y="3827"/>
              <a:ext cx="192" cy="194"/>
            </a:xfrm>
            <a:custGeom>
              <a:avLst/>
              <a:gdLst>
                <a:gd name="T0" fmla="*/ 10 w 81"/>
                <a:gd name="T1" fmla="*/ 7 h 81"/>
                <a:gd name="T2" fmla="*/ 15 w 81"/>
                <a:gd name="T3" fmla="*/ 15 h 81"/>
                <a:gd name="T4" fmla="*/ 18 w 81"/>
                <a:gd name="T5" fmla="*/ 19 h 81"/>
                <a:gd name="T6" fmla="*/ 21 w 81"/>
                <a:gd name="T7" fmla="*/ 23 h 81"/>
                <a:gd name="T8" fmla="*/ 31 w 81"/>
                <a:gd name="T9" fmla="*/ 15 h 81"/>
                <a:gd name="T10" fmla="*/ 34 w 81"/>
                <a:gd name="T11" fmla="*/ 12 h 81"/>
                <a:gd name="T12" fmla="*/ 39 w 81"/>
                <a:gd name="T13" fmla="*/ 7 h 81"/>
                <a:gd name="T14" fmla="*/ 42 w 81"/>
                <a:gd name="T15" fmla="*/ 3 h 81"/>
                <a:gd name="T16" fmla="*/ 45 w 81"/>
                <a:gd name="T17" fmla="*/ 0 h 81"/>
                <a:gd name="T18" fmla="*/ 48 w 81"/>
                <a:gd name="T19" fmla="*/ 0 h 81"/>
                <a:gd name="T20" fmla="*/ 55 w 81"/>
                <a:gd name="T21" fmla="*/ 29 h 81"/>
                <a:gd name="T22" fmla="*/ 57 w 81"/>
                <a:gd name="T23" fmla="*/ 34 h 81"/>
                <a:gd name="T24" fmla="*/ 79 w 81"/>
                <a:gd name="T25" fmla="*/ 26 h 81"/>
                <a:gd name="T26" fmla="*/ 80 w 81"/>
                <a:gd name="T27" fmla="*/ 25 h 81"/>
                <a:gd name="T28" fmla="*/ 80 w 81"/>
                <a:gd name="T29" fmla="*/ 25 h 81"/>
                <a:gd name="T30" fmla="*/ 80 w 81"/>
                <a:gd name="T31" fmla="*/ 26 h 81"/>
                <a:gd name="T32" fmla="*/ 80 w 81"/>
                <a:gd name="T33" fmla="*/ 27 h 81"/>
                <a:gd name="T34" fmla="*/ 80 w 81"/>
                <a:gd name="T35" fmla="*/ 28 h 81"/>
                <a:gd name="T36" fmla="*/ 79 w 81"/>
                <a:gd name="T37" fmla="*/ 30 h 81"/>
                <a:gd name="T38" fmla="*/ 75 w 81"/>
                <a:gd name="T39" fmla="*/ 45 h 81"/>
                <a:gd name="T40" fmla="*/ 53 w 81"/>
                <a:gd name="T41" fmla="*/ 73 h 81"/>
                <a:gd name="T42" fmla="*/ 31 w 81"/>
                <a:gd name="T43" fmla="*/ 79 h 81"/>
                <a:gd name="T44" fmla="*/ 3 w 81"/>
                <a:gd name="T45" fmla="*/ 47 h 81"/>
                <a:gd name="T46" fmla="*/ 6 w 81"/>
                <a:gd name="T47" fmla="*/ 5 h 81"/>
                <a:gd name="T48" fmla="*/ 6 w 81"/>
                <a:gd name="T49" fmla="*/ 6 h 81"/>
                <a:gd name="T50" fmla="*/ 4 w 81"/>
                <a:gd name="T51" fmla="*/ 48 h 81"/>
                <a:gd name="T52" fmla="*/ 32 w 81"/>
                <a:gd name="T53" fmla="*/ 78 h 81"/>
                <a:gd name="T54" fmla="*/ 53 w 81"/>
                <a:gd name="T55" fmla="*/ 72 h 81"/>
                <a:gd name="T56" fmla="*/ 73 w 81"/>
                <a:gd name="T57" fmla="*/ 45 h 81"/>
                <a:gd name="T58" fmla="*/ 79 w 81"/>
                <a:gd name="T59" fmla="*/ 29 h 81"/>
                <a:gd name="T60" fmla="*/ 56 w 81"/>
                <a:gd name="T61" fmla="*/ 35 h 81"/>
                <a:gd name="T62" fmla="*/ 55 w 81"/>
                <a:gd name="T63" fmla="*/ 31 h 81"/>
                <a:gd name="T64" fmla="*/ 47 w 81"/>
                <a:gd name="T65" fmla="*/ 1 h 81"/>
                <a:gd name="T66" fmla="*/ 46 w 81"/>
                <a:gd name="T67" fmla="*/ 1 h 81"/>
                <a:gd name="T68" fmla="*/ 44 w 81"/>
                <a:gd name="T69" fmla="*/ 3 h 81"/>
                <a:gd name="T70" fmla="*/ 40 w 81"/>
                <a:gd name="T71" fmla="*/ 8 h 81"/>
                <a:gd name="T72" fmla="*/ 35 w 81"/>
                <a:gd name="T73" fmla="*/ 13 h 81"/>
                <a:gd name="T74" fmla="*/ 32 w 81"/>
                <a:gd name="T75" fmla="*/ 15 h 81"/>
                <a:gd name="T76" fmla="*/ 22 w 81"/>
                <a:gd name="T77" fmla="*/ 24 h 81"/>
                <a:gd name="T78" fmla="*/ 21 w 81"/>
                <a:gd name="T79" fmla="*/ 24 h 81"/>
                <a:gd name="T80" fmla="*/ 20 w 81"/>
                <a:gd name="T81" fmla="*/ 24 h 81"/>
                <a:gd name="T82" fmla="*/ 17 w 81"/>
                <a:gd name="T83" fmla="*/ 19 h 81"/>
                <a:gd name="T84" fmla="*/ 14 w 81"/>
                <a:gd name="T85" fmla="*/ 16 h 81"/>
                <a:gd name="T86" fmla="*/ 9 w 81"/>
                <a:gd name="T87" fmla="*/ 7 h 81"/>
                <a:gd name="T88" fmla="*/ 7 w 81"/>
                <a:gd name="T89" fmla="*/ 4 h 81"/>
                <a:gd name="T90" fmla="*/ 8 w 81"/>
                <a:gd name="T91" fmla="*/ 3 h 81"/>
                <a:gd name="T92" fmla="*/ 10 w 81"/>
                <a:gd name="T93"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81">
                  <a:moveTo>
                    <a:pt x="10" y="7"/>
                  </a:moveTo>
                  <a:cubicBezTo>
                    <a:pt x="15" y="15"/>
                    <a:pt x="15" y="15"/>
                    <a:pt x="15" y="15"/>
                  </a:cubicBezTo>
                  <a:cubicBezTo>
                    <a:pt x="18" y="19"/>
                    <a:pt x="18" y="19"/>
                    <a:pt x="18" y="19"/>
                  </a:cubicBezTo>
                  <a:cubicBezTo>
                    <a:pt x="18" y="19"/>
                    <a:pt x="20" y="22"/>
                    <a:pt x="21" y="23"/>
                  </a:cubicBezTo>
                  <a:cubicBezTo>
                    <a:pt x="22" y="22"/>
                    <a:pt x="31" y="15"/>
                    <a:pt x="31" y="15"/>
                  </a:cubicBezTo>
                  <a:cubicBezTo>
                    <a:pt x="34" y="12"/>
                    <a:pt x="34" y="12"/>
                    <a:pt x="34" y="12"/>
                  </a:cubicBezTo>
                  <a:cubicBezTo>
                    <a:pt x="39" y="7"/>
                    <a:pt x="39" y="7"/>
                    <a:pt x="39" y="7"/>
                  </a:cubicBezTo>
                  <a:cubicBezTo>
                    <a:pt x="42" y="3"/>
                    <a:pt x="42" y="3"/>
                    <a:pt x="42" y="3"/>
                  </a:cubicBezTo>
                  <a:cubicBezTo>
                    <a:pt x="43" y="2"/>
                    <a:pt x="45" y="0"/>
                    <a:pt x="45" y="0"/>
                  </a:cubicBezTo>
                  <a:cubicBezTo>
                    <a:pt x="46" y="0"/>
                    <a:pt x="47" y="0"/>
                    <a:pt x="48" y="0"/>
                  </a:cubicBezTo>
                  <a:cubicBezTo>
                    <a:pt x="52" y="2"/>
                    <a:pt x="53" y="14"/>
                    <a:pt x="55" y="29"/>
                  </a:cubicBezTo>
                  <a:cubicBezTo>
                    <a:pt x="57" y="34"/>
                    <a:pt x="57" y="34"/>
                    <a:pt x="57" y="34"/>
                  </a:cubicBezTo>
                  <a:cubicBezTo>
                    <a:pt x="60" y="34"/>
                    <a:pt x="79" y="30"/>
                    <a:pt x="79" y="26"/>
                  </a:cubicBezTo>
                  <a:cubicBezTo>
                    <a:pt x="79" y="26"/>
                    <a:pt x="79" y="25"/>
                    <a:pt x="80" y="25"/>
                  </a:cubicBezTo>
                  <a:cubicBezTo>
                    <a:pt x="80" y="25"/>
                    <a:pt x="80" y="25"/>
                    <a:pt x="80" y="25"/>
                  </a:cubicBezTo>
                  <a:cubicBezTo>
                    <a:pt x="81" y="25"/>
                    <a:pt x="81" y="25"/>
                    <a:pt x="80" y="26"/>
                  </a:cubicBezTo>
                  <a:cubicBezTo>
                    <a:pt x="80" y="27"/>
                    <a:pt x="80" y="27"/>
                    <a:pt x="80" y="27"/>
                  </a:cubicBezTo>
                  <a:cubicBezTo>
                    <a:pt x="80" y="28"/>
                    <a:pt x="80" y="28"/>
                    <a:pt x="80" y="28"/>
                  </a:cubicBezTo>
                  <a:cubicBezTo>
                    <a:pt x="79" y="30"/>
                    <a:pt x="79" y="30"/>
                    <a:pt x="79" y="30"/>
                  </a:cubicBezTo>
                  <a:cubicBezTo>
                    <a:pt x="78" y="37"/>
                    <a:pt x="78" y="38"/>
                    <a:pt x="75" y="45"/>
                  </a:cubicBezTo>
                  <a:cubicBezTo>
                    <a:pt x="70" y="53"/>
                    <a:pt x="61" y="67"/>
                    <a:pt x="53" y="73"/>
                  </a:cubicBezTo>
                  <a:cubicBezTo>
                    <a:pt x="46" y="78"/>
                    <a:pt x="40" y="81"/>
                    <a:pt x="31" y="79"/>
                  </a:cubicBezTo>
                  <a:cubicBezTo>
                    <a:pt x="15" y="74"/>
                    <a:pt x="7" y="59"/>
                    <a:pt x="3" y="47"/>
                  </a:cubicBezTo>
                  <a:cubicBezTo>
                    <a:pt x="0" y="36"/>
                    <a:pt x="1" y="17"/>
                    <a:pt x="6" y="5"/>
                  </a:cubicBezTo>
                  <a:cubicBezTo>
                    <a:pt x="6" y="6"/>
                    <a:pt x="6" y="6"/>
                    <a:pt x="6" y="6"/>
                  </a:cubicBezTo>
                  <a:cubicBezTo>
                    <a:pt x="2" y="17"/>
                    <a:pt x="1" y="37"/>
                    <a:pt x="4" y="48"/>
                  </a:cubicBezTo>
                  <a:cubicBezTo>
                    <a:pt x="8" y="60"/>
                    <a:pt x="18" y="74"/>
                    <a:pt x="32" y="78"/>
                  </a:cubicBezTo>
                  <a:cubicBezTo>
                    <a:pt x="40" y="81"/>
                    <a:pt x="45" y="78"/>
                    <a:pt x="53" y="72"/>
                  </a:cubicBezTo>
                  <a:cubicBezTo>
                    <a:pt x="60" y="67"/>
                    <a:pt x="69" y="53"/>
                    <a:pt x="73" y="45"/>
                  </a:cubicBezTo>
                  <a:cubicBezTo>
                    <a:pt x="76" y="39"/>
                    <a:pt x="78" y="34"/>
                    <a:pt x="79" y="29"/>
                  </a:cubicBezTo>
                  <a:cubicBezTo>
                    <a:pt x="73" y="33"/>
                    <a:pt x="59" y="36"/>
                    <a:pt x="56" y="35"/>
                  </a:cubicBezTo>
                  <a:cubicBezTo>
                    <a:pt x="55" y="35"/>
                    <a:pt x="55" y="35"/>
                    <a:pt x="55" y="31"/>
                  </a:cubicBezTo>
                  <a:cubicBezTo>
                    <a:pt x="54" y="24"/>
                    <a:pt x="51" y="3"/>
                    <a:pt x="47" y="1"/>
                  </a:cubicBezTo>
                  <a:cubicBezTo>
                    <a:pt x="46" y="1"/>
                    <a:pt x="46" y="1"/>
                    <a:pt x="46" y="1"/>
                  </a:cubicBezTo>
                  <a:cubicBezTo>
                    <a:pt x="44" y="3"/>
                    <a:pt x="44" y="3"/>
                    <a:pt x="44" y="3"/>
                  </a:cubicBezTo>
                  <a:cubicBezTo>
                    <a:pt x="44" y="3"/>
                    <a:pt x="40" y="8"/>
                    <a:pt x="40" y="8"/>
                  </a:cubicBezTo>
                  <a:cubicBezTo>
                    <a:pt x="35" y="13"/>
                    <a:pt x="35" y="13"/>
                    <a:pt x="35" y="13"/>
                  </a:cubicBezTo>
                  <a:cubicBezTo>
                    <a:pt x="32" y="15"/>
                    <a:pt x="32" y="15"/>
                    <a:pt x="32" y="15"/>
                  </a:cubicBezTo>
                  <a:cubicBezTo>
                    <a:pt x="22" y="24"/>
                    <a:pt x="22" y="24"/>
                    <a:pt x="22" y="24"/>
                  </a:cubicBezTo>
                  <a:cubicBezTo>
                    <a:pt x="21" y="24"/>
                    <a:pt x="21" y="24"/>
                    <a:pt x="21" y="24"/>
                  </a:cubicBezTo>
                  <a:cubicBezTo>
                    <a:pt x="21" y="24"/>
                    <a:pt x="20" y="24"/>
                    <a:pt x="20" y="24"/>
                  </a:cubicBezTo>
                  <a:cubicBezTo>
                    <a:pt x="17" y="19"/>
                    <a:pt x="17" y="19"/>
                    <a:pt x="17" y="19"/>
                  </a:cubicBezTo>
                  <a:cubicBezTo>
                    <a:pt x="14" y="16"/>
                    <a:pt x="14" y="16"/>
                    <a:pt x="14" y="16"/>
                  </a:cubicBezTo>
                  <a:cubicBezTo>
                    <a:pt x="9" y="7"/>
                    <a:pt x="9" y="7"/>
                    <a:pt x="9" y="7"/>
                  </a:cubicBezTo>
                  <a:cubicBezTo>
                    <a:pt x="7" y="4"/>
                    <a:pt x="7" y="4"/>
                    <a:pt x="7" y="4"/>
                  </a:cubicBezTo>
                  <a:cubicBezTo>
                    <a:pt x="8" y="3"/>
                    <a:pt x="8" y="3"/>
                    <a:pt x="8" y="3"/>
                  </a:cubicBezTo>
                  <a:lnTo>
                    <a:pt x="10" y="7"/>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4" name="Freeform 47"/>
            <p:cNvSpPr/>
            <p:nvPr/>
          </p:nvSpPr>
          <p:spPr bwMode="auto">
            <a:xfrm>
              <a:off x="6397" y="3882"/>
              <a:ext cx="35" cy="98"/>
            </a:xfrm>
            <a:custGeom>
              <a:avLst/>
              <a:gdLst>
                <a:gd name="T0" fmla="*/ 11 w 15"/>
                <a:gd name="T1" fmla="*/ 37 h 41"/>
                <a:gd name="T2" fmla="*/ 5 w 15"/>
                <a:gd name="T3" fmla="*/ 0 h 41"/>
                <a:gd name="T4" fmla="*/ 7 w 15"/>
                <a:gd name="T5" fmla="*/ 9 h 41"/>
                <a:gd name="T6" fmla="*/ 10 w 15"/>
                <a:gd name="T7" fmla="*/ 23 h 41"/>
                <a:gd name="T8" fmla="*/ 13 w 15"/>
                <a:gd name="T9" fmla="*/ 33 h 41"/>
                <a:gd name="T10" fmla="*/ 15 w 15"/>
                <a:gd name="T11" fmla="*/ 40 h 41"/>
                <a:gd name="T12" fmla="*/ 15 w 15"/>
                <a:gd name="T13" fmla="*/ 40 h 41"/>
                <a:gd name="T14" fmla="*/ 11 w 15"/>
                <a:gd name="T15" fmla="*/ 3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1">
                  <a:moveTo>
                    <a:pt x="11" y="37"/>
                  </a:moveTo>
                  <a:cubicBezTo>
                    <a:pt x="4" y="26"/>
                    <a:pt x="0" y="4"/>
                    <a:pt x="5" y="0"/>
                  </a:cubicBezTo>
                  <a:cubicBezTo>
                    <a:pt x="6" y="1"/>
                    <a:pt x="7" y="7"/>
                    <a:pt x="7" y="9"/>
                  </a:cubicBezTo>
                  <a:cubicBezTo>
                    <a:pt x="8" y="14"/>
                    <a:pt x="9" y="19"/>
                    <a:pt x="10" y="23"/>
                  </a:cubicBezTo>
                  <a:cubicBezTo>
                    <a:pt x="11" y="27"/>
                    <a:pt x="12" y="29"/>
                    <a:pt x="13" y="33"/>
                  </a:cubicBezTo>
                  <a:cubicBezTo>
                    <a:pt x="13" y="35"/>
                    <a:pt x="14" y="38"/>
                    <a:pt x="15" y="40"/>
                  </a:cubicBezTo>
                  <a:cubicBezTo>
                    <a:pt x="15" y="41"/>
                    <a:pt x="15" y="41"/>
                    <a:pt x="15" y="40"/>
                  </a:cubicBezTo>
                  <a:lnTo>
                    <a:pt x="11" y="37"/>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5" name="Freeform 48"/>
            <p:cNvSpPr/>
            <p:nvPr/>
          </p:nvSpPr>
          <p:spPr bwMode="auto">
            <a:xfrm>
              <a:off x="6675" y="4095"/>
              <a:ext cx="99" cy="69"/>
            </a:xfrm>
            <a:custGeom>
              <a:avLst/>
              <a:gdLst>
                <a:gd name="T0" fmla="*/ 34 w 42"/>
                <a:gd name="T1" fmla="*/ 8 h 29"/>
                <a:gd name="T2" fmla="*/ 0 w 42"/>
                <a:gd name="T3" fmla="*/ 21 h 29"/>
                <a:gd name="T4" fmla="*/ 17 w 42"/>
                <a:gd name="T5" fmla="*/ 24 h 29"/>
                <a:gd name="T6" fmla="*/ 42 w 42"/>
                <a:gd name="T7" fmla="*/ 17 h 29"/>
                <a:gd name="T8" fmla="*/ 34 w 42"/>
                <a:gd name="T9" fmla="*/ 8 h 29"/>
              </a:gdLst>
              <a:ahLst/>
              <a:cxnLst>
                <a:cxn ang="0">
                  <a:pos x="T0" y="T1"/>
                </a:cxn>
                <a:cxn ang="0">
                  <a:pos x="T2" y="T3"/>
                </a:cxn>
                <a:cxn ang="0">
                  <a:pos x="T4" y="T5"/>
                </a:cxn>
                <a:cxn ang="0">
                  <a:pos x="T6" y="T7"/>
                </a:cxn>
                <a:cxn ang="0">
                  <a:pos x="T8" y="T9"/>
                </a:cxn>
              </a:cxnLst>
              <a:rect l="0" t="0" r="r" b="b"/>
              <a:pathLst>
                <a:path w="42" h="29">
                  <a:moveTo>
                    <a:pt x="34" y="8"/>
                  </a:moveTo>
                  <a:cubicBezTo>
                    <a:pt x="34" y="8"/>
                    <a:pt x="17" y="0"/>
                    <a:pt x="0" y="21"/>
                  </a:cubicBezTo>
                  <a:cubicBezTo>
                    <a:pt x="0" y="21"/>
                    <a:pt x="8" y="22"/>
                    <a:pt x="17" y="24"/>
                  </a:cubicBezTo>
                  <a:cubicBezTo>
                    <a:pt x="25" y="27"/>
                    <a:pt x="40" y="29"/>
                    <a:pt x="42" y="17"/>
                  </a:cubicBezTo>
                  <a:cubicBezTo>
                    <a:pt x="42" y="17"/>
                    <a:pt x="36" y="13"/>
                    <a:pt x="34" y="8"/>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6" name="Freeform 49"/>
            <p:cNvSpPr/>
            <p:nvPr/>
          </p:nvSpPr>
          <p:spPr bwMode="auto">
            <a:xfrm>
              <a:off x="6660" y="4092"/>
              <a:ext cx="112" cy="91"/>
            </a:xfrm>
            <a:custGeom>
              <a:avLst/>
              <a:gdLst>
                <a:gd name="T0" fmla="*/ 40 w 47"/>
                <a:gd name="T1" fmla="*/ 5 h 38"/>
                <a:gd name="T2" fmla="*/ 1 w 47"/>
                <a:gd name="T3" fmla="*/ 25 h 38"/>
                <a:gd name="T4" fmla="*/ 2 w 47"/>
                <a:gd name="T5" fmla="*/ 27 h 38"/>
                <a:gd name="T6" fmla="*/ 46 w 47"/>
                <a:gd name="T7" fmla="*/ 18 h 38"/>
                <a:gd name="T8" fmla="*/ 44 w 47"/>
                <a:gd name="T9" fmla="*/ 17 h 38"/>
                <a:gd name="T10" fmla="*/ 2 w 47"/>
                <a:gd name="T11" fmla="*/ 24 h 38"/>
                <a:gd name="T12" fmla="*/ 3 w 47"/>
                <a:gd name="T13" fmla="*/ 26 h 38"/>
                <a:gd name="T14" fmla="*/ 39 w 47"/>
                <a:gd name="T15" fmla="*/ 8 h 38"/>
                <a:gd name="T16" fmla="*/ 40 w 47"/>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8">
                  <a:moveTo>
                    <a:pt x="40" y="5"/>
                  </a:moveTo>
                  <a:cubicBezTo>
                    <a:pt x="24" y="0"/>
                    <a:pt x="8" y="11"/>
                    <a:pt x="1" y="25"/>
                  </a:cubicBezTo>
                  <a:cubicBezTo>
                    <a:pt x="0" y="26"/>
                    <a:pt x="1" y="27"/>
                    <a:pt x="2" y="27"/>
                  </a:cubicBezTo>
                  <a:cubicBezTo>
                    <a:pt x="18" y="24"/>
                    <a:pt x="38" y="38"/>
                    <a:pt x="46" y="18"/>
                  </a:cubicBezTo>
                  <a:cubicBezTo>
                    <a:pt x="47" y="17"/>
                    <a:pt x="45" y="15"/>
                    <a:pt x="44" y="17"/>
                  </a:cubicBezTo>
                  <a:cubicBezTo>
                    <a:pt x="36" y="34"/>
                    <a:pt x="16" y="21"/>
                    <a:pt x="2" y="24"/>
                  </a:cubicBezTo>
                  <a:cubicBezTo>
                    <a:pt x="2" y="25"/>
                    <a:pt x="3" y="26"/>
                    <a:pt x="3" y="26"/>
                  </a:cubicBezTo>
                  <a:cubicBezTo>
                    <a:pt x="10" y="14"/>
                    <a:pt x="24" y="3"/>
                    <a:pt x="39" y="8"/>
                  </a:cubicBezTo>
                  <a:cubicBezTo>
                    <a:pt x="41" y="9"/>
                    <a:pt x="42" y="6"/>
                    <a:pt x="40" y="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7" name="Freeform 50"/>
            <p:cNvSpPr/>
            <p:nvPr/>
          </p:nvSpPr>
          <p:spPr bwMode="auto">
            <a:xfrm>
              <a:off x="6682" y="4112"/>
              <a:ext cx="85" cy="38"/>
            </a:xfrm>
            <a:custGeom>
              <a:avLst/>
              <a:gdLst>
                <a:gd name="T0" fmla="*/ 34 w 36"/>
                <a:gd name="T1" fmla="*/ 4 h 16"/>
                <a:gd name="T2" fmla="*/ 1 w 36"/>
                <a:gd name="T3" fmla="*/ 12 h 16"/>
                <a:gd name="T4" fmla="*/ 3 w 36"/>
                <a:gd name="T5" fmla="*/ 14 h 16"/>
                <a:gd name="T6" fmla="*/ 34 w 36"/>
                <a:gd name="T7" fmla="*/ 7 h 16"/>
                <a:gd name="T8" fmla="*/ 34 w 36"/>
                <a:gd name="T9" fmla="*/ 4 h 16"/>
              </a:gdLst>
              <a:ahLst/>
              <a:cxnLst>
                <a:cxn ang="0">
                  <a:pos x="T0" y="T1"/>
                </a:cxn>
                <a:cxn ang="0">
                  <a:pos x="T2" y="T3"/>
                </a:cxn>
                <a:cxn ang="0">
                  <a:pos x="T4" y="T5"/>
                </a:cxn>
                <a:cxn ang="0">
                  <a:pos x="T6" y="T7"/>
                </a:cxn>
                <a:cxn ang="0">
                  <a:pos x="T8" y="T9"/>
                </a:cxn>
              </a:cxnLst>
              <a:rect l="0" t="0" r="r" b="b"/>
              <a:pathLst>
                <a:path w="36" h="16">
                  <a:moveTo>
                    <a:pt x="34" y="4"/>
                  </a:moveTo>
                  <a:cubicBezTo>
                    <a:pt x="23" y="0"/>
                    <a:pt x="9" y="2"/>
                    <a:pt x="1" y="12"/>
                  </a:cubicBezTo>
                  <a:cubicBezTo>
                    <a:pt x="0" y="14"/>
                    <a:pt x="2" y="16"/>
                    <a:pt x="3" y="14"/>
                  </a:cubicBezTo>
                  <a:cubicBezTo>
                    <a:pt x="10" y="5"/>
                    <a:pt x="23" y="4"/>
                    <a:pt x="34" y="7"/>
                  </a:cubicBezTo>
                  <a:cubicBezTo>
                    <a:pt x="35" y="7"/>
                    <a:pt x="36" y="4"/>
                    <a:pt x="3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8" name="Freeform 51"/>
            <p:cNvSpPr/>
            <p:nvPr/>
          </p:nvSpPr>
          <p:spPr bwMode="auto">
            <a:xfrm>
              <a:off x="6770" y="4135"/>
              <a:ext cx="92" cy="62"/>
            </a:xfrm>
            <a:custGeom>
              <a:avLst/>
              <a:gdLst>
                <a:gd name="T0" fmla="*/ 0 w 39"/>
                <a:gd name="T1" fmla="*/ 9 h 26"/>
                <a:gd name="T2" fmla="*/ 22 w 39"/>
                <a:gd name="T3" fmla="*/ 2 h 26"/>
                <a:gd name="T4" fmla="*/ 39 w 39"/>
                <a:gd name="T5" fmla="*/ 0 h 26"/>
                <a:gd name="T6" fmla="*/ 9 w 39"/>
                <a:gd name="T7" fmla="*/ 23 h 26"/>
                <a:gd name="T8" fmla="*/ 4 w 39"/>
                <a:gd name="T9" fmla="*/ 19 h 26"/>
                <a:gd name="T10" fmla="*/ 3 w 39"/>
                <a:gd name="T11" fmla="*/ 16 h 26"/>
                <a:gd name="T12" fmla="*/ 0 w 39"/>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39" h="26">
                  <a:moveTo>
                    <a:pt x="0" y="9"/>
                  </a:moveTo>
                  <a:cubicBezTo>
                    <a:pt x="4" y="3"/>
                    <a:pt x="15" y="2"/>
                    <a:pt x="22" y="2"/>
                  </a:cubicBezTo>
                  <a:cubicBezTo>
                    <a:pt x="31" y="2"/>
                    <a:pt x="39" y="0"/>
                    <a:pt x="39" y="0"/>
                  </a:cubicBezTo>
                  <a:cubicBezTo>
                    <a:pt x="29" y="26"/>
                    <a:pt x="9" y="23"/>
                    <a:pt x="9" y="23"/>
                  </a:cubicBezTo>
                  <a:cubicBezTo>
                    <a:pt x="8" y="22"/>
                    <a:pt x="6" y="20"/>
                    <a:pt x="4" y="19"/>
                  </a:cubicBezTo>
                  <a:cubicBezTo>
                    <a:pt x="4" y="18"/>
                    <a:pt x="3" y="17"/>
                    <a:pt x="3" y="16"/>
                  </a:cubicBezTo>
                  <a:cubicBezTo>
                    <a:pt x="2" y="14"/>
                    <a:pt x="1" y="11"/>
                    <a:pt x="0" y="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99" name="Freeform 52"/>
            <p:cNvSpPr/>
            <p:nvPr/>
          </p:nvSpPr>
          <p:spPr bwMode="auto">
            <a:xfrm>
              <a:off x="6770" y="4119"/>
              <a:ext cx="104" cy="78"/>
            </a:xfrm>
            <a:custGeom>
              <a:avLst/>
              <a:gdLst>
                <a:gd name="T0" fmla="*/ 10 w 44"/>
                <a:gd name="T1" fmla="*/ 33 h 33"/>
                <a:gd name="T2" fmla="*/ 44 w 44"/>
                <a:gd name="T3" fmla="*/ 3 h 33"/>
                <a:gd name="T4" fmla="*/ 42 w 44"/>
                <a:gd name="T5" fmla="*/ 1 h 33"/>
                <a:gd name="T6" fmla="*/ 1 w 44"/>
                <a:gd name="T7" fmla="*/ 19 h 33"/>
                <a:gd name="T8" fmla="*/ 4 w 44"/>
                <a:gd name="T9" fmla="*/ 19 h 33"/>
                <a:gd name="T10" fmla="*/ 43 w 44"/>
                <a:gd name="T11" fmla="*/ 4 h 33"/>
                <a:gd name="T12" fmla="*/ 41 w 44"/>
                <a:gd name="T13" fmla="*/ 2 h 33"/>
                <a:gd name="T14" fmla="*/ 10 w 44"/>
                <a:gd name="T15" fmla="*/ 30 h 33"/>
                <a:gd name="T16" fmla="*/ 10 w 4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10" y="33"/>
                  </a:moveTo>
                  <a:cubicBezTo>
                    <a:pt x="28" y="33"/>
                    <a:pt x="40" y="19"/>
                    <a:pt x="44" y="3"/>
                  </a:cubicBezTo>
                  <a:cubicBezTo>
                    <a:pt x="44" y="1"/>
                    <a:pt x="43" y="0"/>
                    <a:pt x="42" y="1"/>
                  </a:cubicBezTo>
                  <a:cubicBezTo>
                    <a:pt x="28" y="7"/>
                    <a:pt x="6" y="1"/>
                    <a:pt x="1" y="19"/>
                  </a:cubicBezTo>
                  <a:cubicBezTo>
                    <a:pt x="0" y="20"/>
                    <a:pt x="3" y="21"/>
                    <a:pt x="4" y="19"/>
                  </a:cubicBezTo>
                  <a:cubicBezTo>
                    <a:pt x="9" y="4"/>
                    <a:pt x="31" y="9"/>
                    <a:pt x="43" y="4"/>
                  </a:cubicBezTo>
                  <a:cubicBezTo>
                    <a:pt x="43" y="3"/>
                    <a:pt x="42" y="2"/>
                    <a:pt x="41" y="2"/>
                  </a:cubicBezTo>
                  <a:cubicBezTo>
                    <a:pt x="37" y="17"/>
                    <a:pt x="27" y="30"/>
                    <a:pt x="10" y="30"/>
                  </a:cubicBezTo>
                  <a:cubicBezTo>
                    <a:pt x="8" y="30"/>
                    <a:pt x="8" y="33"/>
                    <a:pt x="10" y="3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0" name="Freeform 53"/>
            <p:cNvSpPr/>
            <p:nvPr/>
          </p:nvSpPr>
          <p:spPr bwMode="auto">
            <a:xfrm>
              <a:off x="6777" y="4135"/>
              <a:ext cx="80" cy="51"/>
            </a:xfrm>
            <a:custGeom>
              <a:avLst/>
              <a:gdLst>
                <a:gd name="T0" fmla="*/ 2 w 34"/>
                <a:gd name="T1" fmla="*/ 21 h 21"/>
                <a:gd name="T2" fmla="*/ 33 w 34"/>
                <a:gd name="T3" fmla="*/ 3 h 21"/>
                <a:gd name="T4" fmla="*/ 30 w 34"/>
                <a:gd name="T5" fmla="*/ 2 h 21"/>
                <a:gd name="T6" fmla="*/ 2 w 34"/>
                <a:gd name="T7" fmla="*/ 18 h 21"/>
                <a:gd name="T8" fmla="*/ 2 w 34"/>
                <a:gd name="T9" fmla="*/ 21 h 21"/>
              </a:gdLst>
              <a:ahLst/>
              <a:cxnLst>
                <a:cxn ang="0">
                  <a:pos x="T0" y="T1"/>
                </a:cxn>
                <a:cxn ang="0">
                  <a:pos x="T2" y="T3"/>
                </a:cxn>
                <a:cxn ang="0">
                  <a:pos x="T4" y="T5"/>
                </a:cxn>
                <a:cxn ang="0">
                  <a:pos x="T6" y="T7"/>
                </a:cxn>
                <a:cxn ang="0">
                  <a:pos x="T8" y="T9"/>
                </a:cxn>
              </a:cxnLst>
              <a:rect l="0" t="0" r="r" b="b"/>
              <a:pathLst>
                <a:path w="34" h="21">
                  <a:moveTo>
                    <a:pt x="2" y="21"/>
                  </a:moveTo>
                  <a:cubicBezTo>
                    <a:pt x="15" y="21"/>
                    <a:pt x="28" y="15"/>
                    <a:pt x="33" y="3"/>
                  </a:cubicBezTo>
                  <a:cubicBezTo>
                    <a:pt x="34" y="1"/>
                    <a:pt x="31" y="0"/>
                    <a:pt x="30" y="2"/>
                  </a:cubicBezTo>
                  <a:cubicBezTo>
                    <a:pt x="26" y="13"/>
                    <a:pt x="13" y="18"/>
                    <a:pt x="2" y="18"/>
                  </a:cubicBezTo>
                  <a:cubicBezTo>
                    <a:pt x="0" y="18"/>
                    <a:pt x="0" y="21"/>
                    <a:pt x="2" y="2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1" name="Freeform 54"/>
            <p:cNvSpPr/>
            <p:nvPr/>
          </p:nvSpPr>
          <p:spPr bwMode="auto">
            <a:xfrm>
              <a:off x="6736" y="4052"/>
              <a:ext cx="81" cy="222"/>
            </a:xfrm>
            <a:custGeom>
              <a:avLst/>
              <a:gdLst>
                <a:gd name="T0" fmla="*/ 20 w 34"/>
                <a:gd name="T1" fmla="*/ 69 h 93"/>
                <a:gd name="T2" fmla="*/ 10 w 34"/>
                <a:gd name="T3" fmla="*/ 34 h 93"/>
                <a:gd name="T4" fmla="*/ 0 w 34"/>
                <a:gd name="T5" fmla="*/ 2 h 93"/>
                <a:gd name="T6" fmla="*/ 0 w 34"/>
                <a:gd name="T7" fmla="*/ 1 h 93"/>
                <a:gd name="T8" fmla="*/ 4 w 34"/>
                <a:gd name="T9" fmla="*/ 0 h 93"/>
                <a:gd name="T10" fmla="*/ 6 w 34"/>
                <a:gd name="T11" fmla="*/ 6 h 93"/>
                <a:gd name="T12" fmla="*/ 25 w 34"/>
                <a:gd name="T13" fmla="*/ 65 h 93"/>
                <a:gd name="T14" fmla="*/ 34 w 34"/>
                <a:gd name="T15" fmla="*/ 93 h 93"/>
                <a:gd name="T16" fmla="*/ 30 w 34"/>
                <a:gd name="T17" fmla="*/ 90 h 93"/>
                <a:gd name="T18" fmla="*/ 25 w 34"/>
                <a:gd name="T19" fmla="*/ 84 h 93"/>
                <a:gd name="T20" fmla="*/ 20 w 34"/>
                <a:gd name="T21"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93">
                  <a:moveTo>
                    <a:pt x="20" y="69"/>
                  </a:moveTo>
                  <a:cubicBezTo>
                    <a:pt x="17" y="57"/>
                    <a:pt x="14" y="46"/>
                    <a:pt x="10" y="34"/>
                  </a:cubicBezTo>
                  <a:cubicBezTo>
                    <a:pt x="7" y="24"/>
                    <a:pt x="4" y="13"/>
                    <a:pt x="0" y="2"/>
                  </a:cubicBezTo>
                  <a:cubicBezTo>
                    <a:pt x="0" y="2"/>
                    <a:pt x="0" y="1"/>
                    <a:pt x="0" y="1"/>
                  </a:cubicBezTo>
                  <a:cubicBezTo>
                    <a:pt x="1" y="0"/>
                    <a:pt x="2" y="0"/>
                    <a:pt x="4" y="0"/>
                  </a:cubicBezTo>
                  <a:cubicBezTo>
                    <a:pt x="4" y="2"/>
                    <a:pt x="5" y="4"/>
                    <a:pt x="6" y="6"/>
                  </a:cubicBezTo>
                  <a:cubicBezTo>
                    <a:pt x="13" y="25"/>
                    <a:pt x="19" y="45"/>
                    <a:pt x="25" y="65"/>
                  </a:cubicBezTo>
                  <a:cubicBezTo>
                    <a:pt x="29" y="74"/>
                    <a:pt x="33" y="84"/>
                    <a:pt x="34" y="93"/>
                  </a:cubicBezTo>
                  <a:cubicBezTo>
                    <a:pt x="32" y="93"/>
                    <a:pt x="31" y="91"/>
                    <a:pt x="30" y="90"/>
                  </a:cubicBezTo>
                  <a:cubicBezTo>
                    <a:pt x="26" y="88"/>
                    <a:pt x="27" y="88"/>
                    <a:pt x="25" y="84"/>
                  </a:cubicBezTo>
                  <a:cubicBezTo>
                    <a:pt x="23" y="79"/>
                    <a:pt x="21" y="74"/>
                    <a:pt x="20" y="69"/>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2" name="Freeform 55"/>
            <p:cNvSpPr/>
            <p:nvPr/>
          </p:nvSpPr>
          <p:spPr bwMode="auto">
            <a:xfrm>
              <a:off x="6734" y="4054"/>
              <a:ext cx="71" cy="220"/>
            </a:xfrm>
            <a:custGeom>
              <a:avLst/>
              <a:gdLst>
                <a:gd name="T0" fmla="*/ 19 w 30"/>
                <a:gd name="T1" fmla="*/ 60 h 92"/>
                <a:gd name="T2" fmla="*/ 0 w 30"/>
                <a:gd name="T3" fmla="*/ 0 h 92"/>
                <a:gd name="T4" fmla="*/ 1 w 30"/>
                <a:gd name="T5" fmla="*/ 0 h 92"/>
                <a:gd name="T6" fmla="*/ 20 w 30"/>
                <a:gd name="T7" fmla="*/ 59 h 92"/>
                <a:gd name="T8" fmla="*/ 23 w 30"/>
                <a:gd name="T9" fmla="*/ 68 h 92"/>
                <a:gd name="T10" fmla="*/ 30 w 30"/>
                <a:gd name="T11" fmla="*/ 92 h 92"/>
                <a:gd name="T12" fmla="*/ 28 w 30"/>
                <a:gd name="T13" fmla="*/ 91 h 92"/>
                <a:gd name="T14" fmla="*/ 22 w 30"/>
                <a:gd name="T15" fmla="*/ 69 h 92"/>
                <a:gd name="T16" fmla="*/ 19 w 30"/>
                <a:gd name="T17"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92">
                  <a:moveTo>
                    <a:pt x="19" y="60"/>
                  </a:moveTo>
                  <a:cubicBezTo>
                    <a:pt x="0" y="0"/>
                    <a:pt x="0" y="0"/>
                    <a:pt x="0" y="0"/>
                  </a:cubicBezTo>
                  <a:cubicBezTo>
                    <a:pt x="0" y="0"/>
                    <a:pt x="0" y="0"/>
                    <a:pt x="1" y="0"/>
                  </a:cubicBezTo>
                  <a:cubicBezTo>
                    <a:pt x="20" y="59"/>
                    <a:pt x="20" y="59"/>
                    <a:pt x="20" y="59"/>
                  </a:cubicBezTo>
                  <a:cubicBezTo>
                    <a:pt x="23" y="68"/>
                    <a:pt x="23" y="68"/>
                    <a:pt x="23" y="68"/>
                  </a:cubicBezTo>
                  <a:cubicBezTo>
                    <a:pt x="30" y="92"/>
                    <a:pt x="30" y="92"/>
                    <a:pt x="30" y="92"/>
                  </a:cubicBezTo>
                  <a:cubicBezTo>
                    <a:pt x="28" y="91"/>
                    <a:pt x="28" y="91"/>
                    <a:pt x="28" y="91"/>
                  </a:cubicBezTo>
                  <a:cubicBezTo>
                    <a:pt x="22" y="69"/>
                    <a:pt x="22" y="69"/>
                    <a:pt x="22" y="69"/>
                  </a:cubicBezTo>
                  <a:lnTo>
                    <a:pt x="19" y="60"/>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3" name="Freeform 56"/>
            <p:cNvSpPr/>
            <p:nvPr/>
          </p:nvSpPr>
          <p:spPr bwMode="auto">
            <a:xfrm>
              <a:off x="6743" y="4052"/>
              <a:ext cx="72" cy="234"/>
            </a:xfrm>
            <a:custGeom>
              <a:avLst/>
              <a:gdLst>
                <a:gd name="T0" fmla="*/ 20 w 30"/>
                <a:gd name="T1" fmla="*/ 66 h 98"/>
                <a:gd name="T2" fmla="*/ 12 w 30"/>
                <a:gd name="T3" fmla="*/ 37 h 98"/>
                <a:gd name="T4" fmla="*/ 0 w 30"/>
                <a:gd name="T5" fmla="*/ 0 h 98"/>
                <a:gd name="T6" fmla="*/ 1 w 30"/>
                <a:gd name="T7" fmla="*/ 0 h 98"/>
                <a:gd name="T8" fmla="*/ 12 w 30"/>
                <a:gd name="T9" fmla="*/ 36 h 98"/>
                <a:gd name="T10" fmla="*/ 20 w 30"/>
                <a:gd name="T11" fmla="*/ 63 h 98"/>
                <a:gd name="T12" fmla="*/ 22 w 30"/>
                <a:gd name="T13" fmla="*/ 69 h 98"/>
                <a:gd name="T14" fmla="*/ 30 w 30"/>
                <a:gd name="T15" fmla="*/ 98 h 98"/>
                <a:gd name="T16" fmla="*/ 28 w 30"/>
                <a:gd name="T17" fmla="*/ 97 h 98"/>
                <a:gd name="T18" fmla="*/ 21 w 30"/>
                <a:gd name="T19" fmla="*/ 70 h 98"/>
                <a:gd name="T20" fmla="*/ 20 w 30"/>
                <a:gd name="T2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8">
                  <a:moveTo>
                    <a:pt x="20" y="66"/>
                  </a:moveTo>
                  <a:cubicBezTo>
                    <a:pt x="12" y="37"/>
                    <a:pt x="12" y="37"/>
                    <a:pt x="12" y="37"/>
                  </a:cubicBezTo>
                  <a:cubicBezTo>
                    <a:pt x="8" y="24"/>
                    <a:pt x="4" y="12"/>
                    <a:pt x="0" y="0"/>
                  </a:cubicBezTo>
                  <a:cubicBezTo>
                    <a:pt x="1" y="0"/>
                    <a:pt x="1" y="0"/>
                    <a:pt x="1" y="0"/>
                  </a:cubicBezTo>
                  <a:cubicBezTo>
                    <a:pt x="5" y="11"/>
                    <a:pt x="8" y="23"/>
                    <a:pt x="12" y="36"/>
                  </a:cubicBezTo>
                  <a:cubicBezTo>
                    <a:pt x="20" y="63"/>
                    <a:pt x="20" y="63"/>
                    <a:pt x="20" y="63"/>
                  </a:cubicBezTo>
                  <a:cubicBezTo>
                    <a:pt x="22" y="69"/>
                    <a:pt x="22" y="69"/>
                    <a:pt x="22" y="69"/>
                  </a:cubicBezTo>
                  <a:cubicBezTo>
                    <a:pt x="30" y="98"/>
                    <a:pt x="30" y="98"/>
                    <a:pt x="30" y="98"/>
                  </a:cubicBezTo>
                  <a:cubicBezTo>
                    <a:pt x="28" y="97"/>
                    <a:pt x="28" y="97"/>
                    <a:pt x="28" y="97"/>
                  </a:cubicBezTo>
                  <a:cubicBezTo>
                    <a:pt x="21" y="70"/>
                    <a:pt x="21" y="70"/>
                    <a:pt x="21" y="70"/>
                  </a:cubicBezTo>
                  <a:lnTo>
                    <a:pt x="20" y="6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4" name="Freeform 57"/>
            <p:cNvSpPr/>
            <p:nvPr/>
          </p:nvSpPr>
          <p:spPr bwMode="auto">
            <a:xfrm>
              <a:off x="6691" y="3906"/>
              <a:ext cx="88" cy="50"/>
            </a:xfrm>
            <a:custGeom>
              <a:avLst/>
              <a:gdLst>
                <a:gd name="T0" fmla="*/ 0 w 37"/>
                <a:gd name="T1" fmla="*/ 9 h 21"/>
                <a:gd name="T2" fmla="*/ 3 w 37"/>
                <a:gd name="T3" fmla="*/ 1 h 21"/>
                <a:gd name="T4" fmla="*/ 8 w 37"/>
                <a:gd name="T5" fmla="*/ 5 h 21"/>
                <a:gd name="T6" fmla="*/ 14 w 37"/>
                <a:gd name="T7" fmla="*/ 9 h 21"/>
                <a:gd name="T8" fmla="*/ 17 w 37"/>
                <a:gd name="T9" fmla="*/ 12 h 21"/>
                <a:gd name="T10" fmla="*/ 19 w 37"/>
                <a:gd name="T11" fmla="*/ 13 h 21"/>
                <a:gd name="T12" fmla="*/ 24 w 37"/>
                <a:gd name="T13" fmla="*/ 16 h 21"/>
                <a:gd name="T14" fmla="*/ 27 w 37"/>
                <a:gd name="T15" fmla="*/ 12 h 21"/>
                <a:gd name="T16" fmla="*/ 29 w 37"/>
                <a:gd name="T17" fmla="*/ 9 h 21"/>
                <a:gd name="T18" fmla="*/ 30 w 37"/>
                <a:gd name="T19" fmla="*/ 7 h 21"/>
                <a:gd name="T20" fmla="*/ 34 w 37"/>
                <a:gd name="T21" fmla="*/ 0 h 21"/>
                <a:gd name="T22" fmla="*/ 37 w 37"/>
                <a:gd name="T23" fmla="*/ 12 h 21"/>
                <a:gd name="T24" fmla="*/ 0 w 37"/>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1">
                  <a:moveTo>
                    <a:pt x="0" y="9"/>
                  </a:moveTo>
                  <a:cubicBezTo>
                    <a:pt x="1" y="6"/>
                    <a:pt x="1" y="4"/>
                    <a:pt x="3" y="1"/>
                  </a:cubicBezTo>
                  <a:cubicBezTo>
                    <a:pt x="5" y="2"/>
                    <a:pt x="6" y="4"/>
                    <a:pt x="8" y="5"/>
                  </a:cubicBezTo>
                  <a:cubicBezTo>
                    <a:pt x="10" y="7"/>
                    <a:pt x="12" y="8"/>
                    <a:pt x="14" y="9"/>
                  </a:cubicBezTo>
                  <a:cubicBezTo>
                    <a:pt x="15" y="10"/>
                    <a:pt x="16" y="11"/>
                    <a:pt x="17" y="12"/>
                  </a:cubicBezTo>
                  <a:cubicBezTo>
                    <a:pt x="18" y="12"/>
                    <a:pt x="18" y="12"/>
                    <a:pt x="19" y="13"/>
                  </a:cubicBezTo>
                  <a:cubicBezTo>
                    <a:pt x="21" y="14"/>
                    <a:pt x="22" y="16"/>
                    <a:pt x="24" y="16"/>
                  </a:cubicBezTo>
                  <a:cubicBezTo>
                    <a:pt x="25" y="15"/>
                    <a:pt x="26" y="14"/>
                    <a:pt x="27" y="12"/>
                  </a:cubicBezTo>
                  <a:cubicBezTo>
                    <a:pt x="27" y="11"/>
                    <a:pt x="28" y="10"/>
                    <a:pt x="29" y="9"/>
                  </a:cubicBezTo>
                  <a:cubicBezTo>
                    <a:pt x="29" y="8"/>
                    <a:pt x="29" y="7"/>
                    <a:pt x="30" y="7"/>
                  </a:cubicBezTo>
                  <a:cubicBezTo>
                    <a:pt x="34" y="0"/>
                    <a:pt x="34" y="0"/>
                    <a:pt x="34" y="0"/>
                  </a:cubicBezTo>
                  <a:cubicBezTo>
                    <a:pt x="35" y="4"/>
                    <a:pt x="37" y="8"/>
                    <a:pt x="37" y="12"/>
                  </a:cubicBezTo>
                  <a:cubicBezTo>
                    <a:pt x="28" y="21"/>
                    <a:pt x="14" y="17"/>
                    <a:pt x="0" y="9"/>
                  </a:cubicBezTo>
                  <a:close/>
                </a:path>
              </a:pathLst>
            </a:custGeom>
            <a:solidFill>
              <a:srgbClr val="FF85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5" name="Freeform 58"/>
            <p:cNvSpPr/>
            <p:nvPr/>
          </p:nvSpPr>
          <p:spPr bwMode="auto">
            <a:xfrm>
              <a:off x="6629" y="3928"/>
              <a:ext cx="157" cy="148"/>
            </a:xfrm>
            <a:custGeom>
              <a:avLst/>
              <a:gdLst>
                <a:gd name="T0" fmla="*/ 9 w 66"/>
                <a:gd name="T1" fmla="*/ 23 h 62"/>
                <a:gd name="T2" fmla="*/ 18 w 66"/>
                <a:gd name="T3" fmla="*/ 24 h 62"/>
                <a:gd name="T4" fmla="*/ 20 w 66"/>
                <a:gd name="T5" fmla="*/ 19 h 62"/>
                <a:gd name="T6" fmla="*/ 22 w 66"/>
                <a:gd name="T7" fmla="*/ 13 h 62"/>
                <a:gd name="T8" fmla="*/ 26 w 66"/>
                <a:gd name="T9" fmla="*/ 1 h 62"/>
                <a:gd name="T10" fmla="*/ 26 w 66"/>
                <a:gd name="T11" fmla="*/ 0 h 62"/>
                <a:gd name="T12" fmla="*/ 63 w 66"/>
                <a:gd name="T13" fmla="*/ 3 h 62"/>
                <a:gd name="T14" fmla="*/ 66 w 66"/>
                <a:gd name="T15" fmla="*/ 24 h 62"/>
                <a:gd name="T16" fmla="*/ 57 w 66"/>
                <a:gd name="T17" fmla="*/ 51 h 62"/>
                <a:gd name="T18" fmla="*/ 36 w 66"/>
                <a:gd name="T19" fmla="*/ 59 h 62"/>
                <a:gd name="T20" fmla="*/ 11 w 66"/>
                <a:gd name="T21" fmla="*/ 42 h 62"/>
                <a:gd name="T22" fmla="*/ 0 w 66"/>
                <a:gd name="T23" fmla="*/ 17 h 62"/>
                <a:gd name="T24" fmla="*/ 9 w 66"/>
                <a:gd name="T25"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2">
                  <a:moveTo>
                    <a:pt x="9" y="23"/>
                  </a:moveTo>
                  <a:cubicBezTo>
                    <a:pt x="11" y="23"/>
                    <a:pt x="16" y="25"/>
                    <a:pt x="18" y="24"/>
                  </a:cubicBezTo>
                  <a:cubicBezTo>
                    <a:pt x="19" y="23"/>
                    <a:pt x="19" y="20"/>
                    <a:pt x="20" y="19"/>
                  </a:cubicBezTo>
                  <a:cubicBezTo>
                    <a:pt x="20" y="17"/>
                    <a:pt x="21" y="15"/>
                    <a:pt x="22" y="13"/>
                  </a:cubicBezTo>
                  <a:cubicBezTo>
                    <a:pt x="23" y="9"/>
                    <a:pt x="24" y="5"/>
                    <a:pt x="26" y="1"/>
                  </a:cubicBezTo>
                  <a:cubicBezTo>
                    <a:pt x="26" y="1"/>
                    <a:pt x="26" y="1"/>
                    <a:pt x="26" y="0"/>
                  </a:cubicBezTo>
                  <a:cubicBezTo>
                    <a:pt x="40" y="8"/>
                    <a:pt x="54" y="12"/>
                    <a:pt x="63" y="3"/>
                  </a:cubicBezTo>
                  <a:cubicBezTo>
                    <a:pt x="65" y="10"/>
                    <a:pt x="66" y="16"/>
                    <a:pt x="66" y="24"/>
                  </a:cubicBezTo>
                  <a:cubicBezTo>
                    <a:pt x="66" y="34"/>
                    <a:pt x="64" y="44"/>
                    <a:pt x="57" y="51"/>
                  </a:cubicBezTo>
                  <a:cubicBezTo>
                    <a:pt x="52" y="58"/>
                    <a:pt x="45" y="62"/>
                    <a:pt x="36" y="59"/>
                  </a:cubicBezTo>
                  <a:cubicBezTo>
                    <a:pt x="27" y="56"/>
                    <a:pt x="17" y="50"/>
                    <a:pt x="11" y="42"/>
                  </a:cubicBezTo>
                  <a:cubicBezTo>
                    <a:pt x="5" y="35"/>
                    <a:pt x="2" y="26"/>
                    <a:pt x="0" y="17"/>
                  </a:cubicBezTo>
                  <a:cubicBezTo>
                    <a:pt x="3" y="20"/>
                    <a:pt x="6" y="22"/>
                    <a:pt x="9" y="23"/>
                  </a:cubicBezTo>
                  <a:close/>
                </a:path>
              </a:pathLst>
            </a:custGeom>
            <a:solidFill>
              <a:srgbClr val="FF85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6" name="Freeform 59"/>
            <p:cNvSpPr/>
            <p:nvPr/>
          </p:nvSpPr>
          <p:spPr bwMode="auto">
            <a:xfrm>
              <a:off x="6632" y="3909"/>
              <a:ext cx="161" cy="162"/>
            </a:xfrm>
            <a:custGeom>
              <a:avLst/>
              <a:gdLst>
                <a:gd name="T0" fmla="*/ 57 w 68"/>
                <a:gd name="T1" fmla="*/ 4 h 68"/>
                <a:gd name="T2" fmla="*/ 54 w 68"/>
                <a:gd name="T3" fmla="*/ 11 h 68"/>
                <a:gd name="T4" fmla="*/ 52 w 68"/>
                <a:gd name="T5" fmla="*/ 14 h 68"/>
                <a:gd name="T6" fmla="*/ 49 w 68"/>
                <a:gd name="T7" fmla="*/ 18 h 68"/>
                <a:gd name="T8" fmla="*/ 41 w 68"/>
                <a:gd name="T9" fmla="*/ 12 h 68"/>
                <a:gd name="T10" fmla="*/ 38 w 68"/>
                <a:gd name="T11" fmla="*/ 10 h 68"/>
                <a:gd name="T12" fmla="*/ 33 w 68"/>
                <a:gd name="T13" fmla="*/ 6 h 68"/>
                <a:gd name="T14" fmla="*/ 30 w 68"/>
                <a:gd name="T15" fmla="*/ 3 h 68"/>
                <a:gd name="T16" fmla="*/ 27 w 68"/>
                <a:gd name="T17" fmla="*/ 0 h 68"/>
                <a:gd name="T18" fmla="*/ 25 w 68"/>
                <a:gd name="T19" fmla="*/ 1 h 68"/>
                <a:gd name="T20" fmla="*/ 21 w 68"/>
                <a:gd name="T21" fmla="*/ 25 h 68"/>
                <a:gd name="T22" fmla="*/ 20 w 68"/>
                <a:gd name="T23" fmla="*/ 30 h 68"/>
                <a:gd name="T24" fmla="*/ 1 w 68"/>
                <a:gd name="T25" fmla="*/ 25 h 68"/>
                <a:gd name="T26" fmla="*/ 0 w 68"/>
                <a:gd name="T27" fmla="*/ 23 h 68"/>
                <a:gd name="T28" fmla="*/ 0 w 68"/>
                <a:gd name="T29" fmla="*/ 24 h 68"/>
                <a:gd name="T30" fmla="*/ 0 w 68"/>
                <a:gd name="T31" fmla="*/ 24 h 68"/>
                <a:gd name="T32" fmla="*/ 0 w 68"/>
                <a:gd name="T33" fmla="*/ 25 h 68"/>
                <a:gd name="T34" fmla="*/ 1 w 68"/>
                <a:gd name="T35" fmla="*/ 26 h 68"/>
                <a:gd name="T36" fmla="*/ 1 w 68"/>
                <a:gd name="T37" fmla="*/ 28 h 68"/>
                <a:gd name="T38" fmla="*/ 6 w 68"/>
                <a:gd name="T39" fmla="*/ 39 h 68"/>
                <a:gd name="T40" fmla="*/ 26 w 68"/>
                <a:gd name="T41" fmla="*/ 61 h 68"/>
                <a:gd name="T42" fmla="*/ 45 w 68"/>
                <a:gd name="T43" fmla="*/ 65 h 68"/>
                <a:gd name="T44" fmla="*/ 66 w 68"/>
                <a:gd name="T45" fmla="*/ 37 h 68"/>
                <a:gd name="T46" fmla="*/ 61 w 68"/>
                <a:gd name="T47" fmla="*/ 2 h 68"/>
                <a:gd name="T48" fmla="*/ 60 w 68"/>
                <a:gd name="T49" fmla="*/ 3 h 68"/>
                <a:gd name="T50" fmla="*/ 65 w 68"/>
                <a:gd name="T51" fmla="*/ 37 h 68"/>
                <a:gd name="T52" fmla="*/ 44 w 68"/>
                <a:gd name="T53" fmla="*/ 65 h 68"/>
                <a:gd name="T54" fmla="*/ 26 w 68"/>
                <a:gd name="T55" fmla="*/ 61 h 68"/>
                <a:gd name="T56" fmla="*/ 7 w 68"/>
                <a:gd name="T57" fmla="*/ 40 h 68"/>
                <a:gd name="T58" fmla="*/ 1 w 68"/>
                <a:gd name="T59" fmla="*/ 26 h 68"/>
                <a:gd name="T60" fmla="*/ 21 w 68"/>
                <a:gd name="T61" fmla="*/ 30 h 68"/>
                <a:gd name="T62" fmla="*/ 22 w 68"/>
                <a:gd name="T63" fmla="*/ 26 h 68"/>
                <a:gd name="T64" fmla="*/ 26 w 68"/>
                <a:gd name="T65" fmla="*/ 1 h 68"/>
                <a:gd name="T66" fmla="*/ 27 w 68"/>
                <a:gd name="T67" fmla="*/ 1 h 68"/>
                <a:gd name="T68" fmla="*/ 28 w 68"/>
                <a:gd name="T69" fmla="*/ 2 h 68"/>
                <a:gd name="T70" fmla="*/ 32 w 68"/>
                <a:gd name="T71" fmla="*/ 6 h 68"/>
                <a:gd name="T72" fmla="*/ 37 w 68"/>
                <a:gd name="T73" fmla="*/ 10 h 68"/>
                <a:gd name="T74" fmla="*/ 39 w 68"/>
                <a:gd name="T75" fmla="*/ 12 h 68"/>
                <a:gd name="T76" fmla="*/ 49 w 68"/>
                <a:gd name="T77" fmla="*/ 19 h 68"/>
                <a:gd name="T78" fmla="*/ 49 w 68"/>
                <a:gd name="T79" fmla="*/ 19 h 68"/>
                <a:gd name="T80" fmla="*/ 50 w 68"/>
                <a:gd name="T81" fmla="*/ 18 h 68"/>
                <a:gd name="T82" fmla="*/ 52 w 68"/>
                <a:gd name="T83" fmla="*/ 15 h 68"/>
                <a:gd name="T84" fmla="*/ 54 w 68"/>
                <a:gd name="T85" fmla="*/ 11 h 68"/>
                <a:gd name="T86" fmla="*/ 58 w 68"/>
                <a:gd name="T87" fmla="*/ 4 h 68"/>
                <a:gd name="T88" fmla="*/ 59 w 68"/>
                <a:gd name="T89" fmla="*/ 1 h 68"/>
                <a:gd name="T90" fmla="*/ 59 w 68"/>
                <a:gd name="T91" fmla="*/ 0 h 68"/>
                <a:gd name="T92" fmla="*/ 57 w 68"/>
                <a:gd name="T9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57" y="4"/>
                  </a:moveTo>
                  <a:cubicBezTo>
                    <a:pt x="54" y="11"/>
                    <a:pt x="54" y="11"/>
                    <a:pt x="54" y="11"/>
                  </a:cubicBezTo>
                  <a:cubicBezTo>
                    <a:pt x="52" y="14"/>
                    <a:pt x="52" y="14"/>
                    <a:pt x="52" y="14"/>
                  </a:cubicBezTo>
                  <a:cubicBezTo>
                    <a:pt x="52" y="14"/>
                    <a:pt x="50" y="17"/>
                    <a:pt x="49" y="18"/>
                  </a:cubicBezTo>
                  <a:cubicBezTo>
                    <a:pt x="48" y="17"/>
                    <a:pt x="41" y="12"/>
                    <a:pt x="41" y="12"/>
                  </a:cubicBezTo>
                  <a:cubicBezTo>
                    <a:pt x="38" y="10"/>
                    <a:pt x="38" y="10"/>
                    <a:pt x="38" y="10"/>
                  </a:cubicBezTo>
                  <a:cubicBezTo>
                    <a:pt x="33" y="6"/>
                    <a:pt x="33" y="6"/>
                    <a:pt x="33" y="6"/>
                  </a:cubicBezTo>
                  <a:cubicBezTo>
                    <a:pt x="30" y="3"/>
                    <a:pt x="30" y="3"/>
                    <a:pt x="30" y="3"/>
                  </a:cubicBezTo>
                  <a:cubicBezTo>
                    <a:pt x="30" y="2"/>
                    <a:pt x="27" y="0"/>
                    <a:pt x="27" y="0"/>
                  </a:cubicBezTo>
                  <a:cubicBezTo>
                    <a:pt x="27" y="0"/>
                    <a:pt x="26" y="0"/>
                    <a:pt x="25" y="1"/>
                  </a:cubicBezTo>
                  <a:cubicBezTo>
                    <a:pt x="22" y="3"/>
                    <a:pt x="21" y="13"/>
                    <a:pt x="21" y="25"/>
                  </a:cubicBezTo>
                  <a:cubicBezTo>
                    <a:pt x="20" y="30"/>
                    <a:pt x="20" y="30"/>
                    <a:pt x="20" y="30"/>
                  </a:cubicBezTo>
                  <a:cubicBezTo>
                    <a:pt x="17" y="30"/>
                    <a:pt x="2" y="28"/>
                    <a:pt x="1" y="25"/>
                  </a:cubicBezTo>
                  <a:cubicBezTo>
                    <a:pt x="1" y="24"/>
                    <a:pt x="1" y="23"/>
                    <a:pt x="0" y="23"/>
                  </a:cubicBezTo>
                  <a:cubicBezTo>
                    <a:pt x="0" y="23"/>
                    <a:pt x="0" y="23"/>
                    <a:pt x="0" y="24"/>
                  </a:cubicBezTo>
                  <a:cubicBezTo>
                    <a:pt x="0" y="24"/>
                    <a:pt x="0" y="24"/>
                    <a:pt x="0" y="24"/>
                  </a:cubicBezTo>
                  <a:cubicBezTo>
                    <a:pt x="0" y="25"/>
                    <a:pt x="0" y="25"/>
                    <a:pt x="0" y="25"/>
                  </a:cubicBezTo>
                  <a:cubicBezTo>
                    <a:pt x="1" y="26"/>
                    <a:pt x="1" y="26"/>
                    <a:pt x="1" y="26"/>
                  </a:cubicBezTo>
                  <a:cubicBezTo>
                    <a:pt x="1" y="28"/>
                    <a:pt x="1" y="28"/>
                    <a:pt x="1" y="28"/>
                  </a:cubicBezTo>
                  <a:cubicBezTo>
                    <a:pt x="2" y="33"/>
                    <a:pt x="3" y="34"/>
                    <a:pt x="6" y="39"/>
                  </a:cubicBezTo>
                  <a:cubicBezTo>
                    <a:pt x="10" y="46"/>
                    <a:pt x="19" y="57"/>
                    <a:pt x="26" y="61"/>
                  </a:cubicBezTo>
                  <a:cubicBezTo>
                    <a:pt x="32" y="66"/>
                    <a:pt x="38" y="68"/>
                    <a:pt x="45" y="65"/>
                  </a:cubicBezTo>
                  <a:cubicBezTo>
                    <a:pt x="57" y="60"/>
                    <a:pt x="64" y="47"/>
                    <a:pt x="66" y="37"/>
                  </a:cubicBezTo>
                  <a:cubicBezTo>
                    <a:pt x="68" y="27"/>
                    <a:pt x="65" y="11"/>
                    <a:pt x="61" y="2"/>
                  </a:cubicBezTo>
                  <a:cubicBezTo>
                    <a:pt x="60" y="3"/>
                    <a:pt x="60" y="3"/>
                    <a:pt x="60" y="3"/>
                  </a:cubicBezTo>
                  <a:cubicBezTo>
                    <a:pt x="65" y="12"/>
                    <a:pt x="67" y="28"/>
                    <a:pt x="65" y="37"/>
                  </a:cubicBezTo>
                  <a:cubicBezTo>
                    <a:pt x="63" y="48"/>
                    <a:pt x="55" y="60"/>
                    <a:pt x="44" y="65"/>
                  </a:cubicBezTo>
                  <a:cubicBezTo>
                    <a:pt x="37" y="67"/>
                    <a:pt x="32" y="65"/>
                    <a:pt x="26" y="61"/>
                  </a:cubicBezTo>
                  <a:cubicBezTo>
                    <a:pt x="20" y="57"/>
                    <a:pt x="11" y="46"/>
                    <a:pt x="7" y="40"/>
                  </a:cubicBezTo>
                  <a:cubicBezTo>
                    <a:pt x="4" y="35"/>
                    <a:pt x="3" y="31"/>
                    <a:pt x="1" y="26"/>
                  </a:cubicBezTo>
                  <a:cubicBezTo>
                    <a:pt x="6" y="30"/>
                    <a:pt x="18" y="31"/>
                    <a:pt x="21" y="30"/>
                  </a:cubicBezTo>
                  <a:cubicBezTo>
                    <a:pt x="21" y="30"/>
                    <a:pt x="21" y="30"/>
                    <a:pt x="22" y="26"/>
                  </a:cubicBezTo>
                  <a:cubicBezTo>
                    <a:pt x="22" y="21"/>
                    <a:pt x="23" y="3"/>
                    <a:pt x="26" y="1"/>
                  </a:cubicBezTo>
                  <a:cubicBezTo>
                    <a:pt x="26" y="1"/>
                    <a:pt x="27" y="1"/>
                    <a:pt x="27" y="1"/>
                  </a:cubicBezTo>
                  <a:cubicBezTo>
                    <a:pt x="28" y="2"/>
                    <a:pt x="28" y="2"/>
                    <a:pt x="28" y="2"/>
                  </a:cubicBezTo>
                  <a:cubicBezTo>
                    <a:pt x="29" y="3"/>
                    <a:pt x="32" y="6"/>
                    <a:pt x="32" y="6"/>
                  </a:cubicBezTo>
                  <a:cubicBezTo>
                    <a:pt x="37" y="10"/>
                    <a:pt x="37" y="10"/>
                    <a:pt x="37" y="10"/>
                  </a:cubicBezTo>
                  <a:cubicBezTo>
                    <a:pt x="39" y="12"/>
                    <a:pt x="39" y="12"/>
                    <a:pt x="39" y="12"/>
                  </a:cubicBezTo>
                  <a:cubicBezTo>
                    <a:pt x="49" y="19"/>
                    <a:pt x="49" y="19"/>
                    <a:pt x="49" y="19"/>
                  </a:cubicBezTo>
                  <a:cubicBezTo>
                    <a:pt x="49" y="19"/>
                    <a:pt x="49" y="19"/>
                    <a:pt x="49" y="19"/>
                  </a:cubicBezTo>
                  <a:cubicBezTo>
                    <a:pt x="50" y="19"/>
                    <a:pt x="50" y="18"/>
                    <a:pt x="50" y="18"/>
                  </a:cubicBezTo>
                  <a:cubicBezTo>
                    <a:pt x="52" y="15"/>
                    <a:pt x="52" y="15"/>
                    <a:pt x="52" y="15"/>
                  </a:cubicBezTo>
                  <a:cubicBezTo>
                    <a:pt x="54" y="11"/>
                    <a:pt x="54" y="11"/>
                    <a:pt x="54" y="11"/>
                  </a:cubicBezTo>
                  <a:cubicBezTo>
                    <a:pt x="58" y="4"/>
                    <a:pt x="58" y="4"/>
                    <a:pt x="58" y="4"/>
                  </a:cubicBezTo>
                  <a:cubicBezTo>
                    <a:pt x="59" y="1"/>
                    <a:pt x="59" y="1"/>
                    <a:pt x="59" y="1"/>
                  </a:cubicBezTo>
                  <a:cubicBezTo>
                    <a:pt x="59" y="0"/>
                    <a:pt x="59" y="0"/>
                    <a:pt x="59" y="0"/>
                  </a:cubicBezTo>
                  <a:lnTo>
                    <a:pt x="57" y="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7" name="Freeform 60"/>
            <p:cNvSpPr/>
            <p:nvPr/>
          </p:nvSpPr>
          <p:spPr bwMode="auto">
            <a:xfrm>
              <a:off x="6760" y="3949"/>
              <a:ext cx="26" cy="84"/>
            </a:xfrm>
            <a:custGeom>
              <a:avLst/>
              <a:gdLst>
                <a:gd name="T0" fmla="*/ 4 w 11"/>
                <a:gd name="T1" fmla="*/ 31 h 35"/>
                <a:gd name="T2" fmla="*/ 6 w 11"/>
                <a:gd name="T3" fmla="*/ 0 h 35"/>
                <a:gd name="T4" fmla="*/ 5 w 11"/>
                <a:gd name="T5" fmla="*/ 7 h 35"/>
                <a:gd name="T6" fmla="*/ 3 w 11"/>
                <a:gd name="T7" fmla="*/ 20 h 35"/>
                <a:gd name="T8" fmla="*/ 2 w 11"/>
                <a:gd name="T9" fmla="*/ 28 h 35"/>
                <a:gd name="T10" fmla="*/ 1 w 11"/>
                <a:gd name="T11" fmla="*/ 34 h 35"/>
                <a:gd name="T12" fmla="*/ 1 w 11"/>
                <a:gd name="T13" fmla="*/ 34 h 35"/>
                <a:gd name="T14" fmla="*/ 4 w 11"/>
                <a:gd name="T15" fmla="*/ 3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5">
                  <a:moveTo>
                    <a:pt x="4" y="31"/>
                  </a:moveTo>
                  <a:cubicBezTo>
                    <a:pt x="9" y="22"/>
                    <a:pt x="11" y="3"/>
                    <a:pt x="6" y="0"/>
                  </a:cubicBezTo>
                  <a:cubicBezTo>
                    <a:pt x="5" y="1"/>
                    <a:pt x="5" y="6"/>
                    <a:pt x="5" y="7"/>
                  </a:cubicBezTo>
                  <a:cubicBezTo>
                    <a:pt x="4" y="12"/>
                    <a:pt x="4" y="16"/>
                    <a:pt x="3" y="20"/>
                  </a:cubicBezTo>
                  <a:cubicBezTo>
                    <a:pt x="3" y="23"/>
                    <a:pt x="2" y="25"/>
                    <a:pt x="2" y="28"/>
                  </a:cubicBezTo>
                  <a:cubicBezTo>
                    <a:pt x="2" y="30"/>
                    <a:pt x="1" y="32"/>
                    <a:pt x="1" y="34"/>
                  </a:cubicBezTo>
                  <a:cubicBezTo>
                    <a:pt x="0" y="35"/>
                    <a:pt x="0" y="35"/>
                    <a:pt x="1" y="34"/>
                  </a:cubicBezTo>
                  <a:lnTo>
                    <a:pt x="4" y="31"/>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8" name="Freeform 61"/>
            <p:cNvSpPr/>
            <p:nvPr/>
          </p:nvSpPr>
          <p:spPr bwMode="auto">
            <a:xfrm>
              <a:off x="6207" y="4131"/>
              <a:ext cx="73" cy="59"/>
            </a:xfrm>
            <a:custGeom>
              <a:avLst/>
              <a:gdLst>
                <a:gd name="T0" fmla="*/ 4 w 31"/>
                <a:gd name="T1" fmla="*/ 9 h 25"/>
                <a:gd name="T2" fmla="*/ 31 w 31"/>
                <a:gd name="T3" fmla="*/ 11 h 25"/>
                <a:gd name="T4" fmla="*/ 20 w 31"/>
                <a:gd name="T5" fmla="*/ 17 h 25"/>
                <a:gd name="T6" fmla="*/ 0 w 31"/>
                <a:gd name="T7" fmla="*/ 17 h 25"/>
                <a:gd name="T8" fmla="*/ 4 w 31"/>
                <a:gd name="T9" fmla="*/ 9 h 25"/>
              </a:gdLst>
              <a:ahLst/>
              <a:cxnLst>
                <a:cxn ang="0">
                  <a:pos x="T0" y="T1"/>
                </a:cxn>
                <a:cxn ang="0">
                  <a:pos x="T2" y="T3"/>
                </a:cxn>
                <a:cxn ang="0">
                  <a:pos x="T4" y="T5"/>
                </a:cxn>
                <a:cxn ang="0">
                  <a:pos x="T6" y="T7"/>
                </a:cxn>
                <a:cxn ang="0">
                  <a:pos x="T8" y="T9"/>
                </a:cxn>
              </a:cxnLst>
              <a:rect l="0" t="0" r="r" b="b"/>
              <a:pathLst>
                <a:path w="31" h="25">
                  <a:moveTo>
                    <a:pt x="4" y="9"/>
                  </a:moveTo>
                  <a:cubicBezTo>
                    <a:pt x="4" y="9"/>
                    <a:pt x="14" y="0"/>
                    <a:pt x="31" y="11"/>
                  </a:cubicBezTo>
                  <a:cubicBezTo>
                    <a:pt x="31" y="11"/>
                    <a:pt x="25" y="13"/>
                    <a:pt x="20" y="17"/>
                  </a:cubicBezTo>
                  <a:cubicBezTo>
                    <a:pt x="14" y="20"/>
                    <a:pt x="4" y="25"/>
                    <a:pt x="0" y="17"/>
                  </a:cubicBezTo>
                  <a:cubicBezTo>
                    <a:pt x="0" y="17"/>
                    <a:pt x="3" y="13"/>
                    <a:pt x="4" y="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09" name="Freeform 62"/>
            <p:cNvSpPr/>
            <p:nvPr/>
          </p:nvSpPr>
          <p:spPr bwMode="auto">
            <a:xfrm>
              <a:off x="6207" y="4126"/>
              <a:ext cx="88" cy="74"/>
            </a:xfrm>
            <a:custGeom>
              <a:avLst/>
              <a:gdLst>
                <a:gd name="T0" fmla="*/ 4 w 37"/>
                <a:gd name="T1" fmla="*/ 11 h 31"/>
                <a:gd name="T2" fmla="*/ 34 w 37"/>
                <a:gd name="T3" fmla="*/ 15 h 31"/>
                <a:gd name="T4" fmla="*/ 35 w 37"/>
                <a:gd name="T5" fmla="*/ 13 h 31"/>
                <a:gd name="T6" fmla="*/ 3 w 37"/>
                <a:gd name="T7" fmla="*/ 17 h 31"/>
                <a:gd name="T8" fmla="*/ 1 w 37"/>
                <a:gd name="T9" fmla="*/ 19 h 31"/>
                <a:gd name="T10" fmla="*/ 35 w 37"/>
                <a:gd name="T11" fmla="*/ 16 h 31"/>
                <a:gd name="T12" fmla="*/ 36 w 37"/>
                <a:gd name="T13" fmla="*/ 13 h 31"/>
                <a:gd name="T14" fmla="*/ 3 w 37"/>
                <a:gd name="T15" fmla="*/ 8 h 31"/>
                <a:gd name="T16" fmla="*/ 4 w 37"/>
                <a:gd name="T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1">
                  <a:moveTo>
                    <a:pt x="4" y="11"/>
                  </a:moveTo>
                  <a:cubicBezTo>
                    <a:pt x="14" y="4"/>
                    <a:pt x="26" y="8"/>
                    <a:pt x="34" y="15"/>
                  </a:cubicBezTo>
                  <a:cubicBezTo>
                    <a:pt x="34" y="15"/>
                    <a:pt x="34" y="14"/>
                    <a:pt x="35" y="13"/>
                  </a:cubicBezTo>
                  <a:cubicBezTo>
                    <a:pt x="24" y="14"/>
                    <a:pt x="13" y="28"/>
                    <a:pt x="3" y="17"/>
                  </a:cubicBezTo>
                  <a:cubicBezTo>
                    <a:pt x="2" y="16"/>
                    <a:pt x="0" y="18"/>
                    <a:pt x="1" y="19"/>
                  </a:cubicBezTo>
                  <a:cubicBezTo>
                    <a:pt x="12" y="31"/>
                    <a:pt x="23" y="17"/>
                    <a:pt x="35" y="16"/>
                  </a:cubicBezTo>
                  <a:cubicBezTo>
                    <a:pt x="36" y="16"/>
                    <a:pt x="37" y="14"/>
                    <a:pt x="36" y="13"/>
                  </a:cubicBezTo>
                  <a:cubicBezTo>
                    <a:pt x="27" y="5"/>
                    <a:pt x="14" y="0"/>
                    <a:pt x="3" y="8"/>
                  </a:cubicBezTo>
                  <a:cubicBezTo>
                    <a:pt x="1" y="9"/>
                    <a:pt x="3" y="12"/>
                    <a:pt x="4"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0" name="Freeform 63"/>
            <p:cNvSpPr/>
            <p:nvPr/>
          </p:nvSpPr>
          <p:spPr bwMode="auto">
            <a:xfrm>
              <a:off x="6207" y="4143"/>
              <a:ext cx="71" cy="23"/>
            </a:xfrm>
            <a:custGeom>
              <a:avLst/>
              <a:gdLst>
                <a:gd name="T0" fmla="*/ 3 w 30"/>
                <a:gd name="T1" fmla="*/ 9 h 10"/>
                <a:gd name="T2" fmla="*/ 27 w 30"/>
                <a:gd name="T3" fmla="*/ 8 h 10"/>
                <a:gd name="T4" fmla="*/ 28 w 30"/>
                <a:gd name="T5" fmla="*/ 5 h 10"/>
                <a:gd name="T6" fmla="*/ 2 w 30"/>
                <a:gd name="T7" fmla="*/ 6 h 10"/>
                <a:gd name="T8" fmla="*/ 3 w 30"/>
                <a:gd name="T9" fmla="*/ 9 h 10"/>
              </a:gdLst>
              <a:ahLst/>
              <a:cxnLst>
                <a:cxn ang="0">
                  <a:pos x="T0" y="T1"/>
                </a:cxn>
                <a:cxn ang="0">
                  <a:pos x="T2" y="T3"/>
                </a:cxn>
                <a:cxn ang="0">
                  <a:pos x="T4" y="T5"/>
                </a:cxn>
                <a:cxn ang="0">
                  <a:pos x="T6" y="T7"/>
                </a:cxn>
                <a:cxn ang="0">
                  <a:pos x="T8" y="T9"/>
                </a:cxn>
              </a:cxnLst>
              <a:rect l="0" t="0" r="r" b="b"/>
              <a:pathLst>
                <a:path w="30" h="10">
                  <a:moveTo>
                    <a:pt x="3" y="9"/>
                  </a:moveTo>
                  <a:cubicBezTo>
                    <a:pt x="10" y="4"/>
                    <a:pt x="19" y="3"/>
                    <a:pt x="27" y="8"/>
                  </a:cubicBezTo>
                  <a:cubicBezTo>
                    <a:pt x="28" y="9"/>
                    <a:pt x="30" y="6"/>
                    <a:pt x="28" y="5"/>
                  </a:cubicBezTo>
                  <a:cubicBezTo>
                    <a:pt x="20" y="0"/>
                    <a:pt x="10" y="1"/>
                    <a:pt x="2" y="6"/>
                  </a:cubicBezTo>
                  <a:cubicBezTo>
                    <a:pt x="0" y="7"/>
                    <a:pt x="2" y="10"/>
                    <a:pt x="3"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1" name="Freeform 64"/>
            <p:cNvSpPr/>
            <p:nvPr/>
          </p:nvSpPr>
          <p:spPr bwMode="auto">
            <a:xfrm>
              <a:off x="6143" y="4152"/>
              <a:ext cx="64" cy="65"/>
            </a:xfrm>
            <a:custGeom>
              <a:avLst/>
              <a:gdLst>
                <a:gd name="T0" fmla="*/ 27 w 27"/>
                <a:gd name="T1" fmla="*/ 19 h 27"/>
                <a:gd name="T2" fmla="*/ 12 w 27"/>
                <a:gd name="T3" fmla="*/ 7 h 27"/>
                <a:gd name="T4" fmla="*/ 0 w 27"/>
                <a:gd name="T5" fmla="*/ 0 h 27"/>
                <a:gd name="T6" fmla="*/ 16 w 27"/>
                <a:gd name="T7" fmla="*/ 27 h 27"/>
                <a:gd name="T8" fmla="*/ 21 w 27"/>
                <a:gd name="T9" fmla="*/ 25 h 27"/>
                <a:gd name="T10" fmla="*/ 23 w 27"/>
                <a:gd name="T11" fmla="*/ 23 h 27"/>
                <a:gd name="T12" fmla="*/ 27 w 27"/>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7" y="19"/>
                  </a:moveTo>
                  <a:cubicBezTo>
                    <a:pt x="27" y="13"/>
                    <a:pt x="18" y="9"/>
                    <a:pt x="12" y="7"/>
                  </a:cubicBezTo>
                  <a:cubicBezTo>
                    <a:pt x="5" y="4"/>
                    <a:pt x="0" y="0"/>
                    <a:pt x="0" y="0"/>
                  </a:cubicBezTo>
                  <a:cubicBezTo>
                    <a:pt x="0" y="23"/>
                    <a:pt x="16" y="27"/>
                    <a:pt x="16" y="27"/>
                  </a:cubicBezTo>
                  <a:cubicBezTo>
                    <a:pt x="18" y="26"/>
                    <a:pt x="20" y="26"/>
                    <a:pt x="21" y="25"/>
                  </a:cubicBezTo>
                  <a:cubicBezTo>
                    <a:pt x="22" y="25"/>
                    <a:pt x="23" y="24"/>
                    <a:pt x="23" y="23"/>
                  </a:cubicBezTo>
                  <a:cubicBezTo>
                    <a:pt x="25" y="22"/>
                    <a:pt x="26" y="20"/>
                    <a:pt x="27" y="1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2" name="Freeform 65"/>
            <p:cNvSpPr/>
            <p:nvPr/>
          </p:nvSpPr>
          <p:spPr bwMode="auto">
            <a:xfrm>
              <a:off x="6131" y="4138"/>
              <a:ext cx="76" cy="86"/>
            </a:xfrm>
            <a:custGeom>
              <a:avLst/>
              <a:gdLst>
                <a:gd name="T0" fmla="*/ 21 w 32"/>
                <a:gd name="T1" fmla="*/ 33 h 36"/>
                <a:gd name="T2" fmla="*/ 5 w 32"/>
                <a:gd name="T3" fmla="*/ 2 h 36"/>
                <a:gd name="T4" fmla="*/ 2 w 32"/>
                <a:gd name="T5" fmla="*/ 3 h 36"/>
                <a:gd name="T6" fmla="*/ 28 w 32"/>
                <a:gd name="T7" fmla="*/ 26 h 36"/>
                <a:gd name="T8" fmla="*/ 31 w 32"/>
                <a:gd name="T9" fmla="*/ 26 h 36"/>
                <a:gd name="T10" fmla="*/ 4 w 32"/>
                <a:gd name="T11" fmla="*/ 1 h 36"/>
                <a:gd name="T12" fmla="*/ 2 w 32"/>
                <a:gd name="T13" fmla="*/ 2 h 36"/>
                <a:gd name="T14" fmla="*/ 20 w 32"/>
                <a:gd name="T15" fmla="*/ 36 h 36"/>
                <a:gd name="T16" fmla="*/ 21 w 32"/>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21" y="33"/>
                  </a:moveTo>
                  <a:cubicBezTo>
                    <a:pt x="8" y="28"/>
                    <a:pt x="3" y="15"/>
                    <a:pt x="5" y="2"/>
                  </a:cubicBezTo>
                  <a:cubicBezTo>
                    <a:pt x="4" y="2"/>
                    <a:pt x="3" y="2"/>
                    <a:pt x="2" y="3"/>
                  </a:cubicBezTo>
                  <a:cubicBezTo>
                    <a:pt x="10" y="10"/>
                    <a:pt x="29" y="13"/>
                    <a:pt x="28" y="26"/>
                  </a:cubicBezTo>
                  <a:cubicBezTo>
                    <a:pt x="28" y="28"/>
                    <a:pt x="31" y="28"/>
                    <a:pt x="31" y="26"/>
                  </a:cubicBezTo>
                  <a:cubicBezTo>
                    <a:pt x="32" y="11"/>
                    <a:pt x="13" y="9"/>
                    <a:pt x="4" y="1"/>
                  </a:cubicBezTo>
                  <a:cubicBezTo>
                    <a:pt x="3" y="0"/>
                    <a:pt x="2" y="0"/>
                    <a:pt x="2" y="2"/>
                  </a:cubicBezTo>
                  <a:cubicBezTo>
                    <a:pt x="0" y="16"/>
                    <a:pt x="6" y="30"/>
                    <a:pt x="20" y="36"/>
                  </a:cubicBezTo>
                  <a:cubicBezTo>
                    <a:pt x="22" y="36"/>
                    <a:pt x="22" y="33"/>
                    <a:pt x="21" y="3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3" name="Freeform 66"/>
            <p:cNvSpPr/>
            <p:nvPr/>
          </p:nvSpPr>
          <p:spPr bwMode="auto">
            <a:xfrm>
              <a:off x="6145" y="4155"/>
              <a:ext cx="52" cy="64"/>
            </a:xfrm>
            <a:custGeom>
              <a:avLst/>
              <a:gdLst>
                <a:gd name="T0" fmla="*/ 20 w 22"/>
                <a:gd name="T1" fmla="*/ 23 h 27"/>
                <a:gd name="T2" fmla="*/ 3 w 22"/>
                <a:gd name="T3" fmla="*/ 2 h 27"/>
                <a:gd name="T4" fmla="*/ 0 w 22"/>
                <a:gd name="T5" fmla="*/ 2 h 27"/>
                <a:gd name="T6" fmla="*/ 19 w 22"/>
                <a:gd name="T7" fmla="*/ 26 h 27"/>
                <a:gd name="T8" fmla="*/ 20 w 22"/>
                <a:gd name="T9" fmla="*/ 23 h 27"/>
              </a:gdLst>
              <a:ahLst/>
              <a:cxnLst>
                <a:cxn ang="0">
                  <a:pos x="T0" y="T1"/>
                </a:cxn>
                <a:cxn ang="0">
                  <a:pos x="T2" y="T3"/>
                </a:cxn>
                <a:cxn ang="0">
                  <a:pos x="T4" y="T5"/>
                </a:cxn>
                <a:cxn ang="0">
                  <a:pos x="T6" y="T7"/>
                </a:cxn>
                <a:cxn ang="0">
                  <a:pos x="T8" y="T9"/>
                </a:cxn>
              </a:cxnLst>
              <a:rect l="0" t="0" r="r" b="b"/>
              <a:pathLst>
                <a:path w="22" h="27">
                  <a:moveTo>
                    <a:pt x="20" y="23"/>
                  </a:moveTo>
                  <a:cubicBezTo>
                    <a:pt x="11" y="20"/>
                    <a:pt x="3" y="12"/>
                    <a:pt x="3" y="2"/>
                  </a:cubicBezTo>
                  <a:cubicBezTo>
                    <a:pt x="3" y="0"/>
                    <a:pt x="0" y="0"/>
                    <a:pt x="0" y="2"/>
                  </a:cubicBezTo>
                  <a:cubicBezTo>
                    <a:pt x="0" y="14"/>
                    <a:pt x="9" y="22"/>
                    <a:pt x="19" y="26"/>
                  </a:cubicBezTo>
                  <a:cubicBezTo>
                    <a:pt x="21" y="27"/>
                    <a:pt x="22" y="24"/>
                    <a:pt x="20" y="2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4" name="Freeform 67"/>
            <p:cNvSpPr/>
            <p:nvPr/>
          </p:nvSpPr>
          <p:spPr bwMode="auto">
            <a:xfrm>
              <a:off x="6173" y="4097"/>
              <a:ext cx="48" cy="206"/>
            </a:xfrm>
            <a:custGeom>
              <a:avLst/>
              <a:gdLst>
                <a:gd name="T0" fmla="*/ 10 w 20"/>
                <a:gd name="T1" fmla="*/ 62 h 86"/>
                <a:gd name="T2" fmla="*/ 15 w 20"/>
                <a:gd name="T3" fmla="*/ 32 h 86"/>
                <a:gd name="T4" fmla="*/ 20 w 20"/>
                <a:gd name="T5" fmla="*/ 2 h 86"/>
                <a:gd name="T6" fmla="*/ 20 w 20"/>
                <a:gd name="T7" fmla="*/ 1 h 86"/>
                <a:gd name="T8" fmla="*/ 17 w 20"/>
                <a:gd name="T9" fmla="*/ 0 h 86"/>
                <a:gd name="T10" fmla="*/ 16 w 20"/>
                <a:gd name="T11" fmla="*/ 6 h 86"/>
                <a:gd name="T12" fmla="*/ 5 w 20"/>
                <a:gd name="T13" fmla="*/ 60 h 86"/>
                <a:gd name="T14" fmla="*/ 1 w 20"/>
                <a:gd name="T15" fmla="*/ 86 h 86"/>
                <a:gd name="T16" fmla="*/ 4 w 20"/>
                <a:gd name="T17" fmla="*/ 83 h 86"/>
                <a:gd name="T18" fmla="*/ 7 w 20"/>
                <a:gd name="T19" fmla="*/ 77 h 86"/>
                <a:gd name="T20" fmla="*/ 10 w 20"/>
                <a:gd name="T21"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6">
                  <a:moveTo>
                    <a:pt x="10" y="62"/>
                  </a:moveTo>
                  <a:cubicBezTo>
                    <a:pt x="11" y="52"/>
                    <a:pt x="13" y="42"/>
                    <a:pt x="15" y="32"/>
                  </a:cubicBezTo>
                  <a:cubicBezTo>
                    <a:pt x="16" y="22"/>
                    <a:pt x="18" y="12"/>
                    <a:pt x="20" y="2"/>
                  </a:cubicBezTo>
                  <a:cubicBezTo>
                    <a:pt x="20" y="2"/>
                    <a:pt x="20" y="1"/>
                    <a:pt x="20" y="1"/>
                  </a:cubicBezTo>
                  <a:cubicBezTo>
                    <a:pt x="19" y="1"/>
                    <a:pt x="18" y="1"/>
                    <a:pt x="17" y="0"/>
                  </a:cubicBezTo>
                  <a:cubicBezTo>
                    <a:pt x="17" y="2"/>
                    <a:pt x="16" y="4"/>
                    <a:pt x="16" y="6"/>
                  </a:cubicBezTo>
                  <a:cubicBezTo>
                    <a:pt x="12" y="24"/>
                    <a:pt x="9" y="42"/>
                    <a:pt x="5" y="60"/>
                  </a:cubicBezTo>
                  <a:cubicBezTo>
                    <a:pt x="3" y="69"/>
                    <a:pt x="0" y="77"/>
                    <a:pt x="1" y="86"/>
                  </a:cubicBezTo>
                  <a:cubicBezTo>
                    <a:pt x="2" y="85"/>
                    <a:pt x="3" y="84"/>
                    <a:pt x="4" y="83"/>
                  </a:cubicBezTo>
                  <a:cubicBezTo>
                    <a:pt x="7" y="80"/>
                    <a:pt x="6" y="81"/>
                    <a:pt x="7" y="77"/>
                  </a:cubicBezTo>
                  <a:cubicBezTo>
                    <a:pt x="8" y="72"/>
                    <a:pt x="10" y="67"/>
                    <a:pt x="10" y="62"/>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5" name="Freeform 68"/>
            <p:cNvSpPr/>
            <p:nvPr/>
          </p:nvSpPr>
          <p:spPr bwMode="auto">
            <a:xfrm>
              <a:off x="6185" y="4100"/>
              <a:ext cx="41" cy="200"/>
            </a:xfrm>
            <a:custGeom>
              <a:avLst/>
              <a:gdLst>
                <a:gd name="T0" fmla="*/ 6 w 17"/>
                <a:gd name="T1" fmla="*/ 54 h 84"/>
                <a:gd name="T2" fmla="*/ 17 w 17"/>
                <a:gd name="T3" fmla="*/ 0 h 84"/>
                <a:gd name="T4" fmla="*/ 16 w 17"/>
                <a:gd name="T5" fmla="*/ 0 h 84"/>
                <a:gd name="T6" fmla="*/ 5 w 17"/>
                <a:gd name="T7" fmla="*/ 54 h 84"/>
                <a:gd name="T8" fmla="*/ 3 w 17"/>
                <a:gd name="T9" fmla="*/ 62 h 84"/>
                <a:gd name="T10" fmla="*/ 0 w 17"/>
                <a:gd name="T11" fmla="*/ 84 h 84"/>
                <a:gd name="T12" fmla="*/ 2 w 17"/>
                <a:gd name="T13" fmla="*/ 83 h 84"/>
                <a:gd name="T14" fmla="*/ 4 w 17"/>
                <a:gd name="T15" fmla="*/ 63 h 84"/>
                <a:gd name="T16" fmla="*/ 6 w 17"/>
                <a:gd name="T17"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4">
                  <a:moveTo>
                    <a:pt x="6" y="54"/>
                  </a:moveTo>
                  <a:cubicBezTo>
                    <a:pt x="17" y="0"/>
                    <a:pt x="17" y="0"/>
                    <a:pt x="17" y="0"/>
                  </a:cubicBezTo>
                  <a:cubicBezTo>
                    <a:pt x="16" y="0"/>
                    <a:pt x="16" y="0"/>
                    <a:pt x="16" y="0"/>
                  </a:cubicBezTo>
                  <a:cubicBezTo>
                    <a:pt x="5" y="54"/>
                    <a:pt x="5" y="54"/>
                    <a:pt x="5" y="54"/>
                  </a:cubicBezTo>
                  <a:cubicBezTo>
                    <a:pt x="3" y="62"/>
                    <a:pt x="3" y="62"/>
                    <a:pt x="3" y="62"/>
                  </a:cubicBezTo>
                  <a:cubicBezTo>
                    <a:pt x="0" y="84"/>
                    <a:pt x="0" y="84"/>
                    <a:pt x="0" y="84"/>
                  </a:cubicBezTo>
                  <a:cubicBezTo>
                    <a:pt x="2" y="83"/>
                    <a:pt x="2" y="83"/>
                    <a:pt x="2" y="83"/>
                  </a:cubicBezTo>
                  <a:cubicBezTo>
                    <a:pt x="4" y="63"/>
                    <a:pt x="4" y="63"/>
                    <a:pt x="4" y="63"/>
                  </a:cubicBezTo>
                  <a:lnTo>
                    <a:pt x="6" y="5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6" name="Freeform 69"/>
            <p:cNvSpPr/>
            <p:nvPr/>
          </p:nvSpPr>
          <p:spPr bwMode="auto">
            <a:xfrm>
              <a:off x="6176" y="4097"/>
              <a:ext cx="38" cy="213"/>
            </a:xfrm>
            <a:custGeom>
              <a:avLst/>
              <a:gdLst>
                <a:gd name="T0" fmla="*/ 6 w 16"/>
                <a:gd name="T1" fmla="*/ 61 h 89"/>
                <a:gd name="T2" fmla="*/ 11 w 16"/>
                <a:gd name="T3" fmla="*/ 35 h 89"/>
                <a:gd name="T4" fmla="*/ 16 w 16"/>
                <a:gd name="T5" fmla="*/ 0 h 89"/>
                <a:gd name="T6" fmla="*/ 16 w 16"/>
                <a:gd name="T7" fmla="*/ 0 h 89"/>
                <a:gd name="T8" fmla="*/ 10 w 16"/>
                <a:gd name="T9" fmla="*/ 34 h 89"/>
                <a:gd name="T10" fmla="*/ 6 w 16"/>
                <a:gd name="T11" fmla="*/ 58 h 89"/>
                <a:gd name="T12" fmla="*/ 5 w 16"/>
                <a:gd name="T13" fmla="*/ 64 h 89"/>
                <a:gd name="T14" fmla="*/ 0 w 16"/>
                <a:gd name="T15" fmla="*/ 89 h 89"/>
                <a:gd name="T16" fmla="*/ 3 w 16"/>
                <a:gd name="T17" fmla="*/ 89 h 89"/>
                <a:gd name="T18" fmla="*/ 6 w 16"/>
                <a:gd name="T19" fmla="*/ 64 h 89"/>
                <a:gd name="T20" fmla="*/ 6 w 16"/>
                <a:gd name="T21"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9">
                  <a:moveTo>
                    <a:pt x="6" y="61"/>
                  </a:moveTo>
                  <a:cubicBezTo>
                    <a:pt x="11" y="35"/>
                    <a:pt x="11" y="35"/>
                    <a:pt x="11" y="35"/>
                  </a:cubicBezTo>
                  <a:cubicBezTo>
                    <a:pt x="12" y="22"/>
                    <a:pt x="14" y="11"/>
                    <a:pt x="16" y="0"/>
                  </a:cubicBezTo>
                  <a:cubicBezTo>
                    <a:pt x="16" y="0"/>
                    <a:pt x="16" y="0"/>
                    <a:pt x="16" y="0"/>
                  </a:cubicBezTo>
                  <a:cubicBezTo>
                    <a:pt x="14" y="11"/>
                    <a:pt x="12" y="22"/>
                    <a:pt x="10" y="34"/>
                  </a:cubicBezTo>
                  <a:cubicBezTo>
                    <a:pt x="6" y="58"/>
                    <a:pt x="6" y="58"/>
                    <a:pt x="6" y="58"/>
                  </a:cubicBezTo>
                  <a:cubicBezTo>
                    <a:pt x="5" y="64"/>
                    <a:pt x="5" y="64"/>
                    <a:pt x="5" y="64"/>
                  </a:cubicBezTo>
                  <a:cubicBezTo>
                    <a:pt x="0" y="89"/>
                    <a:pt x="0" y="89"/>
                    <a:pt x="0" y="89"/>
                  </a:cubicBezTo>
                  <a:cubicBezTo>
                    <a:pt x="3" y="89"/>
                    <a:pt x="3" y="89"/>
                    <a:pt x="3" y="89"/>
                  </a:cubicBezTo>
                  <a:cubicBezTo>
                    <a:pt x="6" y="64"/>
                    <a:pt x="6" y="64"/>
                    <a:pt x="6" y="64"/>
                  </a:cubicBezTo>
                  <a:lnTo>
                    <a:pt x="6" y="6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7" name="Freeform 70"/>
            <p:cNvSpPr/>
            <p:nvPr/>
          </p:nvSpPr>
          <p:spPr bwMode="auto">
            <a:xfrm>
              <a:off x="6171" y="3968"/>
              <a:ext cx="78" cy="48"/>
            </a:xfrm>
            <a:custGeom>
              <a:avLst/>
              <a:gdLst>
                <a:gd name="T0" fmla="*/ 33 w 33"/>
                <a:gd name="T1" fmla="*/ 7 h 20"/>
                <a:gd name="T2" fmla="*/ 29 w 33"/>
                <a:gd name="T3" fmla="*/ 0 h 20"/>
                <a:gd name="T4" fmla="*/ 25 w 33"/>
                <a:gd name="T5" fmla="*/ 4 h 20"/>
                <a:gd name="T6" fmla="*/ 20 w 33"/>
                <a:gd name="T7" fmla="*/ 8 h 20"/>
                <a:gd name="T8" fmla="*/ 18 w 33"/>
                <a:gd name="T9" fmla="*/ 11 h 20"/>
                <a:gd name="T10" fmla="*/ 16 w 33"/>
                <a:gd name="T11" fmla="*/ 12 h 20"/>
                <a:gd name="T12" fmla="*/ 12 w 33"/>
                <a:gd name="T13" fmla="*/ 15 h 20"/>
                <a:gd name="T14" fmla="*/ 9 w 33"/>
                <a:gd name="T15" fmla="*/ 12 h 20"/>
                <a:gd name="T16" fmla="*/ 8 w 33"/>
                <a:gd name="T17" fmla="*/ 10 h 20"/>
                <a:gd name="T18" fmla="*/ 6 w 33"/>
                <a:gd name="T19" fmla="*/ 8 h 20"/>
                <a:gd name="T20" fmla="*/ 2 w 33"/>
                <a:gd name="T21" fmla="*/ 2 h 20"/>
                <a:gd name="T22" fmla="*/ 0 w 33"/>
                <a:gd name="T23" fmla="*/ 13 h 20"/>
                <a:gd name="T24" fmla="*/ 33 w 33"/>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0">
                  <a:moveTo>
                    <a:pt x="33" y="7"/>
                  </a:moveTo>
                  <a:cubicBezTo>
                    <a:pt x="32" y="4"/>
                    <a:pt x="31" y="2"/>
                    <a:pt x="29" y="0"/>
                  </a:cubicBezTo>
                  <a:cubicBezTo>
                    <a:pt x="28" y="1"/>
                    <a:pt x="27" y="3"/>
                    <a:pt x="25" y="4"/>
                  </a:cubicBezTo>
                  <a:cubicBezTo>
                    <a:pt x="24" y="5"/>
                    <a:pt x="22" y="7"/>
                    <a:pt x="20" y="8"/>
                  </a:cubicBezTo>
                  <a:cubicBezTo>
                    <a:pt x="20" y="9"/>
                    <a:pt x="19" y="10"/>
                    <a:pt x="18" y="11"/>
                  </a:cubicBezTo>
                  <a:cubicBezTo>
                    <a:pt x="17" y="11"/>
                    <a:pt x="17" y="12"/>
                    <a:pt x="16" y="12"/>
                  </a:cubicBezTo>
                  <a:cubicBezTo>
                    <a:pt x="15" y="13"/>
                    <a:pt x="14" y="15"/>
                    <a:pt x="12" y="15"/>
                  </a:cubicBezTo>
                  <a:cubicBezTo>
                    <a:pt x="11" y="14"/>
                    <a:pt x="10" y="13"/>
                    <a:pt x="9" y="12"/>
                  </a:cubicBezTo>
                  <a:cubicBezTo>
                    <a:pt x="9" y="11"/>
                    <a:pt x="8" y="10"/>
                    <a:pt x="8" y="10"/>
                  </a:cubicBezTo>
                  <a:cubicBezTo>
                    <a:pt x="7" y="9"/>
                    <a:pt x="7" y="8"/>
                    <a:pt x="6" y="8"/>
                  </a:cubicBezTo>
                  <a:cubicBezTo>
                    <a:pt x="2" y="2"/>
                    <a:pt x="2" y="2"/>
                    <a:pt x="2" y="2"/>
                  </a:cubicBezTo>
                  <a:cubicBezTo>
                    <a:pt x="1" y="6"/>
                    <a:pt x="0" y="9"/>
                    <a:pt x="0" y="13"/>
                  </a:cubicBezTo>
                  <a:cubicBezTo>
                    <a:pt x="10" y="20"/>
                    <a:pt x="21" y="15"/>
                    <a:pt x="33" y="7"/>
                  </a:cubicBezTo>
                  <a:close/>
                </a:path>
              </a:pathLst>
            </a:custGeom>
            <a:solidFill>
              <a:srgbClr val="FFC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8" name="Freeform 71"/>
            <p:cNvSpPr/>
            <p:nvPr/>
          </p:nvSpPr>
          <p:spPr bwMode="auto">
            <a:xfrm>
              <a:off x="6169" y="3985"/>
              <a:ext cx="137" cy="134"/>
            </a:xfrm>
            <a:custGeom>
              <a:avLst/>
              <a:gdLst>
                <a:gd name="T0" fmla="*/ 51 w 58"/>
                <a:gd name="T1" fmla="*/ 18 h 56"/>
                <a:gd name="T2" fmla="*/ 44 w 58"/>
                <a:gd name="T3" fmla="*/ 19 h 56"/>
                <a:gd name="T4" fmla="*/ 41 w 58"/>
                <a:gd name="T5" fmla="*/ 15 h 56"/>
                <a:gd name="T6" fmla="*/ 39 w 58"/>
                <a:gd name="T7" fmla="*/ 10 h 56"/>
                <a:gd name="T8" fmla="*/ 34 w 58"/>
                <a:gd name="T9" fmla="*/ 1 h 56"/>
                <a:gd name="T10" fmla="*/ 34 w 58"/>
                <a:gd name="T11" fmla="*/ 0 h 56"/>
                <a:gd name="T12" fmla="*/ 1 w 58"/>
                <a:gd name="T13" fmla="*/ 6 h 56"/>
                <a:gd name="T14" fmla="*/ 1 w 58"/>
                <a:gd name="T15" fmla="*/ 24 h 56"/>
                <a:gd name="T16" fmla="*/ 12 w 58"/>
                <a:gd name="T17" fmla="*/ 48 h 56"/>
                <a:gd name="T18" fmla="*/ 31 w 58"/>
                <a:gd name="T19" fmla="*/ 53 h 56"/>
                <a:gd name="T20" fmla="*/ 51 w 58"/>
                <a:gd name="T21" fmla="*/ 35 h 56"/>
                <a:gd name="T22" fmla="*/ 58 w 58"/>
                <a:gd name="T23" fmla="*/ 12 h 56"/>
                <a:gd name="T24" fmla="*/ 51 w 58"/>
                <a:gd name="T25"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6">
                  <a:moveTo>
                    <a:pt x="51" y="18"/>
                  </a:moveTo>
                  <a:cubicBezTo>
                    <a:pt x="49" y="18"/>
                    <a:pt x="45" y="21"/>
                    <a:pt x="44" y="19"/>
                  </a:cubicBezTo>
                  <a:cubicBezTo>
                    <a:pt x="42" y="19"/>
                    <a:pt x="42" y="17"/>
                    <a:pt x="41" y="15"/>
                  </a:cubicBezTo>
                  <a:cubicBezTo>
                    <a:pt x="40" y="14"/>
                    <a:pt x="39" y="12"/>
                    <a:pt x="39" y="10"/>
                  </a:cubicBezTo>
                  <a:cubicBezTo>
                    <a:pt x="37" y="7"/>
                    <a:pt x="36" y="4"/>
                    <a:pt x="34" y="1"/>
                  </a:cubicBezTo>
                  <a:cubicBezTo>
                    <a:pt x="34" y="0"/>
                    <a:pt x="34" y="0"/>
                    <a:pt x="34" y="0"/>
                  </a:cubicBezTo>
                  <a:cubicBezTo>
                    <a:pt x="22" y="8"/>
                    <a:pt x="11" y="13"/>
                    <a:pt x="1" y="6"/>
                  </a:cubicBezTo>
                  <a:cubicBezTo>
                    <a:pt x="0" y="12"/>
                    <a:pt x="0" y="18"/>
                    <a:pt x="1" y="24"/>
                  </a:cubicBezTo>
                  <a:cubicBezTo>
                    <a:pt x="2" y="33"/>
                    <a:pt x="5" y="42"/>
                    <a:pt x="12" y="48"/>
                  </a:cubicBezTo>
                  <a:cubicBezTo>
                    <a:pt x="17" y="53"/>
                    <a:pt x="24" y="56"/>
                    <a:pt x="31" y="53"/>
                  </a:cubicBezTo>
                  <a:cubicBezTo>
                    <a:pt x="39" y="49"/>
                    <a:pt x="47" y="42"/>
                    <a:pt x="51" y="35"/>
                  </a:cubicBezTo>
                  <a:cubicBezTo>
                    <a:pt x="56" y="28"/>
                    <a:pt x="57" y="20"/>
                    <a:pt x="58" y="12"/>
                  </a:cubicBezTo>
                  <a:cubicBezTo>
                    <a:pt x="56" y="14"/>
                    <a:pt x="54" y="16"/>
                    <a:pt x="51" y="18"/>
                  </a:cubicBezTo>
                  <a:close/>
                </a:path>
              </a:pathLst>
            </a:custGeom>
            <a:solidFill>
              <a:srgbClr val="FFC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19" name="Freeform 72"/>
            <p:cNvSpPr/>
            <p:nvPr/>
          </p:nvSpPr>
          <p:spPr bwMode="auto">
            <a:xfrm>
              <a:off x="6164" y="3968"/>
              <a:ext cx="142" cy="144"/>
            </a:xfrm>
            <a:custGeom>
              <a:avLst/>
              <a:gdLst>
                <a:gd name="T0" fmla="*/ 7 w 60"/>
                <a:gd name="T1" fmla="*/ 6 h 60"/>
                <a:gd name="T2" fmla="*/ 11 w 60"/>
                <a:gd name="T3" fmla="*/ 12 h 60"/>
                <a:gd name="T4" fmla="*/ 13 w 60"/>
                <a:gd name="T5" fmla="*/ 15 h 60"/>
                <a:gd name="T6" fmla="*/ 16 w 60"/>
                <a:gd name="T7" fmla="*/ 18 h 60"/>
                <a:gd name="T8" fmla="*/ 22 w 60"/>
                <a:gd name="T9" fmla="*/ 12 h 60"/>
                <a:gd name="T10" fmla="*/ 24 w 60"/>
                <a:gd name="T11" fmla="*/ 10 h 60"/>
                <a:gd name="T12" fmla="*/ 28 w 60"/>
                <a:gd name="T13" fmla="*/ 6 h 60"/>
                <a:gd name="T14" fmla="*/ 31 w 60"/>
                <a:gd name="T15" fmla="*/ 2 h 60"/>
                <a:gd name="T16" fmla="*/ 33 w 60"/>
                <a:gd name="T17" fmla="*/ 0 h 60"/>
                <a:gd name="T18" fmla="*/ 34 w 60"/>
                <a:gd name="T19" fmla="*/ 0 h 60"/>
                <a:gd name="T20" fmla="*/ 41 w 60"/>
                <a:gd name="T21" fmla="*/ 21 h 60"/>
                <a:gd name="T22" fmla="*/ 42 w 60"/>
                <a:gd name="T23" fmla="*/ 25 h 60"/>
                <a:gd name="T24" fmla="*/ 59 w 60"/>
                <a:gd name="T25" fmla="*/ 19 h 60"/>
                <a:gd name="T26" fmla="*/ 59 w 60"/>
                <a:gd name="T27" fmla="*/ 17 h 60"/>
                <a:gd name="T28" fmla="*/ 59 w 60"/>
                <a:gd name="T29" fmla="*/ 17 h 60"/>
                <a:gd name="T30" fmla="*/ 59 w 60"/>
                <a:gd name="T31" fmla="*/ 18 h 60"/>
                <a:gd name="T32" fmla="*/ 59 w 60"/>
                <a:gd name="T33" fmla="*/ 19 h 60"/>
                <a:gd name="T34" fmla="*/ 59 w 60"/>
                <a:gd name="T35" fmla="*/ 20 h 60"/>
                <a:gd name="T36" fmla="*/ 59 w 60"/>
                <a:gd name="T37" fmla="*/ 22 h 60"/>
                <a:gd name="T38" fmla="*/ 56 w 60"/>
                <a:gd name="T39" fmla="*/ 32 h 60"/>
                <a:gd name="T40" fmla="*/ 41 w 60"/>
                <a:gd name="T41" fmla="*/ 54 h 60"/>
                <a:gd name="T42" fmla="*/ 24 w 60"/>
                <a:gd name="T43" fmla="*/ 59 h 60"/>
                <a:gd name="T44" fmla="*/ 3 w 60"/>
                <a:gd name="T45" fmla="*/ 36 h 60"/>
                <a:gd name="T46" fmla="*/ 4 w 60"/>
                <a:gd name="T47" fmla="*/ 5 h 60"/>
                <a:gd name="T48" fmla="*/ 4 w 60"/>
                <a:gd name="T49" fmla="*/ 6 h 60"/>
                <a:gd name="T50" fmla="*/ 4 w 60"/>
                <a:gd name="T51" fmla="*/ 36 h 60"/>
                <a:gd name="T52" fmla="*/ 25 w 60"/>
                <a:gd name="T53" fmla="*/ 58 h 60"/>
                <a:gd name="T54" fmla="*/ 40 w 60"/>
                <a:gd name="T55" fmla="*/ 53 h 60"/>
                <a:gd name="T56" fmla="*/ 55 w 60"/>
                <a:gd name="T57" fmla="*/ 32 h 60"/>
                <a:gd name="T58" fmla="*/ 58 w 60"/>
                <a:gd name="T59" fmla="*/ 20 h 60"/>
                <a:gd name="T60" fmla="*/ 42 w 60"/>
                <a:gd name="T61" fmla="*/ 26 h 60"/>
                <a:gd name="T62" fmla="*/ 40 w 60"/>
                <a:gd name="T63" fmla="*/ 22 h 60"/>
                <a:gd name="T64" fmla="*/ 34 w 60"/>
                <a:gd name="T65" fmla="*/ 1 h 60"/>
                <a:gd name="T66" fmla="*/ 33 w 60"/>
                <a:gd name="T67" fmla="*/ 1 h 60"/>
                <a:gd name="T68" fmla="*/ 32 w 60"/>
                <a:gd name="T69" fmla="*/ 2 h 60"/>
                <a:gd name="T70" fmla="*/ 29 w 60"/>
                <a:gd name="T71" fmla="*/ 6 h 60"/>
                <a:gd name="T72" fmla="*/ 25 w 60"/>
                <a:gd name="T73" fmla="*/ 10 h 60"/>
                <a:gd name="T74" fmla="*/ 23 w 60"/>
                <a:gd name="T75" fmla="*/ 12 h 60"/>
                <a:gd name="T76" fmla="*/ 16 w 60"/>
                <a:gd name="T77" fmla="*/ 18 h 60"/>
                <a:gd name="T78" fmla="*/ 15 w 60"/>
                <a:gd name="T79" fmla="*/ 18 h 60"/>
                <a:gd name="T80" fmla="*/ 15 w 60"/>
                <a:gd name="T81" fmla="*/ 18 h 60"/>
                <a:gd name="T82" fmla="*/ 12 w 60"/>
                <a:gd name="T83" fmla="*/ 15 h 60"/>
                <a:gd name="T84" fmla="*/ 10 w 60"/>
                <a:gd name="T85" fmla="*/ 13 h 60"/>
                <a:gd name="T86" fmla="*/ 6 w 60"/>
                <a:gd name="T87" fmla="*/ 6 h 60"/>
                <a:gd name="T88" fmla="*/ 5 w 60"/>
                <a:gd name="T89" fmla="*/ 4 h 60"/>
                <a:gd name="T90" fmla="*/ 5 w 60"/>
                <a:gd name="T91" fmla="*/ 3 h 60"/>
                <a:gd name="T92" fmla="*/ 7 w 60"/>
                <a:gd name="T9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60">
                  <a:moveTo>
                    <a:pt x="7" y="6"/>
                  </a:moveTo>
                  <a:cubicBezTo>
                    <a:pt x="11" y="12"/>
                    <a:pt x="11" y="12"/>
                    <a:pt x="11" y="12"/>
                  </a:cubicBezTo>
                  <a:cubicBezTo>
                    <a:pt x="13" y="15"/>
                    <a:pt x="13" y="15"/>
                    <a:pt x="13" y="15"/>
                  </a:cubicBezTo>
                  <a:cubicBezTo>
                    <a:pt x="13" y="15"/>
                    <a:pt x="15" y="17"/>
                    <a:pt x="16" y="18"/>
                  </a:cubicBezTo>
                  <a:cubicBezTo>
                    <a:pt x="16" y="17"/>
                    <a:pt x="22" y="12"/>
                    <a:pt x="22" y="12"/>
                  </a:cubicBezTo>
                  <a:cubicBezTo>
                    <a:pt x="24" y="10"/>
                    <a:pt x="24" y="10"/>
                    <a:pt x="24" y="10"/>
                  </a:cubicBezTo>
                  <a:cubicBezTo>
                    <a:pt x="28" y="6"/>
                    <a:pt x="28" y="6"/>
                    <a:pt x="28" y="6"/>
                  </a:cubicBezTo>
                  <a:cubicBezTo>
                    <a:pt x="31" y="2"/>
                    <a:pt x="31" y="2"/>
                    <a:pt x="31" y="2"/>
                  </a:cubicBezTo>
                  <a:cubicBezTo>
                    <a:pt x="31" y="2"/>
                    <a:pt x="33" y="0"/>
                    <a:pt x="33" y="0"/>
                  </a:cubicBezTo>
                  <a:cubicBezTo>
                    <a:pt x="33" y="0"/>
                    <a:pt x="34" y="0"/>
                    <a:pt x="34" y="0"/>
                  </a:cubicBezTo>
                  <a:cubicBezTo>
                    <a:pt x="38" y="2"/>
                    <a:pt x="39" y="10"/>
                    <a:pt x="41" y="21"/>
                  </a:cubicBezTo>
                  <a:cubicBezTo>
                    <a:pt x="42" y="25"/>
                    <a:pt x="42" y="25"/>
                    <a:pt x="42" y="25"/>
                  </a:cubicBezTo>
                  <a:cubicBezTo>
                    <a:pt x="45" y="25"/>
                    <a:pt x="58" y="22"/>
                    <a:pt x="59" y="19"/>
                  </a:cubicBezTo>
                  <a:cubicBezTo>
                    <a:pt x="59" y="18"/>
                    <a:pt x="59" y="17"/>
                    <a:pt x="59" y="17"/>
                  </a:cubicBezTo>
                  <a:cubicBezTo>
                    <a:pt x="59" y="17"/>
                    <a:pt x="59" y="17"/>
                    <a:pt x="59" y="17"/>
                  </a:cubicBezTo>
                  <a:cubicBezTo>
                    <a:pt x="59" y="18"/>
                    <a:pt x="60" y="18"/>
                    <a:pt x="59" y="18"/>
                  </a:cubicBezTo>
                  <a:cubicBezTo>
                    <a:pt x="59" y="19"/>
                    <a:pt x="59" y="19"/>
                    <a:pt x="59" y="19"/>
                  </a:cubicBezTo>
                  <a:cubicBezTo>
                    <a:pt x="59" y="20"/>
                    <a:pt x="59" y="20"/>
                    <a:pt x="59" y="20"/>
                  </a:cubicBezTo>
                  <a:cubicBezTo>
                    <a:pt x="59" y="22"/>
                    <a:pt x="59" y="22"/>
                    <a:pt x="59" y="22"/>
                  </a:cubicBezTo>
                  <a:cubicBezTo>
                    <a:pt x="58" y="26"/>
                    <a:pt x="58" y="27"/>
                    <a:pt x="56" y="32"/>
                  </a:cubicBezTo>
                  <a:cubicBezTo>
                    <a:pt x="53" y="38"/>
                    <a:pt x="46" y="49"/>
                    <a:pt x="41" y="54"/>
                  </a:cubicBezTo>
                  <a:cubicBezTo>
                    <a:pt x="35" y="58"/>
                    <a:pt x="31" y="60"/>
                    <a:pt x="24" y="59"/>
                  </a:cubicBezTo>
                  <a:cubicBezTo>
                    <a:pt x="13" y="56"/>
                    <a:pt x="6" y="45"/>
                    <a:pt x="3" y="36"/>
                  </a:cubicBezTo>
                  <a:cubicBezTo>
                    <a:pt x="0" y="28"/>
                    <a:pt x="1" y="14"/>
                    <a:pt x="4" y="5"/>
                  </a:cubicBezTo>
                  <a:cubicBezTo>
                    <a:pt x="4" y="6"/>
                    <a:pt x="4" y="6"/>
                    <a:pt x="4" y="6"/>
                  </a:cubicBezTo>
                  <a:cubicBezTo>
                    <a:pt x="1" y="14"/>
                    <a:pt x="1" y="29"/>
                    <a:pt x="4" y="36"/>
                  </a:cubicBezTo>
                  <a:cubicBezTo>
                    <a:pt x="7" y="45"/>
                    <a:pt x="14" y="56"/>
                    <a:pt x="25" y="58"/>
                  </a:cubicBezTo>
                  <a:cubicBezTo>
                    <a:pt x="31" y="60"/>
                    <a:pt x="35" y="58"/>
                    <a:pt x="40" y="53"/>
                  </a:cubicBezTo>
                  <a:cubicBezTo>
                    <a:pt x="45" y="49"/>
                    <a:pt x="52" y="38"/>
                    <a:pt x="55" y="32"/>
                  </a:cubicBezTo>
                  <a:cubicBezTo>
                    <a:pt x="57" y="28"/>
                    <a:pt x="58" y="24"/>
                    <a:pt x="58" y="20"/>
                  </a:cubicBezTo>
                  <a:cubicBezTo>
                    <a:pt x="54" y="23"/>
                    <a:pt x="44" y="26"/>
                    <a:pt x="42" y="26"/>
                  </a:cubicBezTo>
                  <a:cubicBezTo>
                    <a:pt x="41" y="26"/>
                    <a:pt x="41" y="26"/>
                    <a:pt x="40" y="22"/>
                  </a:cubicBezTo>
                  <a:cubicBezTo>
                    <a:pt x="40" y="17"/>
                    <a:pt x="37" y="2"/>
                    <a:pt x="34" y="1"/>
                  </a:cubicBezTo>
                  <a:cubicBezTo>
                    <a:pt x="34" y="0"/>
                    <a:pt x="33" y="0"/>
                    <a:pt x="33" y="1"/>
                  </a:cubicBezTo>
                  <a:cubicBezTo>
                    <a:pt x="32" y="2"/>
                    <a:pt x="32" y="2"/>
                    <a:pt x="32" y="2"/>
                  </a:cubicBezTo>
                  <a:cubicBezTo>
                    <a:pt x="32" y="3"/>
                    <a:pt x="29" y="6"/>
                    <a:pt x="29" y="6"/>
                  </a:cubicBezTo>
                  <a:cubicBezTo>
                    <a:pt x="25" y="10"/>
                    <a:pt x="25" y="10"/>
                    <a:pt x="25" y="10"/>
                  </a:cubicBezTo>
                  <a:cubicBezTo>
                    <a:pt x="23" y="12"/>
                    <a:pt x="23" y="12"/>
                    <a:pt x="23" y="12"/>
                  </a:cubicBezTo>
                  <a:cubicBezTo>
                    <a:pt x="16" y="18"/>
                    <a:pt x="16" y="18"/>
                    <a:pt x="16" y="18"/>
                  </a:cubicBezTo>
                  <a:cubicBezTo>
                    <a:pt x="16" y="19"/>
                    <a:pt x="15" y="19"/>
                    <a:pt x="15" y="18"/>
                  </a:cubicBezTo>
                  <a:cubicBezTo>
                    <a:pt x="15" y="18"/>
                    <a:pt x="15" y="18"/>
                    <a:pt x="15" y="18"/>
                  </a:cubicBezTo>
                  <a:cubicBezTo>
                    <a:pt x="12" y="15"/>
                    <a:pt x="12" y="15"/>
                    <a:pt x="12" y="15"/>
                  </a:cubicBezTo>
                  <a:cubicBezTo>
                    <a:pt x="10" y="13"/>
                    <a:pt x="10" y="13"/>
                    <a:pt x="10" y="13"/>
                  </a:cubicBezTo>
                  <a:cubicBezTo>
                    <a:pt x="6" y="6"/>
                    <a:pt x="6" y="6"/>
                    <a:pt x="6" y="6"/>
                  </a:cubicBezTo>
                  <a:cubicBezTo>
                    <a:pt x="5" y="4"/>
                    <a:pt x="5" y="4"/>
                    <a:pt x="5" y="4"/>
                  </a:cubicBezTo>
                  <a:cubicBezTo>
                    <a:pt x="5" y="3"/>
                    <a:pt x="5" y="3"/>
                    <a:pt x="5" y="3"/>
                  </a:cubicBezTo>
                  <a:lnTo>
                    <a:pt x="7" y="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0" name="Freeform 73"/>
            <p:cNvSpPr/>
            <p:nvPr/>
          </p:nvSpPr>
          <p:spPr bwMode="auto">
            <a:xfrm>
              <a:off x="6169" y="4011"/>
              <a:ext cx="28" cy="72"/>
            </a:xfrm>
            <a:custGeom>
              <a:avLst/>
              <a:gdLst>
                <a:gd name="T0" fmla="*/ 9 w 12"/>
                <a:gd name="T1" fmla="*/ 27 h 30"/>
                <a:gd name="T2" fmla="*/ 3 w 12"/>
                <a:gd name="T3" fmla="*/ 0 h 30"/>
                <a:gd name="T4" fmla="*/ 6 w 12"/>
                <a:gd name="T5" fmla="*/ 6 h 30"/>
                <a:gd name="T6" fmla="*/ 8 w 12"/>
                <a:gd name="T7" fmla="*/ 17 h 30"/>
                <a:gd name="T8" fmla="*/ 10 w 12"/>
                <a:gd name="T9" fmla="*/ 24 h 30"/>
                <a:gd name="T10" fmla="*/ 12 w 12"/>
                <a:gd name="T11" fmla="*/ 30 h 30"/>
                <a:gd name="T12" fmla="*/ 12 w 12"/>
                <a:gd name="T13" fmla="*/ 30 h 30"/>
                <a:gd name="T14" fmla="*/ 9 w 12"/>
                <a:gd name="T15" fmla="*/ 27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0">
                  <a:moveTo>
                    <a:pt x="9" y="27"/>
                  </a:moveTo>
                  <a:cubicBezTo>
                    <a:pt x="4" y="19"/>
                    <a:pt x="0" y="3"/>
                    <a:pt x="3" y="0"/>
                  </a:cubicBezTo>
                  <a:cubicBezTo>
                    <a:pt x="5" y="1"/>
                    <a:pt x="5" y="5"/>
                    <a:pt x="6" y="6"/>
                  </a:cubicBezTo>
                  <a:cubicBezTo>
                    <a:pt x="7" y="10"/>
                    <a:pt x="7" y="14"/>
                    <a:pt x="8" y="17"/>
                  </a:cubicBezTo>
                  <a:cubicBezTo>
                    <a:pt x="9" y="20"/>
                    <a:pt x="10" y="22"/>
                    <a:pt x="10" y="24"/>
                  </a:cubicBezTo>
                  <a:cubicBezTo>
                    <a:pt x="11" y="26"/>
                    <a:pt x="11" y="28"/>
                    <a:pt x="12" y="30"/>
                  </a:cubicBezTo>
                  <a:cubicBezTo>
                    <a:pt x="12" y="30"/>
                    <a:pt x="12" y="30"/>
                    <a:pt x="12" y="30"/>
                  </a:cubicBezTo>
                  <a:lnTo>
                    <a:pt x="9" y="27"/>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1" name="Freeform 74"/>
            <p:cNvSpPr/>
            <p:nvPr/>
          </p:nvSpPr>
          <p:spPr bwMode="auto">
            <a:xfrm>
              <a:off x="5577" y="4047"/>
              <a:ext cx="143" cy="127"/>
            </a:xfrm>
            <a:custGeom>
              <a:avLst/>
              <a:gdLst>
                <a:gd name="T0" fmla="*/ 54 w 60"/>
                <a:gd name="T1" fmla="*/ 20 h 53"/>
                <a:gd name="T2" fmla="*/ 0 w 60"/>
                <a:gd name="T3" fmla="*/ 21 h 53"/>
                <a:gd name="T4" fmla="*/ 21 w 60"/>
                <a:gd name="T5" fmla="*/ 34 h 53"/>
                <a:gd name="T6" fmla="*/ 60 w 60"/>
                <a:gd name="T7" fmla="*/ 37 h 53"/>
                <a:gd name="T8" fmla="*/ 54 w 60"/>
                <a:gd name="T9" fmla="*/ 20 h 53"/>
              </a:gdLst>
              <a:ahLst/>
              <a:cxnLst>
                <a:cxn ang="0">
                  <a:pos x="T0" y="T1"/>
                </a:cxn>
                <a:cxn ang="0">
                  <a:pos x="T2" y="T3"/>
                </a:cxn>
                <a:cxn ang="0">
                  <a:pos x="T4" y="T5"/>
                </a:cxn>
                <a:cxn ang="0">
                  <a:pos x="T6" y="T7"/>
                </a:cxn>
                <a:cxn ang="0">
                  <a:pos x="T8" y="T9"/>
                </a:cxn>
              </a:cxnLst>
              <a:rect l="0" t="0" r="r" b="b"/>
              <a:pathLst>
                <a:path w="60" h="53">
                  <a:moveTo>
                    <a:pt x="54" y="20"/>
                  </a:moveTo>
                  <a:cubicBezTo>
                    <a:pt x="54" y="20"/>
                    <a:pt x="34" y="0"/>
                    <a:pt x="0" y="21"/>
                  </a:cubicBezTo>
                  <a:cubicBezTo>
                    <a:pt x="0" y="21"/>
                    <a:pt x="11" y="26"/>
                    <a:pt x="21" y="34"/>
                  </a:cubicBezTo>
                  <a:cubicBezTo>
                    <a:pt x="32" y="42"/>
                    <a:pt x="51" y="53"/>
                    <a:pt x="60" y="37"/>
                  </a:cubicBezTo>
                  <a:cubicBezTo>
                    <a:pt x="60" y="37"/>
                    <a:pt x="54" y="28"/>
                    <a:pt x="54" y="2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2" name="Freeform 75"/>
            <p:cNvSpPr/>
            <p:nvPr/>
          </p:nvSpPr>
          <p:spPr bwMode="auto">
            <a:xfrm>
              <a:off x="5549" y="4047"/>
              <a:ext cx="168" cy="139"/>
            </a:xfrm>
            <a:custGeom>
              <a:avLst/>
              <a:gdLst>
                <a:gd name="T0" fmla="*/ 68 w 71"/>
                <a:gd name="T1" fmla="*/ 16 h 58"/>
                <a:gd name="T2" fmla="*/ 3 w 71"/>
                <a:gd name="T3" fmla="*/ 22 h 58"/>
                <a:gd name="T4" fmla="*/ 3 w 71"/>
                <a:gd name="T5" fmla="*/ 25 h 58"/>
                <a:gd name="T6" fmla="*/ 70 w 71"/>
                <a:gd name="T7" fmla="*/ 36 h 58"/>
                <a:gd name="T8" fmla="*/ 67 w 71"/>
                <a:gd name="T9" fmla="*/ 34 h 58"/>
                <a:gd name="T10" fmla="*/ 21 w 71"/>
                <a:gd name="T11" fmla="*/ 28 h 58"/>
                <a:gd name="T12" fmla="*/ 9 w 71"/>
                <a:gd name="T13" fmla="*/ 23 h 58"/>
                <a:gd name="T14" fmla="*/ 16 w 71"/>
                <a:gd name="T15" fmla="*/ 17 h 58"/>
                <a:gd name="T16" fmla="*/ 66 w 71"/>
                <a:gd name="T17" fmla="*/ 18 h 58"/>
                <a:gd name="T18" fmla="*/ 68 w 71"/>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58">
                  <a:moveTo>
                    <a:pt x="68" y="16"/>
                  </a:moveTo>
                  <a:cubicBezTo>
                    <a:pt x="48" y="0"/>
                    <a:pt x="21" y="7"/>
                    <a:pt x="3" y="22"/>
                  </a:cubicBezTo>
                  <a:cubicBezTo>
                    <a:pt x="2" y="23"/>
                    <a:pt x="2" y="25"/>
                    <a:pt x="3" y="25"/>
                  </a:cubicBezTo>
                  <a:cubicBezTo>
                    <a:pt x="27" y="29"/>
                    <a:pt x="47" y="58"/>
                    <a:pt x="70" y="36"/>
                  </a:cubicBezTo>
                  <a:cubicBezTo>
                    <a:pt x="71" y="35"/>
                    <a:pt x="69" y="33"/>
                    <a:pt x="67" y="34"/>
                  </a:cubicBezTo>
                  <a:cubicBezTo>
                    <a:pt x="51" y="50"/>
                    <a:pt x="37" y="37"/>
                    <a:pt x="21" y="28"/>
                  </a:cubicBezTo>
                  <a:cubicBezTo>
                    <a:pt x="17" y="26"/>
                    <a:pt x="13" y="25"/>
                    <a:pt x="9" y="23"/>
                  </a:cubicBezTo>
                  <a:cubicBezTo>
                    <a:pt x="0" y="20"/>
                    <a:pt x="11" y="20"/>
                    <a:pt x="16" y="17"/>
                  </a:cubicBezTo>
                  <a:cubicBezTo>
                    <a:pt x="30" y="7"/>
                    <a:pt x="52" y="7"/>
                    <a:pt x="66" y="18"/>
                  </a:cubicBezTo>
                  <a:cubicBezTo>
                    <a:pt x="67" y="20"/>
                    <a:pt x="69" y="17"/>
                    <a:pt x="68" y="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3" name="Freeform 76"/>
            <p:cNvSpPr/>
            <p:nvPr/>
          </p:nvSpPr>
          <p:spPr bwMode="auto">
            <a:xfrm>
              <a:off x="5587" y="4073"/>
              <a:ext cx="128" cy="46"/>
            </a:xfrm>
            <a:custGeom>
              <a:avLst/>
              <a:gdLst>
                <a:gd name="T0" fmla="*/ 52 w 54"/>
                <a:gd name="T1" fmla="*/ 15 h 19"/>
                <a:gd name="T2" fmla="*/ 2 w 54"/>
                <a:gd name="T3" fmla="*/ 10 h 19"/>
                <a:gd name="T4" fmla="*/ 3 w 54"/>
                <a:gd name="T5" fmla="*/ 12 h 19"/>
                <a:gd name="T6" fmla="*/ 51 w 54"/>
                <a:gd name="T7" fmla="*/ 18 h 19"/>
                <a:gd name="T8" fmla="*/ 52 w 54"/>
                <a:gd name="T9" fmla="*/ 15 h 19"/>
              </a:gdLst>
              <a:ahLst/>
              <a:cxnLst>
                <a:cxn ang="0">
                  <a:pos x="T0" y="T1"/>
                </a:cxn>
                <a:cxn ang="0">
                  <a:pos x="T2" y="T3"/>
                </a:cxn>
                <a:cxn ang="0">
                  <a:pos x="T4" y="T5"/>
                </a:cxn>
                <a:cxn ang="0">
                  <a:pos x="T6" y="T7"/>
                </a:cxn>
                <a:cxn ang="0">
                  <a:pos x="T8" y="T9"/>
                </a:cxn>
              </a:cxnLst>
              <a:rect l="0" t="0" r="r" b="b"/>
              <a:pathLst>
                <a:path w="54" h="19">
                  <a:moveTo>
                    <a:pt x="52" y="15"/>
                  </a:moveTo>
                  <a:cubicBezTo>
                    <a:pt x="38" y="5"/>
                    <a:pt x="18" y="0"/>
                    <a:pt x="2" y="10"/>
                  </a:cubicBezTo>
                  <a:cubicBezTo>
                    <a:pt x="0" y="11"/>
                    <a:pt x="2" y="13"/>
                    <a:pt x="3" y="12"/>
                  </a:cubicBezTo>
                  <a:cubicBezTo>
                    <a:pt x="19" y="3"/>
                    <a:pt x="37" y="8"/>
                    <a:pt x="51" y="18"/>
                  </a:cubicBezTo>
                  <a:cubicBezTo>
                    <a:pt x="53" y="19"/>
                    <a:pt x="54" y="17"/>
                    <a:pt x="52" y="1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4" name="Freeform 77"/>
            <p:cNvSpPr/>
            <p:nvPr/>
          </p:nvSpPr>
          <p:spPr bwMode="auto">
            <a:xfrm>
              <a:off x="5687" y="4002"/>
              <a:ext cx="38" cy="351"/>
            </a:xfrm>
            <a:custGeom>
              <a:avLst/>
              <a:gdLst>
                <a:gd name="T0" fmla="*/ 1 w 16"/>
                <a:gd name="T1" fmla="*/ 105 h 147"/>
                <a:gd name="T2" fmla="*/ 7 w 16"/>
                <a:gd name="T3" fmla="*/ 53 h 147"/>
                <a:gd name="T4" fmla="*/ 10 w 16"/>
                <a:gd name="T5" fmla="*/ 2 h 147"/>
                <a:gd name="T6" fmla="*/ 10 w 16"/>
                <a:gd name="T7" fmla="*/ 0 h 147"/>
                <a:gd name="T8" fmla="*/ 16 w 16"/>
                <a:gd name="T9" fmla="*/ 0 h 147"/>
                <a:gd name="T10" fmla="*/ 16 w 16"/>
                <a:gd name="T11" fmla="*/ 10 h 147"/>
                <a:gd name="T12" fmla="*/ 11 w 16"/>
                <a:gd name="T13" fmla="*/ 103 h 147"/>
                <a:gd name="T14" fmla="*/ 8 w 16"/>
                <a:gd name="T15" fmla="*/ 147 h 147"/>
                <a:gd name="T16" fmla="*/ 4 w 16"/>
                <a:gd name="T17" fmla="*/ 141 h 147"/>
                <a:gd name="T18" fmla="*/ 1 w 16"/>
                <a:gd name="T19" fmla="*/ 130 h 147"/>
                <a:gd name="T20" fmla="*/ 1 w 16"/>
                <a:gd name="T21" fmla="*/ 10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7">
                  <a:moveTo>
                    <a:pt x="1" y="105"/>
                  </a:moveTo>
                  <a:cubicBezTo>
                    <a:pt x="4" y="88"/>
                    <a:pt x="5" y="70"/>
                    <a:pt x="7" y="53"/>
                  </a:cubicBezTo>
                  <a:cubicBezTo>
                    <a:pt x="8" y="36"/>
                    <a:pt x="9" y="19"/>
                    <a:pt x="10" y="2"/>
                  </a:cubicBezTo>
                  <a:cubicBezTo>
                    <a:pt x="10" y="1"/>
                    <a:pt x="10" y="0"/>
                    <a:pt x="10" y="0"/>
                  </a:cubicBezTo>
                  <a:cubicBezTo>
                    <a:pt x="12" y="0"/>
                    <a:pt x="14" y="0"/>
                    <a:pt x="16" y="0"/>
                  </a:cubicBezTo>
                  <a:cubicBezTo>
                    <a:pt x="16" y="3"/>
                    <a:pt x="16" y="7"/>
                    <a:pt x="16" y="10"/>
                  </a:cubicBezTo>
                  <a:cubicBezTo>
                    <a:pt x="15" y="41"/>
                    <a:pt x="12" y="72"/>
                    <a:pt x="11" y="103"/>
                  </a:cubicBezTo>
                  <a:cubicBezTo>
                    <a:pt x="11" y="118"/>
                    <a:pt x="12" y="133"/>
                    <a:pt x="8" y="147"/>
                  </a:cubicBezTo>
                  <a:cubicBezTo>
                    <a:pt x="6" y="145"/>
                    <a:pt x="5" y="143"/>
                    <a:pt x="4" y="141"/>
                  </a:cubicBezTo>
                  <a:cubicBezTo>
                    <a:pt x="0" y="135"/>
                    <a:pt x="0" y="136"/>
                    <a:pt x="1" y="130"/>
                  </a:cubicBezTo>
                  <a:cubicBezTo>
                    <a:pt x="1" y="122"/>
                    <a:pt x="0" y="113"/>
                    <a:pt x="1" y="105"/>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5" name="Freeform 78"/>
            <p:cNvSpPr/>
            <p:nvPr/>
          </p:nvSpPr>
          <p:spPr bwMode="auto">
            <a:xfrm>
              <a:off x="5684" y="3999"/>
              <a:ext cx="26" cy="347"/>
            </a:xfrm>
            <a:custGeom>
              <a:avLst/>
              <a:gdLst>
                <a:gd name="T0" fmla="*/ 5 w 11"/>
                <a:gd name="T1" fmla="*/ 94 h 145"/>
                <a:gd name="T2" fmla="*/ 9 w 11"/>
                <a:gd name="T3" fmla="*/ 0 h 145"/>
                <a:gd name="T4" fmla="*/ 11 w 11"/>
                <a:gd name="T5" fmla="*/ 1 h 145"/>
                <a:gd name="T6" fmla="*/ 6 w 11"/>
                <a:gd name="T7" fmla="*/ 94 h 145"/>
                <a:gd name="T8" fmla="*/ 5 w 11"/>
                <a:gd name="T9" fmla="*/ 109 h 145"/>
                <a:gd name="T10" fmla="*/ 2 w 11"/>
                <a:gd name="T11" fmla="*/ 145 h 145"/>
                <a:gd name="T12" fmla="*/ 0 w 11"/>
                <a:gd name="T13" fmla="*/ 142 h 145"/>
                <a:gd name="T14" fmla="*/ 4 w 11"/>
                <a:gd name="T15" fmla="*/ 109 h 145"/>
                <a:gd name="T16" fmla="*/ 5 w 11"/>
                <a:gd name="T17" fmla="*/ 9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5">
                  <a:moveTo>
                    <a:pt x="5" y="94"/>
                  </a:moveTo>
                  <a:cubicBezTo>
                    <a:pt x="9" y="0"/>
                    <a:pt x="9" y="0"/>
                    <a:pt x="9" y="0"/>
                  </a:cubicBezTo>
                  <a:cubicBezTo>
                    <a:pt x="10" y="0"/>
                    <a:pt x="10" y="1"/>
                    <a:pt x="11" y="1"/>
                  </a:cubicBezTo>
                  <a:cubicBezTo>
                    <a:pt x="6" y="94"/>
                    <a:pt x="6" y="94"/>
                    <a:pt x="6" y="94"/>
                  </a:cubicBezTo>
                  <a:cubicBezTo>
                    <a:pt x="5" y="109"/>
                    <a:pt x="5" y="109"/>
                    <a:pt x="5" y="109"/>
                  </a:cubicBezTo>
                  <a:cubicBezTo>
                    <a:pt x="2" y="145"/>
                    <a:pt x="2" y="145"/>
                    <a:pt x="2" y="145"/>
                  </a:cubicBezTo>
                  <a:cubicBezTo>
                    <a:pt x="0" y="142"/>
                    <a:pt x="0" y="142"/>
                    <a:pt x="0" y="142"/>
                  </a:cubicBezTo>
                  <a:cubicBezTo>
                    <a:pt x="4" y="109"/>
                    <a:pt x="4" y="109"/>
                    <a:pt x="4" y="109"/>
                  </a:cubicBezTo>
                  <a:lnTo>
                    <a:pt x="5" y="9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6" name="Freeform 79"/>
            <p:cNvSpPr/>
            <p:nvPr/>
          </p:nvSpPr>
          <p:spPr bwMode="auto">
            <a:xfrm>
              <a:off x="5689" y="4002"/>
              <a:ext cx="38" cy="365"/>
            </a:xfrm>
            <a:custGeom>
              <a:avLst/>
              <a:gdLst>
                <a:gd name="T0" fmla="*/ 6 w 16"/>
                <a:gd name="T1" fmla="*/ 104 h 153"/>
                <a:gd name="T2" fmla="*/ 10 w 16"/>
                <a:gd name="T3" fmla="*/ 59 h 153"/>
                <a:gd name="T4" fmla="*/ 14 w 16"/>
                <a:gd name="T5" fmla="*/ 0 h 153"/>
                <a:gd name="T6" fmla="*/ 16 w 16"/>
                <a:gd name="T7" fmla="*/ 0 h 153"/>
                <a:gd name="T8" fmla="*/ 11 w 16"/>
                <a:gd name="T9" fmla="*/ 58 h 153"/>
                <a:gd name="T10" fmla="*/ 8 w 16"/>
                <a:gd name="T11" fmla="*/ 98 h 153"/>
                <a:gd name="T12" fmla="*/ 7 w 16"/>
                <a:gd name="T13" fmla="*/ 109 h 153"/>
                <a:gd name="T14" fmla="*/ 4 w 16"/>
                <a:gd name="T15" fmla="*/ 153 h 153"/>
                <a:gd name="T16" fmla="*/ 0 w 16"/>
                <a:gd name="T17" fmla="*/ 151 h 153"/>
                <a:gd name="T18" fmla="*/ 6 w 16"/>
                <a:gd name="T19" fmla="*/ 110 h 153"/>
                <a:gd name="T20" fmla="*/ 6 w 16"/>
                <a:gd name="T21"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3">
                  <a:moveTo>
                    <a:pt x="6" y="104"/>
                  </a:moveTo>
                  <a:cubicBezTo>
                    <a:pt x="10" y="59"/>
                    <a:pt x="10" y="59"/>
                    <a:pt x="10" y="59"/>
                  </a:cubicBezTo>
                  <a:cubicBezTo>
                    <a:pt x="12" y="38"/>
                    <a:pt x="13" y="19"/>
                    <a:pt x="14" y="0"/>
                  </a:cubicBezTo>
                  <a:cubicBezTo>
                    <a:pt x="15" y="0"/>
                    <a:pt x="15" y="0"/>
                    <a:pt x="16" y="0"/>
                  </a:cubicBezTo>
                  <a:cubicBezTo>
                    <a:pt x="15" y="19"/>
                    <a:pt x="13" y="37"/>
                    <a:pt x="11" y="58"/>
                  </a:cubicBezTo>
                  <a:cubicBezTo>
                    <a:pt x="8" y="98"/>
                    <a:pt x="8" y="98"/>
                    <a:pt x="8" y="98"/>
                  </a:cubicBezTo>
                  <a:cubicBezTo>
                    <a:pt x="7" y="109"/>
                    <a:pt x="7" y="109"/>
                    <a:pt x="7" y="109"/>
                  </a:cubicBezTo>
                  <a:cubicBezTo>
                    <a:pt x="4" y="153"/>
                    <a:pt x="4" y="153"/>
                    <a:pt x="4" y="153"/>
                  </a:cubicBezTo>
                  <a:cubicBezTo>
                    <a:pt x="0" y="151"/>
                    <a:pt x="0" y="151"/>
                    <a:pt x="0" y="151"/>
                  </a:cubicBezTo>
                  <a:cubicBezTo>
                    <a:pt x="6" y="110"/>
                    <a:pt x="6" y="110"/>
                    <a:pt x="6" y="110"/>
                  </a:cubicBezTo>
                  <a:lnTo>
                    <a:pt x="6" y="10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7" name="Freeform 80"/>
            <p:cNvSpPr/>
            <p:nvPr/>
          </p:nvSpPr>
          <p:spPr bwMode="auto">
            <a:xfrm>
              <a:off x="5751" y="3746"/>
              <a:ext cx="33" cy="124"/>
            </a:xfrm>
            <a:custGeom>
              <a:avLst/>
              <a:gdLst>
                <a:gd name="T0" fmla="*/ 6 w 14"/>
                <a:gd name="T1" fmla="*/ 52 h 52"/>
                <a:gd name="T2" fmla="*/ 5 w 14"/>
                <a:gd name="T3" fmla="*/ 45 h 52"/>
                <a:gd name="T4" fmla="*/ 6 w 14"/>
                <a:gd name="T5" fmla="*/ 36 h 52"/>
                <a:gd name="T6" fmla="*/ 6 w 14"/>
                <a:gd name="T7" fmla="*/ 23 h 52"/>
                <a:gd name="T8" fmla="*/ 6 w 14"/>
                <a:gd name="T9" fmla="*/ 15 h 52"/>
                <a:gd name="T10" fmla="*/ 13 w 14"/>
                <a:gd name="T11" fmla="*/ 9 h 52"/>
                <a:gd name="T12" fmla="*/ 9 w 14"/>
                <a:gd name="T13" fmla="*/ 1 h 52"/>
                <a:gd name="T14" fmla="*/ 2 w 14"/>
                <a:gd name="T15" fmla="*/ 6 h 52"/>
                <a:gd name="T16" fmla="*/ 4 w 14"/>
                <a:gd name="T17" fmla="*/ 15 h 52"/>
                <a:gd name="T18" fmla="*/ 3 w 14"/>
                <a:gd name="T19" fmla="*/ 23 h 52"/>
                <a:gd name="T20" fmla="*/ 2 w 14"/>
                <a:gd name="T21" fmla="*/ 33 h 52"/>
                <a:gd name="T22" fmla="*/ 2 w 14"/>
                <a:gd name="T23" fmla="*/ 49 h 52"/>
                <a:gd name="T24" fmla="*/ 1 w 14"/>
                <a:gd name="T25"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2">
                  <a:moveTo>
                    <a:pt x="6" y="52"/>
                  </a:moveTo>
                  <a:cubicBezTo>
                    <a:pt x="7" y="51"/>
                    <a:pt x="6" y="47"/>
                    <a:pt x="5" y="45"/>
                  </a:cubicBezTo>
                  <a:cubicBezTo>
                    <a:pt x="5" y="42"/>
                    <a:pt x="6" y="39"/>
                    <a:pt x="6" y="36"/>
                  </a:cubicBezTo>
                  <a:cubicBezTo>
                    <a:pt x="6" y="32"/>
                    <a:pt x="6" y="27"/>
                    <a:pt x="6" y="23"/>
                  </a:cubicBezTo>
                  <a:cubicBezTo>
                    <a:pt x="6" y="21"/>
                    <a:pt x="6" y="18"/>
                    <a:pt x="6" y="15"/>
                  </a:cubicBezTo>
                  <a:cubicBezTo>
                    <a:pt x="9" y="14"/>
                    <a:pt x="13" y="13"/>
                    <a:pt x="13" y="9"/>
                  </a:cubicBezTo>
                  <a:cubicBezTo>
                    <a:pt x="14" y="6"/>
                    <a:pt x="12" y="2"/>
                    <a:pt x="9" y="1"/>
                  </a:cubicBezTo>
                  <a:cubicBezTo>
                    <a:pt x="7" y="0"/>
                    <a:pt x="3" y="5"/>
                    <a:pt x="2" y="6"/>
                  </a:cubicBezTo>
                  <a:cubicBezTo>
                    <a:pt x="0" y="10"/>
                    <a:pt x="2" y="13"/>
                    <a:pt x="4" y="15"/>
                  </a:cubicBezTo>
                  <a:cubicBezTo>
                    <a:pt x="3" y="17"/>
                    <a:pt x="3" y="21"/>
                    <a:pt x="3" y="23"/>
                  </a:cubicBezTo>
                  <a:cubicBezTo>
                    <a:pt x="3" y="27"/>
                    <a:pt x="3" y="30"/>
                    <a:pt x="2" y="33"/>
                  </a:cubicBezTo>
                  <a:cubicBezTo>
                    <a:pt x="2" y="38"/>
                    <a:pt x="2" y="44"/>
                    <a:pt x="2" y="49"/>
                  </a:cubicBezTo>
                  <a:cubicBezTo>
                    <a:pt x="2" y="48"/>
                    <a:pt x="2" y="48"/>
                    <a:pt x="1" y="48"/>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8" name="Freeform 81"/>
            <p:cNvSpPr/>
            <p:nvPr/>
          </p:nvSpPr>
          <p:spPr bwMode="auto">
            <a:xfrm>
              <a:off x="5637" y="3768"/>
              <a:ext cx="57" cy="110"/>
            </a:xfrm>
            <a:custGeom>
              <a:avLst/>
              <a:gdLst>
                <a:gd name="T0" fmla="*/ 24 w 24"/>
                <a:gd name="T1" fmla="*/ 40 h 46"/>
                <a:gd name="T2" fmla="*/ 17 w 24"/>
                <a:gd name="T3" fmla="*/ 25 h 46"/>
                <a:gd name="T4" fmla="*/ 12 w 24"/>
                <a:gd name="T5" fmla="*/ 12 h 46"/>
                <a:gd name="T6" fmla="*/ 9 w 24"/>
                <a:gd name="T7" fmla="*/ 7 h 46"/>
                <a:gd name="T8" fmla="*/ 9 w 24"/>
                <a:gd name="T9" fmla="*/ 2 h 46"/>
                <a:gd name="T10" fmla="*/ 3 w 24"/>
                <a:gd name="T11" fmla="*/ 1 h 46"/>
                <a:gd name="T12" fmla="*/ 0 w 24"/>
                <a:gd name="T13" fmla="*/ 4 h 46"/>
                <a:gd name="T14" fmla="*/ 4 w 24"/>
                <a:gd name="T15" fmla="*/ 8 h 46"/>
                <a:gd name="T16" fmla="*/ 12 w 24"/>
                <a:gd name="T17" fmla="*/ 21 h 46"/>
                <a:gd name="T18" fmla="*/ 16 w 24"/>
                <a:gd name="T19" fmla="*/ 33 h 46"/>
                <a:gd name="T20" fmla="*/ 21 w 24"/>
                <a:gd name="T21" fmla="*/ 46 h 46"/>
                <a:gd name="T22" fmla="*/ 21 w 24"/>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6">
                  <a:moveTo>
                    <a:pt x="24" y="40"/>
                  </a:moveTo>
                  <a:cubicBezTo>
                    <a:pt x="23" y="36"/>
                    <a:pt x="20" y="30"/>
                    <a:pt x="17" y="25"/>
                  </a:cubicBezTo>
                  <a:cubicBezTo>
                    <a:pt x="15" y="21"/>
                    <a:pt x="14" y="16"/>
                    <a:pt x="12" y="12"/>
                  </a:cubicBezTo>
                  <a:cubicBezTo>
                    <a:pt x="11" y="10"/>
                    <a:pt x="9" y="8"/>
                    <a:pt x="9" y="7"/>
                  </a:cubicBezTo>
                  <a:cubicBezTo>
                    <a:pt x="10" y="6"/>
                    <a:pt x="11" y="4"/>
                    <a:pt x="9" y="2"/>
                  </a:cubicBezTo>
                  <a:cubicBezTo>
                    <a:pt x="8" y="0"/>
                    <a:pt x="5" y="0"/>
                    <a:pt x="3" y="1"/>
                  </a:cubicBezTo>
                  <a:cubicBezTo>
                    <a:pt x="2" y="1"/>
                    <a:pt x="0" y="2"/>
                    <a:pt x="0" y="4"/>
                  </a:cubicBezTo>
                  <a:cubicBezTo>
                    <a:pt x="1" y="7"/>
                    <a:pt x="3" y="7"/>
                    <a:pt x="4" y="8"/>
                  </a:cubicBezTo>
                  <a:cubicBezTo>
                    <a:pt x="8" y="11"/>
                    <a:pt x="10" y="17"/>
                    <a:pt x="12" y="21"/>
                  </a:cubicBezTo>
                  <a:cubicBezTo>
                    <a:pt x="13" y="25"/>
                    <a:pt x="15" y="29"/>
                    <a:pt x="16" y="33"/>
                  </a:cubicBezTo>
                  <a:cubicBezTo>
                    <a:pt x="18" y="38"/>
                    <a:pt x="20" y="42"/>
                    <a:pt x="21" y="46"/>
                  </a:cubicBezTo>
                  <a:cubicBezTo>
                    <a:pt x="21" y="46"/>
                    <a:pt x="21" y="46"/>
                    <a:pt x="21" y="46"/>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29" name="Freeform 82"/>
            <p:cNvSpPr/>
            <p:nvPr/>
          </p:nvSpPr>
          <p:spPr bwMode="auto">
            <a:xfrm>
              <a:off x="5701" y="3722"/>
              <a:ext cx="33" cy="101"/>
            </a:xfrm>
            <a:custGeom>
              <a:avLst/>
              <a:gdLst>
                <a:gd name="T0" fmla="*/ 12 w 14"/>
                <a:gd name="T1" fmla="*/ 42 h 42"/>
                <a:gd name="T2" fmla="*/ 10 w 14"/>
                <a:gd name="T3" fmla="*/ 30 h 42"/>
                <a:gd name="T4" fmla="*/ 10 w 14"/>
                <a:gd name="T5" fmla="*/ 23 h 42"/>
                <a:gd name="T6" fmla="*/ 9 w 14"/>
                <a:gd name="T7" fmla="*/ 17 h 42"/>
                <a:gd name="T8" fmla="*/ 9 w 14"/>
                <a:gd name="T9" fmla="*/ 4 h 42"/>
                <a:gd name="T10" fmla="*/ 2 w 14"/>
                <a:gd name="T11" fmla="*/ 11 h 42"/>
                <a:gd name="T12" fmla="*/ 6 w 14"/>
                <a:gd name="T13" fmla="*/ 17 h 42"/>
                <a:gd name="T14" fmla="*/ 7 w 14"/>
                <a:gd name="T15" fmla="*/ 27 h 42"/>
                <a:gd name="T16" fmla="*/ 8 w 14"/>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2">
                  <a:moveTo>
                    <a:pt x="12" y="42"/>
                  </a:moveTo>
                  <a:cubicBezTo>
                    <a:pt x="13" y="38"/>
                    <a:pt x="11" y="34"/>
                    <a:pt x="10" y="30"/>
                  </a:cubicBezTo>
                  <a:cubicBezTo>
                    <a:pt x="10" y="28"/>
                    <a:pt x="10" y="25"/>
                    <a:pt x="10" y="23"/>
                  </a:cubicBezTo>
                  <a:cubicBezTo>
                    <a:pt x="10" y="21"/>
                    <a:pt x="9" y="19"/>
                    <a:pt x="9" y="17"/>
                  </a:cubicBezTo>
                  <a:cubicBezTo>
                    <a:pt x="14" y="15"/>
                    <a:pt x="13" y="7"/>
                    <a:pt x="9" y="4"/>
                  </a:cubicBezTo>
                  <a:cubicBezTo>
                    <a:pt x="4" y="0"/>
                    <a:pt x="0" y="7"/>
                    <a:pt x="2" y="11"/>
                  </a:cubicBezTo>
                  <a:cubicBezTo>
                    <a:pt x="3" y="14"/>
                    <a:pt x="5" y="15"/>
                    <a:pt x="6" y="17"/>
                  </a:cubicBezTo>
                  <a:cubicBezTo>
                    <a:pt x="7" y="20"/>
                    <a:pt x="6" y="24"/>
                    <a:pt x="7" y="27"/>
                  </a:cubicBezTo>
                  <a:cubicBezTo>
                    <a:pt x="7" y="31"/>
                    <a:pt x="8" y="36"/>
                    <a:pt x="8" y="41"/>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0" name="Freeform 83"/>
            <p:cNvSpPr/>
            <p:nvPr/>
          </p:nvSpPr>
          <p:spPr bwMode="auto">
            <a:xfrm>
              <a:off x="5715" y="3777"/>
              <a:ext cx="124" cy="98"/>
            </a:xfrm>
            <a:custGeom>
              <a:avLst/>
              <a:gdLst>
                <a:gd name="T0" fmla="*/ 0 w 52"/>
                <a:gd name="T1" fmla="*/ 10 h 41"/>
                <a:gd name="T2" fmla="*/ 8 w 52"/>
                <a:gd name="T3" fmla="*/ 0 h 41"/>
                <a:gd name="T4" fmla="*/ 13 w 52"/>
                <a:gd name="T5" fmla="*/ 9 h 41"/>
                <a:gd name="T6" fmla="*/ 19 w 52"/>
                <a:gd name="T7" fmla="*/ 18 h 41"/>
                <a:gd name="T8" fmla="*/ 22 w 52"/>
                <a:gd name="T9" fmla="*/ 22 h 41"/>
                <a:gd name="T10" fmla="*/ 25 w 52"/>
                <a:gd name="T11" fmla="*/ 26 h 41"/>
                <a:gd name="T12" fmla="*/ 29 w 52"/>
                <a:gd name="T13" fmla="*/ 33 h 41"/>
                <a:gd name="T14" fmla="*/ 36 w 52"/>
                <a:gd name="T15" fmla="*/ 28 h 41"/>
                <a:gd name="T16" fmla="*/ 40 w 52"/>
                <a:gd name="T17" fmla="*/ 25 h 41"/>
                <a:gd name="T18" fmla="*/ 43 w 52"/>
                <a:gd name="T19" fmla="*/ 23 h 41"/>
                <a:gd name="T20" fmla="*/ 52 w 52"/>
                <a:gd name="T21" fmla="*/ 15 h 41"/>
                <a:gd name="T22" fmla="*/ 51 w 52"/>
                <a:gd name="T23" fmla="*/ 34 h 41"/>
                <a:gd name="T24" fmla="*/ 0 w 52"/>
                <a:gd name="T2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1">
                  <a:moveTo>
                    <a:pt x="0" y="10"/>
                  </a:moveTo>
                  <a:cubicBezTo>
                    <a:pt x="2" y="7"/>
                    <a:pt x="5" y="3"/>
                    <a:pt x="8" y="0"/>
                  </a:cubicBezTo>
                  <a:cubicBezTo>
                    <a:pt x="10" y="3"/>
                    <a:pt x="11" y="6"/>
                    <a:pt x="13" y="9"/>
                  </a:cubicBezTo>
                  <a:cubicBezTo>
                    <a:pt x="15" y="12"/>
                    <a:pt x="17" y="15"/>
                    <a:pt x="19" y="18"/>
                  </a:cubicBezTo>
                  <a:cubicBezTo>
                    <a:pt x="20" y="19"/>
                    <a:pt x="21" y="21"/>
                    <a:pt x="22" y="22"/>
                  </a:cubicBezTo>
                  <a:cubicBezTo>
                    <a:pt x="23" y="24"/>
                    <a:pt x="24" y="25"/>
                    <a:pt x="25" y="26"/>
                  </a:cubicBezTo>
                  <a:cubicBezTo>
                    <a:pt x="26" y="28"/>
                    <a:pt x="27" y="31"/>
                    <a:pt x="29" y="33"/>
                  </a:cubicBezTo>
                  <a:cubicBezTo>
                    <a:pt x="31" y="31"/>
                    <a:pt x="34" y="30"/>
                    <a:pt x="36" y="28"/>
                  </a:cubicBezTo>
                  <a:cubicBezTo>
                    <a:pt x="37" y="27"/>
                    <a:pt x="38" y="26"/>
                    <a:pt x="40" y="25"/>
                  </a:cubicBezTo>
                  <a:cubicBezTo>
                    <a:pt x="41" y="24"/>
                    <a:pt x="42" y="23"/>
                    <a:pt x="43" y="23"/>
                  </a:cubicBezTo>
                  <a:cubicBezTo>
                    <a:pt x="52" y="15"/>
                    <a:pt x="52" y="15"/>
                    <a:pt x="52" y="15"/>
                  </a:cubicBezTo>
                  <a:cubicBezTo>
                    <a:pt x="52" y="22"/>
                    <a:pt x="52" y="28"/>
                    <a:pt x="51" y="34"/>
                  </a:cubicBezTo>
                  <a:cubicBezTo>
                    <a:pt x="32" y="41"/>
                    <a:pt x="15" y="29"/>
                    <a:pt x="0" y="10"/>
                  </a:cubicBezTo>
                  <a:close/>
                </a:path>
              </a:pathLst>
            </a:custGeom>
            <a:solidFill>
              <a:srgbClr val="FCB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1" name="Freeform 84"/>
            <p:cNvSpPr/>
            <p:nvPr/>
          </p:nvSpPr>
          <p:spPr bwMode="auto">
            <a:xfrm>
              <a:off x="5599" y="3801"/>
              <a:ext cx="237" cy="232"/>
            </a:xfrm>
            <a:custGeom>
              <a:avLst/>
              <a:gdLst>
                <a:gd name="T0" fmla="*/ 13 w 100"/>
                <a:gd name="T1" fmla="*/ 23 h 97"/>
                <a:gd name="T2" fmla="*/ 24 w 100"/>
                <a:gd name="T3" fmla="*/ 29 h 97"/>
                <a:gd name="T4" fmla="*/ 30 w 100"/>
                <a:gd name="T5" fmla="*/ 23 h 97"/>
                <a:gd name="T6" fmla="*/ 36 w 100"/>
                <a:gd name="T7" fmla="*/ 16 h 97"/>
                <a:gd name="T8" fmla="*/ 48 w 100"/>
                <a:gd name="T9" fmla="*/ 1 h 97"/>
                <a:gd name="T10" fmla="*/ 49 w 100"/>
                <a:gd name="T11" fmla="*/ 0 h 97"/>
                <a:gd name="T12" fmla="*/ 100 w 100"/>
                <a:gd name="T13" fmla="*/ 24 h 97"/>
                <a:gd name="T14" fmla="*/ 92 w 100"/>
                <a:gd name="T15" fmla="*/ 54 h 97"/>
                <a:gd name="T16" fmla="*/ 65 w 100"/>
                <a:gd name="T17" fmla="*/ 89 h 97"/>
                <a:gd name="T18" fmla="*/ 32 w 100"/>
                <a:gd name="T19" fmla="*/ 88 h 97"/>
                <a:gd name="T20" fmla="*/ 5 w 100"/>
                <a:gd name="T21" fmla="*/ 51 h 97"/>
                <a:gd name="T22" fmla="*/ 3 w 100"/>
                <a:gd name="T23" fmla="*/ 10 h 97"/>
                <a:gd name="T24" fmla="*/ 13 w 100"/>
                <a:gd name="T2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7">
                  <a:moveTo>
                    <a:pt x="13" y="23"/>
                  </a:moveTo>
                  <a:cubicBezTo>
                    <a:pt x="16" y="24"/>
                    <a:pt x="21" y="30"/>
                    <a:pt x="24" y="29"/>
                  </a:cubicBezTo>
                  <a:cubicBezTo>
                    <a:pt x="27" y="28"/>
                    <a:pt x="29" y="25"/>
                    <a:pt x="30" y="23"/>
                  </a:cubicBezTo>
                  <a:cubicBezTo>
                    <a:pt x="32" y="20"/>
                    <a:pt x="34" y="18"/>
                    <a:pt x="36" y="16"/>
                  </a:cubicBezTo>
                  <a:cubicBezTo>
                    <a:pt x="40" y="11"/>
                    <a:pt x="44" y="6"/>
                    <a:pt x="48" y="1"/>
                  </a:cubicBezTo>
                  <a:cubicBezTo>
                    <a:pt x="48" y="1"/>
                    <a:pt x="48" y="1"/>
                    <a:pt x="49" y="0"/>
                  </a:cubicBezTo>
                  <a:cubicBezTo>
                    <a:pt x="64" y="19"/>
                    <a:pt x="81" y="31"/>
                    <a:pt x="100" y="24"/>
                  </a:cubicBezTo>
                  <a:cubicBezTo>
                    <a:pt x="98" y="34"/>
                    <a:pt x="96" y="44"/>
                    <a:pt x="92" y="54"/>
                  </a:cubicBezTo>
                  <a:cubicBezTo>
                    <a:pt x="86" y="68"/>
                    <a:pt x="78" y="81"/>
                    <a:pt x="65" y="89"/>
                  </a:cubicBezTo>
                  <a:cubicBezTo>
                    <a:pt x="54" y="95"/>
                    <a:pt x="42" y="97"/>
                    <a:pt x="32" y="88"/>
                  </a:cubicBezTo>
                  <a:cubicBezTo>
                    <a:pt x="20" y="78"/>
                    <a:pt x="10" y="65"/>
                    <a:pt x="5" y="51"/>
                  </a:cubicBezTo>
                  <a:cubicBezTo>
                    <a:pt x="0" y="37"/>
                    <a:pt x="2" y="24"/>
                    <a:pt x="3" y="10"/>
                  </a:cubicBezTo>
                  <a:cubicBezTo>
                    <a:pt x="6" y="15"/>
                    <a:pt x="9" y="19"/>
                    <a:pt x="13" y="23"/>
                  </a:cubicBezTo>
                  <a:close/>
                </a:path>
              </a:pathLst>
            </a:custGeom>
            <a:solidFill>
              <a:srgbClr val="FCB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2" name="Freeform 85"/>
            <p:cNvSpPr/>
            <p:nvPr/>
          </p:nvSpPr>
          <p:spPr bwMode="auto">
            <a:xfrm>
              <a:off x="5606" y="3777"/>
              <a:ext cx="237" cy="239"/>
            </a:xfrm>
            <a:custGeom>
              <a:avLst/>
              <a:gdLst>
                <a:gd name="T0" fmla="*/ 93 w 100"/>
                <a:gd name="T1" fmla="*/ 21 h 100"/>
                <a:gd name="T2" fmla="*/ 84 w 100"/>
                <a:gd name="T3" fmla="*/ 29 h 100"/>
                <a:gd name="T4" fmla="*/ 80 w 100"/>
                <a:gd name="T5" fmla="*/ 33 h 100"/>
                <a:gd name="T6" fmla="*/ 74 w 100"/>
                <a:gd name="T7" fmla="*/ 37 h 100"/>
                <a:gd name="T8" fmla="*/ 65 w 100"/>
                <a:gd name="T9" fmla="*/ 24 h 100"/>
                <a:gd name="T10" fmla="*/ 63 w 100"/>
                <a:gd name="T11" fmla="*/ 19 h 100"/>
                <a:gd name="T12" fmla="*/ 58 w 100"/>
                <a:gd name="T13" fmla="*/ 11 h 100"/>
                <a:gd name="T14" fmla="*/ 56 w 100"/>
                <a:gd name="T15" fmla="*/ 5 h 100"/>
                <a:gd name="T16" fmla="*/ 53 w 100"/>
                <a:gd name="T17" fmla="*/ 1 h 100"/>
                <a:gd name="T18" fmla="*/ 50 w 100"/>
                <a:gd name="T19" fmla="*/ 0 h 100"/>
                <a:gd name="T20" fmla="*/ 31 w 100"/>
                <a:gd name="T21" fmla="*/ 32 h 100"/>
                <a:gd name="T22" fmla="*/ 28 w 100"/>
                <a:gd name="T23" fmla="*/ 38 h 100"/>
                <a:gd name="T24" fmla="*/ 3 w 100"/>
                <a:gd name="T25" fmla="*/ 20 h 100"/>
                <a:gd name="T26" fmla="*/ 3 w 100"/>
                <a:gd name="T27" fmla="*/ 18 h 100"/>
                <a:gd name="T28" fmla="*/ 2 w 100"/>
                <a:gd name="T29" fmla="*/ 18 h 100"/>
                <a:gd name="T30" fmla="*/ 2 w 100"/>
                <a:gd name="T31" fmla="*/ 19 h 100"/>
                <a:gd name="T32" fmla="*/ 2 w 100"/>
                <a:gd name="T33" fmla="*/ 20 h 100"/>
                <a:gd name="T34" fmla="*/ 2 w 100"/>
                <a:gd name="T35" fmla="*/ 22 h 100"/>
                <a:gd name="T36" fmla="*/ 2 w 100"/>
                <a:gd name="T37" fmla="*/ 25 h 100"/>
                <a:gd name="T38" fmla="*/ 2 w 100"/>
                <a:gd name="T39" fmla="*/ 44 h 100"/>
                <a:gd name="T40" fmla="*/ 18 w 100"/>
                <a:gd name="T41" fmla="*/ 85 h 100"/>
                <a:gd name="T42" fmla="*/ 43 w 100"/>
                <a:gd name="T43" fmla="*/ 100 h 100"/>
                <a:gd name="T44" fmla="*/ 88 w 100"/>
                <a:gd name="T45" fmla="*/ 72 h 100"/>
                <a:gd name="T46" fmla="*/ 99 w 100"/>
                <a:gd name="T47" fmla="*/ 21 h 100"/>
                <a:gd name="T48" fmla="*/ 98 w 100"/>
                <a:gd name="T49" fmla="*/ 22 h 100"/>
                <a:gd name="T50" fmla="*/ 86 w 100"/>
                <a:gd name="T51" fmla="*/ 72 h 100"/>
                <a:gd name="T52" fmla="*/ 42 w 100"/>
                <a:gd name="T53" fmla="*/ 99 h 100"/>
                <a:gd name="T54" fmla="*/ 19 w 100"/>
                <a:gd name="T55" fmla="*/ 85 h 100"/>
                <a:gd name="T56" fmla="*/ 4 w 100"/>
                <a:gd name="T57" fmla="*/ 44 h 100"/>
                <a:gd name="T58" fmla="*/ 3 w 100"/>
                <a:gd name="T59" fmla="*/ 23 h 100"/>
                <a:gd name="T60" fmla="*/ 28 w 100"/>
                <a:gd name="T61" fmla="*/ 39 h 100"/>
                <a:gd name="T62" fmla="*/ 31 w 100"/>
                <a:gd name="T63" fmla="*/ 34 h 100"/>
                <a:gd name="T64" fmla="*/ 51 w 100"/>
                <a:gd name="T65" fmla="*/ 1 h 100"/>
                <a:gd name="T66" fmla="*/ 52 w 100"/>
                <a:gd name="T67" fmla="*/ 1 h 100"/>
                <a:gd name="T68" fmla="*/ 53 w 100"/>
                <a:gd name="T69" fmla="*/ 4 h 100"/>
                <a:gd name="T70" fmla="*/ 57 w 100"/>
                <a:gd name="T71" fmla="*/ 12 h 100"/>
                <a:gd name="T72" fmla="*/ 61 w 100"/>
                <a:gd name="T73" fmla="*/ 20 h 100"/>
                <a:gd name="T74" fmla="*/ 64 w 100"/>
                <a:gd name="T75" fmla="*/ 24 h 100"/>
                <a:gd name="T76" fmla="*/ 73 w 100"/>
                <a:gd name="T77" fmla="*/ 38 h 100"/>
                <a:gd name="T78" fmla="*/ 74 w 100"/>
                <a:gd name="T79" fmla="*/ 38 h 100"/>
                <a:gd name="T80" fmla="*/ 75 w 100"/>
                <a:gd name="T81" fmla="*/ 38 h 100"/>
                <a:gd name="T82" fmla="*/ 80 w 100"/>
                <a:gd name="T83" fmla="*/ 34 h 100"/>
                <a:gd name="T84" fmla="*/ 85 w 100"/>
                <a:gd name="T85" fmla="*/ 30 h 100"/>
                <a:gd name="T86" fmla="*/ 94 w 100"/>
                <a:gd name="T87" fmla="*/ 22 h 100"/>
                <a:gd name="T88" fmla="*/ 98 w 100"/>
                <a:gd name="T89" fmla="*/ 18 h 100"/>
                <a:gd name="T90" fmla="*/ 97 w 100"/>
                <a:gd name="T91" fmla="*/ 17 h 100"/>
                <a:gd name="T92" fmla="*/ 93 w 100"/>
                <a:gd name="T93" fmla="*/ 2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0">
                  <a:moveTo>
                    <a:pt x="93" y="21"/>
                  </a:moveTo>
                  <a:cubicBezTo>
                    <a:pt x="84" y="29"/>
                    <a:pt x="84" y="29"/>
                    <a:pt x="84" y="29"/>
                  </a:cubicBezTo>
                  <a:cubicBezTo>
                    <a:pt x="80" y="33"/>
                    <a:pt x="80" y="33"/>
                    <a:pt x="80" y="33"/>
                  </a:cubicBezTo>
                  <a:cubicBezTo>
                    <a:pt x="80" y="33"/>
                    <a:pt x="75" y="36"/>
                    <a:pt x="74" y="37"/>
                  </a:cubicBezTo>
                  <a:cubicBezTo>
                    <a:pt x="73" y="35"/>
                    <a:pt x="65" y="24"/>
                    <a:pt x="65" y="24"/>
                  </a:cubicBezTo>
                  <a:cubicBezTo>
                    <a:pt x="63" y="19"/>
                    <a:pt x="63" y="19"/>
                    <a:pt x="63" y="19"/>
                  </a:cubicBezTo>
                  <a:cubicBezTo>
                    <a:pt x="58" y="11"/>
                    <a:pt x="58" y="11"/>
                    <a:pt x="58" y="11"/>
                  </a:cubicBezTo>
                  <a:cubicBezTo>
                    <a:pt x="56" y="5"/>
                    <a:pt x="56" y="5"/>
                    <a:pt x="56" y="5"/>
                  </a:cubicBezTo>
                  <a:cubicBezTo>
                    <a:pt x="55" y="4"/>
                    <a:pt x="53" y="1"/>
                    <a:pt x="53" y="1"/>
                  </a:cubicBezTo>
                  <a:cubicBezTo>
                    <a:pt x="52" y="0"/>
                    <a:pt x="51" y="0"/>
                    <a:pt x="50" y="0"/>
                  </a:cubicBezTo>
                  <a:cubicBezTo>
                    <a:pt x="44" y="1"/>
                    <a:pt x="38" y="15"/>
                    <a:pt x="31" y="32"/>
                  </a:cubicBezTo>
                  <a:cubicBezTo>
                    <a:pt x="28" y="38"/>
                    <a:pt x="28" y="38"/>
                    <a:pt x="28" y="38"/>
                  </a:cubicBezTo>
                  <a:cubicBezTo>
                    <a:pt x="23" y="37"/>
                    <a:pt x="2" y="25"/>
                    <a:pt x="3" y="20"/>
                  </a:cubicBezTo>
                  <a:cubicBezTo>
                    <a:pt x="3" y="20"/>
                    <a:pt x="4" y="18"/>
                    <a:pt x="3" y="18"/>
                  </a:cubicBezTo>
                  <a:cubicBezTo>
                    <a:pt x="3" y="18"/>
                    <a:pt x="2" y="18"/>
                    <a:pt x="2" y="18"/>
                  </a:cubicBezTo>
                  <a:cubicBezTo>
                    <a:pt x="2" y="18"/>
                    <a:pt x="2" y="19"/>
                    <a:pt x="2" y="19"/>
                  </a:cubicBezTo>
                  <a:cubicBezTo>
                    <a:pt x="2" y="20"/>
                    <a:pt x="2" y="20"/>
                    <a:pt x="2" y="20"/>
                  </a:cubicBezTo>
                  <a:cubicBezTo>
                    <a:pt x="2" y="22"/>
                    <a:pt x="2" y="22"/>
                    <a:pt x="2" y="22"/>
                  </a:cubicBezTo>
                  <a:cubicBezTo>
                    <a:pt x="2" y="25"/>
                    <a:pt x="2" y="25"/>
                    <a:pt x="2" y="25"/>
                  </a:cubicBezTo>
                  <a:cubicBezTo>
                    <a:pt x="1" y="33"/>
                    <a:pt x="0" y="34"/>
                    <a:pt x="2" y="44"/>
                  </a:cubicBezTo>
                  <a:cubicBezTo>
                    <a:pt x="5" y="55"/>
                    <a:pt x="11" y="76"/>
                    <a:pt x="18" y="85"/>
                  </a:cubicBezTo>
                  <a:cubicBezTo>
                    <a:pt x="25" y="94"/>
                    <a:pt x="32" y="100"/>
                    <a:pt x="43" y="100"/>
                  </a:cubicBezTo>
                  <a:cubicBezTo>
                    <a:pt x="63" y="100"/>
                    <a:pt x="79" y="85"/>
                    <a:pt x="88" y="72"/>
                  </a:cubicBezTo>
                  <a:cubicBezTo>
                    <a:pt x="95" y="60"/>
                    <a:pt x="100" y="36"/>
                    <a:pt x="99" y="21"/>
                  </a:cubicBezTo>
                  <a:cubicBezTo>
                    <a:pt x="98" y="22"/>
                    <a:pt x="98" y="22"/>
                    <a:pt x="98" y="22"/>
                  </a:cubicBezTo>
                  <a:cubicBezTo>
                    <a:pt x="99" y="36"/>
                    <a:pt x="93" y="61"/>
                    <a:pt x="86" y="72"/>
                  </a:cubicBezTo>
                  <a:cubicBezTo>
                    <a:pt x="77" y="86"/>
                    <a:pt x="60" y="99"/>
                    <a:pt x="42" y="99"/>
                  </a:cubicBezTo>
                  <a:cubicBezTo>
                    <a:pt x="32" y="99"/>
                    <a:pt x="26" y="94"/>
                    <a:pt x="19" y="85"/>
                  </a:cubicBezTo>
                  <a:cubicBezTo>
                    <a:pt x="12" y="76"/>
                    <a:pt x="6" y="55"/>
                    <a:pt x="4" y="44"/>
                  </a:cubicBezTo>
                  <a:cubicBezTo>
                    <a:pt x="2" y="37"/>
                    <a:pt x="2" y="30"/>
                    <a:pt x="3" y="23"/>
                  </a:cubicBezTo>
                  <a:cubicBezTo>
                    <a:pt x="8" y="30"/>
                    <a:pt x="24" y="38"/>
                    <a:pt x="28" y="39"/>
                  </a:cubicBezTo>
                  <a:cubicBezTo>
                    <a:pt x="29" y="39"/>
                    <a:pt x="29" y="39"/>
                    <a:pt x="31" y="34"/>
                  </a:cubicBezTo>
                  <a:cubicBezTo>
                    <a:pt x="35" y="26"/>
                    <a:pt x="46" y="2"/>
                    <a:pt x="51" y="1"/>
                  </a:cubicBezTo>
                  <a:cubicBezTo>
                    <a:pt x="52" y="1"/>
                    <a:pt x="52" y="1"/>
                    <a:pt x="52" y="1"/>
                  </a:cubicBezTo>
                  <a:cubicBezTo>
                    <a:pt x="53" y="4"/>
                    <a:pt x="53" y="4"/>
                    <a:pt x="53" y="4"/>
                  </a:cubicBezTo>
                  <a:cubicBezTo>
                    <a:pt x="54" y="5"/>
                    <a:pt x="57" y="12"/>
                    <a:pt x="57" y="12"/>
                  </a:cubicBezTo>
                  <a:cubicBezTo>
                    <a:pt x="61" y="20"/>
                    <a:pt x="61" y="20"/>
                    <a:pt x="61" y="20"/>
                  </a:cubicBezTo>
                  <a:cubicBezTo>
                    <a:pt x="64" y="24"/>
                    <a:pt x="64" y="24"/>
                    <a:pt x="64" y="24"/>
                  </a:cubicBezTo>
                  <a:cubicBezTo>
                    <a:pt x="73" y="38"/>
                    <a:pt x="73" y="38"/>
                    <a:pt x="73" y="38"/>
                  </a:cubicBezTo>
                  <a:cubicBezTo>
                    <a:pt x="74" y="38"/>
                    <a:pt x="74" y="38"/>
                    <a:pt x="74" y="38"/>
                  </a:cubicBezTo>
                  <a:cubicBezTo>
                    <a:pt x="74" y="38"/>
                    <a:pt x="75" y="38"/>
                    <a:pt x="75" y="38"/>
                  </a:cubicBezTo>
                  <a:cubicBezTo>
                    <a:pt x="80" y="34"/>
                    <a:pt x="80" y="34"/>
                    <a:pt x="80" y="34"/>
                  </a:cubicBezTo>
                  <a:cubicBezTo>
                    <a:pt x="85" y="30"/>
                    <a:pt x="85" y="30"/>
                    <a:pt x="85" y="30"/>
                  </a:cubicBezTo>
                  <a:cubicBezTo>
                    <a:pt x="94" y="22"/>
                    <a:pt x="94" y="22"/>
                    <a:pt x="94" y="22"/>
                  </a:cubicBezTo>
                  <a:cubicBezTo>
                    <a:pt x="98" y="18"/>
                    <a:pt x="98" y="18"/>
                    <a:pt x="98" y="18"/>
                  </a:cubicBezTo>
                  <a:cubicBezTo>
                    <a:pt x="97" y="17"/>
                    <a:pt x="97" y="17"/>
                    <a:pt x="97" y="17"/>
                  </a:cubicBezTo>
                  <a:lnTo>
                    <a:pt x="93" y="2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733" name="Freeform 86"/>
            <p:cNvSpPr/>
            <p:nvPr/>
          </p:nvSpPr>
          <p:spPr bwMode="auto">
            <a:xfrm>
              <a:off x="5758" y="3875"/>
              <a:ext cx="73" cy="110"/>
            </a:xfrm>
            <a:custGeom>
              <a:avLst/>
              <a:gdLst>
                <a:gd name="T0" fmla="*/ 6 w 31"/>
                <a:gd name="T1" fmla="*/ 43 h 46"/>
                <a:gd name="T2" fmla="*/ 27 w 31"/>
                <a:gd name="T3" fmla="*/ 0 h 46"/>
                <a:gd name="T4" fmla="*/ 20 w 31"/>
                <a:gd name="T5" fmla="*/ 10 h 46"/>
                <a:gd name="T6" fmla="*/ 11 w 31"/>
                <a:gd name="T7" fmla="*/ 27 h 46"/>
                <a:gd name="T8" fmla="*/ 5 w 31"/>
                <a:gd name="T9" fmla="*/ 37 h 46"/>
                <a:gd name="T10" fmla="*/ 0 w 31"/>
                <a:gd name="T11" fmla="*/ 45 h 46"/>
                <a:gd name="T12" fmla="*/ 0 w 31"/>
                <a:gd name="T13" fmla="*/ 45 h 46"/>
                <a:gd name="T14" fmla="*/ 6 w 31"/>
                <a:gd name="T15" fmla="*/ 4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6">
                  <a:moveTo>
                    <a:pt x="6" y="43"/>
                  </a:moveTo>
                  <a:cubicBezTo>
                    <a:pt x="18" y="32"/>
                    <a:pt x="31" y="6"/>
                    <a:pt x="27" y="0"/>
                  </a:cubicBezTo>
                  <a:cubicBezTo>
                    <a:pt x="24" y="1"/>
                    <a:pt x="22" y="7"/>
                    <a:pt x="20" y="10"/>
                  </a:cubicBezTo>
                  <a:cubicBezTo>
                    <a:pt x="17" y="15"/>
                    <a:pt x="15" y="21"/>
                    <a:pt x="11" y="27"/>
                  </a:cubicBezTo>
                  <a:cubicBezTo>
                    <a:pt x="9" y="30"/>
                    <a:pt x="7" y="33"/>
                    <a:pt x="5" y="37"/>
                  </a:cubicBezTo>
                  <a:cubicBezTo>
                    <a:pt x="4" y="40"/>
                    <a:pt x="2" y="43"/>
                    <a:pt x="0" y="45"/>
                  </a:cubicBezTo>
                  <a:cubicBezTo>
                    <a:pt x="0" y="46"/>
                    <a:pt x="0" y="46"/>
                    <a:pt x="0" y="45"/>
                  </a:cubicBezTo>
                  <a:lnTo>
                    <a:pt x="6" y="43"/>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pic>
        <p:nvPicPr>
          <p:cNvPr id="49"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9890" y="225425"/>
            <a:ext cx="1077595" cy="8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userDrawn="1"/>
        </p:nvSpPr>
        <p:spPr>
          <a:xfrm>
            <a:off x="1646553" y="225179"/>
            <a:ext cx="3383280" cy="521970"/>
          </a:xfrm>
          <a:prstGeom prst="rect">
            <a:avLst/>
          </a:prstGeom>
          <a:noFill/>
        </p:spPr>
        <p:txBody>
          <a:bodyPr wrap="none" rtlCol="0">
            <a:spAutoFit/>
          </a:bodyPr>
          <a:lstStyle/>
          <a:p>
            <a:r>
              <a:rPr lang="zh-CN" altLang="en-US" sz="2800" dirty="0" smtClean="0">
                <a:solidFill>
                  <a:schemeClr val="tx1"/>
                </a:solidFill>
                <a:latin typeface="微软雅黑" panose="020B0503020204020204" charset="-122"/>
                <a:ea typeface="微软雅黑" panose="020B0503020204020204" charset="-122"/>
                <a:cs typeface="+mn-ea"/>
                <a:sym typeface="+mn-lt"/>
              </a:rPr>
              <a:t>在母版更改标题文字</a:t>
            </a: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66" r:id="rId3"/>
    <p:sldLayoutId id="2147483674" r:id="rId4"/>
    <p:sldLayoutId id="2147483675" r:id="rId5"/>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250"/>
                                        <p:tgtEl>
                                          <p:spTgt spid="49"/>
                                        </p:tgtEl>
                                      </p:cBhvr>
                                    </p:animEffect>
                                    <p:anim calcmode="lin" valueType="num">
                                      <p:cBhvr>
                                        <p:cTn id="8" dur="1250" fill="hold"/>
                                        <p:tgtEl>
                                          <p:spTgt spid="49"/>
                                        </p:tgtEl>
                                        <p:attrNameLst>
                                          <p:attrName>ppt_w</p:attrName>
                                        </p:attrNameLst>
                                      </p:cBhvr>
                                      <p:tavLst>
                                        <p:tav tm="0" fmla="#ppt_w*sin(2.5*pi*$)">
                                          <p:val>
                                            <p:fltVal val="0"/>
                                          </p:val>
                                        </p:tav>
                                        <p:tav tm="100000">
                                          <p:val>
                                            <p:fltVal val="1"/>
                                          </p:val>
                                        </p:tav>
                                      </p:tavLst>
                                    </p:anim>
                                    <p:anim calcmode="lin" valueType="num">
                                      <p:cBhvr>
                                        <p:cTn id="9" dur="125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dontchangethislink.peardeckmagic.zone?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hiODc3OTNiXzBfMCIsImNvbnRlbnRJbnN0YW5jZUlkIjoiMWNELVBIT3AxNEN1dzYzRjFOTjlQS1NWbVdQWGNmQUJMSExuNGhQS2hJWEkvODRlYjYwYjEtMTdkMC00OTc4LTg1MGEtNjJmYjExNmQ0NmYwIn0=pearId=magic-pear-metadata-identifi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dontchangethislink.peardeckmagic.zone?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hiODc3OTNiXzBfMCIsImNvbnRlbnRJbnN0YW5jZUlkIjoiMWNELVBIT3AxNEN1dzYzRjFOTjlQS1NWbVdQWGNmQUJMSExuNGhQS2hJWEkvODRlYjYwYjEtMTdkMC00OTc4LTg1MGEtNjJmYjExNmQ0NmYwIn0=pearId=magic-pear-metadata-identifi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dontchangethislink.peardeckmagic.zone?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lhMGU4NGI2XzBfMTU5MDUiLCJjb250ZW50SW5zdGFuY2VJZCI6IjFjRC1QSE9wMTRDdXc2M0YxTk45UEtTVm1XUFhjZkFCTEhMbjRoUEtoSVhJLzBiZjhjMzIyLTdkMzktNDJkMi1iMjc4LWRjZTMwNTEwYzY4OCJ9pearId=magic-pear-metadata-identifi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211"/>
          <p:cNvPicPr>
            <a:picLocks noChangeAspect="1"/>
          </p:cNvPicPr>
          <p:nvPr/>
        </p:nvPicPr>
        <p:blipFill>
          <a:blip r:embed="rId4"/>
          <a:srcRect l="14785" t="-6873" r="15203" b="16687"/>
          <a:stretch>
            <a:fillRect/>
          </a:stretch>
        </p:blipFill>
        <p:spPr>
          <a:xfrm>
            <a:off x="-114300" y="5479415"/>
            <a:ext cx="12346305" cy="1441450"/>
          </a:xfrm>
          <a:prstGeom prst="rect">
            <a:avLst/>
          </a:prstGeom>
        </p:spPr>
      </p:pic>
      <p:pic>
        <p:nvPicPr>
          <p:cNvPr id="10" name="图片 9" descr="资源 411"/>
          <p:cNvPicPr>
            <a:picLocks noChangeAspect="1"/>
          </p:cNvPicPr>
          <p:nvPr/>
        </p:nvPicPr>
        <p:blipFill>
          <a:blip r:embed="rId5"/>
          <a:stretch>
            <a:fillRect/>
          </a:stretch>
        </p:blipFill>
        <p:spPr>
          <a:xfrm>
            <a:off x="-125730" y="2576830"/>
            <a:ext cx="2408555" cy="3772535"/>
          </a:xfrm>
          <a:prstGeom prst="rect">
            <a:avLst/>
          </a:prstGeom>
        </p:spPr>
      </p:pic>
      <p:pic>
        <p:nvPicPr>
          <p:cNvPr id="11" name="图片 10" descr="资源 511"/>
          <p:cNvPicPr>
            <a:picLocks noChangeAspect="1"/>
          </p:cNvPicPr>
          <p:nvPr/>
        </p:nvPicPr>
        <p:blipFill>
          <a:blip r:embed="rId6"/>
          <a:stretch>
            <a:fillRect/>
          </a:stretch>
        </p:blipFill>
        <p:spPr>
          <a:xfrm>
            <a:off x="1183640" y="3258185"/>
            <a:ext cx="2282825" cy="2914650"/>
          </a:xfrm>
          <a:prstGeom prst="rect">
            <a:avLst/>
          </a:prstGeom>
        </p:spPr>
      </p:pic>
      <p:pic>
        <p:nvPicPr>
          <p:cNvPr id="2" name="图片 1" descr="资源 511"/>
          <p:cNvPicPr>
            <a:picLocks noChangeAspect="1"/>
          </p:cNvPicPr>
          <p:nvPr/>
        </p:nvPicPr>
        <p:blipFill>
          <a:blip r:embed="rId6"/>
          <a:stretch>
            <a:fillRect/>
          </a:stretch>
        </p:blipFill>
        <p:spPr>
          <a:xfrm>
            <a:off x="3255010" y="3577590"/>
            <a:ext cx="1782445" cy="2275840"/>
          </a:xfrm>
          <a:prstGeom prst="rect">
            <a:avLst/>
          </a:prstGeom>
        </p:spPr>
      </p:pic>
      <p:pic>
        <p:nvPicPr>
          <p:cNvPr id="3" name="图片 2" descr="资源 411"/>
          <p:cNvPicPr>
            <a:picLocks noChangeAspect="1"/>
          </p:cNvPicPr>
          <p:nvPr/>
        </p:nvPicPr>
        <p:blipFill>
          <a:blip r:embed="rId5"/>
          <a:stretch>
            <a:fillRect/>
          </a:stretch>
        </p:blipFill>
        <p:spPr>
          <a:xfrm>
            <a:off x="2486660" y="3747770"/>
            <a:ext cx="1548130" cy="2425065"/>
          </a:xfrm>
          <a:prstGeom prst="rect">
            <a:avLst/>
          </a:prstGeom>
        </p:spPr>
      </p:pic>
      <p:pic>
        <p:nvPicPr>
          <p:cNvPr id="7" name="图片 6" descr="资源 111"/>
          <p:cNvPicPr>
            <a:picLocks noChangeAspect="1"/>
          </p:cNvPicPr>
          <p:nvPr/>
        </p:nvPicPr>
        <p:blipFill>
          <a:blip r:embed="rId7"/>
          <a:stretch>
            <a:fillRect/>
          </a:stretch>
        </p:blipFill>
        <p:spPr>
          <a:xfrm>
            <a:off x="7195820" y="3374390"/>
            <a:ext cx="4883150" cy="2682240"/>
          </a:xfrm>
          <a:prstGeom prst="rect">
            <a:avLst/>
          </a:prstGeom>
        </p:spPr>
      </p:pic>
      <p:pic>
        <p:nvPicPr>
          <p:cNvPr id="12" name="图片 11" descr="资源 611"/>
          <p:cNvPicPr>
            <a:picLocks noChangeAspect="1"/>
          </p:cNvPicPr>
          <p:nvPr/>
        </p:nvPicPr>
        <p:blipFill>
          <a:blip r:embed="rId8"/>
          <a:stretch>
            <a:fillRect/>
          </a:stretch>
        </p:blipFill>
        <p:spPr>
          <a:xfrm>
            <a:off x="1401445" y="850900"/>
            <a:ext cx="1393825" cy="676275"/>
          </a:xfrm>
          <a:prstGeom prst="rect">
            <a:avLst/>
          </a:prstGeom>
        </p:spPr>
      </p:pic>
      <p:sp>
        <p:nvSpPr>
          <p:cNvPr id="4" name="5"/>
          <p:cNvSpPr>
            <a:spLocks noChangeArrowheads="1"/>
          </p:cNvSpPr>
          <p:nvPr/>
        </p:nvSpPr>
        <p:spPr bwMode="auto">
          <a:xfrm>
            <a:off x="5991688" y="466179"/>
            <a:ext cx="22110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5000" b="1" dirty="0" err="1" smtClean="0">
                <a:solidFill>
                  <a:schemeClr val="tx1"/>
                </a:solidFill>
                <a:latin typeface="VNI-Avo" pitchFamily="2" charset="0"/>
                <a:cs typeface="+mn-ea"/>
                <a:sym typeface="+mn-lt"/>
              </a:rPr>
              <a:t>Toaùn</a:t>
            </a:r>
            <a:endParaRPr lang="zh-CN" altLang="en-US" sz="5000" b="1" dirty="0">
              <a:solidFill>
                <a:schemeClr val="tx1"/>
              </a:solidFill>
              <a:latin typeface="VNI-Avo" pitchFamily="2" charset="0"/>
              <a:cs typeface="+mn-ea"/>
              <a:sym typeface="+mn-lt"/>
            </a:endParaRPr>
          </a:p>
        </p:txBody>
      </p:sp>
      <p:pic>
        <p:nvPicPr>
          <p:cNvPr id="33" name="图片 32" descr="99996a24e38dda36a7ff1275d7cf95cc"/>
          <p:cNvPicPr>
            <a:picLocks noChangeAspect="1"/>
          </p:cNvPicPr>
          <p:nvPr/>
        </p:nvPicPr>
        <p:blipFill>
          <a:blip r:embed="rId9">
            <a:clrChange>
              <a:clrFrom>
                <a:srgbClr val="F6F6F6">
                  <a:alpha val="100000"/>
                </a:srgbClr>
              </a:clrFrom>
              <a:clrTo>
                <a:srgbClr val="F6F6F6">
                  <a:alpha val="100000"/>
                  <a:alpha val="0"/>
                </a:srgbClr>
              </a:clrTo>
            </a:clrChange>
          </a:blip>
          <a:stretch>
            <a:fillRect/>
          </a:stretch>
        </p:blipFill>
        <p:spPr>
          <a:xfrm rot="19320000">
            <a:off x="56515" y="509270"/>
            <a:ext cx="1718310" cy="1721485"/>
          </a:xfrm>
          <a:prstGeom prst="rect">
            <a:avLst/>
          </a:prstGeom>
        </p:spPr>
      </p:pic>
      <p:sp>
        <p:nvSpPr>
          <p:cNvPr id="16" name="Rounded Rectangle 15"/>
          <p:cNvSpPr/>
          <p:nvPr/>
        </p:nvSpPr>
        <p:spPr>
          <a:xfrm>
            <a:off x="3207276" y="1443554"/>
            <a:ext cx="7779867" cy="1913999"/>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CN" sz="6000" dirty="0" smtClean="0">
              <a:solidFill>
                <a:schemeClr val="tx1"/>
              </a:solidFill>
              <a:latin typeface="VNI-Avo" pitchFamily="2" charset="0"/>
              <a:cs typeface="+mn-ea"/>
              <a:sym typeface="+mn-lt"/>
            </a:endParaRPr>
          </a:p>
          <a:p>
            <a:pPr algn="ctr"/>
            <a:r>
              <a:rPr lang="en-US" altLang="zh-CN" sz="6000" dirty="0" err="1" smtClean="0">
                <a:solidFill>
                  <a:schemeClr val="tx1"/>
                </a:solidFill>
                <a:latin typeface="VNI-Avo" pitchFamily="2" charset="0"/>
                <a:cs typeface="+mn-ea"/>
                <a:sym typeface="+mn-lt"/>
              </a:rPr>
              <a:t>Soá</a:t>
            </a:r>
            <a:r>
              <a:rPr lang="en-US" altLang="zh-CN" sz="6000" dirty="0" smtClean="0">
                <a:solidFill>
                  <a:schemeClr val="tx1"/>
                </a:solidFill>
                <a:latin typeface="VNI-Avo" pitchFamily="2" charset="0"/>
                <a:cs typeface="+mn-ea"/>
                <a:sym typeface="+mn-lt"/>
              </a:rPr>
              <a:t> </a:t>
            </a:r>
            <a:r>
              <a:rPr lang="en-US" altLang="zh-CN" sz="6000" dirty="0" err="1">
                <a:solidFill>
                  <a:schemeClr val="tx1"/>
                </a:solidFill>
                <a:latin typeface="VNI-Avo" pitchFamily="2" charset="0"/>
                <a:cs typeface="+mn-ea"/>
                <a:sym typeface="+mn-lt"/>
              </a:rPr>
              <a:t>haïng</a:t>
            </a:r>
            <a:r>
              <a:rPr lang="en-US" altLang="zh-CN" sz="6000" dirty="0">
                <a:solidFill>
                  <a:schemeClr val="tx1"/>
                </a:solidFill>
                <a:latin typeface="VNI-Avo" pitchFamily="2" charset="0"/>
                <a:cs typeface="+mn-ea"/>
                <a:sym typeface="+mn-lt"/>
              </a:rPr>
              <a:t> </a:t>
            </a:r>
            <a:r>
              <a:rPr lang="en-US" altLang="zh-CN" sz="6000" dirty="0" smtClean="0">
                <a:solidFill>
                  <a:schemeClr val="tx1"/>
                </a:solidFill>
                <a:latin typeface="VNI-Avo" pitchFamily="2" charset="0"/>
                <a:cs typeface="+mn-ea"/>
                <a:sym typeface="+mn-lt"/>
              </a:rPr>
              <a:t>– </a:t>
            </a:r>
            <a:r>
              <a:rPr lang="en-US" altLang="zh-CN" sz="6000" dirty="0" err="1" smtClean="0">
                <a:solidFill>
                  <a:schemeClr val="tx1"/>
                </a:solidFill>
                <a:latin typeface="VNI-Avo" pitchFamily="2" charset="0"/>
                <a:cs typeface="+mn-ea"/>
                <a:sym typeface="+mn-lt"/>
              </a:rPr>
              <a:t>Toång</a:t>
            </a:r>
            <a:endParaRPr lang="en-US" altLang="zh-CN" sz="6000" dirty="0" smtClean="0">
              <a:solidFill>
                <a:schemeClr val="tx1"/>
              </a:solidFill>
              <a:latin typeface="VNI-Avo" pitchFamily="2" charset="0"/>
              <a:cs typeface="+mn-ea"/>
              <a:sym typeface="+mn-lt"/>
            </a:endParaRPr>
          </a:p>
          <a:p>
            <a:pPr algn="ctr"/>
            <a:r>
              <a:rPr lang="en-US" altLang="zh-CN" sz="6000" dirty="0" smtClean="0">
                <a:solidFill>
                  <a:schemeClr val="tx1"/>
                </a:solidFill>
                <a:latin typeface="VNI-Avo" pitchFamily="2" charset="0"/>
                <a:cs typeface="+mn-ea"/>
                <a:sym typeface="+mn-lt"/>
              </a:rPr>
              <a:t>(</a:t>
            </a:r>
            <a:r>
              <a:rPr lang="en-US" altLang="zh-CN" sz="6000" dirty="0" err="1" smtClean="0">
                <a:solidFill>
                  <a:schemeClr val="tx1"/>
                </a:solidFill>
                <a:latin typeface="VNI-Avo" pitchFamily="2" charset="0"/>
                <a:cs typeface="+mn-ea"/>
                <a:sym typeface="+mn-lt"/>
              </a:rPr>
              <a:t>tieát</a:t>
            </a:r>
            <a:r>
              <a:rPr lang="en-US" altLang="zh-CN" sz="6000" dirty="0" smtClean="0">
                <a:solidFill>
                  <a:schemeClr val="tx1"/>
                </a:solidFill>
                <a:latin typeface="VNI-Avo" pitchFamily="2" charset="0"/>
                <a:cs typeface="+mn-ea"/>
                <a:sym typeface="+mn-lt"/>
              </a:rPr>
              <a:t> 2)</a:t>
            </a:r>
            <a:endParaRPr lang="en-US" altLang="zh-CN" sz="6000" dirty="0">
              <a:solidFill>
                <a:schemeClr val="tx1"/>
              </a:solidFill>
              <a:latin typeface="VNI-Avo" pitchFamily="2" charset="0"/>
              <a:cs typeface="+mn-ea"/>
              <a:sym typeface="+mn-lt"/>
            </a:endParaRPr>
          </a:p>
          <a:p>
            <a:pPr algn="ctr"/>
            <a:endParaRPr lang="en-US" sz="6000" dirty="0">
              <a:latin typeface="VNI-Avo" pitchFamily="2" charset="0"/>
            </a:endParaRPr>
          </a:p>
        </p:txBody>
      </p:sp>
      <p:pic>
        <p:nvPicPr>
          <p:cNvPr id="27" name="图片 4" descr="资源 911"/>
          <p:cNvPicPr>
            <a:picLocks noChangeAspect="1"/>
          </p:cNvPicPr>
          <p:nvPr/>
        </p:nvPicPr>
        <p:blipFill>
          <a:blip r:embed="rId10"/>
          <a:stretch>
            <a:fillRect/>
          </a:stretch>
        </p:blipFill>
        <p:spPr>
          <a:xfrm>
            <a:off x="10741924" y="2221865"/>
            <a:ext cx="657225" cy="403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1400"/>
                                  </p:stCondLst>
                                  <p:iterate type="lt">
                                    <p:tmPct val="6667"/>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375" autoRev="1" fill="hold">
                                          <p:stCondLst>
                                            <p:cond delay="0"/>
                                          </p:stCondLst>
                                        </p:cTn>
                                        <p:tgtEl>
                                          <p:spTgt spid="4"/>
                                        </p:tgtEl>
                                        <p:attrNameLst>
                                          <p:attrName>ppt_w</p:attrName>
                                        </p:attrNameLst>
                                      </p:cBhvr>
                                    </p:anim>
                                    <p:anim by="(#ppt_w*0.50)" calcmode="lin" valueType="num">
                                      <p:cBhvr>
                                        <p:cTn id="8" dur="375" decel="50000" autoRev="1" fill="hold">
                                          <p:stCondLst>
                                            <p:cond delay="0"/>
                                          </p:stCondLst>
                                        </p:cTn>
                                        <p:tgtEl>
                                          <p:spTgt spid="4"/>
                                        </p:tgtEl>
                                        <p:attrNameLst>
                                          <p:attrName>ppt_x</p:attrName>
                                        </p:attrNameLst>
                                      </p:cBhvr>
                                    </p:anim>
                                    <p:anim from="(-#ppt_h/2)" to="(#ppt_y)" calcmode="lin" valueType="num">
                                      <p:cBhvr>
                                        <p:cTn id="9" dur="750" fill="hold">
                                          <p:stCondLst>
                                            <p:cond delay="0"/>
                                          </p:stCondLst>
                                        </p:cTn>
                                        <p:tgtEl>
                                          <p:spTgt spid="4"/>
                                        </p:tgtEl>
                                        <p:attrNameLst>
                                          <p:attrName>ppt_y</p:attrName>
                                        </p:attrNameLst>
                                      </p:cBhvr>
                                    </p:anim>
                                    <p:animRot by="21600000">
                                      <p:cBhvr>
                                        <p:cTn id="10" dur="75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资源 111"/>
          <p:cNvPicPr>
            <a:picLocks noChangeAspect="1"/>
          </p:cNvPicPr>
          <p:nvPr/>
        </p:nvPicPr>
        <p:blipFill>
          <a:blip r:embed="rId3"/>
          <a:stretch>
            <a:fillRect/>
          </a:stretch>
        </p:blipFill>
        <p:spPr>
          <a:xfrm>
            <a:off x="-222013" y="5425314"/>
            <a:ext cx="2771249" cy="1522127"/>
          </a:xfrm>
          <a:prstGeom prst="rect">
            <a:avLst/>
          </a:prstGeom>
        </p:spPr>
      </p:pic>
      <p:sp>
        <p:nvSpPr>
          <p:cNvPr id="2" name="Rounded Rectangle 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a:latin typeface="VNI-Avo" pitchFamily="2" charset="0"/>
            </a:endParaRPr>
          </a:p>
        </p:txBody>
      </p:sp>
      <p:pic>
        <p:nvPicPr>
          <p:cNvPr id="115"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383" y="269507"/>
            <a:ext cx="2749617" cy="3039200"/>
          </a:xfrm>
          <a:prstGeom prst="rect">
            <a:avLst/>
          </a:prstGeom>
        </p:spPr>
      </p:pic>
      <p:sp>
        <p:nvSpPr>
          <p:cNvPr id="116" name="TextBox 115"/>
          <p:cNvSpPr txBox="1"/>
          <p:nvPr/>
        </p:nvSpPr>
        <p:spPr>
          <a:xfrm>
            <a:off x="3149371" y="194046"/>
            <a:ext cx="5770175" cy="58477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3200" b="1" dirty="0" err="1" smtClean="0">
                <a:ln>
                  <a:solidFill>
                    <a:sysClr val="windowText" lastClr="000000"/>
                  </a:solidFill>
                </a:ln>
                <a:solidFill>
                  <a:schemeClr val="tx1"/>
                </a:solidFill>
                <a:latin typeface="VNI-Avo" pitchFamily="2" charset="0"/>
                <a:cs typeface="Times New Roman" panose="02020603050405020304" pitchFamily="18" charset="0"/>
              </a:rPr>
              <a:t>Nhaän</a:t>
            </a:r>
            <a:r>
              <a:rPr lang="en-US" sz="3200" b="1" dirty="0" smtClean="0">
                <a:ln>
                  <a:solidFill>
                    <a:sysClr val="windowText" lastClr="000000"/>
                  </a:solidFill>
                </a:ln>
                <a:solidFill>
                  <a:schemeClr val="tx1"/>
                </a:solidFill>
                <a:latin typeface="VNI-Avo" pitchFamily="2" charset="0"/>
                <a:cs typeface="Times New Roman" panose="02020603050405020304" pitchFamily="18" charset="0"/>
              </a:rPr>
              <a:t> </a:t>
            </a:r>
            <a:r>
              <a:rPr lang="en-US" sz="3200" b="1" dirty="0" err="1" smtClean="0">
                <a:ln>
                  <a:solidFill>
                    <a:sysClr val="windowText" lastClr="000000"/>
                  </a:solidFill>
                </a:ln>
                <a:solidFill>
                  <a:schemeClr val="tx1"/>
                </a:solidFill>
                <a:latin typeface="VNI-Avo" pitchFamily="2" charset="0"/>
                <a:cs typeface="Times New Roman" panose="02020603050405020304" pitchFamily="18" charset="0"/>
              </a:rPr>
              <a:t>xeùt</a:t>
            </a:r>
            <a:r>
              <a:rPr lang="en-US" sz="3200" b="1" dirty="0" smtClean="0">
                <a:ln>
                  <a:solidFill>
                    <a:sysClr val="windowText" lastClr="000000"/>
                  </a:solidFill>
                </a:ln>
                <a:solidFill>
                  <a:schemeClr val="tx1"/>
                </a:solidFill>
                <a:latin typeface="VNI-Avo" pitchFamily="2" charset="0"/>
                <a:cs typeface="Times New Roman" panose="02020603050405020304" pitchFamily="18" charset="0"/>
              </a:rPr>
              <a:t> </a:t>
            </a:r>
            <a:r>
              <a:rPr lang="en-US" sz="3200" b="1" dirty="0" err="1" smtClean="0">
                <a:ln>
                  <a:solidFill>
                    <a:sysClr val="windowText" lastClr="000000"/>
                  </a:solidFill>
                </a:ln>
                <a:solidFill>
                  <a:schemeClr val="tx1"/>
                </a:solidFill>
                <a:latin typeface="VNI-Avo" pitchFamily="2" charset="0"/>
                <a:cs typeface="Times New Roman" panose="02020603050405020304" pitchFamily="18" charset="0"/>
              </a:rPr>
              <a:t>vò</a:t>
            </a:r>
            <a:r>
              <a:rPr lang="en-US" sz="3200" b="1" dirty="0" smtClean="0">
                <a:ln>
                  <a:solidFill>
                    <a:sysClr val="windowText" lastClr="000000"/>
                  </a:solidFill>
                </a:ln>
                <a:solidFill>
                  <a:schemeClr val="tx1"/>
                </a:solidFill>
                <a:latin typeface="VNI-Avo" pitchFamily="2" charset="0"/>
                <a:cs typeface="Times New Roman" panose="02020603050405020304" pitchFamily="18" charset="0"/>
              </a:rPr>
              <a:t> </a:t>
            </a:r>
            <a:r>
              <a:rPr lang="en-US" sz="3200" b="1" dirty="0" err="1" smtClean="0">
                <a:ln>
                  <a:solidFill>
                    <a:sysClr val="windowText" lastClr="000000"/>
                  </a:solidFill>
                </a:ln>
                <a:solidFill>
                  <a:schemeClr val="tx1"/>
                </a:solidFill>
                <a:latin typeface="VNI-Avo" pitchFamily="2" charset="0"/>
                <a:cs typeface="Times New Roman" panose="02020603050405020304" pitchFamily="18" charset="0"/>
              </a:rPr>
              <a:t>trí</a:t>
            </a:r>
            <a:r>
              <a:rPr lang="en-US" sz="3200" b="1" dirty="0" smtClean="0">
                <a:ln>
                  <a:solidFill>
                    <a:sysClr val="windowText" lastClr="000000"/>
                  </a:solidFill>
                </a:ln>
                <a:solidFill>
                  <a:schemeClr val="tx1"/>
                </a:solidFill>
                <a:latin typeface="VNI-Avo" pitchFamily="2" charset="0"/>
                <a:cs typeface="Times New Roman" panose="02020603050405020304" pitchFamily="18" charset="0"/>
              </a:rPr>
              <a:t> </a:t>
            </a:r>
            <a:r>
              <a:rPr lang="en-US" sz="3200" b="1" dirty="0" err="1" smtClean="0">
                <a:ln>
                  <a:solidFill>
                    <a:sysClr val="windowText" lastClr="000000"/>
                  </a:solidFill>
                </a:ln>
                <a:solidFill>
                  <a:schemeClr val="tx1"/>
                </a:solidFill>
                <a:latin typeface="VNI-Avo" pitchFamily="2" charset="0"/>
                <a:cs typeface="Times New Roman" panose="02020603050405020304" pitchFamily="18" charset="0"/>
              </a:rPr>
              <a:t>caùc</a:t>
            </a:r>
            <a:r>
              <a:rPr lang="en-US" sz="3200" b="1" dirty="0" smtClean="0">
                <a:ln>
                  <a:solidFill>
                    <a:sysClr val="windowText" lastClr="000000"/>
                  </a:solidFill>
                </a:ln>
                <a:solidFill>
                  <a:schemeClr val="tx1"/>
                </a:solidFill>
                <a:latin typeface="VNI-Avo" pitchFamily="2" charset="0"/>
                <a:cs typeface="Times New Roman" panose="02020603050405020304" pitchFamily="18" charset="0"/>
              </a:rPr>
              <a:t> </a:t>
            </a:r>
            <a:r>
              <a:rPr lang="en-US" sz="3200" b="1" dirty="0" err="1" smtClean="0">
                <a:ln>
                  <a:solidFill>
                    <a:sysClr val="windowText" lastClr="000000"/>
                  </a:solidFill>
                </a:ln>
                <a:solidFill>
                  <a:schemeClr val="tx1"/>
                </a:solidFill>
                <a:latin typeface="VNI-Avo" pitchFamily="2" charset="0"/>
                <a:cs typeface="Times New Roman" panose="02020603050405020304" pitchFamily="18" charset="0"/>
              </a:rPr>
              <a:t>soá</a:t>
            </a:r>
            <a:r>
              <a:rPr lang="en-US" sz="3200" b="1" dirty="0" smtClean="0">
                <a:ln>
                  <a:solidFill>
                    <a:sysClr val="windowText" lastClr="000000"/>
                  </a:solidFill>
                </a:ln>
                <a:solidFill>
                  <a:schemeClr val="tx1"/>
                </a:solidFill>
                <a:latin typeface="VNI-Avo" pitchFamily="2" charset="0"/>
                <a:cs typeface="Times New Roman" panose="02020603050405020304" pitchFamily="18" charset="0"/>
              </a:rPr>
              <a:t> </a:t>
            </a:r>
            <a:r>
              <a:rPr lang="en-US" sz="3200" b="1" dirty="0" err="1" smtClean="0">
                <a:ln>
                  <a:solidFill>
                    <a:sysClr val="windowText" lastClr="000000"/>
                  </a:solidFill>
                </a:ln>
                <a:solidFill>
                  <a:schemeClr val="tx1"/>
                </a:solidFill>
                <a:latin typeface="VNI-Avo" pitchFamily="2" charset="0"/>
                <a:cs typeface="Times New Roman" panose="02020603050405020304" pitchFamily="18" charset="0"/>
              </a:rPr>
              <a:t>haïng</a:t>
            </a:r>
            <a:endParaRPr lang="en-US" sz="3200" b="1" dirty="0">
              <a:ln>
                <a:solidFill>
                  <a:sysClr val="windowText" lastClr="000000"/>
                </a:solidFill>
              </a:ln>
              <a:solidFill>
                <a:schemeClr val="tx1"/>
              </a:solidFill>
              <a:latin typeface="VNI-Avo" pitchFamily="2" charset="0"/>
              <a:cs typeface="Times New Roman" panose="02020603050405020304" pitchFamily="18" charset="0"/>
            </a:endParaRPr>
          </a:p>
        </p:txBody>
      </p:sp>
      <p:grpSp>
        <p:nvGrpSpPr>
          <p:cNvPr id="117" name="Group 116"/>
          <p:cNvGrpSpPr/>
          <p:nvPr/>
        </p:nvGrpSpPr>
        <p:grpSpPr>
          <a:xfrm>
            <a:off x="312372" y="-69184"/>
            <a:ext cx="2153087" cy="2387312"/>
            <a:chOff x="784010" y="21351"/>
            <a:chExt cx="2153087" cy="2387312"/>
          </a:xfrm>
        </p:grpSpPr>
        <p:pic>
          <p:nvPicPr>
            <p:cNvPr id="118" name="Picture 2" descr="https://i.pinimg.com/564x/c6/ae/db/c6aedb989109bf760fe19d4f888754b3.jpg"/>
            <p:cNvPicPr>
              <a:picLocks noChangeAspect="1" noChangeArrowheads="1"/>
            </p:cNvPicPr>
            <p:nvPr/>
          </p:nvPicPr>
          <p:blipFill rotWithShape="1">
            <a:blip r:embed="rId5">
              <a:extLst>
                <a:ext uri="{28A0092B-C50C-407E-A947-70E740481C1C}">
                  <a14:useLocalDpi xmlns:a14="http://schemas.microsoft.com/office/drawing/2010/main" val="0"/>
                </a:ext>
              </a:extLst>
            </a:blip>
            <a:srcRect l="8148" t="14256" r="8689" b="15676"/>
            <a:stretch/>
          </p:blipFill>
          <p:spPr bwMode="auto">
            <a:xfrm>
              <a:off x="784010" y="21351"/>
              <a:ext cx="2056443" cy="2387312"/>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1063692" y="1256259"/>
              <a:ext cx="1873405" cy="55399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000" b="1" dirty="0" err="1" smtClean="0">
                  <a:ln/>
                  <a:solidFill>
                    <a:schemeClr val="accent3"/>
                  </a:solidFill>
                  <a:latin typeface="VNI-Avo" pitchFamily="2" charset="0"/>
                  <a:cs typeface="Times New Roman" panose="02020603050405020304" pitchFamily="18" charset="0"/>
                </a:rPr>
                <a:t>Vui</a:t>
              </a:r>
              <a:r>
                <a:rPr lang="en-US" sz="3000" b="1" dirty="0" smtClean="0">
                  <a:ln/>
                  <a:solidFill>
                    <a:schemeClr val="accent3"/>
                  </a:solidFill>
                  <a:latin typeface="VNI-Avo" pitchFamily="2" charset="0"/>
                  <a:cs typeface="Times New Roman" panose="02020603050405020304" pitchFamily="18" charset="0"/>
                </a:rPr>
                <a:t> </a:t>
              </a:r>
              <a:r>
                <a:rPr lang="en-US" sz="3000" b="1" dirty="0" err="1" smtClean="0">
                  <a:ln/>
                  <a:solidFill>
                    <a:schemeClr val="accent3"/>
                  </a:solidFill>
                  <a:latin typeface="VNI-Avo" pitchFamily="2" charset="0"/>
                  <a:cs typeface="Times New Roman" panose="02020603050405020304" pitchFamily="18" charset="0"/>
                </a:rPr>
                <a:t>hoïc</a:t>
              </a:r>
              <a:endParaRPr lang="en-US" sz="3000" b="1" dirty="0">
                <a:ln/>
                <a:solidFill>
                  <a:schemeClr val="accent3"/>
                </a:solidFill>
                <a:latin typeface="VNI-Avo" pitchFamily="2" charset="0"/>
                <a:cs typeface="Times New Roman" panose="02020603050405020304" pitchFamily="18" charset="0"/>
              </a:endParaRPr>
            </a:p>
          </p:txBody>
        </p:sp>
      </p:grpSp>
      <p:sp>
        <p:nvSpPr>
          <p:cNvPr id="121" name="TextBox 120"/>
          <p:cNvSpPr txBox="1"/>
          <p:nvPr/>
        </p:nvSpPr>
        <p:spPr>
          <a:xfrm>
            <a:off x="3320463" y="5146960"/>
            <a:ext cx="5599083" cy="954107"/>
          </a:xfrm>
          <a:prstGeom prst="rect">
            <a:avLst/>
          </a:prstGeom>
          <a:solidFill>
            <a:srgbClr val="FF0000"/>
          </a:solidFill>
          <a:ln w="12700">
            <a:solidFill>
              <a:srgbClr val="0066FF"/>
            </a:solidFill>
          </a:ln>
        </p:spPr>
        <p:txBody>
          <a:bodyPr wrap="square" rtlCol="0">
            <a:spAutoFit/>
          </a:bodyPr>
          <a:lstStyle/>
          <a:p>
            <a:pPr algn="ctr"/>
            <a:r>
              <a:rPr lang="en-US" sz="2800" dirty="0" err="1" smtClean="0">
                <a:solidFill>
                  <a:schemeClr val="bg1"/>
                </a:solidFill>
                <a:latin typeface="VNI-Avo" pitchFamily="2" charset="0"/>
                <a:cs typeface="Times New Roman" panose="02020603050405020304" pitchFamily="18" charset="0"/>
              </a:rPr>
              <a:t>Caùc</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soá</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haïng</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ñeàu</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laø</a:t>
            </a:r>
            <a:r>
              <a:rPr lang="en-US" sz="2800" dirty="0" smtClean="0">
                <a:solidFill>
                  <a:schemeClr val="bg1"/>
                </a:solidFill>
                <a:latin typeface="VNI-Avo" pitchFamily="2" charset="0"/>
                <a:cs typeface="Times New Roman" panose="02020603050405020304" pitchFamily="18" charset="0"/>
              </a:rPr>
              <a:t> 3 </a:t>
            </a:r>
            <a:r>
              <a:rPr lang="en-US" sz="2800" dirty="0" err="1" smtClean="0">
                <a:solidFill>
                  <a:schemeClr val="bg1"/>
                </a:solidFill>
                <a:latin typeface="VNI-Avo" pitchFamily="2" charset="0"/>
                <a:cs typeface="Times New Roman" panose="02020603050405020304" pitchFamily="18" charset="0"/>
              </a:rPr>
              <a:t>vaø</a:t>
            </a:r>
            <a:r>
              <a:rPr lang="en-US" sz="2800" dirty="0" smtClean="0">
                <a:solidFill>
                  <a:schemeClr val="bg1"/>
                </a:solidFill>
                <a:latin typeface="VNI-Avo" pitchFamily="2" charset="0"/>
                <a:cs typeface="Times New Roman" panose="02020603050405020304" pitchFamily="18" charset="0"/>
              </a:rPr>
              <a:t> 2 </a:t>
            </a:r>
            <a:r>
              <a:rPr lang="en-US" sz="2800" dirty="0" err="1" smtClean="0">
                <a:solidFill>
                  <a:schemeClr val="bg1"/>
                </a:solidFill>
                <a:latin typeface="VNI-Avo" pitchFamily="2" charset="0"/>
                <a:cs typeface="Times New Roman" panose="02020603050405020304" pitchFamily="18" charset="0"/>
              </a:rPr>
              <a:t>nhöng</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khaùc</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vò</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trí</a:t>
            </a:r>
            <a:endParaRPr lang="en-US" sz="2800" dirty="0">
              <a:solidFill>
                <a:schemeClr val="bg1"/>
              </a:solidFill>
              <a:latin typeface="VNI-Avo" pitchFamily="2" charset="0"/>
              <a:cs typeface="Times New Roman" panose="02020603050405020304" pitchFamily="18" charset="0"/>
            </a:endParaRPr>
          </a:p>
        </p:txBody>
      </p:sp>
      <p:sp>
        <p:nvSpPr>
          <p:cNvPr id="122" name="TextBox 121"/>
          <p:cNvSpPr txBox="1"/>
          <p:nvPr/>
        </p:nvSpPr>
        <p:spPr>
          <a:xfrm>
            <a:off x="4358297" y="6268587"/>
            <a:ext cx="3936673" cy="523220"/>
          </a:xfrm>
          <a:prstGeom prst="rect">
            <a:avLst/>
          </a:prstGeom>
          <a:solidFill>
            <a:srgbClr val="FF0000"/>
          </a:solidFill>
          <a:ln w="12700">
            <a:solidFill>
              <a:srgbClr val="0066FF"/>
            </a:solidFill>
          </a:ln>
        </p:spPr>
        <p:txBody>
          <a:bodyPr wrap="square" rtlCol="0">
            <a:spAutoFit/>
          </a:bodyPr>
          <a:lstStyle/>
          <a:p>
            <a:pPr algn="ctr"/>
            <a:r>
              <a:rPr lang="en-US" sz="2800" dirty="0" err="1" smtClean="0">
                <a:solidFill>
                  <a:schemeClr val="bg1"/>
                </a:solidFill>
                <a:latin typeface="VNI-Avo" pitchFamily="2" charset="0"/>
                <a:cs typeface="Times New Roman" panose="02020603050405020304" pitchFamily="18" charset="0"/>
              </a:rPr>
              <a:t>Toång</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ñeàu</a:t>
            </a:r>
            <a:r>
              <a:rPr lang="en-US" sz="2800" dirty="0" smtClean="0">
                <a:solidFill>
                  <a:schemeClr val="bg1"/>
                </a:solidFill>
                <a:latin typeface="VNI-Avo" pitchFamily="2" charset="0"/>
                <a:cs typeface="Times New Roman" panose="02020603050405020304" pitchFamily="18" charset="0"/>
              </a:rPr>
              <a:t> </a:t>
            </a:r>
            <a:r>
              <a:rPr lang="en-US" sz="2800" dirty="0" err="1" smtClean="0">
                <a:solidFill>
                  <a:schemeClr val="bg1"/>
                </a:solidFill>
                <a:latin typeface="VNI-Avo" pitchFamily="2" charset="0"/>
                <a:cs typeface="Times New Roman" panose="02020603050405020304" pitchFamily="18" charset="0"/>
              </a:rPr>
              <a:t>baèng</a:t>
            </a:r>
            <a:r>
              <a:rPr lang="en-US" sz="2800" dirty="0" smtClean="0">
                <a:solidFill>
                  <a:schemeClr val="bg1"/>
                </a:solidFill>
                <a:latin typeface="VNI-Avo" pitchFamily="2" charset="0"/>
                <a:cs typeface="Times New Roman" panose="02020603050405020304" pitchFamily="18" charset="0"/>
              </a:rPr>
              <a:t> 5</a:t>
            </a:r>
            <a:endParaRPr lang="en-US" sz="2800" dirty="0">
              <a:solidFill>
                <a:schemeClr val="bg1"/>
              </a:solidFill>
              <a:latin typeface="VNI-Avo" pitchFamily="2" charset="0"/>
              <a:cs typeface="Times New Roman" panose="02020603050405020304"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3411" y="876532"/>
            <a:ext cx="4306446" cy="4102908"/>
          </a:xfrm>
          <a:prstGeom prst="rect">
            <a:avLst/>
          </a:prstGeom>
        </p:spPr>
      </p:pic>
    </p:spTree>
    <p:extLst>
      <p:ext uri="{BB962C8B-B14F-4D97-AF65-F5344CB8AC3E}">
        <p14:creationId xmlns:p14="http://schemas.microsoft.com/office/powerpoint/2010/main" val="306937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资源 111"/>
          <p:cNvPicPr>
            <a:picLocks noChangeAspect="1"/>
          </p:cNvPicPr>
          <p:nvPr/>
        </p:nvPicPr>
        <p:blipFill>
          <a:blip r:embed="rId3"/>
          <a:stretch>
            <a:fillRect/>
          </a:stretch>
        </p:blipFill>
        <p:spPr>
          <a:xfrm>
            <a:off x="-222013" y="5425314"/>
            <a:ext cx="2771249" cy="1522127"/>
          </a:xfrm>
          <a:prstGeom prst="rect">
            <a:avLst/>
          </a:prstGeom>
        </p:spPr>
      </p:pic>
      <p:sp>
        <p:nvSpPr>
          <p:cNvPr id="2" name="Rounded Rectangle 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a:latin typeface="VNI-Avo" pitchFamily="2" charset="0"/>
            </a:endParaRPr>
          </a:p>
        </p:txBody>
      </p:sp>
      <p:sp>
        <p:nvSpPr>
          <p:cNvPr id="55" name="TextBox 54"/>
          <p:cNvSpPr txBox="1"/>
          <p:nvPr/>
        </p:nvSpPr>
        <p:spPr>
          <a:xfrm>
            <a:off x="1586821" y="258122"/>
            <a:ext cx="8980223" cy="584775"/>
          </a:xfrm>
          <a:prstGeom prst="rect">
            <a:avLst/>
          </a:prstGeom>
          <a:noFill/>
        </p:spPr>
        <p:txBody>
          <a:bodyPr wrap="square" rtlCol="0">
            <a:spAutoFit/>
          </a:bodyPr>
          <a:lstStyle/>
          <a:p>
            <a:r>
              <a:rPr lang="en-US" sz="3200" dirty="0" err="1" smtClean="0">
                <a:solidFill>
                  <a:srgbClr val="FF0000"/>
                </a:solidFill>
                <a:latin typeface="VNI-Avo" pitchFamily="2" charset="0"/>
                <a:cs typeface="Times New Roman" panose="02020603050405020304" pitchFamily="18" charset="0"/>
              </a:rPr>
              <a:t>Baøi</a:t>
            </a:r>
            <a:r>
              <a:rPr lang="en-US" sz="3200" dirty="0" smtClean="0">
                <a:solidFill>
                  <a:srgbClr val="FF0000"/>
                </a:solidFill>
                <a:latin typeface="VNI-Avo" pitchFamily="2" charset="0"/>
                <a:cs typeface="Times New Roman" panose="02020603050405020304" pitchFamily="18" charset="0"/>
              </a:rPr>
              <a:t> 6: </a:t>
            </a:r>
            <a:r>
              <a:rPr lang="en-US" sz="3200" dirty="0" err="1" smtClean="0">
                <a:solidFill>
                  <a:srgbClr val="FF0000"/>
                </a:solidFill>
                <a:latin typeface="VNI-Avo" pitchFamily="2" charset="0"/>
                <a:cs typeface="Times New Roman" panose="02020603050405020304" pitchFamily="18" charset="0"/>
              </a:rPr>
              <a:t>Soá</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theo</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maãu</a:t>
            </a:r>
            <a:r>
              <a:rPr lang="en-US" sz="3200" dirty="0" smtClean="0">
                <a:solidFill>
                  <a:srgbClr val="FF0000"/>
                </a:solidFill>
                <a:latin typeface="VNI-Avo" pitchFamily="2" charset="0"/>
                <a:cs typeface="Times New Roman" panose="02020603050405020304" pitchFamily="18" charset="0"/>
              </a:rPr>
              <a:t>)</a:t>
            </a:r>
          </a:p>
        </p:txBody>
      </p:sp>
      <p:grpSp>
        <p:nvGrpSpPr>
          <p:cNvPr id="129" name="Google Shape;913;p16"/>
          <p:cNvGrpSpPr/>
          <p:nvPr/>
        </p:nvGrpSpPr>
        <p:grpSpPr>
          <a:xfrm rot="18558600">
            <a:off x="5386667" y="5453887"/>
            <a:ext cx="479122" cy="784997"/>
            <a:chOff x="1229953" y="2391882"/>
            <a:chExt cx="511180" cy="345633"/>
          </a:xfrm>
        </p:grpSpPr>
        <p:sp>
          <p:nvSpPr>
            <p:cNvPr id="130" name="Google Shape;914;p16"/>
            <p:cNvSpPr/>
            <p:nvPr/>
          </p:nvSpPr>
          <p:spPr>
            <a:xfrm>
              <a:off x="1229953" y="2391882"/>
              <a:ext cx="511180" cy="345633"/>
            </a:xfrm>
            <a:custGeom>
              <a:avLst/>
              <a:gdLst/>
              <a:ahLst/>
              <a:cxnLst/>
              <a:rect l="l" t="t" r="r" b="b"/>
              <a:pathLst>
                <a:path w="25876" h="17496" extrusionOk="0">
                  <a:moveTo>
                    <a:pt x="4055" y="6820"/>
                  </a:moveTo>
                  <a:lnTo>
                    <a:pt x="14142" y="13440"/>
                  </a:lnTo>
                  <a:lnTo>
                    <a:pt x="4055" y="13440"/>
                  </a:lnTo>
                  <a:lnTo>
                    <a:pt x="4055" y="6820"/>
                  </a:lnTo>
                  <a:close/>
                  <a:moveTo>
                    <a:pt x="814" y="1"/>
                  </a:moveTo>
                  <a:cubicBezTo>
                    <a:pt x="392" y="1"/>
                    <a:pt x="1" y="337"/>
                    <a:pt x="1" y="813"/>
                  </a:cubicBezTo>
                  <a:lnTo>
                    <a:pt x="1" y="16684"/>
                  </a:lnTo>
                  <a:cubicBezTo>
                    <a:pt x="2" y="17132"/>
                    <a:pt x="364" y="17494"/>
                    <a:pt x="813" y="17495"/>
                  </a:cubicBezTo>
                  <a:lnTo>
                    <a:pt x="24997" y="17495"/>
                  </a:lnTo>
                  <a:cubicBezTo>
                    <a:pt x="25354" y="17495"/>
                    <a:pt x="25671" y="17259"/>
                    <a:pt x="25772" y="16917"/>
                  </a:cubicBezTo>
                  <a:cubicBezTo>
                    <a:pt x="25875" y="16573"/>
                    <a:pt x="25740" y="16203"/>
                    <a:pt x="25441" y="16006"/>
                  </a:cubicBezTo>
                  <a:lnTo>
                    <a:pt x="25441" y="16005"/>
                  </a:lnTo>
                  <a:lnTo>
                    <a:pt x="1256" y="135"/>
                  </a:lnTo>
                  <a:cubicBezTo>
                    <a:pt x="1116" y="42"/>
                    <a:pt x="963" y="1"/>
                    <a:pt x="8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1" name="Google Shape;915;p16"/>
            <p:cNvSpPr/>
            <p:nvPr/>
          </p:nvSpPr>
          <p:spPr>
            <a:xfrm>
              <a:off x="1486274" y="2705433"/>
              <a:ext cx="16041" cy="32023"/>
            </a:xfrm>
            <a:custGeom>
              <a:avLst/>
              <a:gdLst/>
              <a:ahLst/>
              <a:cxnLst/>
              <a:rect l="l" t="t" r="r" b="b"/>
              <a:pathLst>
                <a:path w="812" h="1621" extrusionOk="0">
                  <a:moveTo>
                    <a:pt x="404" y="0"/>
                  </a:moveTo>
                  <a:cubicBezTo>
                    <a:pt x="182" y="0"/>
                    <a:pt x="0" y="182"/>
                    <a:pt x="0" y="404"/>
                  </a:cubicBezTo>
                  <a:lnTo>
                    <a:pt x="0" y="1620"/>
                  </a:lnTo>
                  <a:lnTo>
                    <a:pt x="811" y="1620"/>
                  </a:lnTo>
                  <a:lnTo>
                    <a:pt x="811" y="404"/>
                  </a:lnTo>
                  <a:cubicBezTo>
                    <a:pt x="811" y="180"/>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2" name="Google Shape;916;p16"/>
            <p:cNvSpPr/>
            <p:nvPr/>
          </p:nvSpPr>
          <p:spPr>
            <a:xfrm>
              <a:off x="1518297" y="2689412"/>
              <a:ext cx="16041" cy="48044"/>
            </a:xfrm>
            <a:custGeom>
              <a:avLst/>
              <a:gdLst/>
              <a:ahLst/>
              <a:cxnLst/>
              <a:rect l="l" t="t" r="r" b="b"/>
              <a:pathLst>
                <a:path w="812" h="2432" extrusionOk="0">
                  <a:moveTo>
                    <a:pt x="405" y="0"/>
                  </a:moveTo>
                  <a:cubicBezTo>
                    <a:pt x="182" y="0"/>
                    <a:pt x="1" y="182"/>
                    <a:pt x="1" y="404"/>
                  </a:cubicBezTo>
                  <a:lnTo>
                    <a:pt x="1" y="2431"/>
                  </a:lnTo>
                  <a:lnTo>
                    <a:pt x="812" y="2431"/>
                  </a:lnTo>
                  <a:lnTo>
                    <a:pt x="812" y="404"/>
                  </a:lnTo>
                  <a:cubicBezTo>
                    <a:pt x="812"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3" name="Google Shape;917;p16"/>
            <p:cNvSpPr/>
            <p:nvPr/>
          </p:nvSpPr>
          <p:spPr>
            <a:xfrm>
              <a:off x="1358104" y="2705433"/>
              <a:ext cx="16041" cy="32043"/>
            </a:xfrm>
            <a:custGeom>
              <a:avLst/>
              <a:gdLst/>
              <a:ahLst/>
              <a:cxnLst/>
              <a:rect l="l" t="t" r="r" b="b"/>
              <a:pathLst>
                <a:path w="812" h="1622" extrusionOk="0">
                  <a:moveTo>
                    <a:pt x="406" y="0"/>
                  </a:moveTo>
                  <a:cubicBezTo>
                    <a:pt x="182" y="0"/>
                    <a:pt x="0" y="182"/>
                    <a:pt x="0" y="406"/>
                  </a:cubicBezTo>
                  <a:lnTo>
                    <a:pt x="0" y="1622"/>
                  </a:lnTo>
                  <a:lnTo>
                    <a:pt x="811" y="1622"/>
                  </a:lnTo>
                  <a:lnTo>
                    <a:pt x="811" y="406"/>
                  </a:lnTo>
                  <a:cubicBezTo>
                    <a:pt x="811"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4" name="Google Shape;918;p16"/>
            <p:cNvSpPr/>
            <p:nvPr/>
          </p:nvSpPr>
          <p:spPr>
            <a:xfrm>
              <a:off x="1614405" y="2705433"/>
              <a:ext cx="16041" cy="32023"/>
            </a:xfrm>
            <a:custGeom>
              <a:avLst/>
              <a:gdLst/>
              <a:ahLst/>
              <a:cxnLst/>
              <a:rect l="l" t="t" r="r" b="b"/>
              <a:pathLst>
                <a:path w="812" h="1621" extrusionOk="0">
                  <a:moveTo>
                    <a:pt x="406" y="0"/>
                  </a:moveTo>
                  <a:cubicBezTo>
                    <a:pt x="182" y="0"/>
                    <a:pt x="1" y="182"/>
                    <a:pt x="1" y="404"/>
                  </a:cubicBezTo>
                  <a:lnTo>
                    <a:pt x="1" y="1620"/>
                  </a:lnTo>
                  <a:lnTo>
                    <a:pt x="812" y="1620"/>
                  </a:lnTo>
                  <a:lnTo>
                    <a:pt x="812" y="404"/>
                  </a:lnTo>
                  <a:cubicBezTo>
                    <a:pt x="812" y="182"/>
                    <a:pt x="630" y="0"/>
                    <a:pt x="4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5" name="Google Shape;919;p16"/>
            <p:cNvSpPr/>
            <p:nvPr/>
          </p:nvSpPr>
          <p:spPr>
            <a:xfrm>
              <a:off x="1582382" y="2689412"/>
              <a:ext cx="16021" cy="48044"/>
            </a:xfrm>
            <a:custGeom>
              <a:avLst/>
              <a:gdLst/>
              <a:ahLst/>
              <a:cxnLst/>
              <a:rect l="l" t="t" r="r" b="b"/>
              <a:pathLst>
                <a:path w="811" h="2432" extrusionOk="0">
                  <a:moveTo>
                    <a:pt x="404" y="0"/>
                  </a:moveTo>
                  <a:cubicBezTo>
                    <a:pt x="182" y="0"/>
                    <a:pt x="0" y="182"/>
                    <a:pt x="0" y="404"/>
                  </a:cubicBezTo>
                  <a:lnTo>
                    <a:pt x="0" y="2431"/>
                  </a:lnTo>
                  <a:lnTo>
                    <a:pt x="811" y="2431"/>
                  </a:lnTo>
                  <a:lnTo>
                    <a:pt x="811" y="404"/>
                  </a:lnTo>
                  <a:cubicBezTo>
                    <a:pt x="811" y="182"/>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6" name="Google Shape;920;p16"/>
            <p:cNvSpPr/>
            <p:nvPr/>
          </p:nvSpPr>
          <p:spPr>
            <a:xfrm>
              <a:off x="1550340" y="2705433"/>
              <a:ext cx="16041" cy="32023"/>
            </a:xfrm>
            <a:custGeom>
              <a:avLst/>
              <a:gdLst/>
              <a:ahLst/>
              <a:cxnLst/>
              <a:rect l="l" t="t" r="r" b="b"/>
              <a:pathLst>
                <a:path w="812" h="1621" extrusionOk="0">
                  <a:moveTo>
                    <a:pt x="405" y="0"/>
                  </a:moveTo>
                  <a:cubicBezTo>
                    <a:pt x="181" y="0"/>
                    <a:pt x="1" y="182"/>
                    <a:pt x="1" y="404"/>
                  </a:cubicBezTo>
                  <a:lnTo>
                    <a:pt x="1" y="1620"/>
                  </a:lnTo>
                  <a:lnTo>
                    <a:pt x="811" y="1620"/>
                  </a:lnTo>
                  <a:lnTo>
                    <a:pt x="811" y="404"/>
                  </a:lnTo>
                  <a:cubicBezTo>
                    <a:pt x="811"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7" name="Google Shape;921;p16"/>
            <p:cNvSpPr/>
            <p:nvPr/>
          </p:nvSpPr>
          <p:spPr>
            <a:xfrm>
              <a:off x="1422209" y="2705433"/>
              <a:ext cx="16002" cy="32043"/>
            </a:xfrm>
            <a:custGeom>
              <a:avLst/>
              <a:gdLst/>
              <a:ahLst/>
              <a:cxnLst/>
              <a:rect l="l" t="t" r="r" b="b"/>
              <a:pathLst>
                <a:path w="810" h="1622" extrusionOk="0">
                  <a:moveTo>
                    <a:pt x="404" y="0"/>
                  </a:moveTo>
                  <a:cubicBezTo>
                    <a:pt x="180" y="0"/>
                    <a:pt x="0" y="182"/>
                    <a:pt x="0" y="406"/>
                  </a:cubicBezTo>
                  <a:lnTo>
                    <a:pt x="0" y="1622"/>
                  </a:lnTo>
                  <a:lnTo>
                    <a:pt x="809" y="1622"/>
                  </a:lnTo>
                  <a:lnTo>
                    <a:pt x="809" y="406"/>
                  </a:lnTo>
                  <a:cubicBezTo>
                    <a:pt x="809" y="182"/>
                    <a:pt x="628" y="0"/>
                    <a:pt x="4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8" name="Google Shape;922;p16"/>
            <p:cNvSpPr/>
            <p:nvPr/>
          </p:nvSpPr>
          <p:spPr>
            <a:xfrm>
              <a:off x="1262016" y="2689412"/>
              <a:ext cx="16021" cy="48044"/>
            </a:xfrm>
            <a:custGeom>
              <a:avLst/>
              <a:gdLst/>
              <a:ahLst/>
              <a:cxnLst/>
              <a:rect l="l" t="t" r="r" b="b"/>
              <a:pathLst>
                <a:path w="811" h="2432" extrusionOk="0">
                  <a:moveTo>
                    <a:pt x="406" y="0"/>
                  </a:moveTo>
                  <a:cubicBezTo>
                    <a:pt x="182" y="0"/>
                    <a:pt x="1" y="182"/>
                    <a:pt x="1" y="404"/>
                  </a:cubicBezTo>
                  <a:lnTo>
                    <a:pt x="1" y="2431"/>
                  </a:lnTo>
                  <a:lnTo>
                    <a:pt x="810" y="2431"/>
                  </a:lnTo>
                  <a:lnTo>
                    <a:pt x="810" y="404"/>
                  </a:lnTo>
                  <a:cubicBezTo>
                    <a:pt x="810" y="182"/>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9" name="Google Shape;923;p16"/>
            <p:cNvSpPr/>
            <p:nvPr/>
          </p:nvSpPr>
          <p:spPr>
            <a:xfrm>
              <a:off x="1294038" y="2705433"/>
              <a:ext cx="16021" cy="32023"/>
            </a:xfrm>
            <a:custGeom>
              <a:avLst/>
              <a:gdLst/>
              <a:ahLst/>
              <a:cxnLst/>
              <a:rect l="l" t="t" r="r" b="b"/>
              <a:pathLst>
                <a:path w="811" h="1621" extrusionOk="0">
                  <a:moveTo>
                    <a:pt x="407" y="0"/>
                  </a:moveTo>
                  <a:cubicBezTo>
                    <a:pt x="182" y="0"/>
                    <a:pt x="0" y="180"/>
                    <a:pt x="0" y="404"/>
                  </a:cubicBezTo>
                  <a:lnTo>
                    <a:pt x="0" y="1620"/>
                  </a:lnTo>
                  <a:lnTo>
                    <a:pt x="811" y="1620"/>
                  </a:lnTo>
                  <a:lnTo>
                    <a:pt x="811" y="404"/>
                  </a:lnTo>
                  <a:cubicBezTo>
                    <a:pt x="811" y="182"/>
                    <a:pt x="631"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40" name="Google Shape;924;p16"/>
            <p:cNvSpPr/>
            <p:nvPr/>
          </p:nvSpPr>
          <p:spPr>
            <a:xfrm>
              <a:off x="1390127" y="2689412"/>
              <a:ext cx="16081" cy="48064"/>
            </a:xfrm>
            <a:custGeom>
              <a:avLst/>
              <a:gdLst/>
              <a:ahLst/>
              <a:cxnLst/>
              <a:rect l="l" t="t" r="r" b="b"/>
              <a:pathLst>
                <a:path w="814" h="2433" extrusionOk="0">
                  <a:moveTo>
                    <a:pt x="406" y="0"/>
                  </a:moveTo>
                  <a:cubicBezTo>
                    <a:pt x="183" y="0"/>
                    <a:pt x="1" y="182"/>
                    <a:pt x="1" y="406"/>
                  </a:cubicBezTo>
                  <a:lnTo>
                    <a:pt x="1" y="2433"/>
                  </a:lnTo>
                  <a:lnTo>
                    <a:pt x="813" y="2433"/>
                  </a:lnTo>
                  <a:lnTo>
                    <a:pt x="813" y="406"/>
                  </a:lnTo>
                  <a:cubicBezTo>
                    <a:pt x="813" y="182"/>
                    <a:pt x="632"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41" name="Google Shape;925;p16"/>
            <p:cNvSpPr/>
            <p:nvPr/>
          </p:nvSpPr>
          <p:spPr>
            <a:xfrm>
              <a:off x="1646448" y="2689412"/>
              <a:ext cx="16041" cy="48044"/>
            </a:xfrm>
            <a:custGeom>
              <a:avLst/>
              <a:gdLst/>
              <a:ahLst/>
              <a:cxnLst/>
              <a:rect l="l" t="t" r="r" b="b"/>
              <a:pathLst>
                <a:path w="812" h="2432" extrusionOk="0">
                  <a:moveTo>
                    <a:pt x="404" y="0"/>
                  </a:moveTo>
                  <a:cubicBezTo>
                    <a:pt x="182" y="0"/>
                    <a:pt x="0" y="182"/>
                    <a:pt x="0" y="404"/>
                  </a:cubicBezTo>
                  <a:lnTo>
                    <a:pt x="0" y="2431"/>
                  </a:lnTo>
                  <a:lnTo>
                    <a:pt x="811" y="2431"/>
                  </a:lnTo>
                  <a:lnTo>
                    <a:pt x="811" y="404"/>
                  </a:lnTo>
                  <a:cubicBezTo>
                    <a:pt x="811" y="182"/>
                    <a:pt x="630"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42" name="Google Shape;926;p16"/>
            <p:cNvSpPr/>
            <p:nvPr/>
          </p:nvSpPr>
          <p:spPr>
            <a:xfrm>
              <a:off x="1454232" y="2689412"/>
              <a:ext cx="16041" cy="48064"/>
            </a:xfrm>
            <a:custGeom>
              <a:avLst/>
              <a:gdLst/>
              <a:ahLst/>
              <a:cxnLst/>
              <a:rect l="l" t="t" r="r" b="b"/>
              <a:pathLst>
                <a:path w="812" h="2433" extrusionOk="0">
                  <a:moveTo>
                    <a:pt x="406" y="0"/>
                  </a:moveTo>
                  <a:cubicBezTo>
                    <a:pt x="181" y="0"/>
                    <a:pt x="1" y="182"/>
                    <a:pt x="1" y="406"/>
                  </a:cubicBezTo>
                  <a:lnTo>
                    <a:pt x="1" y="2433"/>
                  </a:lnTo>
                  <a:lnTo>
                    <a:pt x="811" y="2433"/>
                  </a:lnTo>
                  <a:lnTo>
                    <a:pt x="811" y="406"/>
                  </a:lnTo>
                  <a:cubicBezTo>
                    <a:pt x="810"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43" name="Google Shape;927;p16"/>
            <p:cNvSpPr/>
            <p:nvPr/>
          </p:nvSpPr>
          <p:spPr>
            <a:xfrm>
              <a:off x="1326101" y="2689412"/>
              <a:ext cx="16021" cy="48064"/>
            </a:xfrm>
            <a:custGeom>
              <a:avLst/>
              <a:gdLst/>
              <a:ahLst/>
              <a:cxnLst/>
              <a:rect l="l" t="t" r="r" b="b"/>
              <a:pathLst>
                <a:path w="811" h="2433" extrusionOk="0">
                  <a:moveTo>
                    <a:pt x="404" y="0"/>
                  </a:moveTo>
                  <a:cubicBezTo>
                    <a:pt x="180" y="0"/>
                    <a:pt x="0" y="182"/>
                    <a:pt x="0" y="406"/>
                  </a:cubicBezTo>
                  <a:lnTo>
                    <a:pt x="0" y="2433"/>
                  </a:lnTo>
                  <a:lnTo>
                    <a:pt x="811" y="2433"/>
                  </a:lnTo>
                  <a:lnTo>
                    <a:pt x="811" y="406"/>
                  </a:lnTo>
                  <a:cubicBezTo>
                    <a:pt x="811" y="182"/>
                    <a:pt x="629" y="0"/>
                    <a:pt x="4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nvGrpSpPr>
          <p:cNvPr id="144" name="Google Shape;630;p12"/>
          <p:cNvGrpSpPr/>
          <p:nvPr/>
        </p:nvGrpSpPr>
        <p:grpSpPr>
          <a:xfrm rot="8611295">
            <a:off x="6627232" y="5496359"/>
            <a:ext cx="660482" cy="1597222"/>
            <a:chOff x="2207566" y="927199"/>
            <a:chExt cx="2848686" cy="4288128"/>
          </a:xfrm>
        </p:grpSpPr>
        <p:grpSp>
          <p:nvGrpSpPr>
            <p:cNvPr id="145" name="Google Shape;631;p12"/>
            <p:cNvGrpSpPr/>
            <p:nvPr/>
          </p:nvGrpSpPr>
          <p:grpSpPr>
            <a:xfrm>
              <a:off x="2207566" y="927199"/>
              <a:ext cx="2848686" cy="4288128"/>
              <a:chOff x="2093900" y="310700"/>
              <a:chExt cx="3431325" cy="5165175"/>
            </a:xfrm>
          </p:grpSpPr>
          <p:sp>
            <p:nvSpPr>
              <p:cNvPr id="147" name="Google Shape;632;p12"/>
              <p:cNvSpPr/>
              <p:nvPr/>
            </p:nvSpPr>
            <p:spPr>
              <a:xfrm>
                <a:off x="2234900" y="3224125"/>
                <a:ext cx="392875" cy="878050"/>
              </a:xfrm>
              <a:custGeom>
                <a:avLst/>
                <a:gdLst/>
                <a:ahLst/>
                <a:cxnLst/>
                <a:rect l="l" t="t" r="r" b="b"/>
                <a:pathLst>
                  <a:path w="15715" h="35122" extrusionOk="0">
                    <a:moveTo>
                      <a:pt x="9804" y="0"/>
                    </a:moveTo>
                    <a:lnTo>
                      <a:pt x="9695" y="71"/>
                    </a:lnTo>
                    <a:lnTo>
                      <a:pt x="2431" y="4775"/>
                    </a:lnTo>
                    <a:lnTo>
                      <a:pt x="1" y="23049"/>
                    </a:lnTo>
                    <a:lnTo>
                      <a:pt x="3" y="23054"/>
                    </a:lnTo>
                    <a:lnTo>
                      <a:pt x="5316" y="34945"/>
                    </a:lnTo>
                    <a:lnTo>
                      <a:pt x="5396" y="35122"/>
                    </a:lnTo>
                    <a:lnTo>
                      <a:pt x="13157" y="25023"/>
                    </a:lnTo>
                    <a:lnTo>
                      <a:pt x="13159" y="25013"/>
                    </a:lnTo>
                    <a:lnTo>
                      <a:pt x="15684" y="6586"/>
                    </a:lnTo>
                    <a:lnTo>
                      <a:pt x="15715" y="6356"/>
                    </a:lnTo>
                    <a:lnTo>
                      <a:pt x="9804"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nvGrpSpPr>
              <p:cNvPr id="148" name="Google Shape;633;p12"/>
              <p:cNvGrpSpPr/>
              <p:nvPr/>
            </p:nvGrpSpPr>
            <p:grpSpPr>
              <a:xfrm>
                <a:off x="2093900" y="310700"/>
                <a:ext cx="3431325" cy="5165175"/>
                <a:chOff x="2093900" y="310700"/>
                <a:chExt cx="3431325" cy="5165175"/>
              </a:xfrm>
            </p:grpSpPr>
            <p:sp>
              <p:nvSpPr>
                <p:cNvPr id="149" name="Google Shape;634;p12"/>
                <p:cNvSpPr/>
                <p:nvPr/>
              </p:nvSpPr>
              <p:spPr>
                <a:xfrm>
                  <a:off x="2093900" y="3223450"/>
                  <a:ext cx="392675" cy="878075"/>
                </a:xfrm>
                <a:custGeom>
                  <a:avLst/>
                  <a:gdLst/>
                  <a:ahLst/>
                  <a:cxnLst/>
                  <a:rect l="l" t="t" r="r" b="b"/>
                  <a:pathLst>
                    <a:path w="15707" h="35123" extrusionOk="0">
                      <a:moveTo>
                        <a:pt x="15246" y="0"/>
                      </a:moveTo>
                      <a:lnTo>
                        <a:pt x="0" y="10003"/>
                      </a:lnTo>
                      <a:lnTo>
                        <a:pt x="10839" y="35123"/>
                      </a:lnTo>
                      <a:lnTo>
                        <a:pt x="11228" y="34629"/>
                      </a:lnTo>
                      <a:lnTo>
                        <a:pt x="15706" y="503"/>
                      </a:lnTo>
                      <a:lnTo>
                        <a:pt x="15246"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0" name="Google Shape;635;p12"/>
                <p:cNvSpPr/>
                <p:nvPr/>
              </p:nvSpPr>
              <p:spPr>
                <a:xfrm>
                  <a:off x="2563875" y="3388775"/>
                  <a:ext cx="224825" cy="460675"/>
                </a:xfrm>
                <a:custGeom>
                  <a:avLst/>
                  <a:gdLst/>
                  <a:ahLst/>
                  <a:cxnLst/>
                  <a:rect l="l" t="t" r="r" b="b"/>
                  <a:pathLst>
                    <a:path w="8993" h="18427" extrusionOk="0">
                      <a:moveTo>
                        <a:pt x="2525" y="0"/>
                      </a:moveTo>
                      <a:lnTo>
                        <a:pt x="0" y="18427"/>
                      </a:lnTo>
                      <a:lnTo>
                        <a:pt x="0" y="18427"/>
                      </a:lnTo>
                      <a:lnTo>
                        <a:pt x="8992" y="7038"/>
                      </a:lnTo>
                      <a:lnTo>
                        <a:pt x="2525"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1" name="Google Shape;636;p12"/>
                <p:cNvSpPr/>
                <p:nvPr/>
              </p:nvSpPr>
              <p:spPr>
                <a:xfrm>
                  <a:off x="2093900" y="3343500"/>
                  <a:ext cx="201800" cy="456875"/>
                </a:xfrm>
                <a:custGeom>
                  <a:avLst/>
                  <a:gdLst/>
                  <a:ahLst/>
                  <a:cxnLst/>
                  <a:rect l="l" t="t" r="r" b="b"/>
                  <a:pathLst>
                    <a:path w="8072" h="18275" extrusionOk="0">
                      <a:moveTo>
                        <a:pt x="8071" y="0"/>
                      </a:moveTo>
                      <a:lnTo>
                        <a:pt x="0" y="5201"/>
                      </a:lnTo>
                      <a:lnTo>
                        <a:pt x="5641" y="18274"/>
                      </a:lnTo>
                      <a:lnTo>
                        <a:pt x="8071"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2" name="Google Shape;637;p12"/>
                <p:cNvSpPr/>
                <p:nvPr/>
              </p:nvSpPr>
              <p:spPr>
                <a:xfrm>
                  <a:off x="2234975" y="3800450"/>
                  <a:ext cx="132850" cy="301075"/>
                </a:xfrm>
                <a:custGeom>
                  <a:avLst/>
                  <a:gdLst/>
                  <a:ahLst/>
                  <a:cxnLst/>
                  <a:rect l="l" t="t" r="r" b="b"/>
                  <a:pathLst>
                    <a:path w="5314" h="12043" extrusionOk="0">
                      <a:moveTo>
                        <a:pt x="0" y="1"/>
                      </a:moveTo>
                      <a:lnTo>
                        <a:pt x="5196" y="12043"/>
                      </a:lnTo>
                      <a:lnTo>
                        <a:pt x="5313" y="11892"/>
                      </a:lnTo>
                      <a:lnTo>
                        <a:pt x="0" y="1"/>
                      </a:lnTo>
                      <a:close/>
                    </a:path>
                  </a:pathLst>
                </a:custGeom>
                <a:solidFill>
                  <a:srgbClr val="EFD7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3" name="Google Shape;638;p12"/>
                <p:cNvSpPr/>
                <p:nvPr/>
              </p:nvSpPr>
              <p:spPr>
                <a:xfrm>
                  <a:off x="2259125" y="3856425"/>
                  <a:ext cx="278500" cy="252225"/>
                </a:xfrm>
                <a:custGeom>
                  <a:avLst/>
                  <a:gdLst/>
                  <a:ahLst/>
                  <a:cxnLst/>
                  <a:rect l="l" t="t" r="r" b="b"/>
                  <a:pathLst>
                    <a:path w="11140" h="10089" extrusionOk="0">
                      <a:moveTo>
                        <a:pt x="0" y="1"/>
                      </a:moveTo>
                      <a:lnTo>
                        <a:pt x="4334" y="10089"/>
                      </a:lnTo>
                      <a:lnTo>
                        <a:pt x="11140" y="109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4" name="Google Shape;639;p12"/>
                <p:cNvSpPr/>
                <p:nvPr/>
              </p:nvSpPr>
              <p:spPr>
                <a:xfrm>
                  <a:off x="2093900" y="310725"/>
                  <a:ext cx="1097275" cy="3370025"/>
                </a:xfrm>
                <a:custGeom>
                  <a:avLst/>
                  <a:gdLst/>
                  <a:ahLst/>
                  <a:cxnLst/>
                  <a:rect l="l" t="t" r="r" b="b"/>
                  <a:pathLst>
                    <a:path w="43891" h="134801" extrusionOk="0">
                      <a:moveTo>
                        <a:pt x="27125" y="1"/>
                      </a:moveTo>
                      <a:cubicBezTo>
                        <a:pt x="21184" y="1"/>
                        <a:pt x="16021" y="4405"/>
                        <a:pt x="15226" y="10456"/>
                      </a:cubicBezTo>
                      <a:lnTo>
                        <a:pt x="22" y="126311"/>
                      </a:lnTo>
                      <a:cubicBezTo>
                        <a:pt x="12" y="126379"/>
                        <a:pt x="8" y="126445"/>
                        <a:pt x="0" y="126512"/>
                      </a:cubicBezTo>
                      <a:lnTo>
                        <a:pt x="20220" y="129166"/>
                      </a:lnTo>
                      <a:cubicBezTo>
                        <a:pt x="20147" y="131683"/>
                        <a:pt x="21806" y="133953"/>
                        <a:pt x="24122" y="134801"/>
                      </a:cubicBezTo>
                      <a:lnTo>
                        <a:pt x="27770" y="130157"/>
                      </a:lnTo>
                      <a:lnTo>
                        <a:pt x="27790" y="130160"/>
                      </a:lnTo>
                      <a:cubicBezTo>
                        <a:pt x="27800" y="130094"/>
                        <a:pt x="27812" y="130028"/>
                        <a:pt x="27822" y="129961"/>
                      </a:cubicBezTo>
                      <a:lnTo>
                        <a:pt x="43028" y="14104"/>
                      </a:lnTo>
                      <a:cubicBezTo>
                        <a:pt x="43890" y="7524"/>
                        <a:pt x="39256" y="1488"/>
                        <a:pt x="32676" y="626"/>
                      </a:cubicBezTo>
                      <a:lnTo>
                        <a:pt x="28705" y="105"/>
                      </a:lnTo>
                      <a:cubicBezTo>
                        <a:pt x="28174" y="35"/>
                        <a:pt x="27647" y="1"/>
                        <a:pt x="271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5" name="Google Shape;640;p12"/>
                <p:cNvSpPr/>
                <p:nvPr/>
              </p:nvSpPr>
              <p:spPr>
                <a:xfrm>
                  <a:off x="2093900" y="314250"/>
                  <a:ext cx="746625" cy="3197588"/>
                </a:xfrm>
                <a:custGeom>
                  <a:avLst/>
                  <a:gdLst/>
                  <a:ahLst/>
                  <a:cxnLst/>
                  <a:rect l="l" t="t" r="r" b="b"/>
                  <a:pathLst>
                    <a:path w="29865" h="128948" extrusionOk="0">
                      <a:moveTo>
                        <a:pt x="27235" y="1"/>
                      </a:moveTo>
                      <a:cubicBezTo>
                        <a:pt x="21269" y="1"/>
                        <a:pt x="15993" y="4466"/>
                        <a:pt x="15198" y="10521"/>
                      </a:cubicBezTo>
                      <a:lnTo>
                        <a:pt x="0" y="126371"/>
                      </a:lnTo>
                      <a:lnTo>
                        <a:pt x="12980" y="128948"/>
                      </a:lnTo>
                      <a:lnTo>
                        <a:pt x="29865" y="242"/>
                      </a:lnTo>
                      <a:lnTo>
                        <a:pt x="28798" y="103"/>
                      </a:lnTo>
                      <a:cubicBezTo>
                        <a:pt x="28273" y="34"/>
                        <a:pt x="27752" y="1"/>
                        <a:pt x="272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6" name="Google Shape;641;p12"/>
                <p:cNvSpPr/>
                <p:nvPr/>
              </p:nvSpPr>
              <p:spPr>
                <a:xfrm>
                  <a:off x="2437400" y="310700"/>
                  <a:ext cx="753775" cy="635700"/>
                </a:xfrm>
                <a:custGeom>
                  <a:avLst/>
                  <a:gdLst/>
                  <a:ahLst/>
                  <a:cxnLst/>
                  <a:rect l="l" t="t" r="r" b="b"/>
                  <a:pathLst>
                    <a:path w="30151" h="25428" extrusionOk="0">
                      <a:moveTo>
                        <a:pt x="13385" y="1"/>
                      </a:moveTo>
                      <a:cubicBezTo>
                        <a:pt x="7444" y="1"/>
                        <a:pt x="2281" y="4406"/>
                        <a:pt x="1486" y="10455"/>
                      </a:cubicBezTo>
                      <a:lnTo>
                        <a:pt x="0" y="21779"/>
                      </a:lnTo>
                      <a:lnTo>
                        <a:pt x="27801" y="25428"/>
                      </a:lnTo>
                      <a:lnTo>
                        <a:pt x="29288" y="14104"/>
                      </a:lnTo>
                      <a:cubicBezTo>
                        <a:pt x="30150" y="7524"/>
                        <a:pt x="25516" y="1489"/>
                        <a:pt x="18936" y="627"/>
                      </a:cubicBezTo>
                      <a:lnTo>
                        <a:pt x="14964" y="104"/>
                      </a:lnTo>
                      <a:cubicBezTo>
                        <a:pt x="14433" y="35"/>
                        <a:pt x="13906" y="1"/>
                        <a:pt x="133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7" name="Google Shape;642;p12"/>
                <p:cNvSpPr/>
                <p:nvPr/>
              </p:nvSpPr>
              <p:spPr>
                <a:xfrm>
                  <a:off x="2437400" y="310725"/>
                  <a:ext cx="400800" cy="587075"/>
                </a:xfrm>
                <a:custGeom>
                  <a:avLst/>
                  <a:gdLst/>
                  <a:ahLst/>
                  <a:cxnLst/>
                  <a:rect l="l" t="t" r="r" b="b"/>
                  <a:pathLst>
                    <a:path w="16032" h="23483" extrusionOk="0">
                      <a:moveTo>
                        <a:pt x="13385" y="1"/>
                      </a:moveTo>
                      <a:cubicBezTo>
                        <a:pt x="7444" y="1"/>
                        <a:pt x="2281" y="4405"/>
                        <a:pt x="1486" y="10456"/>
                      </a:cubicBezTo>
                      <a:lnTo>
                        <a:pt x="0" y="21780"/>
                      </a:lnTo>
                      <a:lnTo>
                        <a:pt x="12982" y="23482"/>
                      </a:lnTo>
                      <a:lnTo>
                        <a:pt x="16032" y="245"/>
                      </a:lnTo>
                      <a:lnTo>
                        <a:pt x="14965" y="105"/>
                      </a:lnTo>
                      <a:cubicBezTo>
                        <a:pt x="14434" y="35"/>
                        <a:pt x="13907" y="1"/>
                        <a:pt x="133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8" name="Google Shape;643;p12"/>
                <p:cNvSpPr/>
                <p:nvPr/>
              </p:nvSpPr>
              <p:spPr>
                <a:xfrm>
                  <a:off x="2448500" y="310725"/>
                  <a:ext cx="742675" cy="551200"/>
                </a:xfrm>
                <a:custGeom>
                  <a:avLst/>
                  <a:gdLst/>
                  <a:ahLst/>
                  <a:cxnLst/>
                  <a:rect l="l" t="t" r="r" b="b"/>
                  <a:pathLst>
                    <a:path w="29707" h="22048" extrusionOk="0">
                      <a:moveTo>
                        <a:pt x="12941" y="1"/>
                      </a:moveTo>
                      <a:cubicBezTo>
                        <a:pt x="7000" y="1"/>
                        <a:pt x="1837" y="4405"/>
                        <a:pt x="1042" y="10456"/>
                      </a:cubicBezTo>
                      <a:lnTo>
                        <a:pt x="0" y="18399"/>
                      </a:lnTo>
                      <a:lnTo>
                        <a:pt x="27802" y="22048"/>
                      </a:lnTo>
                      <a:lnTo>
                        <a:pt x="28844" y="14104"/>
                      </a:lnTo>
                      <a:cubicBezTo>
                        <a:pt x="29706" y="7524"/>
                        <a:pt x="25072" y="1488"/>
                        <a:pt x="18492" y="626"/>
                      </a:cubicBezTo>
                      <a:lnTo>
                        <a:pt x="14521" y="105"/>
                      </a:lnTo>
                      <a:cubicBezTo>
                        <a:pt x="13990" y="35"/>
                        <a:pt x="13463" y="1"/>
                        <a:pt x="129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9" name="Google Shape;644;p12"/>
                <p:cNvSpPr/>
                <p:nvPr/>
              </p:nvSpPr>
              <p:spPr>
                <a:xfrm>
                  <a:off x="2343800" y="3965575"/>
                  <a:ext cx="3181425" cy="1510300"/>
                </a:xfrm>
                <a:custGeom>
                  <a:avLst/>
                  <a:gdLst/>
                  <a:ahLst/>
                  <a:cxnLst/>
                  <a:rect l="l" t="t" r="r" b="b"/>
                  <a:pathLst>
                    <a:path w="127257" h="60412" extrusionOk="0">
                      <a:moveTo>
                        <a:pt x="58719" y="42257"/>
                      </a:moveTo>
                      <a:cubicBezTo>
                        <a:pt x="59597" y="43457"/>
                        <a:pt x="60245" y="44765"/>
                        <a:pt x="60394" y="46163"/>
                      </a:cubicBezTo>
                      <a:cubicBezTo>
                        <a:pt x="60576" y="47884"/>
                        <a:pt x="59645" y="48536"/>
                        <a:pt x="58490" y="48536"/>
                      </a:cubicBezTo>
                      <a:cubicBezTo>
                        <a:pt x="57392" y="48536"/>
                        <a:pt x="56092" y="47946"/>
                        <a:pt x="55355" y="47123"/>
                      </a:cubicBezTo>
                      <a:cubicBezTo>
                        <a:pt x="53539" y="45096"/>
                        <a:pt x="56061" y="43366"/>
                        <a:pt x="58719" y="42257"/>
                      </a:cubicBezTo>
                      <a:close/>
                      <a:moveTo>
                        <a:pt x="1853" y="1"/>
                      </a:moveTo>
                      <a:cubicBezTo>
                        <a:pt x="1574" y="1"/>
                        <a:pt x="1281" y="180"/>
                        <a:pt x="1253" y="536"/>
                      </a:cubicBezTo>
                      <a:cubicBezTo>
                        <a:pt x="460" y="10763"/>
                        <a:pt x="0" y="26455"/>
                        <a:pt x="11110" y="31677"/>
                      </a:cubicBezTo>
                      <a:cubicBezTo>
                        <a:pt x="14132" y="33097"/>
                        <a:pt x="17411" y="33565"/>
                        <a:pt x="20763" y="33565"/>
                      </a:cubicBezTo>
                      <a:cubicBezTo>
                        <a:pt x="25777" y="33565"/>
                        <a:pt x="30955" y="32518"/>
                        <a:pt x="35678" y="32046"/>
                      </a:cubicBezTo>
                      <a:cubicBezTo>
                        <a:pt x="37218" y="31893"/>
                        <a:pt x="38841" y="31743"/>
                        <a:pt x="40460" y="31743"/>
                      </a:cubicBezTo>
                      <a:cubicBezTo>
                        <a:pt x="42540" y="31743"/>
                        <a:pt x="44612" y="31990"/>
                        <a:pt x="46488" y="32795"/>
                      </a:cubicBezTo>
                      <a:cubicBezTo>
                        <a:pt x="49314" y="34005"/>
                        <a:pt x="51932" y="35937"/>
                        <a:pt x="54291" y="37873"/>
                      </a:cubicBezTo>
                      <a:cubicBezTo>
                        <a:pt x="55463" y="38835"/>
                        <a:pt x="56815" y="39991"/>
                        <a:pt x="57952" y="41300"/>
                      </a:cubicBezTo>
                      <a:cubicBezTo>
                        <a:pt x="55838" y="42264"/>
                        <a:pt x="53446" y="43889"/>
                        <a:pt x="53803" y="46417"/>
                      </a:cubicBezTo>
                      <a:cubicBezTo>
                        <a:pt x="54064" y="48277"/>
                        <a:pt x="56358" y="49532"/>
                        <a:pt x="58047" y="49679"/>
                      </a:cubicBezTo>
                      <a:cubicBezTo>
                        <a:pt x="58183" y="49691"/>
                        <a:pt x="58316" y="49697"/>
                        <a:pt x="58444" y="49697"/>
                      </a:cubicBezTo>
                      <a:cubicBezTo>
                        <a:pt x="60340" y="49697"/>
                        <a:pt x="61457" y="48429"/>
                        <a:pt x="61518" y="46463"/>
                      </a:cubicBezTo>
                      <a:cubicBezTo>
                        <a:pt x="61570" y="44823"/>
                        <a:pt x="60779" y="43251"/>
                        <a:pt x="59750" y="41857"/>
                      </a:cubicBezTo>
                      <a:cubicBezTo>
                        <a:pt x="61060" y="41386"/>
                        <a:pt x="62270" y="41077"/>
                        <a:pt x="62850" y="40977"/>
                      </a:cubicBezTo>
                      <a:cubicBezTo>
                        <a:pt x="63836" y="40805"/>
                        <a:pt x="64818" y="40726"/>
                        <a:pt x="65794" y="40726"/>
                      </a:cubicBezTo>
                      <a:cubicBezTo>
                        <a:pt x="72698" y="40726"/>
                        <a:pt x="79296" y="44710"/>
                        <a:pt x="84915" y="48312"/>
                      </a:cubicBezTo>
                      <a:cubicBezTo>
                        <a:pt x="91902" y="52792"/>
                        <a:pt x="98970" y="58535"/>
                        <a:pt x="107374" y="59956"/>
                      </a:cubicBezTo>
                      <a:cubicBezTo>
                        <a:pt x="109363" y="60292"/>
                        <a:pt x="111366" y="60411"/>
                        <a:pt x="113378" y="60411"/>
                      </a:cubicBezTo>
                      <a:cubicBezTo>
                        <a:pt x="117986" y="60411"/>
                        <a:pt x="122638" y="59787"/>
                        <a:pt x="127255" y="59721"/>
                      </a:cubicBezTo>
                      <a:lnTo>
                        <a:pt x="127256" y="58573"/>
                      </a:lnTo>
                      <a:lnTo>
                        <a:pt x="127256" y="58573"/>
                      </a:lnTo>
                      <a:cubicBezTo>
                        <a:pt x="122298" y="58577"/>
                        <a:pt x="117287" y="59164"/>
                        <a:pt x="112352" y="59164"/>
                      </a:cubicBezTo>
                      <a:cubicBezTo>
                        <a:pt x="111782" y="59164"/>
                        <a:pt x="111213" y="59156"/>
                        <a:pt x="110645" y="59139"/>
                      </a:cubicBezTo>
                      <a:cubicBezTo>
                        <a:pt x="102880" y="58900"/>
                        <a:pt x="96250" y="54437"/>
                        <a:pt x="89974" y="50301"/>
                      </a:cubicBezTo>
                      <a:cubicBezTo>
                        <a:pt x="83611" y="46107"/>
                        <a:pt x="77045" y="41414"/>
                        <a:pt x="69401" y="39989"/>
                      </a:cubicBezTo>
                      <a:cubicBezTo>
                        <a:pt x="68187" y="39762"/>
                        <a:pt x="66950" y="39647"/>
                        <a:pt x="65713" y="39647"/>
                      </a:cubicBezTo>
                      <a:cubicBezTo>
                        <a:pt x="63412" y="39647"/>
                        <a:pt x="61113" y="40046"/>
                        <a:pt x="58967" y="40875"/>
                      </a:cubicBezTo>
                      <a:cubicBezTo>
                        <a:pt x="58437" y="40256"/>
                        <a:pt x="57887" y="39681"/>
                        <a:pt x="57379" y="39166"/>
                      </a:cubicBezTo>
                      <a:cubicBezTo>
                        <a:pt x="55004" y="36763"/>
                        <a:pt x="52190" y="34725"/>
                        <a:pt x="49292" y="33003"/>
                      </a:cubicBezTo>
                      <a:cubicBezTo>
                        <a:pt x="46264" y="31203"/>
                        <a:pt x="42948" y="30639"/>
                        <a:pt x="39545" y="30639"/>
                      </a:cubicBezTo>
                      <a:cubicBezTo>
                        <a:pt x="35100" y="30639"/>
                        <a:pt x="30508" y="31602"/>
                        <a:pt x="26218" y="32030"/>
                      </a:cubicBezTo>
                      <a:cubicBezTo>
                        <a:pt x="24417" y="32210"/>
                        <a:pt x="22534" y="32353"/>
                        <a:pt x="20649" y="32353"/>
                      </a:cubicBezTo>
                      <a:cubicBezTo>
                        <a:pt x="16250" y="32353"/>
                        <a:pt x="11840" y="31571"/>
                        <a:pt x="8440" y="28641"/>
                      </a:cubicBezTo>
                      <a:cubicBezTo>
                        <a:pt x="5552" y="26149"/>
                        <a:pt x="4035" y="22499"/>
                        <a:pt x="3153" y="18873"/>
                      </a:cubicBezTo>
                      <a:cubicBezTo>
                        <a:pt x="1703" y="12925"/>
                        <a:pt x="1898" y="6592"/>
                        <a:pt x="2367" y="536"/>
                      </a:cubicBezTo>
                      <a:cubicBezTo>
                        <a:pt x="2394" y="178"/>
                        <a:pt x="2131" y="1"/>
                        <a:pt x="18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0" name="Google Shape;645;p12"/>
                <p:cNvSpPr/>
                <p:nvPr/>
              </p:nvSpPr>
              <p:spPr>
                <a:xfrm>
                  <a:off x="2094400" y="3320850"/>
                  <a:ext cx="193325" cy="288450"/>
                </a:xfrm>
                <a:custGeom>
                  <a:avLst/>
                  <a:gdLst/>
                  <a:ahLst/>
                  <a:cxnLst/>
                  <a:rect l="l" t="t" r="r" b="b"/>
                  <a:pathLst>
                    <a:path w="7733" h="11538" extrusionOk="0">
                      <a:moveTo>
                        <a:pt x="1875" y="1"/>
                      </a:moveTo>
                      <a:cubicBezTo>
                        <a:pt x="1528" y="1"/>
                        <a:pt x="1186" y="35"/>
                        <a:pt x="799" y="95"/>
                      </a:cubicBezTo>
                      <a:lnTo>
                        <a:pt x="36" y="5912"/>
                      </a:lnTo>
                      <a:cubicBezTo>
                        <a:pt x="28" y="5979"/>
                        <a:pt x="8" y="6044"/>
                        <a:pt x="1" y="6110"/>
                      </a:cubicBezTo>
                      <a:lnTo>
                        <a:pt x="2328" y="11537"/>
                      </a:lnTo>
                      <a:cubicBezTo>
                        <a:pt x="5006" y="11305"/>
                        <a:pt x="6958" y="9239"/>
                        <a:pt x="7317" y="6504"/>
                      </a:cubicBezTo>
                      <a:cubicBezTo>
                        <a:pt x="7732" y="3338"/>
                        <a:pt x="5786" y="470"/>
                        <a:pt x="2570" y="47"/>
                      </a:cubicBezTo>
                      <a:cubicBezTo>
                        <a:pt x="2327" y="15"/>
                        <a:pt x="2100" y="1"/>
                        <a:pt x="18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sp>
          <p:nvSpPr>
            <p:cNvPr id="146" name="Google Shape;646;p12"/>
            <p:cNvSpPr/>
            <p:nvPr/>
          </p:nvSpPr>
          <p:spPr>
            <a:xfrm>
              <a:off x="2220050" y="3468700"/>
              <a:ext cx="256800" cy="119100"/>
            </a:xfrm>
            <a:custGeom>
              <a:avLst/>
              <a:gdLst/>
              <a:ahLst/>
              <a:cxnLst/>
              <a:rect l="l" t="t" r="r" b="b"/>
              <a:pathLst>
                <a:path w="10272" h="4764" extrusionOk="0">
                  <a:moveTo>
                    <a:pt x="10272" y="4764"/>
                  </a:moveTo>
                  <a:lnTo>
                    <a:pt x="0" y="3424"/>
                  </a:lnTo>
                  <a:lnTo>
                    <a:pt x="3721" y="0"/>
                  </a:lnTo>
                  <a:lnTo>
                    <a:pt x="7964" y="1042"/>
                  </a:lnTo>
                  <a:close/>
                </a:path>
              </a:pathLst>
            </a:custGeom>
            <a:solidFill>
              <a:srgbClr val="FFB94D"/>
            </a:solidFill>
            <a:ln>
              <a:noFill/>
            </a:ln>
          </p:spPr>
        </p:sp>
      </p:grpSp>
      <p:grpSp>
        <p:nvGrpSpPr>
          <p:cNvPr id="161" name="Google Shape;1236;p16"/>
          <p:cNvGrpSpPr/>
          <p:nvPr/>
        </p:nvGrpSpPr>
        <p:grpSpPr>
          <a:xfrm>
            <a:off x="6154042" y="5911851"/>
            <a:ext cx="779318" cy="602354"/>
            <a:chOff x="2614036" y="4239234"/>
            <a:chExt cx="496562" cy="360529"/>
          </a:xfrm>
        </p:grpSpPr>
        <p:sp>
          <p:nvSpPr>
            <p:cNvPr id="162" name="Google Shape;1237;p16"/>
            <p:cNvSpPr/>
            <p:nvPr/>
          </p:nvSpPr>
          <p:spPr>
            <a:xfrm>
              <a:off x="2614036" y="4287417"/>
              <a:ext cx="496562" cy="312346"/>
            </a:xfrm>
            <a:custGeom>
              <a:avLst/>
              <a:gdLst/>
              <a:ahLst/>
              <a:cxnLst/>
              <a:rect l="l" t="t" r="r" b="b"/>
              <a:pathLst>
                <a:path w="25136" h="15811" extrusionOk="0">
                  <a:moveTo>
                    <a:pt x="1217" y="0"/>
                  </a:moveTo>
                  <a:cubicBezTo>
                    <a:pt x="545" y="2"/>
                    <a:pt x="1" y="545"/>
                    <a:pt x="1" y="1216"/>
                  </a:cubicBezTo>
                  <a:lnTo>
                    <a:pt x="1" y="14595"/>
                  </a:lnTo>
                  <a:cubicBezTo>
                    <a:pt x="1" y="15266"/>
                    <a:pt x="545" y="15811"/>
                    <a:pt x="1217" y="15811"/>
                  </a:cubicBezTo>
                  <a:lnTo>
                    <a:pt x="23920" y="15811"/>
                  </a:lnTo>
                  <a:cubicBezTo>
                    <a:pt x="24591" y="15811"/>
                    <a:pt x="25134" y="15266"/>
                    <a:pt x="25136" y="14595"/>
                  </a:cubicBezTo>
                  <a:lnTo>
                    <a:pt x="25136" y="1216"/>
                  </a:lnTo>
                  <a:cubicBezTo>
                    <a:pt x="25134" y="545"/>
                    <a:pt x="24591" y="2"/>
                    <a:pt x="239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3" name="Google Shape;1238;p16"/>
            <p:cNvSpPr/>
            <p:nvPr/>
          </p:nvSpPr>
          <p:spPr>
            <a:xfrm>
              <a:off x="2838294" y="4559700"/>
              <a:ext cx="48064" cy="40063"/>
            </a:xfrm>
            <a:custGeom>
              <a:avLst/>
              <a:gdLst/>
              <a:ahLst/>
              <a:cxnLst/>
              <a:rect l="l" t="t" r="r" b="b"/>
              <a:pathLst>
                <a:path w="2433" h="2028" extrusionOk="0">
                  <a:moveTo>
                    <a:pt x="0" y="1"/>
                  </a:moveTo>
                  <a:lnTo>
                    <a:pt x="0" y="2028"/>
                  </a:lnTo>
                  <a:lnTo>
                    <a:pt x="2433" y="2028"/>
                  </a:lnTo>
                  <a:lnTo>
                    <a:pt x="24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4" name="Google Shape;1239;p16"/>
            <p:cNvSpPr/>
            <p:nvPr/>
          </p:nvSpPr>
          <p:spPr>
            <a:xfrm>
              <a:off x="2646276" y="4511656"/>
              <a:ext cx="432496" cy="56084"/>
            </a:xfrm>
            <a:custGeom>
              <a:avLst/>
              <a:gdLst/>
              <a:ahLst/>
              <a:cxnLst/>
              <a:rect l="l" t="t" r="r" b="b"/>
              <a:pathLst>
                <a:path w="21893" h="2839" extrusionOk="0">
                  <a:moveTo>
                    <a:pt x="2423" y="0"/>
                  </a:moveTo>
                  <a:lnTo>
                    <a:pt x="0" y="1218"/>
                  </a:lnTo>
                  <a:lnTo>
                    <a:pt x="0" y="2434"/>
                  </a:lnTo>
                  <a:cubicBezTo>
                    <a:pt x="0" y="2658"/>
                    <a:pt x="182" y="2838"/>
                    <a:pt x="407" y="2838"/>
                  </a:cubicBezTo>
                  <a:lnTo>
                    <a:pt x="21488" y="2838"/>
                  </a:lnTo>
                  <a:cubicBezTo>
                    <a:pt x="21712" y="2838"/>
                    <a:pt x="21892" y="2657"/>
                    <a:pt x="21892" y="2434"/>
                  </a:cubicBezTo>
                  <a:lnTo>
                    <a:pt x="21892" y="1218"/>
                  </a:lnTo>
                  <a:lnTo>
                    <a:pt x="20261" y="0"/>
                  </a:lnTo>
                  <a:lnTo>
                    <a:pt x="12153" y="406"/>
                  </a:lnTo>
                  <a:lnTo>
                    <a:pt x="242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5" name="Google Shape;1240;p16"/>
            <p:cNvSpPr/>
            <p:nvPr/>
          </p:nvSpPr>
          <p:spPr>
            <a:xfrm>
              <a:off x="2646276" y="4239234"/>
              <a:ext cx="216258" cy="312485"/>
            </a:xfrm>
            <a:custGeom>
              <a:avLst/>
              <a:gdLst/>
              <a:ahLst/>
              <a:cxnLst/>
              <a:rect l="l" t="t" r="r" b="b"/>
              <a:pathLst>
                <a:path w="10947" h="15818" extrusionOk="0">
                  <a:moveTo>
                    <a:pt x="5473" y="0"/>
                  </a:moveTo>
                  <a:cubicBezTo>
                    <a:pt x="3691" y="0"/>
                    <a:pt x="1907" y="371"/>
                    <a:pt x="241" y="1113"/>
                  </a:cubicBezTo>
                  <a:cubicBezTo>
                    <a:pt x="95" y="1179"/>
                    <a:pt x="0" y="1326"/>
                    <a:pt x="0" y="1488"/>
                  </a:cubicBezTo>
                  <a:lnTo>
                    <a:pt x="0" y="15197"/>
                  </a:lnTo>
                  <a:cubicBezTo>
                    <a:pt x="0" y="15431"/>
                    <a:pt x="192" y="15599"/>
                    <a:pt x="408" y="15599"/>
                  </a:cubicBezTo>
                  <a:cubicBezTo>
                    <a:pt x="462" y="15599"/>
                    <a:pt x="516" y="15589"/>
                    <a:pt x="570" y="15567"/>
                  </a:cubicBezTo>
                  <a:cubicBezTo>
                    <a:pt x="2143" y="14918"/>
                    <a:pt x="3809" y="14594"/>
                    <a:pt x="5474" y="14594"/>
                  </a:cubicBezTo>
                  <a:cubicBezTo>
                    <a:pt x="7346" y="14594"/>
                    <a:pt x="9215" y="15003"/>
                    <a:pt x="10946" y="15818"/>
                  </a:cubicBezTo>
                  <a:lnTo>
                    <a:pt x="10946" y="1223"/>
                  </a:lnTo>
                  <a:cubicBezTo>
                    <a:pt x="9214" y="408"/>
                    <a:pt x="7344" y="0"/>
                    <a:pt x="5473"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6" name="Google Shape;1241;p16"/>
            <p:cNvSpPr/>
            <p:nvPr/>
          </p:nvSpPr>
          <p:spPr>
            <a:xfrm>
              <a:off x="2862514" y="4239234"/>
              <a:ext cx="216278" cy="312485"/>
            </a:xfrm>
            <a:custGeom>
              <a:avLst/>
              <a:gdLst/>
              <a:ahLst/>
              <a:cxnLst/>
              <a:rect l="l" t="t" r="r" b="b"/>
              <a:pathLst>
                <a:path w="10948" h="15818" extrusionOk="0">
                  <a:moveTo>
                    <a:pt x="5474" y="0"/>
                  </a:moveTo>
                  <a:cubicBezTo>
                    <a:pt x="3603" y="0"/>
                    <a:pt x="1732" y="408"/>
                    <a:pt x="0" y="1223"/>
                  </a:cubicBezTo>
                  <a:lnTo>
                    <a:pt x="0" y="15818"/>
                  </a:lnTo>
                  <a:cubicBezTo>
                    <a:pt x="1731" y="15003"/>
                    <a:pt x="3601" y="14594"/>
                    <a:pt x="5473" y="14594"/>
                  </a:cubicBezTo>
                  <a:cubicBezTo>
                    <a:pt x="7138" y="14594"/>
                    <a:pt x="8805" y="14918"/>
                    <a:pt x="10377" y="15567"/>
                  </a:cubicBezTo>
                  <a:cubicBezTo>
                    <a:pt x="10431" y="15589"/>
                    <a:pt x="10486" y="15599"/>
                    <a:pt x="10539" y="15599"/>
                  </a:cubicBezTo>
                  <a:cubicBezTo>
                    <a:pt x="10755" y="15599"/>
                    <a:pt x="10946" y="15430"/>
                    <a:pt x="10946" y="15195"/>
                  </a:cubicBezTo>
                  <a:lnTo>
                    <a:pt x="10946" y="1488"/>
                  </a:lnTo>
                  <a:cubicBezTo>
                    <a:pt x="10948" y="1326"/>
                    <a:pt x="10853" y="1179"/>
                    <a:pt x="10705" y="1113"/>
                  </a:cubicBezTo>
                  <a:cubicBezTo>
                    <a:pt x="9040" y="371"/>
                    <a:pt x="7256" y="0"/>
                    <a:pt x="5474"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7" name="Google Shape;1242;p16"/>
            <p:cNvSpPr/>
            <p:nvPr/>
          </p:nvSpPr>
          <p:spPr>
            <a:xfrm>
              <a:off x="2885983"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6"/>
                  </a:cubicBezTo>
                  <a:cubicBezTo>
                    <a:pt x="60" y="982"/>
                    <a:pt x="231" y="1128"/>
                    <a:pt x="429" y="1128"/>
                  </a:cubicBezTo>
                  <a:cubicBezTo>
                    <a:pt x="431" y="1128"/>
                    <a:pt x="433" y="1128"/>
                    <a:pt x="435" y="1128"/>
                  </a:cubicBezTo>
                  <a:lnTo>
                    <a:pt x="435" y="1129"/>
                  </a:lnTo>
                  <a:cubicBezTo>
                    <a:pt x="476" y="1129"/>
                    <a:pt x="517" y="1122"/>
                    <a:pt x="556" y="1111"/>
                  </a:cubicBezTo>
                  <a:cubicBezTo>
                    <a:pt x="941" y="990"/>
                    <a:pt x="1337" y="886"/>
                    <a:pt x="1734" y="803"/>
                  </a:cubicBezTo>
                  <a:cubicBezTo>
                    <a:pt x="1953" y="756"/>
                    <a:pt x="2093" y="542"/>
                    <a:pt x="2047" y="323"/>
                  </a:cubicBezTo>
                  <a:cubicBezTo>
                    <a:pt x="2008" y="131"/>
                    <a:pt x="1838" y="0"/>
                    <a:pt x="1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8" name="Google Shape;1243;p16"/>
            <p:cNvSpPr/>
            <p:nvPr/>
          </p:nvSpPr>
          <p:spPr>
            <a:xfrm>
              <a:off x="2942285"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1"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6" y="1402"/>
                  </a:cubicBezTo>
                  <a:cubicBezTo>
                    <a:pt x="5287" y="1402"/>
                    <a:pt x="5288" y="1402"/>
                    <a:pt x="5289" y="1402"/>
                  </a:cubicBezTo>
                  <a:cubicBezTo>
                    <a:pt x="5489" y="1402"/>
                    <a:pt x="5660" y="1256"/>
                    <a:pt x="5690" y="1058"/>
                  </a:cubicBezTo>
                  <a:cubicBezTo>
                    <a:pt x="5721" y="860"/>
                    <a:pt x="5600" y="668"/>
                    <a:pt x="5409" y="611"/>
                  </a:cubicBezTo>
                  <a:cubicBezTo>
                    <a:pt x="4122" y="205"/>
                    <a:pt x="2785" y="0"/>
                    <a:pt x="14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9" name="Google Shape;1244;p16"/>
            <p:cNvSpPr/>
            <p:nvPr/>
          </p:nvSpPr>
          <p:spPr>
            <a:xfrm>
              <a:off x="2885588" y="4439530"/>
              <a:ext cx="169597" cy="27756"/>
            </a:xfrm>
            <a:custGeom>
              <a:avLst/>
              <a:gdLst/>
              <a:ahLst/>
              <a:cxnLst/>
              <a:rect l="l" t="t" r="r" b="b"/>
              <a:pathLst>
                <a:path w="8585" h="1405" extrusionOk="0">
                  <a:moveTo>
                    <a:pt x="4306" y="0"/>
                  </a:moveTo>
                  <a:cubicBezTo>
                    <a:pt x="2966" y="0"/>
                    <a:pt x="1626" y="204"/>
                    <a:pt x="333" y="612"/>
                  </a:cubicBezTo>
                  <a:cubicBezTo>
                    <a:pt x="119" y="679"/>
                    <a:pt x="1" y="907"/>
                    <a:pt x="67" y="1121"/>
                  </a:cubicBezTo>
                  <a:cubicBezTo>
                    <a:pt x="122" y="1294"/>
                    <a:pt x="282" y="1405"/>
                    <a:pt x="455" y="1405"/>
                  </a:cubicBezTo>
                  <a:cubicBezTo>
                    <a:pt x="495" y="1405"/>
                    <a:pt x="536" y="1399"/>
                    <a:pt x="576" y="1387"/>
                  </a:cubicBezTo>
                  <a:cubicBezTo>
                    <a:pt x="1790" y="1003"/>
                    <a:pt x="3048" y="811"/>
                    <a:pt x="4306" y="811"/>
                  </a:cubicBezTo>
                  <a:cubicBezTo>
                    <a:pt x="5564" y="811"/>
                    <a:pt x="6822" y="1003"/>
                    <a:pt x="8035" y="1387"/>
                  </a:cubicBezTo>
                  <a:cubicBezTo>
                    <a:pt x="8075" y="1398"/>
                    <a:pt x="8116" y="1405"/>
                    <a:pt x="8156" y="1405"/>
                  </a:cubicBezTo>
                  <a:lnTo>
                    <a:pt x="8156" y="1403"/>
                  </a:lnTo>
                  <a:cubicBezTo>
                    <a:pt x="8356" y="1402"/>
                    <a:pt x="8524" y="1257"/>
                    <a:pt x="8555" y="1060"/>
                  </a:cubicBezTo>
                  <a:cubicBezTo>
                    <a:pt x="8584" y="863"/>
                    <a:pt x="8468" y="673"/>
                    <a:pt x="8279" y="612"/>
                  </a:cubicBezTo>
                  <a:cubicBezTo>
                    <a:pt x="6986" y="204"/>
                    <a:pt x="5646" y="0"/>
                    <a:pt x="43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70" name="Google Shape;1245;p16"/>
            <p:cNvSpPr/>
            <p:nvPr/>
          </p:nvSpPr>
          <p:spPr>
            <a:xfrm>
              <a:off x="2885983" y="4407666"/>
              <a:ext cx="104879" cy="27677"/>
            </a:xfrm>
            <a:custGeom>
              <a:avLst/>
              <a:gdLst/>
              <a:ahLst/>
              <a:cxnLst/>
              <a:rect l="l" t="t" r="r" b="b"/>
              <a:pathLst>
                <a:path w="5309" h="1401" extrusionOk="0">
                  <a:moveTo>
                    <a:pt x="4280" y="0"/>
                  </a:moveTo>
                  <a:cubicBezTo>
                    <a:pt x="2935" y="0"/>
                    <a:pt x="1598" y="205"/>
                    <a:pt x="313" y="609"/>
                  </a:cubicBezTo>
                  <a:cubicBezTo>
                    <a:pt x="120" y="668"/>
                    <a:pt x="0" y="859"/>
                    <a:pt x="31" y="1058"/>
                  </a:cubicBezTo>
                  <a:cubicBezTo>
                    <a:pt x="60" y="1255"/>
                    <a:pt x="231" y="1400"/>
                    <a:pt x="429" y="1400"/>
                  </a:cubicBezTo>
                  <a:cubicBezTo>
                    <a:pt x="431" y="1400"/>
                    <a:pt x="433" y="1400"/>
                    <a:pt x="435"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09" y="215"/>
                    <a:pt x="5137" y="25"/>
                    <a:pt x="4913" y="15"/>
                  </a:cubicBezTo>
                  <a:cubicBezTo>
                    <a:pt x="4702" y="5"/>
                    <a:pt x="4491" y="0"/>
                    <a:pt x="42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0" name="Google Shape;1246;p16"/>
            <p:cNvSpPr/>
            <p:nvPr/>
          </p:nvSpPr>
          <p:spPr>
            <a:xfrm>
              <a:off x="3006034" y="4411478"/>
              <a:ext cx="49289" cy="23864"/>
            </a:xfrm>
            <a:custGeom>
              <a:avLst/>
              <a:gdLst/>
              <a:ahLst/>
              <a:cxnLst/>
              <a:rect l="l" t="t" r="r" b="b"/>
              <a:pathLst>
                <a:path w="2495" h="1208" extrusionOk="0">
                  <a:moveTo>
                    <a:pt x="438" y="1"/>
                  </a:moveTo>
                  <a:cubicBezTo>
                    <a:pt x="245" y="1"/>
                    <a:pt x="73" y="139"/>
                    <a:pt x="38" y="336"/>
                  </a:cubicBezTo>
                  <a:cubicBezTo>
                    <a:pt x="0" y="557"/>
                    <a:pt x="146" y="767"/>
                    <a:pt x="367" y="806"/>
                  </a:cubicBezTo>
                  <a:cubicBezTo>
                    <a:pt x="900" y="899"/>
                    <a:pt x="1423" y="1027"/>
                    <a:pt x="1938" y="1189"/>
                  </a:cubicBezTo>
                  <a:cubicBezTo>
                    <a:pt x="1978" y="1202"/>
                    <a:pt x="2019" y="1207"/>
                    <a:pt x="2059" y="1207"/>
                  </a:cubicBezTo>
                  <a:cubicBezTo>
                    <a:pt x="2060" y="1207"/>
                    <a:pt x="2061" y="1207"/>
                    <a:pt x="2062" y="1207"/>
                  </a:cubicBezTo>
                  <a:cubicBezTo>
                    <a:pt x="2262" y="1207"/>
                    <a:pt x="2433" y="1062"/>
                    <a:pt x="2463" y="864"/>
                  </a:cubicBezTo>
                  <a:cubicBezTo>
                    <a:pt x="2494" y="666"/>
                    <a:pt x="2373" y="474"/>
                    <a:pt x="2182" y="416"/>
                  </a:cubicBezTo>
                  <a:cubicBezTo>
                    <a:pt x="1633" y="243"/>
                    <a:pt x="1074" y="107"/>
                    <a:pt x="508" y="7"/>
                  </a:cubicBezTo>
                  <a:cubicBezTo>
                    <a:pt x="485" y="3"/>
                    <a:pt x="461" y="1"/>
                    <a:pt x="4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1" name="Google Shape;1247;p16"/>
            <p:cNvSpPr/>
            <p:nvPr/>
          </p:nvSpPr>
          <p:spPr>
            <a:xfrm>
              <a:off x="2885588" y="4375445"/>
              <a:ext cx="169735" cy="27776"/>
            </a:xfrm>
            <a:custGeom>
              <a:avLst/>
              <a:gdLst/>
              <a:ahLst/>
              <a:cxnLst/>
              <a:rect l="l" t="t" r="r" b="b"/>
              <a:pathLst>
                <a:path w="8592" h="1406" extrusionOk="0">
                  <a:moveTo>
                    <a:pt x="4306" y="1"/>
                  </a:moveTo>
                  <a:cubicBezTo>
                    <a:pt x="2966" y="1"/>
                    <a:pt x="1626" y="205"/>
                    <a:pt x="333" y="613"/>
                  </a:cubicBezTo>
                  <a:cubicBezTo>
                    <a:pt x="119" y="679"/>
                    <a:pt x="1" y="907"/>
                    <a:pt x="67" y="1121"/>
                  </a:cubicBezTo>
                  <a:cubicBezTo>
                    <a:pt x="122" y="1295"/>
                    <a:pt x="282" y="1406"/>
                    <a:pt x="455" y="1406"/>
                  </a:cubicBezTo>
                  <a:cubicBezTo>
                    <a:pt x="495" y="1406"/>
                    <a:pt x="536" y="1400"/>
                    <a:pt x="576" y="1387"/>
                  </a:cubicBezTo>
                  <a:cubicBezTo>
                    <a:pt x="1790" y="1004"/>
                    <a:pt x="3048" y="812"/>
                    <a:pt x="4306" y="812"/>
                  </a:cubicBezTo>
                  <a:cubicBezTo>
                    <a:pt x="5564" y="812"/>
                    <a:pt x="6822" y="1004"/>
                    <a:pt x="8035" y="1387"/>
                  </a:cubicBezTo>
                  <a:cubicBezTo>
                    <a:pt x="8075" y="1399"/>
                    <a:pt x="8116" y="1406"/>
                    <a:pt x="8156" y="1406"/>
                  </a:cubicBezTo>
                  <a:lnTo>
                    <a:pt x="8156" y="1404"/>
                  </a:lnTo>
                  <a:cubicBezTo>
                    <a:pt x="8157" y="1404"/>
                    <a:pt x="8158" y="1404"/>
                    <a:pt x="8159" y="1404"/>
                  </a:cubicBezTo>
                  <a:cubicBezTo>
                    <a:pt x="8359" y="1404"/>
                    <a:pt x="8530" y="1260"/>
                    <a:pt x="8560" y="1061"/>
                  </a:cubicBezTo>
                  <a:cubicBezTo>
                    <a:pt x="8591" y="862"/>
                    <a:pt x="8470" y="671"/>
                    <a:pt x="8279" y="613"/>
                  </a:cubicBezTo>
                  <a:cubicBezTo>
                    <a:pt x="6986" y="205"/>
                    <a:pt x="5646" y="1"/>
                    <a:pt x="43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2" name="Google Shape;1248;p16"/>
            <p:cNvSpPr/>
            <p:nvPr/>
          </p:nvSpPr>
          <p:spPr>
            <a:xfrm>
              <a:off x="2885983"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2" y="1322"/>
                  </a:cubicBezTo>
                  <a:cubicBezTo>
                    <a:pt x="433" y="1322"/>
                    <a:pt x="434" y="1322"/>
                    <a:pt x="435" y="1322"/>
                  </a:cubicBezTo>
                  <a:lnTo>
                    <a:pt x="435"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3" name="Google Shape;1249;p16"/>
            <p:cNvSpPr/>
            <p:nvPr/>
          </p:nvSpPr>
          <p:spPr>
            <a:xfrm>
              <a:off x="2966564" y="4343521"/>
              <a:ext cx="88641" cy="27657"/>
            </a:xfrm>
            <a:custGeom>
              <a:avLst/>
              <a:gdLst/>
              <a:ahLst/>
              <a:cxnLst/>
              <a:rect l="l" t="t" r="r" b="b"/>
              <a:pathLst>
                <a:path w="4487" h="1400" extrusionOk="0">
                  <a:moveTo>
                    <a:pt x="394" y="0"/>
                  </a:moveTo>
                  <a:cubicBezTo>
                    <a:pt x="191" y="0"/>
                    <a:pt x="8" y="183"/>
                    <a:pt x="5" y="399"/>
                  </a:cubicBezTo>
                  <a:cubicBezTo>
                    <a:pt x="1" y="623"/>
                    <a:pt x="179" y="807"/>
                    <a:pt x="405" y="810"/>
                  </a:cubicBezTo>
                  <a:cubicBezTo>
                    <a:pt x="1603" y="830"/>
                    <a:pt x="2792" y="1021"/>
                    <a:pt x="3936" y="1382"/>
                  </a:cubicBezTo>
                  <a:cubicBezTo>
                    <a:pt x="3976" y="1393"/>
                    <a:pt x="4017" y="1400"/>
                    <a:pt x="4057" y="1400"/>
                  </a:cubicBezTo>
                  <a:lnTo>
                    <a:pt x="4059" y="1400"/>
                  </a:lnTo>
                  <a:cubicBezTo>
                    <a:pt x="4257" y="1399"/>
                    <a:pt x="4426" y="1252"/>
                    <a:pt x="4457" y="1055"/>
                  </a:cubicBezTo>
                  <a:cubicBezTo>
                    <a:pt x="4487" y="858"/>
                    <a:pt x="4370" y="668"/>
                    <a:pt x="4180" y="607"/>
                  </a:cubicBezTo>
                  <a:cubicBezTo>
                    <a:pt x="2961" y="225"/>
                    <a:pt x="1694" y="20"/>
                    <a:pt x="416" y="1"/>
                  </a:cubicBezTo>
                  <a:cubicBezTo>
                    <a:pt x="408" y="0"/>
                    <a:pt x="401" y="0"/>
                    <a:pt x="3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4" name="Google Shape;1250;p16"/>
            <p:cNvSpPr/>
            <p:nvPr/>
          </p:nvSpPr>
          <p:spPr>
            <a:xfrm>
              <a:off x="2885983" y="4311538"/>
              <a:ext cx="121177" cy="27716"/>
            </a:xfrm>
            <a:custGeom>
              <a:avLst/>
              <a:gdLst/>
              <a:ahLst/>
              <a:cxnLst/>
              <a:rect l="l" t="t" r="r" b="b"/>
              <a:pathLst>
                <a:path w="6134" h="1403" extrusionOk="0">
                  <a:moveTo>
                    <a:pt x="4276" y="0"/>
                  </a:moveTo>
                  <a:cubicBezTo>
                    <a:pt x="2934" y="0"/>
                    <a:pt x="1597" y="205"/>
                    <a:pt x="313" y="610"/>
                  </a:cubicBezTo>
                  <a:cubicBezTo>
                    <a:pt x="120" y="670"/>
                    <a:pt x="0" y="860"/>
                    <a:pt x="31" y="1060"/>
                  </a:cubicBezTo>
                  <a:cubicBezTo>
                    <a:pt x="60" y="1256"/>
                    <a:pt x="231" y="1402"/>
                    <a:pt x="429" y="1402"/>
                  </a:cubicBezTo>
                  <a:cubicBezTo>
                    <a:pt x="431" y="1402"/>
                    <a:pt x="433" y="1402"/>
                    <a:pt x="435"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5" name="Google Shape;1251;p16"/>
            <p:cNvSpPr/>
            <p:nvPr/>
          </p:nvSpPr>
          <p:spPr>
            <a:xfrm>
              <a:off x="3021878" y="4318748"/>
              <a:ext cx="33445" cy="20486"/>
            </a:xfrm>
            <a:custGeom>
              <a:avLst/>
              <a:gdLst/>
              <a:ahLst/>
              <a:cxnLst/>
              <a:rect l="l" t="t" r="r" b="b"/>
              <a:pathLst>
                <a:path w="1693" h="1037" extrusionOk="0">
                  <a:moveTo>
                    <a:pt x="447" y="0"/>
                  </a:moveTo>
                  <a:cubicBezTo>
                    <a:pt x="264" y="0"/>
                    <a:pt x="98" y="124"/>
                    <a:pt x="54" y="309"/>
                  </a:cubicBezTo>
                  <a:cubicBezTo>
                    <a:pt x="0" y="527"/>
                    <a:pt x="134" y="747"/>
                    <a:pt x="351" y="800"/>
                  </a:cubicBezTo>
                  <a:cubicBezTo>
                    <a:pt x="616" y="863"/>
                    <a:pt x="879" y="938"/>
                    <a:pt x="1136" y="1018"/>
                  </a:cubicBezTo>
                  <a:cubicBezTo>
                    <a:pt x="1176" y="1031"/>
                    <a:pt x="1217" y="1037"/>
                    <a:pt x="1257" y="1037"/>
                  </a:cubicBezTo>
                  <a:cubicBezTo>
                    <a:pt x="1258" y="1037"/>
                    <a:pt x="1259" y="1037"/>
                    <a:pt x="1260" y="1037"/>
                  </a:cubicBezTo>
                  <a:cubicBezTo>
                    <a:pt x="1460" y="1037"/>
                    <a:pt x="1631" y="891"/>
                    <a:pt x="1661" y="693"/>
                  </a:cubicBezTo>
                  <a:cubicBezTo>
                    <a:pt x="1692" y="495"/>
                    <a:pt x="1571" y="303"/>
                    <a:pt x="1380" y="245"/>
                  </a:cubicBezTo>
                  <a:cubicBezTo>
                    <a:pt x="1105" y="158"/>
                    <a:pt x="825" y="81"/>
                    <a:pt x="544" y="12"/>
                  </a:cubicBezTo>
                  <a:cubicBezTo>
                    <a:pt x="511" y="4"/>
                    <a:pt x="479" y="0"/>
                    <a:pt x="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6" name="Google Shape;1252;p16"/>
            <p:cNvSpPr/>
            <p:nvPr/>
          </p:nvSpPr>
          <p:spPr>
            <a:xfrm>
              <a:off x="2886042" y="4286627"/>
              <a:ext cx="33346" cy="20486"/>
            </a:xfrm>
            <a:custGeom>
              <a:avLst/>
              <a:gdLst/>
              <a:ahLst/>
              <a:cxnLst/>
              <a:rect l="l" t="t" r="r" b="b"/>
              <a:pathLst>
                <a:path w="1688" h="1037" extrusionOk="0">
                  <a:moveTo>
                    <a:pt x="1243" y="0"/>
                  </a:moveTo>
                  <a:cubicBezTo>
                    <a:pt x="1211" y="0"/>
                    <a:pt x="1178" y="4"/>
                    <a:pt x="1146" y="12"/>
                  </a:cubicBezTo>
                  <a:cubicBezTo>
                    <a:pt x="870" y="80"/>
                    <a:pt x="588" y="157"/>
                    <a:pt x="310" y="244"/>
                  </a:cubicBezTo>
                  <a:cubicBezTo>
                    <a:pt x="118" y="303"/>
                    <a:pt x="0" y="495"/>
                    <a:pt x="31" y="693"/>
                  </a:cubicBezTo>
                  <a:cubicBezTo>
                    <a:pt x="61" y="890"/>
                    <a:pt x="231" y="1037"/>
                    <a:pt x="432" y="1037"/>
                  </a:cubicBezTo>
                  <a:cubicBezTo>
                    <a:pt x="473" y="1037"/>
                    <a:pt x="514" y="1030"/>
                    <a:pt x="552" y="1018"/>
                  </a:cubicBezTo>
                  <a:cubicBezTo>
                    <a:pt x="815" y="935"/>
                    <a:pt x="1078" y="862"/>
                    <a:pt x="1337" y="800"/>
                  </a:cubicBezTo>
                  <a:cubicBezTo>
                    <a:pt x="1555" y="747"/>
                    <a:pt x="1688" y="527"/>
                    <a:pt x="1636" y="310"/>
                  </a:cubicBezTo>
                  <a:cubicBezTo>
                    <a:pt x="1590" y="125"/>
                    <a:pt x="1425" y="0"/>
                    <a:pt x="124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7" name="Google Shape;1253;p16"/>
            <p:cNvSpPr/>
            <p:nvPr/>
          </p:nvSpPr>
          <p:spPr>
            <a:xfrm>
              <a:off x="2934165" y="4279377"/>
              <a:ext cx="121098" cy="27736"/>
            </a:xfrm>
            <a:custGeom>
              <a:avLst/>
              <a:gdLst/>
              <a:ahLst/>
              <a:cxnLst/>
              <a:rect l="l" t="t" r="r" b="b"/>
              <a:pathLst>
                <a:path w="6130" h="1404" extrusionOk="0">
                  <a:moveTo>
                    <a:pt x="1858" y="1"/>
                  </a:moveTo>
                  <a:cubicBezTo>
                    <a:pt x="1366" y="1"/>
                    <a:pt x="874" y="28"/>
                    <a:pt x="384" y="83"/>
                  </a:cubicBezTo>
                  <a:cubicBezTo>
                    <a:pt x="160" y="107"/>
                    <a:pt x="1" y="309"/>
                    <a:pt x="25" y="531"/>
                  </a:cubicBezTo>
                  <a:cubicBezTo>
                    <a:pt x="48" y="738"/>
                    <a:pt x="223" y="891"/>
                    <a:pt x="426" y="891"/>
                  </a:cubicBezTo>
                  <a:cubicBezTo>
                    <a:pt x="441" y="891"/>
                    <a:pt x="457" y="890"/>
                    <a:pt x="472" y="889"/>
                  </a:cubicBezTo>
                  <a:cubicBezTo>
                    <a:pt x="932" y="837"/>
                    <a:pt x="1393" y="811"/>
                    <a:pt x="1853" y="811"/>
                  </a:cubicBezTo>
                  <a:cubicBezTo>
                    <a:pt x="3113" y="811"/>
                    <a:pt x="4369" y="1004"/>
                    <a:pt x="5576" y="1385"/>
                  </a:cubicBezTo>
                  <a:cubicBezTo>
                    <a:pt x="5616" y="1397"/>
                    <a:pt x="5657" y="1404"/>
                    <a:pt x="5697" y="1404"/>
                  </a:cubicBezTo>
                  <a:lnTo>
                    <a:pt x="5699" y="1404"/>
                  </a:lnTo>
                  <a:cubicBezTo>
                    <a:pt x="5899" y="1404"/>
                    <a:pt x="6069" y="1257"/>
                    <a:pt x="6099" y="1060"/>
                  </a:cubicBezTo>
                  <a:cubicBezTo>
                    <a:pt x="6130" y="862"/>
                    <a:pt x="6011" y="672"/>
                    <a:pt x="5820" y="611"/>
                  </a:cubicBezTo>
                  <a:cubicBezTo>
                    <a:pt x="4535" y="205"/>
                    <a:pt x="3199" y="1"/>
                    <a:pt x="18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8" name="Google Shape;1254;p16"/>
            <p:cNvSpPr/>
            <p:nvPr/>
          </p:nvSpPr>
          <p:spPr>
            <a:xfrm>
              <a:off x="2669745"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4"/>
                  </a:cubicBezTo>
                  <a:cubicBezTo>
                    <a:pt x="61" y="982"/>
                    <a:pt x="231" y="1128"/>
                    <a:pt x="428" y="1128"/>
                  </a:cubicBezTo>
                  <a:cubicBezTo>
                    <a:pt x="430" y="1128"/>
                    <a:pt x="432" y="1128"/>
                    <a:pt x="434" y="1128"/>
                  </a:cubicBezTo>
                  <a:lnTo>
                    <a:pt x="434" y="1129"/>
                  </a:lnTo>
                  <a:cubicBezTo>
                    <a:pt x="476" y="1129"/>
                    <a:pt x="517" y="1122"/>
                    <a:pt x="556" y="1111"/>
                  </a:cubicBezTo>
                  <a:cubicBezTo>
                    <a:pt x="941" y="990"/>
                    <a:pt x="1338" y="886"/>
                    <a:pt x="1734" y="803"/>
                  </a:cubicBezTo>
                  <a:cubicBezTo>
                    <a:pt x="1953" y="756"/>
                    <a:pt x="2093" y="542"/>
                    <a:pt x="2047" y="323"/>
                  </a:cubicBezTo>
                  <a:cubicBezTo>
                    <a:pt x="2008" y="131"/>
                    <a:pt x="1838" y="0"/>
                    <a:pt x="1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9" name="Google Shape;1255;p16"/>
            <p:cNvSpPr/>
            <p:nvPr/>
          </p:nvSpPr>
          <p:spPr>
            <a:xfrm>
              <a:off x="2726046"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2"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8" y="1402"/>
                  </a:cubicBezTo>
                  <a:cubicBezTo>
                    <a:pt x="5289" y="1402"/>
                    <a:pt x="5290" y="1402"/>
                    <a:pt x="5291" y="1402"/>
                  </a:cubicBezTo>
                  <a:cubicBezTo>
                    <a:pt x="5489" y="1402"/>
                    <a:pt x="5660" y="1256"/>
                    <a:pt x="5691" y="1058"/>
                  </a:cubicBezTo>
                  <a:cubicBezTo>
                    <a:pt x="5721" y="860"/>
                    <a:pt x="5600" y="668"/>
                    <a:pt x="5409" y="611"/>
                  </a:cubicBezTo>
                  <a:cubicBezTo>
                    <a:pt x="4122" y="205"/>
                    <a:pt x="2785" y="0"/>
                    <a:pt x="14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0" name="Google Shape;1256;p16"/>
            <p:cNvSpPr/>
            <p:nvPr/>
          </p:nvSpPr>
          <p:spPr>
            <a:xfrm>
              <a:off x="2669330" y="4439530"/>
              <a:ext cx="169616" cy="27756"/>
            </a:xfrm>
            <a:custGeom>
              <a:avLst/>
              <a:gdLst/>
              <a:ahLst/>
              <a:cxnLst/>
              <a:rect l="l" t="t" r="r" b="b"/>
              <a:pathLst>
                <a:path w="8586" h="1405" extrusionOk="0">
                  <a:moveTo>
                    <a:pt x="4306" y="0"/>
                  </a:moveTo>
                  <a:cubicBezTo>
                    <a:pt x="2966" y="0"/>
                    <a:pt x="1626" y="204"/>
                    <a:pt x="334" y="612"/>
                  </a:cubicBezTo>
                  <a:cubicBezTo>
                    <a:pt x="120" y="679"/>
                    <a:pt x="0" y="907"/>
                    <a:pt x="68" y="1121"/>
                  </a:cubicBezTo>
                  <a:cubicBezTo>
                    <a:pt x="123" y="1294"/>
                    <a:pt x="282" y="1405"/>
                    <a:pt x="455" y="1405"/>
                  </a:cubicBezTo>
                  <a:cubicBezTo>
                    <a:pt x="495" y="1405"/>
                    <a:pt x="536" y="1399"/>
                    <a:pt x="576" y="1387"/>
                  </a:cubicBezTo>
                  <a:cubicBezTo>
                    <a:pt x="1790" y="1003"/>
                    <a:pt x="3048" y="811"/>
                    <a:pt x="4307" y="811"/>
                  </a:cubicBezTo>
                  <a:cubicBezTo>
                    <a:pt x="5565" y="811"/>
                    <a:pt x="6823" y="1003"/>
                    <a:pt x="8036" y="1387"/>
                  </a:cubicBezTo>
                  <a:cubicBezTo>
                    <a:pt x="8076" y="1399"/>
                    <a:pt x="8117" y="1405"/>
                    <a:pt x="8159" y="1405"/>
                  </a:cubicBezTo>
                  <a:lnTo>
                    <a:pt x="8158" y="1403"/>
                  </a:lnTo>
                  <a:cubicBezTo>
                    <a:pt x="8356" y="1402"/>
                    <a:pt x="8525" y="1256"/>
                    <a:pt x="8554" y="1060"/>
                  </a:cubicBezTo>
                  <a:cubicBezTo>
                    <a:pt x="8585" y="863"/>
                    <a:pt x="8469" y="673"/>
                    <a:pt x="8279" y="612"/>
                  </a:cubicBezTo>
                  <a:cubicBezTo>
                    <a:pt x="6986" y="204"/>
                    <a:pt x="5646" y="0"/>
                    <a:pt x="43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1" name="Google Shape;1257;p16"/>
            <p:cNvSpPr/>
            <p:nvPr/>
          </p:nvSpPr>
          <p:spPr>
            <a:xfrm>
              <a:off x="2669745" y="4407666"/>
              <a:ext cx="104899" cy="27677"/>
            </a:xfrm>
            <a:custGeom>
              <a:avLst/>
              <a:gdLst/>
              <a:ahLst/>
              <a:cxnLst/>
              <a:rect l="l" t="t" r="r" b="b"/>
              <a:pathLst>
                <a:path w="5310" h="1401" extrusionOk="0">
                  <a:moveTo>
                    <a:pt x="4281" y="0"/>
                  </a:moveTo>
                  <a:cubicBezTo>
                    <a:pt x="2936" y="0"/>
                    <a:pt x="1598" y="205"/>
                    <a:pt x="313" y="609"/>
                  </a:cubicBezTo>
                  <a:cubicBezTo>
                    <a:pt x="120" y="668"/>
                    <a:pt x="0" y="859"/>
                    <a:pt x="31" y="1057"/>
                  </a:cubicBezTo>
                  <a:cubicBezTo>
                    <a:pt x="61" y="1255"/>
                    <a:pt x="231" y="1400"/>
                    <a:pt x="428" y="1400"/>
                  </a:cubicBezTo>
                  <a:cubicBezTo>
                    <a:pt x="430" y="1400"/>
                    <a:pt x="432" y="1400"/>
                    <a:pt x="434"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10" y="215"/>
                    <a:pt x="5137" y="25"/>
                    <a:pt x="4913" y="15"/>
                  </a:cubicBezTo>
                  <a:cubicBezTo>
                    <a:pt x="4702" y="5"/>
                    <a:pt x="4491" y="0"/>
                    <a:pt x="4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2" name="Google Shape;1258;p16"/>
            <p:cNvSpPr/>
            <p:nvPr/>
          </p:nvSpPr>
          <p:spPr>
            <a:xfrm>
              <a:off x="2789796" y="4411478"/>
              <a:ext cx="49289" cy="23864"/>
            </a:xfrm>
            <a:custGeom>
              <a:avLst/>
              <a:gdLst/>
              <a:ahLst/>
              <a:cxnLst/>
              <a:rect l="l" t="t" r="r" b="b"/>
              <a:pathLst>
                <a:path w="2495" h="1208" extrusionOk="0">
                  <a:moveTo>
                    <a:pt x="438" y="1"/>
                  </a:moveTo>
                  <a:cubicBezTo>
                    <a:pt x="245" y="1"/>
                    <a:pt x="73" y="139"/>
                    <a:pt x="38" y="336"/>
                  </a:cubicBezTo>
                  <a:cubicBezTo>
                    <a:pt x="0" y="557"/>
                    <a:pt x="147" y="767"/>
                    <a:pt x="368" y="806"/>
                  </a:cubicBezTo>
                  <a:cubicBezTo>
                    <a:pt x="900" y="899"/>
                    <a:pt x="1423" y="1027"/>
                    <a:pt x="1938" y="1189"/>
                  </a:cubicBezTo>
                  <a:cubicBezTo>
                    <a:pt x="1978" y="1202"/>
                    <a:pt x="2019" y="1207"/>
                    <a:pt x="2061" y="1207"/>
                  </a:cubicBezTo>
                  <a:cubicBezTo>
                    <a:pt x="2062" y="1207"/>
                    <a:pt x="2063" y="1207"/>
                    <a:pt x="2064" y="1207"/>
                  </a:cubicBezTo>
                  <a:cubicBezTo>
                    <a:pt x="2262" y="1207"/>
                    <a:pt x="2433" y="1062"/>
                    <a:pt x="2464" y="864"/>
                  </a:cubicBezTo>
                  <a:cubicBezTo>
                    <a:pt x="2494" y="666"/>
                    <a:pt x="2373" y="474"/>
                    <a:pt x="2182" y="416"/>
                  </a:cubicBezTo>
                  <a:cubicBezTo>
                    <a:pt x="1633" y="243"/>
                    <a:pt x="1074" y="107"/>
                    <a:pt x="508" y="7"/>
                  </a:cubicBezTo>
                  <a:cubicBezTo>
                    <a:pt x="485" y="3"/>
                    <a:pt x="461" y="1"/>
                    <a:pt x="4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3" name="Google Shape;1259;p16"/>
            <p:cNvSpPr/>
            <p:nvPr/>
          </p:nvSpPr>
          <p:spPr>
            <a:xfrm>
              <a:off x="2669745" y="4375524"/>
              <a:ext cx="153575" cy="27697"/>
            </a:xfrm>
            <a:custGeom>
              <a:avLst/>
              <a:gdLst/>
              <a:ahLst/>
              <a:cxnLst/>
              <a:rect l="l" t="t" r="r" b="b"/>
              <a:pathLst>
                <a:path w="7774" h="1402" extrusionOk="0">
                  <a:moveTo>
                    <a:pt x="4288" y="1"/>
                  </a:moveTo>
                  <a:cubicBezTo>
                    <a:pt x="2946" y="1"/>
                    <a:pt x="1605" y="205"/>
                    <a:pt x="313" y="611"/>
                  </a:cubicBezTo>
                  <a:cubicBezTo>
                    <a:pt x="120" y="668"/>
                    <a:pt x="0" y="860"/>
                    <a:pt x="31" y="1058"/>
                  </a:cubicBezTo>
                  <a:cubicBezTo>
                    <a:pt x="61" y="1256"/>
                    <a:pt x="232" y="1402"/>
                    <a:pt x="431" y="1402"/>
                  </a:cubicBezTo>
                  <a:cubicBezTo>
                    <a:pt x="432" y="1402"/>
                    <a:pt x="433" y="1402"/>
                    <a:pt x="434" y="1402"/>
                  </a:cubicBezTo>
                  <a:cubicBezTo>
                    <a:pt x="475" y="1402"/>
                    <a:pt x="515" y="1396"/>
                    <a:pt x="555" y="1383"/>
                  </a:cubicBezTo>
                  <a:cubicBezTo>
                    <a:pt x="1767" y="1002"/>
                    <a:pt x="3025" y="811"/>
                    <a:pt x="4285" y="811"/>
                  </a:cubicBezTo>
                  <a:cubicBezTo>
                    <a:pt x="5273" y="811"/>
                    <a:pt x="6262" y="929"/>
                    <a:pt x="7230" y="1165"/>
                  </a:cubicBezTo>
                  <a:cubicBezTo>
                    <a:pt x="7262" y="1173"/>
                    <a:pt x="7294" y="1176"/>
                    <a:pt x="7326" y="1176"/>
                  </a:cubicBezTo>
                  <a:cubicBezTo>
                    <a:pt x="7509" y="1176"/>
                    <a:pt x="7674" y="1053"/>
                    <a:pt x="7720" y="867"/>
                  </a:cubicBezTo>
                  <a:cubicBezTo>
                    <a:pt x="7773" y="649"/>
                    <a:pt x="7640" y="430"/>
                    <a:pt x="7421" y="377"/>
                  </a:cubicBezTo>
                  <a:cubicBezTo>
                    <a:pt x="6391" y="126"/>
                    <a:pt x="5339" y="1"/>
                    <a:pt x="42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4" name="Google Shape;1260;p16"/>
            <p:cNvSpPr/>
            <p:nvPr/>
          </p:nvSpPr>
          <p:spPr>
            <a:xfrm>
              <a:off x="2669745"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1" y="1322"/>
                  </a:cubicBezTo>
                  <a:cubicBezTo>
                    <a:pt x="432" y="1322"/>
                    <a:pt x="433" y="1322"/>
                    <a:pt x="434" y="1322"/>
                  </a:cubicBezTo>
                  <a:lnTo>
                    <a:pt x="434"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5" name="Google Shape;1261;p16"/>
            <p:cNvSpPr/>
            <p:nvPr/>
          </p:nvSpPr>
          <p:spPr>
            <a:xfrm>
              <a:off x="2750325" y="4343482"/>
              <a:ext cx="72738" cy="23252"/>
            </a:xfrm>
            <a:custGeom>
              <a:avLst/>
              <a:gdLst/>
              <a:ahLst/>
              <a:cxnLst/>
              <a:rect l="l" t="t" r="r" b="b"/>
              <a:pathLst>
                <a:path w="3682" h="1177" extrusionOk="0">
                  <a:moveTo>
                    <a:pt x="394" y="1"/>
                  </a:moveTo>
                  <a:cubicBezTo>
                    <a:pt x="173" y="1"/>
                    <a:pt x="8" y="184"/>
                    <a:pt x="5" y="401"/>
                  </a:cubicBezTo>
                  <a:cubicBezTo>
                    <a:pt x="1" y="625"/>
                    <a:pt x="179" y="809"/>
                    <a:pt x="403" y="812"/>
                  </a:cubicBezTo>
                  <a:cubicBezTo>
                    <a:pt x="1329" y="828"/>
                    <a:pt x="2252" y="946"/>
                    <a:pt x="3151" y="1164"/>
                  </a:cubicBezTo>
                  <a:cubicBezTo>
                    <a:pt x="3183" y="1173"/>
                    <a:pt x="3216" y="1177"/>
                    <a:pt x="3248" y="1177"/>
                  </a:cubicBezTo>
                  <a:cubicBezTo>
                    <a:pt x="3250" y="1177"/>
                    <a:pt x="3252" y="1177"/>
                    <a:pt x="3254" y="1177"/>
                  </a:cubicBezTo>
                  <a:cubicBezTo>
                    <a:pt x="3460" y="1177"/>
                    <a:pt x="3633" y="1024"/>
                    <a:pt x="3658" y="819"/>
                  </a:cubicBezTo>
                  <a:cubicBezTo>
                    <a:pt x="3682" y="614"/>
                    <a:pt x="3547" y="422"/>
                    <a:pt x="3344" y="377"/>
                  </a:cubicBezTo>
                  <a:cubicBezTo>
                    <a:pt x="2385" y="144"/>
                    <a:pt x="1403" y="18"/>
                    <a:pt x="416" y="1"/>
                  </a:cubicBezTo>
                  <a:cubicBezTo>
                    <a:pt x="409" y="1"/>
                    <a:pt x="401" y="1"/>
                    <a:pt x="3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6" name="Google Shape;1262;p16"/>
            <p:cNvSpPr/>
            <p:nvPr/>
          </p:nvSpPr>
          <p:spPr>
            <a:xfrm>
              <a:off x="2669745" y="4311538"/>
              <a:ext cx="121177" cy="27716"/>
            </a:xfrm>
            <a:custGeom>
              <a:avLst/>
              <a:gdLst/>
              <a:ahLst/>
              <a:cxnLst/>
              <a:rect l="l" t="t" r="r" b="b"/>
              <a:pathLst>
                <a:path w="6134" h="1403" extrusionOk="0">
                  <a:moveTo>
                    <a:pt x="4276" y="0"/>
                  </a:moveTo>
                  <a:cubicBezTo>
                    <a:pt x="2934" y="0"/>
                    <a:pt x="1597" y="205"/>
                    <a:pt x="313" y="610"/>
                  </a:cubicBezTo>
                  <a:cubicBezTo>
                    <a:pt x="120" y="670"/>
                    <a:pt x="0" y="860"/>
                    <a:pt x="31" y="1058"/>
                  </a:cubicBezTo>
                  <a:cubicBezTo>
                    <a:pt x="61" y="1256"/>
                    <a:pt x="231" y="1402"/>
                    <a:pt x="428" y="1402"/>
                  </a:cubicBezTo>
                  <a:cubicBezTo>
                    <a:pt x="430" y="1402"/>
                    <a:pt x="432" y="1402"/>
                    <a:pt x="434"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7" name="Google Shape;1263;p16"/>
            <p:cNvSpPr/>
            <p:nvPr/>
          </p:nvSpPr>
          <p:spPr>
            <a:xfrm>
              <a:off x="2669824" y="4286627"/>
              <a:ext cx="33327" cy="20486"/>
            </a:xfrm>
            <a:custGeom>
              <a:avLst/>
              <a:gdLst/>
              <a:ahLst/>
              <a:cxnLst/>
              <a:rect l="l" t="t" r="r" b="b"/>
              <a:pathLst>
                <a:path w="1687" h="1037" extrusionOk="0">
                  <a:moveTo>
                    <a:pt x="1242" y="0"/>
                  </a:moveTo>
                  <a:cubicBezTo>
                    <a:pt x="1210" y="0"/>
                    <a:pt x="1177" y="4"/>
                    <a:pt x="1145" y="12"/>
                  </a:cubicBezTo>
                  <a:cubicBezTo>
                    <a:pt x="869" y="80"/>
                    <a:pt x="587" y="157"/>
                    <a:pt x="309" y="244"/>
                  </a:cubicBezTo>
                  <a:cubicBezTo>
                    <a:pt x="119" y="305"/>
                    <a:pt x="0" y="495"/>
                    <a:pt x="30" y="692"/>
                  </a:cubicBezTo>
                  <a:cubicBezTo>
                    <a:pt x="61" y="890"/>
                    <a:pt x="230" y="1037"/>
                    <a:pt x="430" y="1037"/>
                  </a:cubicBezTo>
                  <a:cubicBezTo>
                    <a:pt x="472" y="1037"/>
                    <a:pt x="513" y="1030"/>
                    <a:pt x="552" y="1018"/>
                  </a:cubicBezTo>
                  <a:cubicBezTo>
                    <a:pt x="814" y="935"/>
                    <a:pt x="1077" y="862"/>
                    <a:pt x="1336" y="800"/>
                  </a:cubicBezTo>
                  <a:cubicBezTo>
                    <a:pt x="1555" y="747"/>
                    <a:pt x="1687" y="527"/>
                    <a:pt x="1635" y="310"/>
                  </a:cubicBezTo>
                  <a:cubicBezTo>
                    <a:pt x="1589" y="125"/>
                    <a:pt x="1424" y="0"/>
                    <a:pt x="12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8" name="Google Shape;1264;p16"/>
            <p:cNvSpPr/>
            <p:nvPr/>
          </p:nvSpPr>
          <p:spPr>
            <a:xfrm>
              <a:off x="2717927" y="4279396"/>
              <a:ext cx="105116" cy="23271"/>
            </a:xfrm>
            <a:custGeom>
              <a:avLst/>
              <a:gdLst/>
              <a:ahLst/>
              <a:cxnLst/>
              <a:rect l="l" t="t" r="r" b="b"/>
              <a:pathLst>
                <a:path w="5321" h="1178" extrusionOk="0">
                  <a:moveTo>
                    <a:pt x="1849" y="1"/>
                  </a:moveTo>
                  <a:cubicBezTo>
                    <a:pt x="1360" y="1"/>
                    <a:pt x="871" y="28"/>
                    <a:pt x="384" y="82"/>
                  </a:cubicBezTo>
                  <a:cubicBezTo>
                    <a:pt x="161" y="106"/>
                    <a:pt x="1" y="308"/>
                    <a:pt x="25" y="530"/>
                  </a:cubicBezTo>
                  <a:cubicBezTo>
                    <a:pt x="48" y="737"/>
                    <a:pt x="223" y="890"/>
                    <a:pt x="426" y="890"/>
                  </a:cubicBezTo>
                  <a:cubicBezTo>
                    <a:pt x="441" y="890"/>
                    <a:pt x="457" y="889"/>
                    <a:pt x="472" y="888"/>
                  </a:cubicBezTo>
                  <a:cubicBezTo>
                    <a:pt x="929" y="837"/>
                    <a:pt x="1388" y="812"/>
                    <a:pt x="1845" y="812"/>
                  </a:cubicBezTo>
                  <a:cubicBezTo>
                    <a:pt x="2837" y="812"/>
                    <a:pt x="3825" y="930"/>
                    <a:pt x="4791" y="1165"/>
                  </a:cubicBezTo>
                  <a:cubicBezTo>
                    <a:pt x="4823" y="1173"/>
                    <a:pt x="4856" y="1176"/>
                    <a:pt x="4888" y="1178"/>
                  </a:cubicBezTo>
                  <a:cubicBezTo>
                    <a:pt x="4890" y="1178"/>
                    <a:pt x="4892" y="1178"/>
                    <a:pt x="4894" y="1178"/>
                  </a:cubicBezTo>
                  <a:cubicBezTo>
                    <a:pt x="5098" y="1178"/>
                    <a:pt x="5273" y="1024"/>
                    <a:pt x="5296" y="820"/>
                  </a:cubicBezTo>
                  <a:cubicBezTo>
                    <a:pt x="5320" y="614"/>
                    <a:pt x="5187" y="423"/>
                    <a:pt x="4984" y="378"/>
                  </a:cubicBezTo>
                  <a:cubicBezTo>
                    <a:pt x="3956" y="127"/>
                    <a:pt x="2904" y="1"/>
                    <a:pt x="18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9" name="Google Shape;1265;p16"/>
            <p:cNvSpPr/>
            <p:nvPr/>
          </p:nvSpPr>
          <p:spPr>
            <a:xfrm>
              <a:off x="2814450" y="4243126"/>
              <a:ext cx="48103" cy="148439"/>
            </a:xfrm>
            <a:custGeom>
              <a:avLst/>
              <a:gdLst/>
              <a:ahLst/>
              <a:cxnLst/>
              <a:rect l="l" t="t" r="r" b="b"/>
              <a:pathLst>
                <a:path w="2435" h="7514" extrusionOk="0">
                  <a:moveTo>
                    <a:pt x="205" y="0"/>
                  </a:moveTo>
                  <a:cubicBezTo>
                    <a:pt x="95" y="0"/>
                    <a:pt x="1" y="89"/>
                    <a:pt x="1" y="205"/>
                  </a:cubicBezTo>
                  <a:lnTo>
                    <a:pt x="2" y="7310"/>
                  </a:lnTo>
                  <a:cubicBezTo>
                    <a:pt x="2" y="7429"/>
                    <a:pt x="100" y="7513"/>
                    <a:pt x="205" y="7513"/>
                  </a:cubicBezTo>
                  <a:cubicBezTo>
                    <a:pt x="242" y="7513"/>
                    <a:pt x="281" y="7502"/>
                    <a:pt x="316" y="7479"/>
                  </a:cubicBezTo>
                  <a:lnTo>
                    <a:pt x="1217" y="6878"/>
                  </a:lnTo>
                  <a:lnTo>
                    <a:pt x="2119" y="7479"/>
                  </a:lnTo>
                  <a:cubicBezTo>
                    <a:pt x="2154" y="7502"/>
                    <a:pt x="2193" y="7513"/>
                    <a:pt x="2230" y="7513"/>
                  </a:cubicBezTo>
                  <a:cubicBezTo>
                    <a:pt x="2335" y="7513"/>
                    <a:pt x="2433" y="7429"/>
                    <a:pt x="2433" y="7310"/>
                  </a:cubicBezTo>
                  <a:lnTo>
                    <a:pt x="2433" y="1060"/>
                  </a:lnTo>
                  <a:cubicBezTo>
                    <a:pt x="2435" y="899"/>
                    <a:pt x="2340" y="753"/>
                    <a:pt x="2194" y="687"/>
                  </a:cubicBezTo>
                  <a:cubicBezTo>
                    <a:pt x="1567" y="409"/>
                    <a:pt x="919" y="181"/>
                    <a:pt x="256" y="7"/>
                  </a:cubicBezTo>
                  <a:cubicBezTo>
                    <a:pt x="239" y="2"/>
                    <a:pt x="222" y="0"/>
                    <a:pt x="2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aphicFrame>
        <p:nvGraphicFramePr>
          <p:cNvPr id="116" name="Table 115"/>
          <p:cNvGraphicFramePr>
            <a:graphicFrameLocks noGrp="1"/>
          </p:cNvGraphicFramePr>
          <p:nvPr>
            <p:extLst>
              <p:ext uri="{D42A27DB-BD31-4B8C-83A1-F6EECF244321}">
                <p14:modId xmlns:p14="http://schemas.microsoft.com/office/powerpoint/2010/main" val="3382324634"/>
              </p:ext>
            </p:extLst>
          </p:nvPr>
        </p:nvGraphicFramePr>
        <p:xfrm>
          <a:off x="2549236" y="2047622"/>
          <a:ext cx="7270497" cy="3110123"/>
        </p:xfrm>
        <a:graphic>
          <a:graphicData uri="http://schemas.openxmlformats.org/drawingml/2006/table">
            <a:tbl>
              <a:tblPr firstRow="1" bandRow="1">
                <a:tableStyleId>{BC89EF96-8CEA-46FF-86C4-4CE0E7609802}</a:tableStyleId>
              </a:tblPr>
              <a:tblGrid>
                <a:gridCol w="1755559">
                  <a:extLst>
                    <a:ext uri="{9D8B030D-6E8A-4147-A177-3AD203B41FA5}">
                      <a16:colId xmlns:a16="http://schemas.microsoft.com/office/drawing/2014/main" val="1893103895"/>
                    </a:ext>
                  </a:extLst>
                </a:gridCol>
                <a:gridCol w="966445">
                  <a:extLst>
                    <a:ext uri="{9D8B030D-6E8A-4147-A177-3AD203B41FA5}">
                      <a16:colId xmlns:a16="http://schemas.microsoft.com/office/drawing/2014/main" val="3463456828"/>
                    </a:ext>
                  </a:extLst>
                </a:gridCol>
                <a:gridCol w="935596">
                  <a:extLst>
                    <a:ext uri="{9D8B030D-6E8A-4147-A177-3AD203B41FA5}">
                      <a16:colId xmlns:a16="http://schemas.microsoft.com/office/drawing/2014/main" val="3555789012"/>
                    </a:ext>
                  </a:extLst>
                </a:gridCol>
                <a:gridCol w="914400">
                  <a:extLst>
                    <a:ext uri="{9D8B030D-6E8A-4147-A177-3AD203B41FA5}">
                      <a16:colId xmlns:a16="http://schemas.microsoft.com/office/drawing/2014/main" val="2617175174"/>
                    </a:ext>
                  </a:extLst>
                </a:gridCol>
                <a:gridCol w="921834">
                  <a:extLst>
                    <a:ext uri="{9D8B030D-6E8A-4147-A177-3AD203B41FA5}">
                      <a16:colId xmlns:a16="http://schemas.microsoft.com/office/drawing/2014/main" val="884024726"/>
                    </a:ext>
                  </a:extLst>
                </a:gridCol>
                <a:gridCol w="898886">
                  <a:extLst>
                    <a:ext uri="{9D8B030D-6E8A-4147-A177-3AD203B41FA5}">
                      <a16:colId xmlns:a16="http://schemas.microsoft.com/office/drawing/2014/main" val="2467694894"/>
                    </a:ext>
                  </a:extLst>
                </a:gridCol>
                <a:gridCol w="877777">
                  <a:extLst>
                    <a:ext uri="{9D8B030D-6E8A-4147-A177-3AD203B41FA5}">
                      <a16:colId xmlns:a16="http://schemas.microsoft.com/office/drawing/2014/main" val="3155026268"/>
                    </a:ext>
                  </a:extLst>
                </a:gridCol>
              </a:tblGrid>
              <a:tr h="1091387">
                <a:tc>
                  <a:txBody>
                    <a:bodyPr/>
                    <a:lstStyle/>
                    <a:p>
                      <a:pPr algn="ctr"/>
                      <a:r>
                        <a:rPr lang="en-US" sz="2800" smtClean="0">
                          <a:solidFill>
                            <a:srgbClr val="FF0000"/>
                          </a:solidFill>
                          <a:latin typeface="VNI-Avo" pitchFamily="2" charset="0"/>
                          <a:cs typeface="Times New Roman" panose="02020603050405020304" pitchFamily="18" charset="0"/>
                        </a:rPr>
                        <a:t>Soá</a:t>
                      </a:r>
                      <a:r>
                        <a:rPr lang="en-US" sz="2800" baseline="0" smtClean="0">
                          <a:solidFill>
                            <a:srgbClr val="FF0000"/>
                          </a:solidFill>
                          <a:latin typeface="VNI-Avo" pitchFamily="2" charset="0"/>
                          <a:cs typeface="Times New Roman" panose="02020603050405020304" pitchFamily="18" charset="0"/>
                        </a:rPr>
                        <a:t> haïng</a:t>
                      </a:r>
                      <a:endParaRPr lang="en-US" sz="2800" dirty="0">
                        <a:solidFill>
                          <a:srgbClr val="FF0000"/>
                        </a:solidFill>
                        <a:latin typeface="VNI-Avo"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smtClean="0">
                          <a:latin typeface="VNI-Avo" pitchFamily="2" charset="0"/>
                        </a:rPr>
                        <a:t>17</a:t>
                      </a:r>
                      <a:endParaRPr lang="en-US" sz="3200" b="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0" smtClean="0">
                          <a:latin typeface="VNI-Avo" pitchFamily="2" charset="0"/>
                        </a:rPr>
                        <a:t>22</a:t>
                      </a:r>
                      <a:endParaRPr lang="en-US" sz="3200" b="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smtClean="0">
                          <a:latin typeface="VNI-Avo" pitchFamily="2" charset="0"/>
                        </a:rPr>
                        <a:t>20</a:t>
                      </a:r>
                      <a:endParaRPr lang="en-US" sz="3200" b="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smtClean="0">
                          <a:latin typeface="VNI-Avo" pitchFamily="2" charset="0"/>
                        </a:rPr>
                        <a:t>80</a:t>
                      </a:r>
                      <a:endParaRPr lang="en-US" sz="3200" b="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smtClean="0">
                          <a:latin typeface="VNI-Avo" pitchFamily="2" charset="0"/>
                        </a:rPr>
                        <a:t>28</a:t>
                      </a:r>
                      <a:endParaRPr lang="en-US" sz="3200" b="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0" smtClean="0">
                          <a:latin typeface="VNI-Avo" pitchFamily="2" charset="0"/>
                        </a:rPr>
                        <a:t>0</a:t>
                      </a:r>
                      <a:endParaRPr lang="en-US" sz="3200" b="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5717764"/>
                  </a:ext>
                </a:extLst>
              </a:tr>
              <a:tr h="1009368">
                <a:tc>
                  <a:txBody>
                    <a:bodyPr/>
                    <a:lstStyle/>
                    <a:p>
                      <a:pPr algn="ctr"/>
                      <a:r>
                        <a:rPr lang="en-US" sz="2800" b="1" dirty="0" err="1" smtClean="0">
                          <a:solidFill>
                            <a:srgbClr val="FF0000"/>
                          </a:solidFill>
                          <a:latin typeface="VNI-Avo" pitchFamily="2" charset="0"/>
                          <a:cs typeface="Times New Roman" panose="02020603050405020304" pitchFamily="18" charset="0"/>
                        </a:rPr>
                        <a:t>Soá</a:t>
                      </a:r>
                      <a:r>
                        <a:rPr lang="en-US" sz="2800" b="1" baseline="0" dirty="0" smtClean="0">
                          <a:solidFill>
                            <a:srgbClr val="FF0000"/>
                          </a:solidFill>
                          <a:latin typeface="VNI-Avo" pitchFamily="2" charset="0"/>
                          <a:cs typeface="Times New Roman" panose="02020603050405020304" pitchFamily="18" charset="0"/>
                        </a:rPr>
                        <a:t> </a:t>
                      </a:r>
                      <a:r>
                        <a:rPr lang="en-US" sz="2800" b="1" baseline="0" dirty="0" err="1" smtClean="0">
                          <a:solidFill>
                            <a:srgbClr val="FF0000"/>
                          </a:solidFill>
                          <a:latin typeface="VNI-Avo" pitchFamily="2" charset="0"/>
                          <a:cs typeface="Times New Roman" panose="02020603050405020304" pitchFamily="18" charset="0"/>
                        </a:rPr>
                        <a:t>haïng</a:t>
                      </a:r>
                      <a:endParaRPr lang="en-US" sz="2800" b="1" dirty="0" smtClean="0">
                        <a:solidFill>
                          <a:srgbClr val="FF0000"/>
                        </a:solidFill>
                        <a:latin typeface="VNI-Avo" pitchFamily="2"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smtClean="0">
                          <a:latin typeface="VNI-Avo" pitchFamily="2" charset="0"/>
                        </a:rPr>
                        <a:t>22</a:t>
                      </a:r>
                      <a:endParaRPr lang="en-US" sz="320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smtClean="0">
                          <a:latin typeface="VNI-Avo" pitchFamily="2" charset="0"/>
                        </a:rPr>
                        <a:t>17</a:t>
                      </a:r>
                      <a:endParaRPr lang="en-US" sz="320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smtClean="0">
                          <a:latin typeface="VNI-Avo" pitchFamily="2" charset="0"/>
                        </a:rPr>
                        <a:t>80</a:t>
                      </a:r>
                      <a:endParaRPr lang="en-US" sz="320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smtClean="0">
                          <a:latin typeface="VNI-Avo" pitchFamily="2" charset="0"/>
                        </a:rPr>
                        <a:t>20</a:t>
                      </a:r>
                      <a:endParaRPr lang="en-US" sz="320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smtClean="0">
                          <a:latin typeface="VNI-Avo" pitchFamily="2" charset="0"/>
                        </a:rPr>
                        <a:t>0</a:t>
                      </a:r>
                      <a:endParaRPr lang="en-US" sz="320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smtClean="0">
                          <a:latin typeface="VNI-Avo" pitchFamily="2" charset="0"/>
                        </a:rPr>
                        <a:t>28</a:t>
                      </a:r>
                      <a:endParaRPr lang="en-US" sz="320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057223"/>
                  </a:ext>
                </a:extLst>
              </a:tr>
              <a:tr h="1009368">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err="1" smtClean="0">
                          <a:solidFill>
                            <a:srgbClr val="FF0000"/>
                          </a:solidFill>
                          <a:latin typeface="VNI-Avo" pitchFamily="2" charset="0"/>
                          <a:cs typeface="Times New Roman" panose="02020603050405020304" pitchFamily="18" charset="0"/>
                        </a:rPr>
                        <a:t>Toång</a:t>
                      </a:r>
                      <a:endParaRPr lang="en-US" sz="2800" b="1" dirty="0" smtClean="0">
                        <a:solidFill>
                          <a:srgbClr val="FF0000"/>
                        </a:solidFill>
                        <a:latin typeface="VNI-Avo" pitchFamily="2" charset="0"/>
                        <a:cs typeface="Times New Roman" panose="02020603050405020304" pitchFamily="18" charset="0"/>
                      </a:endParaRPr>
                    </a:p>
                    <a:p>
                      <a:pPr algn="ctr"/>
                      <a:endParaRPr lang="en-US" dirty="0">
                        <a:solidFill>
                          <a:srgbClr val="FF0000"/>
                        </a:solidFill>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smtClean="0">
                          <a:latin typeface="VNI-Avo" pitchFamily="2" charset="0"/>
                        </a:rPr>
                        <a:t>39</a:t>
                      </a:r>
                      <a:endParaRPr lang="en-US" sz="3200" dirty="0">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800" smtClean="0">
                          <a:solidFill>
                            <a:srgbClr val="0066FF"/>
                          </a:solidFill>
                          <a:latin typeface="VNI-Avo" pitchFamily="2" charset="0"/>
                        </a:rPr>
                        <a:t>?</a:t>
                      </a:r>
                      <a:endParaRPr lang="en-US" sz="2800" dirty="0">
                        <a:solidFill>
                          <a:srgbClr val="0066FF"/>
                        </a:solidFill>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rgbClr val="0066FF"/>
                          </a:solidFill>
                          <a:latin typeface="VNI-Avo" pitchFamily="2" charset="0"/>
                        </a:rPr>
                        <a:t>?</a:t>
                      </a:r>
                      <a:endParaRPr lang="en-US" sz="2800" dirty="0">
                        <a:solidFill>
                          <a:srgbClr val="0066FF"/>
                        </a:solidFill>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rgbClr val="0066FF"/>
                          </a:solidFill>
                          <a:latin typeface="VNI-Avo" pitchFamily="2" charset="0"/>
                        </a:rPr>
                        <a:t>?</a:t>
                      </a:r>
                      <a:endParaRPr lang="en-US" sz="2800" dirty="0">
                        <a:solidFill>
                          <a:srgbClr val="0066FF"/>
                        </a:solidFill>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smtClean="0">
                          <a:solidFill>
                            <a:srgbClr val="0066FF"/>
                          </a:solidFill>
                          <a:latin typeface="VNI-Avo" pitchFamily="2" charset="0"/>
                        </a:rPr>
                        <a:t>?</a:t>
                      </a:r>
                      <a:endParaRPr lang="en-US" sz="2800" dirty="0">
                        <a:solidFill>
                          <a:srgbClr val="0066FF"/>
                        </a:solidFill>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smtClean="0">
                          <a:solidFill>
                            <a:srgbClr val="0066FF"/>
                          </a:solidFill>
                          <a:latin typeface="VNI-Avo" pitchFamily="2" charset="0"/>
                        </a:rPr>
                        <a:t>?</a:t>
                      </a:r>
                      <a:endParaRPr lang="en-US" sz="2800" dirty="0">
                        <a:solidFill>
                          <a:srgbClr val="0066FF"/>
                        </a:solidFill>
                        <a:latin typeface="VNI-Avo"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496271"/>
                  </a:ext>
                </a:extLst>
              </a:tr>
            </a:tbl>
          </a:graphicData>
        </a:graphic>
      </p:graphicFrame>
      <p:grpSp>
        <p:nvGrpSpPr>
          <p:cNvPr id="117" name="Google Shape;1010;p16"/>
          <p:cNvGrpSpPr/>
          <p:nvPr/>
        </p:nvGrpSpPr>
        <p:grpSpPr>
          <a:xfrm rot="20007520">
            <a:off x="1675345" y="991530"/>
            <a:ext cx="931315" cy="975926"/>
            <a:chOff x="4094139" y="3526000"/>
            <a:chExt cx="433464" cy="512623"/>
          </a:xfrm>
        </p:grpSpPr>
        <p:sp>
          <p:nvSpPr>
            <p:cNvPr id="118" name="Google Shape;1011;p16"/>
            <p:cNvSpPr/>
            <p:nvPr/>
          </p:nvSpPr>
          <p:spPr>
            <a:xfrm>
              <a:off x="4269998" y="3526000"/>
              <a:ext cx="48874" cy="160193"/>
            </a:xfrm>
            <a:custGeom>
              <a:avLst/>
              <a:gdLst/>
              <a:ahLst/>
              <a:cxnLst/>
              <a:rect l="l" t="t" r="r" b="b"/>
              <a:pathLst>
                <a:path w="2474" h="8109" extrusionOk="0">
                  <a:moveTo>
                    <a:pt x="447" y="1"/>
                  </a:moveTo>
                  <a:cubicBezTo>
                    <a:pt x="341" y="1"/>
                    <a:pt x="236" y="42"/>
                    <a:pt x="157" y="124"/>
                  </a:cubicBezTo>
                  <a:cubicBezTo>
                    <a:pt x="0" y="284"/>
                    <a:pt x="5" y="542"/>
                    <a:pt x="167" y="697"/>
                  </a:cubicBezTo>
                  <a:cubicBezTo>
                    <a:pt x="1272" y="1768"/>
                    <a:pt x="1664" y="5141"/>
                    <a:pt x="1664" y="7703"/>
                  </a:cubicBezTo>
                  <a:cubicBezTo>
                    <a:pt x="1664" y="7926"/>
                    <a:pt x="1844" y="8108"/>
                    <a:pt x="2068" y="8108"/>
                  </a:cubicBezTo>
                  <a:lnTo>
                    <a:pt x="2070" y="8108"/>
                  </a:lnTo>
                  <a:cubicBezTo>
                    <a:pt x="2294" y="8108"/>
                    <a:pt x="2474" y="7926"/>
                    <a:pt x="2474" y="7703"/>
                  </a:cubicBezTo>
                  <a:cubicBezTo>
                    <a:pt x="2474" y="6319"/>
                    <a:pt x="2348" y="1684"/>
                    <a:pt x="730" y="114"/>
                  </a:cubicBezTo>
                  <a:cubicBezTo>
                    <a:pt x="650" y="38"/>
                    <a:pt x="549" y="1"/>
                    <a:pt x="4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19" name="Google Shape;1012;p16"/>
            <p:cNvSpPr/>
            <p:nvPr/>
          </p:nvSpPr>
          <p:spPr>
            <a:xfrm>
              <a:off x="4094139" y="3652807"/>
              <a:ext cx="433464" cy="385795"/>
            </a:xfrm>
            <a:custGeom>
              <a:avLst/>
              <a:gdLst/>
              <a:ahLst/>
              <a:cxnLst/>
              <a:rect l="l" t="t" r="r" b="b"/>
              <a:pathLst>
                <a:path w="21942" h="19529" extrusionOk="0">
                  <a:moveTo>
                    <a:pt x="15730" y="0"/>
                  </a:moveTo>
                  <a:cubicBezTo>
                    <a:pt x="14719" y="0"/>
                    <a:pt x="13869" y="249"/>
                    <a:pt x="13099" y="473"/>
                  </a:cubicBezTo>
                  <a:cubicBezTo>
                    <a:pt x="12385" y="681"/>
                    <a:pt x="11712" y="878"/>
                    <a:pt x="10970" y="878"/>
                  </a:cubicBezTo>
                  <a:cubicBezTo>
                    <a:pt x="10228" y="878"/>
                    <a:pt x="9556" y="681"/>
                    <a:pt x="8843" y="473"/>
                  </a:cubicBezTo>
                  <a:cubicBezTo>
                    <a:pt x="8072" y="249"/>
                    <a:pt x="7221" y="1"/>
                    <a:pt x="6209" y="1"/>
                  </a:cubicBezTo>
                  <a:cubicBezTo>
                    <a:pt x="5912" y="1"/>
                    <a:pt x="5601" y="22"/>
                    <a:pt x="5275" y="72"/>
                  </a:cubicBezTo>
                  <a:cubicBezTo>
                    <a:pt x="2869" y="439"/>
                    <a:pt x="0" y="1837"/>
                    <a:pt x="0" y="6413"/>
                  </a:cubicBezTo>
                  <a:cubicBezTo>
                    <a:pt x="0" y="10736"/>
                    <a:pt x="1435" y="16650"/>
                    <a:pt x="5479" y="19085"/>
                  </a:cubicBezTo>
                  <a:cubicBezTo>
                    <a:pt x="6033" y="19419"/>
                    <a:pt x="6630" y="19528"/>
                    <a:pt x="7256" y="19528"/>
                  </a:cubicBezTo>
                  <a:cubicBezTo>
                    <a:pt x="7835" y="19528"/>
                    <a:pt x="8439" y="19435"/>
                    <a:pt x="9060" y="19340"/>
                  </a:cubicBezTo>
                  <a:cubicBezTo>
                    <a:pt x="9687" y="19243"/>
                    <a:pt x="10335" y="19144"/>
                    <a:pt x="10970" y="19144"/>
                  </a:cubicBezTo>
                  <a:cubicBezTo>
                    <a:pt x="11607" y="19144"/>
                    <a:pt x="12255" y="19243"/>
                    <a:pt x="12882" y="19340"/>
                  </a:cubicBezTo>
                  <a:cubicBezTo>
                    <a:pt x="13503" y="19435"/>
                    <a:pt x="14107" y="19528"/>
                    <a:pt x="14685" y="19528"/>
                  </a:cubicBezTo>
                  <a:cubicBezTo>
                    <a:pt x="15312" y="19528"/>
                    <a:pt x="15908" y="19419"/>
                    <a:pt x="16463" y="19085"/>
                  </a:cubicBezTo>
                  <a:cubicBezTo>
                    <a:pt x="20506" y="16650"/>
                    <a:pt x="21942" y="10736"/>
                    <a:pt x="21942" y="6413"/>
                  </a:cubicBezTo>
                  <a:cubicBezTo>
                    <a:pt x="21942" y="1837"/>
                    <a:pt x="19073" y="439"/>
                    <a:pt x="16666" y="72"/>
                  </a:cubicBezTo>
                  <a:cubicBezTo>
                    <a:pt x="16338" y="22"/>
                    <a:pt x="16027" y="0"/>
                    <a:pt x="157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20" name="Google Shape;1013;p16"/>
            <p:cNvSpPr/>
            <p:nvPr/>
          </p:nvSpPr>
          <p:spPr>
            <a:xfrm>
              <a:off x="4094139" y="3652847"/>
              <a:ext cx="216732" cy="385776"/>
            </a:xfrm>
            <a:custGeom>
              <a:avLst/>
              <a:gdLst/>
              <a:ahLst/>
              <a:cxnLst/>
              <a:rect l="l" t="t" r="r" b="b"/>
              <a:pathLst>
                <a:path w="10971" h="19528" extrusionOk="0">
                  <a:moveTo>
                    <a:pt x="6211" y="0"/>
                  </a:moveTo>
                  <a:cubicBezTo>
                    <a:pt x="5914" y="0"/>
                    <a:pt x="5602" y="21"/>
                    <a:pt x="5275" y="71"/>
                  </a:cubicBezTo>
                  <a:cubicBezTo>
                    <a:pt x="2869" y="438"/>
                    <a:pt x="0" y="1836"/>
                    <a:pt x="0" y="6411"/>
                  </a:cubicBezTo>
                  <a:cubicBezTo>
                    <a:pt x="0" y="10736"/>
                    <a:pt x="1436" y="16649"/>
                    <a:pt x="5479" y="19084"/>
                  </a:cubicBezTo>
                  <a:cubicBezTo>
                    <a:pt x="6033" y="19418"/>
                    <a:pt x="6630" y="19527"/>
                    <a:pt x="7256" y="19527"/>
                  </a:cubicBezTo>
                  <a:cubicBezTo>
                    <a:pt x="7835" y="19527"/>
                    <a:pt x="8439" y="19434"/>
                    <a:pt x="9060" y="19339"/>
                  </a:cubicBezTo>
                  <a:cubicBezTo>
                    <a:pt x="9687" y="19242"/>
                    <a:pt x="10335" y="19143"/>
                    <a:pt x="10970" y="19143"/>
                  </a:cubicBezTo>
                  <a:lnTo>
                    <a:pt x="10970" y="878"/>
                  </a:lnTo>
                  <a:cubicBezTo>
                    <a:pt x="10230" y="878"/>
                    <a:pt x="9557" y="681"/>
                    <a:pt x="8843" y="472"/>
                  </a:cubicBezTo>
                  <a:cubicBezTo>
                    <a:pt x="8073" y="247"/>
                    <a:pt x="7222" y="0"/>
                    <a:pt x="62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21" name="Google Shape;1014;p16"/>
            <p:cNvSpPr/>
            <p:nvPr/>
          </p:nvSpPr>
          <p:spPr>
            <a:xfrm>
              <a:off x="4302752" y="3526217"/>
              <a:ext cx="120841" cy="120407"/>
            </a:xfrm>
            <a:custGeom>
              <a:avLst/>
              <a:gdLst/>
              <a:ahLst/>
              <a:cxnLst/>
              <a:rect l="l" t="t" r="r" b="b"/>
              <a:pathLst>
                <a:path w="6117" h="6095" extrusionOk="0">
                  <a:moveTo>
                    <a:pt x="5534" y="0"/>
                  </a:moveTo>
                  <a:cubicBezTo>
                    <a:pt x="5358" y="0"/>
                    <a:pt x="5182" y="12"/>
                    <a:pt x="5006" y="34"/>
                  </a:cubicBezTo>
                  <a:cubicBezTo>
                    <a:pt x="2578" y="345"/>
                    <a:pt x="357" y="2566"/>
                    <a:pt x="46" y="4996"/>
                  </a:cubicBezTo>
                  <a:cubicBezTo>
                    <a:pt x="1" y="5349"/>
                    <a:pt x="1" y="5707"/>
                    <a:pt x="47" y="6060"/>
                  </a:cubicBezTo>
                  <a:cubicBezTo>
                    <a:pt x="226" y="6083"/>
                    <a:pt x="406" y="6095"/>
                    <a:pt x="586" y="6095"/>
                  </a:cubicBezTo>
                  <a:cubicBezTo>
                    <a:pt x="761" y="6095"/>
                    <a:pt x="936" y="6084"/>
                    <a:pt x="1110" y="6062"/>
                  </a:cubicBezTo>
                  <a:cubicBezTo>
                    <a:pt x="3538" y="5749"/>
                    <a:pt x="5761" y="3529"/>
                    <a:pt x="6072" y="1100"/>
                  </a:cubicBezTo>
                  <a:cubicBezTo>
                    <a:pt x="6117" y="746"/>
                    <a:pt x="6117" y="387"/>
                    <a:pt x="6070" y="35"/>
                  </a:cubicBezTo>
                  <a:cubicBezTo>
                    <a:pt x="5892" y="12"/>
                    <a:pt x="5713" y="0"/>
                    <a:pt x="55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22" name="Google Shape;1015;p16"/>
            <p:cNvSpPr/>
            <p:nvPr/>
          </p:nvSpPr>
          <p:spPr>
            <a:xfrm>
              <a:off x="4395581" y="3702175"/>
              <a:ext cx="83248" cy="80107"/>
            </a:xfrm>
            <a:custGeom>
              <a:avLst/>
              <a:gdLst/>
              <a:ahLst/>
              <a:cxnLst/>
              <a:rect l="l" t="t" r="r" b="b"/>
              <a:pathLst>
                <a:path w="4214" h="4055" extrusionOk="0">
                  <a:moveTo>
                    <a:pt x="2187" y="1"/>
                  </a:moveTo>
                  <a:cubicBezTo>
                    <a:pt x="1367" y="1"/>
                    <a:pt x="628" y="495"/>
                    <a:pt x="314" y="1252"/>
                  </a:cubicBezTo>
                  <a:cubicBezTo>
                    <a:pt x="0" y="2010"/>
                    <a:pt x="174" y="2881"/>
                    <a:pt x="754" y="3461"/>
                  </a:cubicBezTo>
                  <a:cubicBezTo>
                    <a:pt x="1141" y="3849"/>
                    <a:pt x="1659" y="4055"/>
                    <a:pt x="2187" y="4055"/>
                  </a:cubicBezTo>
                  <a:cubicBezTo>
                    <a:pt x="2448" y="4055"/>
                    <a:pt x="2711" y="4004"/>
                    <a:pt x="2962" y="3900"/>
                  </a:cubicBezTo>
                  <a:cubicBezTo>
                    <a:pt x="3721" y="3586"/>
                    <a:pt x="4214" y="2847"/>
                    <a:pt x="4214" y="2028"/>
                  </a:cubicBezTo>
                  <a:cubicBezTo>
                    <a:pt x="4214" y="909"/>
                    <a:pt x="3307" y="1"/>
                    <a:pt x="21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23" name="Google Shape;1016;p16"/>
            <p:cNvSpPr/>
            <p:nvPr/>
          </p:nvSpPr>
          <p:spPr>
            <a:xfrm>
              <a:off x="4302752" y="3526237"/>
              <a:ext cx="119300" cy="119063"/>
            </a:xfrm>
            <a:custGeom>
              <a:avLst/>
              <a:gdLst/>
              <a:ahLst/>
              <a:cxnLst/>
              <a:rect l="l" t="t" r="r" b="b"/>
              <a:pathLst>
                <a:path w="6039" h="6027" extrusionOk="0">
                  <a:moveTo>
                    <a:pt x="5527" y="0"/>
                  </a:moveTo>
                  <a:cubicBezTo>
                    <a:pt x="5353" y="0"/>
                    <a:pt x="5179" y="11"/>
                    <a:pt x="5006" y="33"/>
                  </a:cubicBezTo>
                  <a:cubicBezTo>
                    <a:pt x="2578" y="344"/>
                    <a:pt x="357" y="2565"/>
                    <a:pt x="44" y="4995"/>
                  </a:cubicBezTo>
                  <a:cubicBezTo>
                    <a:pt x="1" y="5337"/>
                    <a:pt x="1" y="5683"/>
                    <a:pt x="44" y="6027"/>
                  </a:cubicBezTo>
                  <a:lnTo>
                    <a:pt x="6038" y="32"/>
                  </a:lnTo>
                  <a:cubicBezTo>
                    <a:pt x="5868" y="11"/>
                    <a:pt x="5698" y="0"/>
                    <a:pt x="55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sp>
        <p:nvSpPr>
          <p:cNvPr id="124" name="Google Shape;1117;p16"/>
          <p:cNvSpPr/>
          <p:nvPr/>
        </p:nvSpPr>
        <p:spPr>
          <a:xfrm>
            <a:off x="3717001" y="1746255"/>
            <a:ext cx="511595" cy="456044"/>
          </a:xfrm>
          <a:custGeom>
            <a:avLst/>
            <a:gdLst/>
            <a:ahLst/>
            <a:cxnLst/>
            <a:rect l="l" t="t" r="r" b="b"/>
            <a:pathLst>
              <a:path w="25897" h="23085" extrusionOk="0">
                <a:moveTo>
                  <a:pt x="17400" y="0"/>
                </a:moveTo>
                <a:cubicBezTo>
                  <a:pt x="16651" y="0"/>
                  <a:pt x="15933" y="300"/>
                  <a:pt x="15405" y="831"/>
                </a:cubicBezTo>
                <a:lnTo>
                  <a:pt x="834" y="15402"/>
                </a:lnTo>
                <a:cubicBezTo>
                  <a:pt x="301" y="15932"/>
                  <a:pt x="1" y="16654"/>
                  <a:pt x="4" y="17408"/>
                </a:cubicBezTo>
                <a:lnTo>
                  <a:pt x="4" y="19826"/>
                </a:lnTo>
                <a:cubicBezTo>
                  <a:pt x="4" y="21604"/>
                  <a:pt x="1449" y="23058"/>
                  <a:pt x="3226" y="23069"/>
                </a:cubicBezTo>
                <a:lnTo>
                  <a:pt x="5672" y="23085"/>
                </a:lnTo>
                <a:lnTo>
                  <a:pt x="5692" y="23085"/>
                </a:lnTo>
                <a:cubicBezTo>
                  <a:pt x="6444" y="23082"/>
                  <a:pt x="7164" y="22783"/>
                  <a:pt x="7698" y="22253"/>
                </a:cubicBezTo>
                <a:lnTo>
                  <a:pt x="18709" y="11242"/>
                </a:lnTo>
                <a:cubicBezTo>
                  <a:pt x="19342" y="10609"/>
                  <a:pt x="19342" y="9582"/>
                  <a:pt x="18709" y="8949"/>
                </a:cubicBezTo>
                <a:lnTo>
                  <a:pt x="17184" y="7424"/>
                </a:lnTo>
                <a:cubicBezTo>
                  <a:pt x="16867" y="7108"/>
                  <a:pt x="16452" y="6949"/>
                  <a:pt x="16038" y="6949"/>
                </a:cubicBezTo>
                <a:cubicBezTo>
                  <a:pt x="15623" y="6949"/>
                  <a:pt x="15208" y="7108"/>
                  <a:pt x="14891" y="7424"/>
                </a:cubicBezTo>
                <a:lnTo>
                  <a:pt x="5308" y="17008"/>
                </a:lnTo>
                <a:cubicBezTo>
                  <a:pt x="4991" y="17325"/>
                  <a:pt x="4992" y="17837"/>
                  <a:pt x="5308" y="18154"/>
                </a:cubicBezTo>
                <a:cubicBezTo>
                  <a:pt x="5466" y="18312"/>
                  <a:pt x="5674" y="18391"/>
                  <a:pt x="5881" y="18391"/>
                </a:cubicBezTo>
                <a:cubicBezTo>
                  <a:pt x="6089" y="18391"/>
                  <a:pt x="6297" y="18312"/>
                  <a:pt x="6455" y="18154"/>
                </a:cubicBezTo>
                <a:lnTo>
                  <a:pt x="16038" y="8570"/>
                </a:lnTo>
                <a:lnTo>
                  <a:pt x="17561" y="10096"/>
                </a:lnTo>
                <a:lnTo>
                  <a:pt x="6551" y="21107"/>
                </a:lnTo>
                <a:cubicBezTo>
                  <a:pt x="6336" y="21322"/>
                  <a:pt x="6040" y="21463"/>
                  <a:pt x="5738" y="21463"/>
                </a:cubicBezTo>
                <a:cubicBezTo>
                  <a:pt x="5720" y="21463"/>
                  <a:pt x="5702" y="21463"/>
                  <a:pt x="5683" y="21462"/>
                </a:cubicBezTo>
                <a:lnTo>
                  <a:pt x="3236" y="21448"/>
                </a:lnTo>
                <a:cubicBezTo>
                  <a:pt x="2346" y="21439"/>
                  <a:pt x="1627" y="20716"/>
                  <a:pt x="1625" y="19826"/>
                </a:cubicBezTo>
                <a:lnTo>
                  <a:pt x="1625" y="17406"/>
                </a:lnTo>
                <a:cubicBezTo>
                  <a:pt x="1624" y="17084"/>
                  <a:pt x="1752" y="16774"/>
                  <a:pt x="1981" y="16546"/>
                </a:cubicBezTo>
                <a:lnTo>
                  <a:pt x="16551" y="1977"/>
                </a:lnTo>
                <a:cubicBezTo>
                  <a:pt x="16777" y="1749"/>
                  <a:pt x="17087" y="1621"/>
                  <a:pt x="17411" y="1621"/>
                </a:cubicBezTo>
                <a:lnTo>
                  <a:pt x="22651" y="1621"/>
                </a:lnTo>
                <a:cubicBezTo>
                  <a:pt x="23547" y="1622"/>
                  <a:pt x="24272" y="2347"/>
                  <a:pt x="24273" y="3242"/>
                </a:cubicBezTo>
                <a:lnTo>
                  <a:pt x="24273" y="8484"/>
                </a:lnTo>
                <a:cubicBezTo>
                  <a:pt x="24273" y="8807"/>
                  <a:pt x="24145" y="9116"/>
                  <a:pt x="23917" y="9344"/>
                </a:cubicBezTo>
                <a:lnTo>
                  <a:pt x="16432" y="16829"/>
                </a:lnTo>
                <a:cubicBezTo>
                  <a:pt x="16120" y="17146"/>
                  <a:pt x="16123" y="17655"/>
                  <a:pt x="16437" y="17971"/>
                </a:cubicBezTo>
                <a:cubicBezTo>
                  <a:pt x="16595" y="18129"/>
                  <a:pt x="16802" y="18208"/>
                  <a:pt x="17010" y="18208"/>
                </a:cubicBezTo>
                <a:cubicBezTo>
                  <a:pt x="17215" y="18208"/>
                  <a:pt x="17421" y="18130"/>
                  <a:pt x="17580" y="17975"/>
                </a:cubicBezTo>
                <a:lnTo>
                  <a:pt x="25064" y="10490"/>
                </a:lnTo>
                <a:cubicBezTo>
                  <a:pt x="25598" y="9960"/>
                  <a:pt x="25896" y="9238"/>
                  <a:pt x="25895" y="8484"/>
                </a:cubicBezTo>
                <a:lnTo>
                  <a:pt x="25895" y="3244"/>
                </a:lnTo>
                <a:cubicBezTo>
                  <a:pt x="25895" y="1455"/>
                  <a:pt x="24439" y="0"/>
                  <a:pt x="22651" y="0"/>
                </a:cubicBezTo>
                <a:lnTo>
                  <a:pt x="17411" y="0"/>
                </a:lnTo>
                <a:cubicBezTo>
                  <a:pt x="17407" y="0"/>
                  <a:pt x="17404" y="0"/>
                  <a:pt x="174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nvGrpSpPr>
          <p:cNvPr id="125" name="Google Shape;1118;p16"/>
          <p:cNvGrpSpPr/>
          <p:nvPr/>
        </p:nvGrpSpPr>
        <p:grpSpPr>
          <a:xfrm rot="20073028">
            <a:off x="9710248" y="1219643"/>
            <a:ext cx="735165" cy="572390"/>
            <a:chOff x="3522489" y="1624561"/>
            <a:chExt cx="512998" cy="360450"/>
          </a:xfrm>
        </p:grpSpPr>
        <p:sp>
          <p:nvSpPr>
            <p:cNvPr id="126" name="Google Shape;1119;p16"/>
            <p:cNvSpPr/>
            <p:nvPr/>
          </p:nvSpPr>
          <p:spPr>
            <a:xfrm>
              <a:off x="3554512" y="1632582"/>
              <a:ext cx="448518" cy="336388"/>
            </a:xfrm>
            <a:custGeom>
              <a:avLst/>
              <a:gdLst/>
              <a:ahLst/>
              <a:cxnLst/>
              <a:rect l="l" t="t" r="r" b="b"/>
              <a:pathLst>
                <a:path w="22704" h="17028" extrusionOk="0">
                  <a:moveTo>
                    <a:pt x="1" y="0"/>
                  </a:moveTo>
                  <a:lnTo>
                    <a:pt x="1" y="17027"/>
                  </a:lnTo>
                  <a:lnTo>
                    <a:pt x="22703" y="17027"/>
                  </a:lnTo>
                  <a:lnTo>
                    <a:pt x="227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27" name="Google Shape;1120;p16"/>
            <p:cNvSpPr/>
            <p:nvPr/>
          </p:nvSpPr>
          <p:spPr>
            <a:xfrm>
              <a:off x="3546728" y="1624561"/>
              <a:ext cx="464539" cy="336388"/>
            </a:xfrm>
            <a:custGeom>
              <a:avLst/>
              <a:gdLst/>
              <a:ahLst/>
              <a:cxnLst/>
              <a:rect l="l" t="t" r="r" b="b"/>
              <a:pathLst>
                <a:path w="23515" h="17028" extrusionOk="0">
                  <a:moveTo>
                    <a:pt x="811" y="1"/>
                  </a:moveTo>
                  <a:cubicBezTo>
                    <a:pt x="364" y="1"/>
                    <a:pt x="1" y="364"/>
                    <a:pt x="1" y="812"/>
                  </a:cubicBezTo>
                  <a:lnTo>
                    <a:pt x="1" y="16622"/>
                  </a:lnTo>
                  <a:cubicBezTo>
                    <a:pt x="1" y="16846"/>
                    <a:pt x="182" y="17028"/>
                    <a:pt x="406" y="17028"/>
                  </a:cubicBezTo>
                  <a:cubicBezTo>
                    <a:pt x="630" y="17028"/>
                    <a:pt x="811" y="16846"/>
                    <a:pt x="811" y="16622"/>
                  </a:cubicBezTo>
                  <a:lnTo>
                    <a:pt x="811" y="812"/>
                  </a:lnTo>
                  <a:lnTo>
                    <a:pt x="22703" y="812"/>
                  </a:lnTo>
                  <a:lnTo>
                    <a:pt x="22703" y="16622"/>
                  </a:lnTo>
                  <a:cubicBezTo>
                    <a:pt x="22703" y="16846"/>
                    <a:pt x="22885" y="17028"/>
                    <a:pt x="23109" y="17028"/>
                  </a:cubicBezTo>
                  <a:cubicBezTo>
                    <a:pt x="23333" y="17028"/>
                    <a:pt x="23514" y="16846"/>
                    <a:pt x="23514" y="16622"/>
                  </a:cubicBezTo>
                  <a:lnTo>
                    <a:pt x="23514" y="812"/>
                  </a:lnTo>
                  <a:cubicBezTo>
                    <a:pt x="23513" y="364"/>
                    <a:pt x="23151" y="1"/>
                    <a:pt x="227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28" name="Google Shape;1121;p16"/>
            <p:cNvSpPr/>
            <p:nvPr/>
          </p:nvSpPr>
          <p:spPr>
            <a:xfrm>
              <a:off x="3522489" y="1952988"/>
              <a:ext cx="512998" cy="32023"/>
            </a:xfrm>
            <a:custGeom>
              <a:avLst/>
              <a:gdLst/>
              <a:ahLst/>
              <a:cxnLst/>
              <a:rect l="l" t="t" r="r" b="b"/>
              <a:pathLst>
                <a:path w="25968" h="1621" extrusionOk="0">
                  <a:moveTo>
                    <a:pt x="406" y="0"/>
                  </a:moveTo>
                  <a:cubicBezTo>
                    <a:pt x="182" y="0"/>
                    <a:pt x="2" y="180"/>
                    <a:pt x="0" y="404"/>
                  </a:cubicBezTo>
                  <a:lnTo>
                    <a:pt x="0" y="1215"/>
                  </a:lnTo>
                  <a:cubicBezTo>
                    <a:pt x="0" y="1439"/>
                    <a:pt x="182" y="1620"/>
                    <a:pt x="406" y="1620"/>
                  </a:cubicBezTo>
                  <a:lnTo>
                    <a:pt x="25563" y="1620"/>
                  </a:lnTo>
                  <a:cubicBezTo>
                    <a:pt x="25787" y="1620"/>
                    <a:pt x="25967" y="1439"/>
                    <a:pt x="25967" y="1215"/>
                  </a:cubicBezTo>
                  <a:lnTo>
                    <a:pt x="25967" y="404"/>
                  </a:lnTo>
                  <a:cubicBezTo>
                    <a:pt x="25967" y="180"/>
                    <a:pt x="25787" y="0"/>
                    <a:pt x="2556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1" name="Google Shape;1122;p16"/>
            <p:cNvSpPr/>
            <p:nvPr/>
          </p:nvSpPr>
          <p:spPr>
            <a:xfrm>
              <a:off x="3594792" y="1928927"/>
              <a:ext cx="64085" cy="24022"/>
            </a:xfrm>
            <a:custGeom>
              <a:avLst/>
              <a:gdLst/>
              <a:ahLst/>
              <a:cxnLst/>
              <a:rect l="l" t="t" r="r" b="b"/>
              <a:pathLst>
                <a:path w="3244" h="1216" extrusionOk="0">
                  <a:moveTo>
                    <a:pt x="405" y="1"/>
                  </a:moveTo>
                  <a:cubicBezTo>
                    <a:pt x="182" y="1"/>
                    <a:pt x="1" y="181"/>
                    <a:pt x="0" y="405"/>
                  </a:cubicBezTo>
                  <a:lnTo>
                    <a:pt x="0" y="1215"/>
                  </a:lnTo>
                  <a:lnTo>
                    <a:pt x="3243" y="1215"/>
                  </a:lnTo>
                  <a:lnTo>
                    <a:pt x="3243" y="405"/>
                  </a:lnTo>
                  <a:cubicBezTo>
                    <a:pt x="3243" y="181"/>
                    <a:pt x="3062" y="1"/>
                    <a:pt x="28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2" name="Google Shape;1123;p16"/>
            <p:cNvSpPr/>
            <p:nvPr/>
          </p:nvSpPr>
          <p:spPr>
            <a:xfrm>
              <a:off x="3602793" y="1744711"/>
              <a:ext cx="83248" cy="80087"/>
            </a:xfrm>
            <a:custGeom>
              <a:avLst/>
              <a:gdLst/>
              <a:ahLst/>
              <a:cxnLst/>
              <a:rect l="l" t="t" r="r" b="b"/>
              <a:pathLst>
                <a:path w="4214" h="4054" extrusionOk="0">
                  <a:moveTo>
                    <a:pt x="2027" y="0"/>
                  </a:moveTo>
                  <a:cubicBezTo>
                    <a:pt x="1766" y="0"/>
                    <a:pt x="1503" y="51"/>
                    <a:pt x="1252" y="155"/>
                  </a:cubicBezTo>
                  <a:cubicBezTo>
                    <a:pt x="495" y="467"/>
                    <a:pt x="0" y="1208"/>
                    <a:pt x="0" y="2027"/>
                  </a:cubicBezTo>
                  <a:cubicBezTo>
                    <a:pt x="0" y="2251"/>
                    <a:pt x="182" y="2432"/>
                    <a:pt x="406" y="2432"/>
                  </a:cubicBezTo>
                  <a:cubicBezTo>
                    <a:pt x="630" y="2432"/>
                    <a:pt x="811" y="2251"/>
                    <a:pt x="811" y="2027"/>
                  </a:cubicBezTo>
                  <a:cubicBezTo>
                    <a:pt x="811" y="1536"/>
                    <a:pt x="1107" y="1091"/>
                    <a:pt x="1562" y="904"/>
                  </a:cubicBezTo>
                  <a:cubicBezTo>
                    <a:pt x="1712" y="841"/>
                    <a:pt x="1870" y="811"/>
                    <a:pt x="2027" y="811"/>
                  </a:cubicBezTo>
                  <a:cubicBezTo>
                    <a:pt x="2344" y="811"/>
                    <a:pt x="2655" y="934"/>
                    <a:pt x="2888" y="1167"/>
                  </a:cubicBezTo>
                  <a:cubicBezTo>
                    <a:pt x="3235" y="1514"/>
                    <a:pt x="3339" y="2038"/>
                    <a:pt x="3151" y="2493"/>
                  </a:cubicBezTo>
                  <a:cubicBezTo>
                    <a:pt x="2962" y="2946"/>
                    <a:pt x="2519" y="3243"/>
                    <a:pt x="2027" y="3243"/>
                  </a:cubicBezTo>
                  <a:cubicBezTo>
                    <a:pt x="1804" y="3243"/>
                    <a:pt x="1622" y="3425"/>
                    <a:pt x="1622" y="3648"/>
                  </a:cubicBezTo>
                  <a:cubicBezTo>
                    <a:pt x="1622" y="3872"/>
                    <a:pt x="1804" y="4054"/>
                    <a:pt x="2027" y="4054"/>
                  </a:cubicBezTo>
                  <a:cubicBezTo>
                    <a:pt x="2847" y="4054"/>
                    <a:pt x="3586" y="3560"/>
                    <a:pt x="3900" y="2802"/>
                  </a:cubicBezTo>
                  <a:cubicBezTo>
                    <a:pt x="4214" y="2045"/>
                    <a:pt x="4040" y="1174"/>
                    <a:pt x="3460" y="594"/>
                  </a:cubicBezTo>
                  <a:cubicBezTo>
                    <a:pt x="3073" y="206"/>
                    <a:pt x="2555" y="0"/>
                    <a:pt x="20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3" name="Google Shape;1124;p16"/>
            <p:cNvSpPr/>
            <p:nvPr/>
          </p:nvSpPr>
          <p:spPr>
            <a:xfrm>
              <a:off x="3602793" y="1808796"/>
              <a:ext cx="80107" cy="48064"/>
            </a:xfrm>
            <a:custGeom>
              <a:avLst/>
              <a:gdLst/>
              <a:ahLst/>
              <a:cxnLst/>
              <a:rect l="l" t="t" r="r" b="b"/>
              <a:pathLst>
                <a:path w="4055" h="2433" extrusionOk="0">
                  <a:moveTo>
                    <a:pt x="1622" y="0"/>
                  </a:moveTo>
                  <a:cubicBezTo>
                    <a:pt x="727" y="2"/>
                    <a:pt x="2" y="727"/>
                    <a:pt x="0" y="1622"/>
                  </a:cubicBezTo>
                  <a:lnTo>
                    <a:pt x="0" y="2028"/>
                  </a:lnTo>
                  <a:cubicBezTo>
                    <a:pt x="0" y="2250"/>
                    <a:pt x="182" y="2432"/>
                    <a:pt x="406" y="2432"/>
                  </a:cubicBezTo>
                  <a:lnTo>
                    <a:pt x="3649" y="2432"/>
                  </a:lnTo>
                  <a:lnTo>
                    <a:pt x="3649" y="2433"/>
                  </a:lnTo>
                  <a:cubicBezTo>
                    <a:pt x="3873" y="2433"/>
                    <a:pt x="4055" y="2251"/>
                    <a:pt x="4055" y="2028"/>
                  </a:cubicBezTo>
                  <a:cubicBezTo>
                    <a:pt x="4055" y="1804"/>
                    <a:pt x="3873" y="1622"/>
                    <a:pt x="3649" y="1622"/>
                  </a:cubicBezTo>
                  <a:lnTo>
                    <a:pt x="811" y="1622"/>
                  </a:lnTo>
                  <a:cubicBezTo>
                    <a:pt x="813" y="1174"/>
                    <a:pt x="1174" y="813"/>
                    <a:pt x="1622" y="811"/>
                  </a:cubicBezTo>
                  <a:lnTo>
                    <a:pt x="2027" y="811"/>
                  </a:lnTo>
                  <a:cubicBezTo>
                    <a:pt x="2251" y="811"/>
                    <a:pt x="2433" y="630"/>
                    <a:pt x="2433" y="406"/>
                  </a:cubicBezTo>
                  <a:cubicBezTo>
                    <a:pt x="2433" y="182"/>
                    <a:pt x="2251" y="0"/>
                    <a:pt x="20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4" name="Google Shape;1125;p16"/>
            <p:cNvSpPr/>
            <p:nvPr/>
          </p:nvSpPr>
          <p:spPr>
            <a:xfrm>
              <a:off x="3746945" y="1744711"/>
              <a:ext cx="83248" cy="80087"/>
            </a:xfrm>
            <a:custGeom>
              <a:avLst/>
              <a:gdLst/>
              <a:ahLst/>
              <a:cxnLst/>
              <a:rect l="l" t="t" r="r" b="b"/>
              <a:pathLst>
                <a:path w="4214" h="4054" extrusionOk="0">
                  <a:moveTo>
                    <a:pt x="2028" y="0"/>
                  </a:moveTo>
                  <a:cubicBezTo>
                    <a:pt x="1766" y="0"/>
                    <a:pt x="1503" y="51"/>
                    <a:pt x="1252" y="155"/>
                  </a:cubicBezTo>
                  <a:cubicBezTo>
                    <a:pt x="495" y="467"/>
                    <a:pt x="1" y="1208"/>
                    <a:pt x="1" y="2027"/>
                  </a:cubicBezTo>
                  <a:cubicBezTo>
                    <a:pt x="1" y="2251"/>
                    <a:pt x="182" y="2432"/>
                    <a:pt x="406" y="2432"/>
                  </a:cubicBezTo>
                  <a:cubicBezTo>
                    <a:pt x="630" y="2432"/>
                    <a:pt x="812" y="2251"/>
                    <a:pt x="812" y="2027"/>
                  </a:cubicBezTo>
                  <a:cubicBezTo>
                    <a:pt x="812" y="1536"/>
                    <a:pt x="1107" y="1091"/>
                    <a:pt x="1562" y="904"/>
                  </a:cubicBezTo>
                  <a:cubicBezTo>
                    <a:pt x="1713" y="841"/>
                    <a:pt x="1871" y="811"/>
                    <a:pt x="2028" y="811"/>
                  </a:cubicBezTo>
                  <a:cubicBezTo>
                    <a:pt x="2344" y="811"/>
                    <a:pt x="2655" y="934"/>
                    <a:pt x="2888" y="1167"/>
                  </a:cubicBezTo>
                  <a:cubicBezTo>
                    <a:pt x="3236" y="1514"/>
                    <a:pt x="3340" y="2038"/>
                    <a:pt x="3151" y="2493"/>
                  </a:cubicBezTo>
                  <a:cubicBezTo>
                    <a:pt x="2962" y="2946"/>
                    <a:pt x="2519" y="3243"/>
                    <a:pt x="2028" y="3243"/>
                  </a:cubicBezTo>
                  <a:cubicBezTo>
                    <a:pt x="1804" y="3243"/>
                    <a:pt x="1622" y="3425"/>
                    <a:pt x="1622" y="3648"/>
                  </a:cubicBezTo>
                  <a:cubicBezTo>
                    <a:pt x="1622" y="3872"/>
                    <a:pt x="1804" y="4054"/>
                    <a:pt x="2028" y="4054"/>
                  </a:cubicBezTo>
                  <a:cubicBezTo>
                    <a:pt x="2847" y="4054"/>
                    <a:pt x="3586" y="3560"/>
                    <a:pt x="3900" y="2802"/>
                  </a:cubicBezTo>
                  <a:cubicBezTo>
                    <a:pt x="4214" y="2045"/>
                    <a:pt x="4041" y="1174"/>
                    <a:pt x="3461" y="594"/>
                  </a:cubicBezTo>
                  <a:cubicBezTo>
                    <a:pt x="3073" y="206"/>
                    <a:pt x="2555" y="0"/>
                    <a:pt x="20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5" name="Google Shape;1126;p16"/>
            <p:cNvSpPr/>
            <p:nvPr/>
          </p:nvSpPr>
          <p:spPr>
            <a:xfrm>
              <a:off x="3746945" y="1808796"/>
              <a:ext cx="80107" cy="48064"/>
            </a:xfrm>
            <a:custGeom>
              <a:avLst/>
              <a:gdLst/>
              <a:ahLst/>
              <a:cxnLst/>
              <a:rect l="l" t="t" r="r" b="b"/>
              <a:pathLst>
                <a:path w="4055" h="2433" extrusionOk="0">
                  <a:moveTo>
                    <a:pt x="1622" y="0"/>
                  </a:moveTo>
                  <a:cubicBezTo>
                    <a:pt x="727" y="2"/>
                    <a:pt x="2" y="727"/>
                    <a:pt x="1" y="1622"/>
                  </a:cubicBezTo>
                  <a:lnTo>
                    <a:pt x="1" y="2028"/>
                  </a:lnTo>
                  <a:cubicBezTo>
                    <a:pt x="1" y="2250"/>
                    <a:pt x="182" y="2432"/>
                    <a:pt x="406" y="2432"/>
                  </a:cubicBezTo>
                  <a:lnTo>
                    <a:pt x="3649" y="2432"/>
                  </a:lnTo>
                  <a:lnTo>
                    <a:pt x="3649" y="2433"/>
                  </a:lnTo>
                  <a:cubicBezTo>
                    <a:pt x="3873" y="2433"/>
                    <a:pt x="4055" y="2251"/>
                    <a:pt x="4055" y="2028"/>
                  </a:cubicBezTo>
                  <a:cubicBezTo>
                    <a:pt x="4055" y="1804"/>
                    <a:pt x="3873" y="1622"/>
                    <a:pt x="3649" y="1622"/>
                  </a:cubicBezTo>
                  <a:lnTo>
                    <a:pt x="812" y="1622"/>
                  </a:lnTo>
                  <a:cubicBezTo>
                    <a:pt x="813" y="1174"/>
                    <a:pt x="1175" y="811"/>
                    <a:pt x="1622" y="811"/>
                  </a:cubicBezTo>
                  <a:lnTo>
                    <a:pt x="2028" y="811"/>
                  </a:lnTo>
                  <a:cubicBezTo>
                    <a:pt x="2252" y="811"/>
                    <a:pt x="2433" y="630"/>
                    <a:pt x="2433" y="406"/>
                  </a:cubicBezTo>
                  <a:cubicBezTo>
                    <a:pt x="2433" y="182"/>
                    <a:pt x="2252" y="0"/>
                    <a:pt x="20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6" name="Google Shape;1127;p16"/>
            <p:cNvSpPr/>
            <p:nvPr/>
          </p:nvSpPr>
          <p:spPr>
            <a:xfrm>
              <a:off x="3690881" y="1792755"/>
              <a:ext cx="48084" cy="16041"/>
            </a:xfrm>
            <a:custGeom>
              <a:avLst/>
              <a:gdLst/>
              <a:ahLst/>
              <a:cxnLst/>
              <a:rect l="l" t="t" r="r" b="b"/>
              <a:pathLst>
                <a:path w="2434" h="812" extrusionOk="0">
                  <a:moveTo>
                    <a:pt x="406" y="0"/>
                  </a:moveTo>
                  <a:cubicBezTo>
                    <a:pt x="183" y="0"/>
                    <a:pt x="1" y="182"/>
                    <a:pt x="1" y="406"/>
                  </a:cubicBezTo>
                  <a:cubicBezTo>
                    <a:pt x="1" y="629"/>
                    <a:pt x="183" y="811"/>
                    <a:pt x="406" y="811"/>
                  </a:cubicBezTo>
                  <a:lnTo>
                    <a:pt x="2028" y="811"/>
                  </a:lnTo>
                  <a:cubicBezTo>
                    <a:pt x="2252" y="811"/>
                    <a:pt x="2433" y="629"/>
                    <a:pt x="2433" y="406"/>
                  </a:cubicBezTo>
                  <a:cubicBezTo>
                    <a:pt x="2433" y="182"/>
                    <a:pt x="2252" y="0"/>
                    <a:pt x="20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7" name="Google Shape;1128;p16"/>
            <p:cNvSpPr/>
            <p:nvPr/>
          </p:nvSpPr>
          <p:spPr>
            <a:xfrm>
              <a:off x="3835053" y="1808777"/>
              <a:ext cx="48064" cy="16021"/>
            </a:xfrm>
            <a:custGeom>
              <a:avLst/>
              <a:gdLst/>
              <a:ahLst/>
              <a:cxnLst/>
              <a:rect l="l" t="t" r="r" b="b"/>
              <a:pathLst>
                <a:path w="2433" h="811" extrusionOk="0">
                  <a:moveTo>
                    <a:pt x="406" y="0"/>
                  </a:moveTo>
                  <a:cubicBezTo>
                    <a:pt x="182" y="0"/>
                    <a:pt x="0" y="182"/>
                    <a:pt x="0" y="405"/>
                  </a:cubicBezTo>
                  <a:cubicBezTo>
                    <a:pt x="0" y="629"/>
                    <a:pt x="182" y="811"/>
                    <a:pt x="406" y="811"/>
                  </a:cubicBezTo>
                  <a:lnTo>
                    <a:pt x="2027" y="811"/>
                  </a:lnTo>
                  <a:cubicBezTo>
                    <a:pt x="2251" y="811"/>
                    <a:pt x="2433" y="629"/>
                    <a:pt x="2433" y="405"/>
                  </a:cubicBezTo>
                  <a:cubicBezTo>
                    <a:pt x="2433" y="182"/>
                    <a:pt x="2251" y="0"/>
                    <a:pt x="20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8" name="Google Shape;1129;p16"/>
            <p:cNvSpPr/>
            <p:nvPr/>
          </p:nvSpPr>
          <p:spPr>
            <a:xfrm>
              <a:off x="3835053" y="1784735"/>
              <a:ext cx="48064" cy="16041"/>
            </a:xfrm>
            <a:custGeom>
              <a:avLst/>
              <a:gdLst/>
              <a:ahLst/>
              <a:cxnLst/>
              <a:rect l="l" t="t" r="r" b="b"/>
              <a:pathLst>
                <a:path w="2433" h="812" extrusionOk="0">
                  <a:moveTo>
                    <a:pt x="406" y="1"/>
                  </a:moveTo>
                  <a:cubicBezTo>
                    <a:pt x="182" y="1"/>
                    <a:pt x="0" y="182"/>
                    <a:pt x="0" y="406"/>
                  </a:cubicBezTo>
                  <a:cubicBezTo>
                    <a:pt x="0" y="630"/>
                    <a:pt x="182" y="812"/>
                    <a:pt x="406" y="812"/>
                  </a:cubicBezTo>
                  <a:lnTo>
                    <a:pt x="2027" y="812"/>
                  </a:lnTo>
                  <a:cubicBezTo>
                    <a:pt x="2251" y="812"/>
                    <a:pt x="2433" y="630"/>
                    <a:pt x="2433" y="406"/>
                  </a:cubicBezTo>
                  <a:cubicBezTo>
                    <a:pt x="2433" y="182"/>
                    <a:pt x="2251" y="1"/>
                    <a:pt x="20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29" name="Google Shape;1130;p16"/>
            <p:cNvSpPr/>
            <p:nvPr/>
          </p:nvSpPr>
          <p:spPr>
            <a:xfrm>
              <a:off x="3706902" y="1776754"/>
              <a:ext cx="16041" cy="48044"/>
            </a:xfrm>
            <a:custGeom>
              <a:avLst/>
              <a:gdLst/>
              <a:ahLst/>
              <a:cxnLst/>
              <a:rect l="l" t="t" r="r" b="b"/>
              <a:pathLst>
                <a:path w="812" h="2432" extrusionOk="0">
                  <a:moveTo>
                    <a:pt x="406" y="1"/>
                  </a:moveTo>
                  <a:cubicBezTo>
                    <a:pt x="182" y="1"/>
                    <a:pt x="1" y="182"/>
                    <a:pt x="1" y="406"/>
                  </a:cubicBezTo>
                  <a:lnTo>
                    <a:pt x="1" y="2028"/>
                  </a:lnTo>
                  <a:cubicBezTo>
                    <a:pt x="1" y="2250"/>
                    <a:pt x="182" y="2432"/>
                    <a:pt x="406" y="2432"/>
                  </a:cubicBezTo>
                  <a:lnTo>
                    <a:pt x="408" y="2432"/>
                  </a:lnTo>
                  <a:cubicBezTo>
                    <a:pt x="631" y="2432"/>
                    <a:pt x="812" y="2252"/>
                    <a:pt x="812" y="2028"/>
                  </a:cubicBezTo>
                  <a:lnTo>
                    <a:pt x="812" y="406"/>
                  </a:lnTo>
                  <a:cubicBezTo>
                    <a:pt x="812" y="182"/>
                    <a:pt x="630" y="1"/>
                    <a:pt x="4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30" name="Google Shape;1131;p16"/>
            <p:cNvSpPr/>
            <p:nvPr/>
          </p:nvSpPr>
          <p:spPr>
            <a:xfrm>
              <a:off x="3890070" y="1744711"/>
              <a:ext cx="81154" cy="80087"/>
            </a:xfrm>
            <a:custGeom>
              <a:avLst/>
              <a:gdLst/>
              <a:ahLst/>
              <a:cxnLst/>
              <a:rect l="l" t="t" r="r" b="b"/>
              <a:pathLst>
                <a:path w="4108" h="4054" extrusionOk="0">
                  <a:moveTo>
                    <a:pt x="1268" y="0"/>
                  </a:moveTo>
                  <a:cubicBezTo>
                    <a:pt x="1086" y="0"/>
                    <a:pt x="922" y="123"/>
                    <a:pt x="877" y="307"/>
                  </a:cubicBezTo>
                  <a:lnTo>
                    <a:pt x="66" y="3550"/>
                  </a:lnTo>
                  <a:cubicBezTo>
                    <a:pt x="1" y="3806"/>
                    <a:pt x="194" y="4054"/>
                    <a:pt x="458" y="4054"/>
                  </a:cubicBezTo>
                  <a:lnTo>
                    <a:pt x="3702" y="4054"/>
                  </a:lnTo>
                  <a:cubicBezTo>
                    <a:pt x="3926" y="4054"/>
                    <a:pt x="4107" y="3872"/>
                    <a:pt x="4107" y="3648"/>
                  </a:cubicBezTo>
                  <a:cubicBezTo>
                    <a:pt x="4107" y="3425"/>
                    <a:pt x="3926" y="3243"/>
                    <a:pt x="3702" y="3243"/>
                  </a:cubicBezTo>
                  <a:lnTo>
                    <a:pt x="978" y="3243"/>
                  </a:lnTo>
                  <a:lnTo>
                    <a:pt x="1662" y="504"/>
                  </a:lnTo>
                  <a:cubicBezTo>
                    <a:pt x="1717" y="287"/>
                    <a:pt x="1585" y="66"/>
                    <a:pt x="1368" y="12"/>
                  </a:cubicBezTo>
                  <a:cubicBezTo>
                    <a:pt x="1334" y="4"/>
                    <a:pt x="1301" y="0"/>
                    <a:pt x="12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31" name="Google Shape;1132;p16"/>
            <p:cNvSpPr/>
            <p:nvPr/>
          </p:nvSpPr>
          <p:spPr>
            <a:xfrm>
              <a:off x="3939161" y="1768733"/>
              <a:ext cx="16041" cy="88107"/>
            </a:xfrm>
            <a:custGeom>
              <a:avLst/>
              <a:gdLst/>
              <a:ahLst/>
              <a:cxnLst/>
              <a:rect l="l" t="t" r="r" b="b"/>
              <a:pathLst>
                <a:path w="812" h="4460" extrusionOk="0">
                  <a:moveTo>
                    <a:pt x="406" y="0"/>
                  </a:moveTo>
                  <a:cubicBezTo>
                    <a:pt x="182" y="0"/>
                    <a:pt x="1" y="182"/>
                    <a:pt x="1" y="405"/>
                  </a:cubicBezTo>
                  <a:lnTo>
                    <a:pt x="1" y="4056"/>
                  </a:lnTo>
                  <a:cubicBezTo>
                    <a:pt x="1" y="4278"/>
                    <a:pt x="182" y="4460"/>
                    <a:pt x="406" y="4460"/>
                  </a:cubicBezTo>
                  <a:lnTo>
                    <a:pt x="407" y="4460"/>
                  </a:lnTo>
                  <a:cubicBezTo>
                    <a:pt x="631" y="4460"/>
                    <a:pt x="811" y="4278"/>
                    <a:pt x="811" y="4054"/>
                  </a:cubicBezTo>
                  <a:lnTo>
                    <a:pt x="811" y="405"/>
                  </a:lnTo>
                  <a:cubicBezTo>
                    <a:pt x="811" y="182"/>
                    <a:pt x="630" y="0"/>
                    <a:pt x="4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32" name="Google Shape;1133;p16"/>
            <p:cNvSpPr/>
            <p:nvPr/>
          </p:nvSpPr>
          <p:spPr>
            <a:xfrm>
              <a:off x="3522489" y="1968950"/>
              <a:ext cx="512998" cy="16041"/>
            </a:xfrm>
            <a:custGeom>
              <a:avLst/>
              <a:gdLst/>
              <a:ahLst/>
              <a:cxnLst/>
              <a:rect l="l" t="t" r="r" b="b"/>
              <a:pathLst>
                <a:path w="25968" h="812" extrusionOk="0">
                  <a:moveTo>
                    <a:pt x="0" y="0"/>
                  </a:moveTo>
                  <a:lnTo>
                    <a:pt x="0" y="406"/>
                  </a:lnTo>
                  <a:cubicBezTo>
                    <a:pt x="0" y="629"/>
                    <a:pt x="182" y="811"/>
                    <a:pt x="406" y="811"/>
                  </a:cubicBezTo>
                  <a:lnTo>
                    <a:pt x="25563" y="811"/>
                  </a:lnTo>
                  <a:cubicBezTo>
                    <a:pt x="25787" y="811"/>
                    <a:pt x="25967" y="629"/>
                    <a:pt x="25967" y="406"/>
                  </a:cubicBezTo>
                  <a:lnTo>
                    <a:pt x="2596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nvGrpSpPr>
          <p:cNvPr id="233" name="Google Shape;1226;p16"/>
          <p:cNvGrpSpPr/>
          <p:nvPr/>
        </p:nvGrpSpPr>
        <p:grpSpPr>
          <a:xfrm>
            <a:off x="1735013" y="2108077"/>
            <a:ext cx="614719" cy="763789"/>
            <a:chOff x="3317037" y="4146722"/>
            <a:chExt cx="395475" cy="512582"/>
          </a:xfrm>
        </p:grpSpPr>
        <p:sp>
          <p:nvSpPr>
            <p:cNvPr id="234" name="Google Shape;1227;p16"/>
            <p:cNvSpPr/>
            <p:nvPr/>
          </p:nvSpPr>
          <p:spPr>
            <a:xfrm>
              <a:off x="3506804" y="4210807"/>
              <a:ext cx="16041" cy="64085"/>
            </a:xfrm>
            <a:custGeom>
              <a:avLst/>
              <a:gdLst/>
              <a:ahLst/>
              <a:cxnLst/>
              <a:rect l="l" t="t" r="r" b="b"/>
              <a:pathLst>
                <a:path w="812" h="3244" extrusionOk="0">
                  <a:moveTo>
                    <a:pt x="406" y="0"/>
                  </a:moveTo>
                  <a:cubicBezTo>
                    <a:pt x="182" y="0"/>
                    <a:pt x="0" y="182"/>
                    <a:pt x="0" y="405"/>
                  </a:cubicBezTo>
                  <a:lnTo>
                    <a:pt x="0" y="2838"/>
                  </a:lnTo>
                  <a:cubicBezTo>
                    <a:pt x="0" y="3062"/>
                    <a:pt x="180" y="3243"/>
                    <a:pt x="404" y="3243"/>
                  </a:cubicBezTo>
                  <a:lnTo>
                    <a:pt x="406" y="3242"/>
                  </a:lnTo>
                  <a:cubicBezTo>
                    <a:pt x="406" y="3242"/>
                    <a:pt x="407" y="3242"/>
                    <a:pt x="408" y="3242"/>
                  </a:cubicBezTo>
                  <a:cubicBezTo>
                    <a:pt x="631" y="3242"/>
                    <a:pt x="811" y="3061"/>
                    <a:pt x="811" y="2838"/>
                  </a:cubicBezTo>
                  <a:lnTo>
                    <a:pt x="811" y="405"/>
                  </a:lnTo>
                  <a:cubicBezTo>
                    <a:pt x="811" y="182"/>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35" name="Google Shape;1228;p16"/>
            <p:cNvSpPr/>
            <p:nvPr/>
          </p:nvSpPr>
          <p:spPr>
            <a:xfrm>
              <a:off x="3490762" y="4146722"/>
              <a:ext cx="48064" cy="87850"/>
            </a:xfrm>
            <a:custGeom>
              <a:avLst/>
              <a:gdLst/>
              <a:ahLst/>
              <a:cxnLst/>
              <a:rect l="l" t="t" r="r" b="b"/>
              <a:pathLst>
                <a:path w="2433" h="4447" extrusionOk="0">
                  <a:moveTo>
                    <a:pt x="1216" y="1"/>
                  </a:moveTo>
                  <a:cubicBezTo>
                    <a:pt x="545" y="2"/>
                    <a:pt x="1" y="546"/>
                    <a:pt x="0" y="1217"/>
                  </a:cubicBezTo>
                  <a:lnTo>
                    <a:pt x="0" y="3244"/>
                  </a:lnTo>
                  <a:cubicBezTo>
                    <a:pt x="8" y="3910"/>
                    <a:pt x="550" y="4446"/>
                    <a:pt x="1216" y="4446"/>
                  </a:cubicBezTo>
                  <a:cubicBezTo>
                    <a:pt x="1883" y="4446"/>
                    <a:pt x="2425" y="3910"/>
                    <a:pt x="2432" y="3244"/>
                  </a:cubicBezTo>
                  <a:lnTo>
                    <a:pt x="2432" y="1217"/>
                  </a:lnTo>
                  <a:cubicBezTo>
                    <a:pt x="2432" y="546"/>
                    <a:pt x="1888" y="2"/>
                    <a:pt x="12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36" name="Google Shape;1229;p16"/>
            <p:cNvSpPr/>
            <p:nvPr/>
          </p:nvSpPr>
          <p:spPr>
            <a:xfrm>
              <a:off x="3506804" y="4555176"/>
              <a:ext cx="16041" cy="56084"/>
            </a:xfrm>
            <a:custGeom>
              <a:avLst/>
              <a:gdLst/>
              <a:ahLst/>
              <a:cxnLst/>
              <a:rect l="l" t="t" r="r" b="b"/>
              <a:pathLst>
                <a:path w="812" h="2839" extrusionOk="0">
                  <a:moveTo>
                    <a:pt x="406" y="0"/>
                  </a:moveTo>
                  <a:cubicBezTo>
                    <a:pt x="182" y="0"/>
                    <a:pt x="0" y="182"/>
                    <a:pt x="0" y="406"/>
                  </a:cubicBezTo>
                  <a:lnTo>
                    <a:pt x="0" y="2433"/>
                  </a:lnTo>
                  <a:cubicBezTo>
                    <a:pt x="0" y="2657"/>
                    <a:pt x="180" y="2838"/>
                    <a:pt x="404" y="2838"/>
                  </a:cubicBezTo>
                  <a:lnTo>
                    <a:pt x="406" y="2838"/>
                  </a:lnTo>
                  <a:cubicBezTo>
                    <a:pt x="629" y="2838"/>
                    <a:pt x="811" y="2657"/>
                    <a:pt x="811" y="2433"/>
                  </a:cubicBezTo>
                  <a:lnTo>
                    <a:pt x="811" y="406"/>
                  </a:lnTo>
                  <a:cubicBezTo>
                    <a:pt x="811" y="182"/>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37" name="Google Shape;1230;p16"/>
            <p:cNvSpPr/>
            <p:nvPr/>
          </p:nvSpPr>
          <p:spPr>
            <a:xfrm>
              <a:off x="3317037" y="4250850"/>
              <a:ext cx="395475" cy="320367"/>
            </a:xfrm>
            <a:custGeom>
              <a:avLst/>
              <a:gdLst/>
              <a:ahLst/>
              <a:cxnLst/>
              <a:rect l="l" t="t" r="r" b="b"/>
              <a:pathLst>
                <a:path w="20019" h="16217" extrusionOk="0">
                  <a:moveTo>
                    <a:pt x="10009" y="0"/>
                  </a:moveTo>
                  <a:cubicBezTo>
                    <a:pt x="5308" y="0"/>
                    <a:pt x="1497" y="3811"/>
                    <a:pt x="1497" y="8514"/>
                  </a:cubicBezTo>
                  <a:lnTo>
                    <a:pt x="1497" y="11706"/>
                  </a:lnTo>
                  <a:cubicBezTo>
                    <a:pt x="1497" y="13431"/>
                    <a:pt x="1008" y="14229"/>
                    <a:pt x="169" y="15598"/>
                  </a:cubicBezTo>
                  <a:cubicBezTo>
                    <a:pt x="0" y="15867"/>
                    <a:pt x="195" y="16216"/>
                    <a:pt x="511" y="16216"/>
                  </a:cubicBezTo>
                  <a:lnTo>
                    <a:pt x="19511" y="16216"/>
                  </a:lnTo>
                  <a:cubicBezTo>
                    <a:pt x="19827" y="16216"/>
                    <a:pt x="20019" y="15870"/>
                    <a:pt x="19853" y="15598"/>
                  </a:cubicBezTo>
                  <a:cubicBezTo>
                    <a:pt x="19014" y="14229"/>
                    <a:pt x="18524" y="13431"/>
                    <a:pt x="18524" y="11706"/>
                  </a:cubicBezTo>
                  <a:lnTo>
                    <a:pt x="18524" y="8718"/>
                  </a:lnTo>
                  <a:cubicBezTo>
                    <a:pt x="18524" y="4101"/>
                    <a:pt x="14934" y="169"/>
                    <a:pt x="10321" y="6"/>
                  </a:cubicBezTo>
                  <a:cubicBezTo>
                    <a:pt x="10217" y="2"/>
                    <a:pt x="10113" y="0"/>
                    <a:pt x="100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38" name="Google Shape;1231;p16"/>
            <p:cNvSpPr/>
            <p:nvPr/>
          </p:nvSpPr>
          <p:spPr>
            <a:xfrm>
              <a:off x="3480233" y="4595219"/>
              <a:ext cx="66594" cy="64085"/>
            </a:xfrm>
            <a:custGeom>
              <a:avLst/>
              <a:gdLst/>
              <a:ahLst/>
              <a:cxnLst/>
              <a:rect l="l" t="t" r="r" b="b"/>
              <a:pathLst>
                <a:path w="3371" h="3244" extrusionOk="0">
                  <a:moveTo>
                    <a:pt x="1749" y="1"/>
                  </a:moveTo>
                  <a:cubicBezTo>
                    <a:pt x="1093" y="1"/>
                    <a:pt x="502" y="395"/>
                    <a:pt x="251" y="1001"/>
                  </a:cubicBezTo>
                  <a:cubicBezTo>
                    <a:pt x="1" y="1607"/>
                    <a:pt x="139" y="2305"/>
                    <a:pt x="603" y="2768"/>
                  </a:cubicBezTo>
                  <a:cubicBezTo>
                    <a:pt x="913" y="3079"/>
                    <a:pt x="1328" y="3243"/>
                    <a:pt x="1750" y="3243"/>
                  </a:cubicBezTo>
                  <a:cubicBezTo>
                    <a:pt x="1959" y="3243"/>
                    <a:pt x="2170" y="3203"/>
                    <a:pt x="2370" y="3120"/>
                  </a:cubicBezTo>
                  <a:cubicBezTo>
                    <a:pt x="2977" y="2869"/>
                    <a:pt x="3371" y="2278"/>
                    <a:pt x="3371" y="1622"/>
                  </a:cubicBezTo>
                  <a:cubicBezTo>
                    <a:pt x="3371" y="727"/>
                    <a:pt x="2646" y="1"/>
                    <a:pt x="17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39" name="Google Shape;1232;p16"/>
            <p:cNvSpPr/>
            <p:nvPr/>
          </p:nvSpPr>
          <p:spPr>
            <a:xfrm>
              <a:off x="3317037" y="4250890"/>
              <a:ext cx="197570" cy="320327"/>
            </a:xfrm>
            <a:custGeom>
              <a:avLst/>
              <a:gdLst/>
              <a:ahLst/>
              <a:cxnLst/>
              <a:rect l="l" t="t" r="r" b="b"/>
              <a:pathLst>
                <a:path w="10001" h="16215" extrusionOk="0">
                  <a:moveTo>
                    <a:pt x="10000" y="1"/>
                  </a:moveTo>
                  <a:cubicBezTo>
                    <a:pt x="5303" y="6"/>
                    <a:pt x="1497" y="3813"/>
                    <a:pt x="1497" y="8512"/>
                  </a:cubicBezTo>
                  <a:lnTo>
                    <a:pt x="1497" y="11704"/>
                  </a:lnTo>
                  <a:cubicBezTo>
                    <a:pt x="1497" y="13429"/>
                    <a:pt x="1008" y="14225"/>
                    <a:pt x="169" y="15596"/>
                  </a:cubicBezTo>
                  <a:cubicBezTo>
                    <a:pt x="0" y="15865"/>
                    <a:pt x="195" y="16214"/>
                    <a:pt x="511" y="16214"/>
                  </a:cubicBezTo>
                  <a:lnTo>
                    <a:pt x="10000" y="16214"/>
                  </a:lnTo>
                  <a:lnTo>
                    <a:pt x="1000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0" name="Google Shape;1233;p16"/>
            <p:cNvSpPr/>
            <p:nvPr/>
          </p:nvSpPr>
          <p:spPr>
            <a:xfrm>
              <a:off x="3514508" y="4595219"/>
              <a:ext cx="32319" cy="64085"/>
            </a:xfrm>
            <a:custGeom>
              <a:avLst/>
              <a:gdLst/>
              <a:ahLst/>
              <a:cxnLst/>
              <a:rect l="l" t="t" r="r" b="b"/>
              <a:pathLst>
                <a:path w="1636" h="3244" extrusionOk="0">
                  <a:moveTo>
                    <a:pt x="14" y="1"/>
                  </a:moveTo>
                  <a:cubicBezTo>
                    <a:pt x="10" y="1"/>
                    <a:pt x="4" y="2"/>
                    <a:pt x="0" y="2"/>
                  </a:cubicBezTo>
                  <a:lnTo>
                    <a:pt x="0" y="3242"/>
                  </a:lnTo>
                  <a:cubicBezTo>
                    <a:pt x="4" y="3242"/>
                    <a:pt x="10" y="3244"/>
                    <a:pt x="14" y="3244"/>
                  </a:cubicBezTo>
                  <a:cubicBezTo>
                    <a:pt x="909" y="3244"/>
                    <a:pt x="1636" y="2517"/>
                    <a:pt x="1636" y="1622"/>
                  </a:cubicBezTo>
                  <a:cubicBezTo>
                    <a:pt x="1636" y="727"/>
                    <a:pt x="909" y="1"/>
                    <a:pt x="1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1" name="Google Shape;1234;p16"/>
            <p:cNvSpPr/>
            <p:nvPr/>
          </p:nvSpPr>
          <p:spPr>
            <a:xfrm>
              <a:off x="3317037" y="4555176"/>
              <a:ext cx="197570" cy="16041"/>
            </a:xfrm>
            <a:custGeom>
              <a:avLst/>
              <a:gdLst/>
              <a:ahLst/>
              <a:cxnLst/>
              <a:rect l="l" t="t" r="r" b="b"/>
              <a:pathLst>
                <a:path w="10001" h="812" extrusionOk="0">
                  <a:moveTo>
                    <a:pt x="288" y="0"/>
                  </a:moveTo>
                  <a:cubicBezTo>
                    <a:pt x="247" y="65"/>
                    <a:pt x="210" y="126"/>
                    <a:pt x="169" y="193"/>
                  </a:cubicBezTo>
                  <a:cubicBezTo>
                    <a:pt x="0" y="462"/>
                    <a:pt x="195" y="811"/>
                    <a:pt x="511" y="811"/>
                  </a:cubicBezTo>
                  <a:lnTo>
                    <a:pt x="10000" y="811"/>
                  </a:lnTo>
                  <a:lnTo>
                    <a:pt x="100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2" name="Google Shape;1235;p16"/>
            <p:cNvSpPr/>
            <p:nvPr/>
          </p:nvSpPr>
          <p:spPr>
            <a:xfrm>
              <a:off x="3514587" y="4555176"/>
              <a:ext cx="197491" cy="16041"/>
            </a:xfrm>
            <a:custGeom>
              <a:avLst/>
              <a:gdLst/>
              <a:ahLst/>
              <a:cxnLst/>
              <a:rect l="l" t="t" r="r" b="b"/>
              <a:pathLst>
                <a:path w="9997" h="812" extrusionOk="0">
                  <a:moveTo>
                    <a:pt x="0" y="0"/>
                  </a:moveTo>
                  <a:lnTo>
                    <a:pt x="0" y="811"/>
                  </a:lnTo>
                  <a:lnTo>
                    <a:pt x="9488" y="811"/>
                  </a:lnTo>
                  <a:cubicBezTo>
                    <a:pt x="9806" y="811"/>
                    <a:pt x="9996" y="465"/>
                    <a:pt x="9830" y="193"/>
                  </a:cubicBezTo>
                  <a:cubicBezTo>
                    <a:pt x="9789" y="126"/>
                    <a:pt x="9753" y="65"/>
                    <a:pt x="971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nvGrpSpPr>
          <p:cNvPr id="243" name="Google Shape;1266;p16"/>
          <p:cNvGrpSpPr/>
          <p:nvPr/>
        </p:nvGrpSpPr>
        <p:grpSpPr>
          <a:xfrm rot="1101589">
            <a:off x="9157817" y="935188"/>
            <a:ext cx="555850" cy="668519"/>
            <a:chOff x="1872611" y="4289155"/>
            <a:chExt cx="509936" cy="328367"/>
          </a:xfrm>
        </p:grpSpPr>
        <p:sp>
          <p:nvSpPr>
            <p:cNvPr id="244" name="Google Shape;1267;p16"/>
            <p:cNvSpPr/>
            <p:nvPr/>
          </p:nvSpPr>
          <p:spPr>
            <a:xfrm>
              <a:off x="1983397" y="4401245"/>
              <a:ext cx="288364" cy="152193"/>
            </a:xfrm>
            <a:custGeom>
              <a:avLst/>
              <a:gdLst/>
              <a:ahLst/>
              <a:cxnLst/>
              <a:rect l="l" t="t" r="r" b="b"/>
              <a:pathLst>
                <a:path w="14597" h="7704" extrusionOk="0">
                  <a:moveTo>
                    <a:pt x="14182" y="1"/>
                  </a:moveTo>
                  <a:cubicBezTo>
                    <a:pt x="14166" y="1"/>
                    <a:pt x="14149" y="2"/>
                    <a:pt x="14132" y="4"/>
                  </a:cubicBezTo>
                  <a:lnTo>
                    <a:pt x="360" y="1626"/>
                  </a:lnTo>
                  <a:cubicBezTo>
                    <a:pt x="156" y="1649"/>
                    <a:pt x="2" y="1823"/>
                    <a:pt x="1" y="2028"/>
                  </a:cubicBezTo>
                  <a:lnTo>
                    <a:pt x="1" y="5677"/>
                  </a:lnTo>
                  <a:cubicBezTo>
                    <a:pt x="1" y="7277"/>
                    <a:pt x="4588" y="7704"/>
                    <a:pt x="7300" y="7704"/>
                  </a:cubicBezTo>
                  <a:cubicBezTo>
                    <a:pt x="10009" y="7704"/>
                    <a:pt x="14597" y="7277"/>
                    <a:pt x="14597" y="5677"/>
                  </a:cubicBezTo>
                  <a:lnTo>
                    <a:pt x="14597" y="5675"/>
                  </a:lnTo>
                  <a:lnTo>
                    <a:pt x="14586" y="406"/>
                  </a:lnTo>
                  <a:cubicBezTo>
                    <a:pt x="14586" y="180"/>
                    <a:pt x="14402" y="1"/>
                    <a:pt x="1418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5" name="Google Shape;1268;p16"/>
            <p:cNvSpPr/>
            <p:nvPr/>
          </p:nvSpPr>
          <p:spPr>
            <a:xfrm>
              <a:off x="2127371" y="4433288"/>
              <a:ext cx="144172" cy="120150"/>
            </a:xfrm>
            <a:custGeom>
              <a:avLst/>
              <a:gdLst/>
              <a:ahLst/>
              <a:cxnLst/>
              <a:rect l="l" t="t" r="r" b="b"/>
              <a:pathLst>
                <a:path w="7298" h="6082" extrusionOk="0">
                  <a:moveTo>
                    <a:pt x="0" y="1"/>
                  </a:moveTo>
                  <a:lnTo>
                    <a:pt x="0" y="6082"/>
                  </a:lnTo>
                  <a:lnTo>
                    <a:pt x="12" y="6082"/>
                  </a:lnTo>
                  <a:cubicBezTo>
                    <a:pt x="2651" y="6082"/>
                    <a:pt x="7068" y="5678"/>
                    <a:pt x="7298" y="4177"/>
                  </a:cubicBezTo>
                  <a:lnTo>
                    <a:pt x="72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6" name="Google Shape;1269;p16"/>
            <p:cNvSpPr/>
            <p:nvPr/>
          </p:nvSpPr>
          <p:spPr>
            <a:xfrm>
              <a:off x="1872611" y="4289155"/>
              <a:ext cx="509936" cy="197214"/>
            </a:xfrm>
            <a:custGeom>
              <a:avLst/>
              <a:gdLst/>
              <a:ahLst/>
              <a:cxnLst/>
              <a:rect l="l" t="t" r="r" b="b"/>
              <a:pathLst>
                <a:path w="25813" h="9983" extrusionOk="0">
                  <a:moveTo>
                    <a:pt x="12907" y="1"/>
                  </a:moveTo>
                  <a:cubicBezTo>
                    <a:pt x="12329" y="1"/>
                    <a:pt x="11752" y="95"/>
                    <a:pt x="11197" y="284"/>
                  </a:cubicBezTo>
                  <a:lnTo>
                    <a:pt x="823" y="3841"/>
                  </a:lnTo>
                  <a:cubicBezTo>
                    <a:pt x="332" y="4010"/>
                    <a:pt x="1" y="4472"/>
                    <a:pt x="1" y="4991"/>
                  </a:cubicBezTo>
                  <a:cubicBezTo>
                    <a:pt x="1" y="5512"/>
                    <a:pt x="332" y="5973"/>
                    <a:pt x="823" y="6142"/>
                  </a:cubicBezTo>
                  <a:lnTo>
                    <a:pt x="11197" y="9700"/>
                  </a:lnTo>
                  <a:cubicBezTo>
                    <a:pt x="11752" y="9888"/>
                    <a:pt x="12329" y="9983"/>
                    <a:pt x="12907" y="9983"/>
                  </a:cubicBezTo>
                  <a:cubicBezTo>
                    <a:pt x="13484" y="9983"/>
                    <a:pt x="14062" y="9888"/>
                    <a:pt x="14616" y="9700"/>
                  </a:cubicBezTo>
                  <a:lnTo>
                    <a:pt x="24991" y="6142"/>
                  </a:lnTo>
                  <a:cubicBezTo>
                    <a:pt x="25482" y="5973"/>
                    <a:pt x="25813" y="5512"/>
                    <a:pt x="25813" y="4991"/>
                  </a:cubicBezTo>
                  <a:cubicBezTo>
                    <a:pt x="25813" y="4472"/>
                    <a:pt x="25482" y="4010"/>
                    <a:pt x="24991" y="3841"/>
                  </a:cubicBezTo>
                  <a:lnTo>
                    <a:pt x="14616" y="284"/>
                  </a:lnTo>
                  <a:cubicBezTo>
                    <a:pt x="14062" y="95"/>
                    <a:pt x="13484" y="1"/>
                    <a:pt x="129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7" name="Google Shape;1270;p16"/>
            <p:cNvSpPr/>
            <p:nvPr/>
          </p:nvSpPr>
          <p:spPr>
            <a:xfrm>
              <a:off x="2118363" y="4377184"/>
              <a:ext cx="169202" cy="184275"/>
            </a:xfrm>
            <a:custGeom>
              <a:avLst/>
              <a:gdLst/>
              <a:ahLst/>
              <a:cxnLst/>
              <a:rect l="l" t="t" r="r" b="b"/>
              <a:pathLst>
                <a:path w="8565" h="9328" extrusionOk="0">
                  <a:moveTo>
                    <a:pt x="456" y="0"/>
                  </a:moveTo>
                  <a:cubicBezTo>
                    <a:pt x="287" y="0"/>
                    <a:pt x="130" y="106"/>
                    <a:pt x="73" y="275"/>
                  </a:cubicBezTo>
                  <a:cubicBezTo>
                    <a:pt x="0" y="486"/>
                    <a:pt x="113" y="717"/>
                    <a:pt x="325" y="790"/>
                  </a:cubicBezTo>
                  <a:lnTo>
                    <a:pt x="7480" y="3242"/>
                  </a:lnTo>
                  <a:cubicBezTo>
                    <a:pt x="7644" y="3298"/>
                    <a:pt x="7754" y="3452"/>
                    <a:pt x="7754" y="3626"/>
                  </a:cubicBezTo>
                  <a:lnTo>
                    <a:pt x="7754" y="8922"/>
                  </a:lnTo>
                  <a:cubicBezTo>
                    <a:pt x="7754" y="9146"/>
                    <a:pt x="7935" y="9327"/>
                    <a:pt x="8159" y="9327"/>
                  </a:cubicBezTo>
                  <a:lnTo>
                    <a:pt x="8160" y="9327"/>
                  </a:lnTo>
                  <a:cubicBezTo>
                    <a:pt x="8383" y="9327"/>
                    <a:pt x="8564" y="9146"/>
                    <a:pt x="8564" y="8922"/>
                  </a:cubicBezTo>
                  <a:lnTo>
                    <a:pt x="8564" y="3626"/>
                  </a:lnTo>
                  <a:cubicBezTo>
                    <a:pt x="8564" y="3105"/>
                    <a:pt x="8234" y="2644"/>
                    <a:pt x="7742" y="2475"/>
                  </a:cubicBezTo>
                  <a:lnTo>
                    <a:pt x="589" y="23"/>
                  </a:lnTo>
                  <a:cubicBezTo>
                    <a:pt x="545" y="7"/>
                    <a:pt x="500" y="0"/>
                    <a:pt x="4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8" name="Google Shape;1271;p16"/>
            <p:cNvSpPr/>
            <p:nvPr/>
          </p:nvSpPr>
          <p:spPr>
            <a:xfrm>
              <a:off x="2263523" y="4545634"/>
              <a:ext cx="32043" cy="71888"/>
            </a:xfrm>
            <a:custGeom>
              <a:avLst/>
              <a:gdLst/>
              <a:ahLst/>
              <a:cxnLst/>
              <a:rect l="l" t="t" r="r" b="b"/>
              <a:pathLst>
                <a:path w="1622" h="3639" extrusionOk="0">
                  <a:moveTo>
                    <a:pt x="811" y="1"/>
                  </a:moveTo>
                  <a:cubicBezTo>
                    <a:pt x="368" y="1"/>
                    <a:pt x="7" y="357"/>
                    <a:pt x="0" y="800"/>
                  </a:cubicBezTo>
                  <a:lnTo>
                    <a:pt x="0" y="3233"/>
                  </a:lnTo>
                  <a:cubicBezTo>
                    <a:pt x="0" y="3456"/>
                    <a:pt x="182" y="3638"/>
                    <a:pt x="406" y="3638"/>
                  </a:cubicBezTo>
                  <a:lnTo>
                    <a:pt x="1216" y="3638"/>
                  </a:lnTo>
                  <a:lnTo>
                    <a:pt x="1216" y="3637"/>
                  </a:lnTo>
                  <a:cubicBezTo>
                    <a:pt x="1440" y="3637"/>
                    <a:pt x="1622" y="3456"/>
                    <a:pt x="1622" y="3233"/>
                  </a:cubicBezTo>
                  <a:lnTo>
                    <a:pt x="1622" y="800"/>
                  </a:lnTo>
                  <a:cubicBezTo>
                    <a:pt x="1615" y="357"/>
                    <a:pt x="1254" y="1"/>
                    <a:pt x="8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9" name="Google Shape;1272;p16"/>
            <p:cNvSpPr/>
            <p:nvPr/>
          </p:nvSpPr>
          <p:spPr>
            <a:xfrm>
              <a:off x="1983436" y="4473331"/>
              <a:ext cx="288285" cy="48084"/>
            </a:xfrm>
            <a:custGeom>
              <a:avLst/>
              <a:gdLst/>
              <a:ahLst/>
              <a:cxnLst/>
              <a:rect l="l" t="t" r="r" b="b"/>
              <a:pathLst>
                <a:path w="14593" h="2434" extrusionOk="0">
                  <a:moveTo>
                    <a:pt x="0" y="1"/>
                  </a:moveTo>
                  <a:lnTo>
                    <a:pt x="0" y="1124"/>
                  </a:lnTo>
                  <a:cubicBezTo>
                    <a:pt x="1387" y="1987"/>
                    <a:pt x="4354" y="2433"/>
                    <a:pt x="7296" y="2433"/>
                  </a:cubicBezTo>
                  <a:cubicBezTo>
                    <a:pt x="10238" y="2433"/>
                    <a:pt x="13204" y="1987"/>
                    <a:pt x="14592" y="1125"/>
                  </a:cubicBezTo>
                  <a:lnTo>
                    <a:pt x="14591" y="16"/>
                  </a:lnTo>
                  <a:cubicBezTo>
                    <a:pt x="14546" y="571"/>
                    <a:pt x="11977" y="1622"/>
                    <a:pt x="7298" y="1622"/>
                  </a:cubicBezTo>
                  <a:cubicBezTo>
                    <a:pt x="2575" y="1622"/>
                    <a:pt x="0" y="55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50" name="Google Shape;1273;p16"/>
            <p:cNvSpPr/>
            <p:nvPr/>
          </p:nvSpPr>
          <p:spPr>
            <a:xfrm>
              <a:off x="2271523" y="4473647"/>
              <a:ext cx="198" cy="22047"/>
            </a:xfrm>
            <a:custGeom>
              <a:avLst/>
              <a:gdLst/>
              <a:ahLst/>
              <a:cxnLst/>
              <a:rect l="l" t="t" r="r" b="b"/>
              <a:pathLst>
                <a:path w="10" h="1116" extrusionOk="0">
                  <a:moveTo>
                    <a:pt x="8" y="0"/>
                  </a:moveTo>
                  <a:cubicBezTo>
                    <a:pt x="8" y="6"/>
                    <a:pt x="1" y="13"/>
                    <a:pt x="1" y="20"/>
                  </a:cubicBezTo>
                  <a:lnTo>
                    <a:pt x="1" y="1115"/>
                  </a:lnTo>
                  <a:lnTo>
                    <a:pt x="9" y="1109"/>
                  </a:lnTo>
                  <a:lnTo>
                    <a:pt x="8" y="0"/>
                  </a:lnTo>
                  <a:close/>
                </a:path>
              </a:pathLst>
            </a:custGeom>
            <a:solidFill>
              <a:srgbClr val="5C54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51" name="Google Shape;1274;p16"/>
            <p:cNvSpPr/>
            <p:nvPr/>
          </p:nvSpPr>
          <p:spPr>
            <a:xfrm>
              <a:off x="1983436" y="4473331"/>
              <a:ext cx="143955" cy="48084"/>
            </a:xfrm>
            <a:custGeom>
              <a:avLst/>
              <a:gdLst/>
              <a:ahLst/>
              <a:cxnLst/>
              <a:rect l="l" t="t" r="r" b="b"/>
              <a:pathLst>
                <a:path w="7287" h="2434" extrusionOk="0">
                  <a:moveTo>
                    <a:pt x="0" y="1"/>
                  </a:moveTo>
                  <a:lnTo>
                    <a:pt x="0" y="1124"/>
                  </a:lnTo>
                  <a:cubicBezTo>
                    <a:pt x="1385" y="1987"/>
                    <a:pt x="4347" y="2432"/>
                    <a:pt x="7286" y="2433"/>
                  </a:cubicBezTo>
                  <a:lnTo>
                    <a:pt x="7286" y="1622"/>
                  </a:lnTo>
                  <a:cubicBezTo>
                    <a:pt x="2572" y="1621"/>
                    <a:pt x="0" y="55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52" name="Google Shape;1275;p16"/>
            <p:cNvSpPr/>
            <p:nvPr/>
          </p:nvSpPr>
          <p:spPr>
            <a:xfrm>
              <a:off x="2095546" y="4369222"/>
              <a:ext cx="64065" cy="32062"/>
            </a:xfrm>
            <a:custGeom>
              <a:avLst/>
              <a:gdLst/>
              <a:ahLst/>
              <a:cxnLst/>
              <a:rect l="l" t="t" r="r" b="b"/>
              <a:pathLst>
                <a:path w="3243" h="1623" extrusionOk="0">
                  <a:moveTo>
                    <a:pt x="1623" y="0"/>
                  </a:moveTo>
                  <a:cubicBezTo>
                    <a:pt x="726" y="0"/>
                    <a:pt x="1" y="364"/>
                    <a:pt x="1" y="811"/>
                  </a:cubicBezTo>
                  <a:cubicBezTo>
                    <a:pt x="1" y="1259"/>
                    <a:pt x="726" y="1622"/>
                    <a:pt x="1623" y="1622"/>
                  </a:cubicBezTo>
                  <a:cubicBezTo>
                    <a:pt x="2518" y="1622"/>
                    <a:pt x="3243" y="1259"/>
                    <a:pt x="3243" y="811"/>
                  </a:cubicBezTo>
                  <a:cubicBezTo>
                    <a:pt x="3243" y="364"/>
                    <a:pt x="2518" y="0"/>
                    <a:pt x="162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53" name="Google Shape;1276;p16"/>
            <p:cNvSpPr/>
            <p:nvPr/>
          </p:nvSpPr>
          <p:spPr>
            <a:xfrm>
              <a:off x="2263483" y="4545437"/>
              <a:ext cx="16041" cy="72046"/>
            </a:xfrm>
            <a:custGeom>
              <a:avLst/>
              <a:gdLst/>
              <a:ahLst/>
              <a:cxnLst/>
              <a:rect l="l" t="t" r="r" b="b"/>
              <a:pathLst>
                <a:path w="812" h="3647" extrusionOk="0">
                  <a:moveTo>
                    <a:pt x="812" y="1"/>
                  </a:moveTo>
                  <a:cubicBezTo>
                    <a:pt x="364" y="1"/>
                    <a:pt x="1" y="363"/>
                    <a:pt x="1" y="812"/>
                  </a:cubicBezTo>
                  <a:lnTo>
                    <a:pt x="2" y="810"/>
                  </a:lnTo>
                  <a:lnTo>
                    <a:pt x="2" y="3243"/>
                  </a:lnTo>
                  <a:cubicBezTo>
                    <a:pt x="2" y="3466"/>
                    <a:pt x="182" y="3647"/>
                    <a:pt x="406" y="3647"/>
                  </a:cubicBezTo>
                  <a:lnTo>
                    <a:pt x="812" y="3647"/>
                  </a:lnTo>
                  <a:lnTo>
                    <a:pt x="81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sp>
        <p:nvSpPr>
          <p:cNvPr id="254" name="TextBox 253"/>
          <p:cNvSpPr txBox="1"/>
          <p:nvPr/>
        </p:nvSpPr>
        <p:spPr>
          <a:xfrm>
            <a:off x="5430375" y="4280585"/>
            <a:ext cx="669073" cy="584775"/>
          </a:xfrm>
          <a:prstGeom prst="rect">
            <a:avLst/>
          </a:prstGeom>
          <a:solidFill>
            <a:schemeClr val="bg1"/>
          </a:solidFill>
        </p:spPr>
        <p:txBody>
          <a:bodyPr wrap="square" rtlCol="0">
            <a:spAutoFit/>
          </a:bodyPr>
          <a:lstStyle/>
          <a:p>
            <a:pPr algn="ctr"/>
            <a:r>
              <a:rPr lang="en-US" sz="3200" dirty="0">
                <a:solidFill>
                  <a:srgbClr val="0066FF"/>
                </a:solidFill>
                <a:latin typeface="VNI-Avo" pitchFamily="2" charset="0"/>
              </a:rPr>
              <a:t>39</a:t>
            </a:r>
          </a:p>
        </p:txBody>
      </p:sp>
      <p:sp>
        <p:nvSpPr>
          <p:cNvPr id="255" name="TextBox 254"/>
          <p:cNvSpPr txBox="1"/>
          <p:nvPr/>
        </p:nvSpPr>
        <p:spPr>
          <a:xfrm>
            <a:off x="6240822" y="4280585"/>
            <a:ext cx="869795" cy="584775"/>
          </a:xfrm>
          <a:prstGeom prst="rect">
            <a:avLst/>
          </a:prstGeom>
          <a:solidFill>
            <a:schemeClr val="bg1"/>
          </a:solidFill>
        </p:spPr>
        <p:txBody>
          <a:bodyPr wrap="square" rtlCol="0">
            <a:spAutoFit/>
          </a:bodyPr>
          <a:lstStyle/>
          <a:p>
            <a:pPr algn="ctr"/>
            <a:r>
              <a:rPr lang="en-US" sz="3200" dirty="0" smtClean="0">
                <a:solidFill>
                  <a:srgbClr val="0066FF"/>
                </a:solidFill>
                <a:latin typeface="VNI-Avo" pitchFamily="2" charset="0"/>
              </a:rPr>
              <a:t>100</a:t>
            </a:r>
            <a:endParaRPr lang="en-US" sz="3200" dirty="0">
              <a:solidFill>
                <a:srgbClr val="0066FF"/>
              </a:solidFill>
              <a:latin typeface="VNI-Avo" pitchFamily="2" charset="0"/>
            </a:endParaRPr>
          </a:p>
        </p:txBody>
      </p:sp>
      <p:sp>
        <p:nvSpPr>
          <p:cNvPr id="256" name="TextBox 255"/>
          <p:cNvSpPr txBox="1"/>
          <p:nvPr/>
        </p:nvSpPr>
        <p:spPr>
          <a:xfrm>
            <a:off x="7136425" y="4280585"/>
            <a:ext cx="861861" cy="584775"/>
          </a:xfrm>
          <a:prstGeom prst="rect">
            <a:avLst/>
          </a:prstGeom>
          <a:solidFill>
            <a:schemeClr val="bg1"/>
          </a:solidFill>
        </p:spPr>
        <p:txBody>
          <a:bodyPr wrap="square" rtlCol="0">
            <a:spAutoFit/>
          </a:bodyPr>
          <a:lstStyle/>
          <a:p>
            <a:pPr algn="ctr"/>
            <a:r>
              <a:rPr lang="en-US" sz="3200" dirty="0" smtClean="0">
                <a:solidFill>
                  <a:srgbClr val="0066FF"/>
                </a:solidFill>
                <a:latin typeface="VNI-Avo" pitchFamily="2" charset="0"/>
              </a:rPr>
              <a:t>100</a:t>
            </a:r>
            <a:endParaRPr lang="en-US" sz="3200" dirty="0">
              <a:solidFill>
                <a:srgbClr val="0066FF"/>
              </a:solidFill>
              <a:latin typeface="VNI-Avo" pitchFamily="2" charset="0"/>
            </a:endParaRPr>
          </a:p>
        </p:txBody>
      </p:sp>
      <p:sp>
        <p:nvSpPr>
          <p:cNvPr id="257" name="TextBox 256"/>
          <p:cNvSpPr txBox="1"/>
          <p:nvPr/>
        </p:nvSpPr>
        <p:spPr>
          <a:xfrm>
            <a:off x="8119951" y="4280585"/>
            <a:ext cx="669073" cy="584775"/>
          </a:xfrm>
          <a:prstGeom prst="rect">
            <a:avLst/>
          </a:prstGeom>
          <a:solidFill>
            <a:schemeClr val="bg1"/>
          </a:solidFill>
        </p:spPr>
        <p:txBody>
          <a:bodyPr wrap="square" rtlCol="0">
            <a:spAutoFit/>
          </a:bodyPr>
          <a:lstStyle/>
          <a:p>
            <a:pPr algn="ctr"/>
            <a:r>
              <a:rPr lang="en-US" sz="3200" dirty="0" smtClean="0">
                <a:solidFill>
                  <a:srgbClr val="0066FF"/>
                </a:solidFill>
                <a:latin typeface="VNI-Avo" pitchFamily="2" charset="0"/>
              </a:rPr>
              <a:t>28</a:t>
            </a:r>
            <a:endParaRPr lang="en-US" sz="3200" dirty="0">
              <a:solidFill>
                <a:srgbClr val="0066FF"/>
              </a:solidFill>
              <a:latin typeface="VNI-Avo" pitchFamily="2" charset="0"/>
            </a:endParaRPr>
          </a:p>
        </p:txBody>
      </p:sp>
      <p:sp>
        <p:nvSpPr>
          <p:cNvPr id="258" name="TextBox 257"/>
          <p:cNvSpPr txBox="1"/>
          <p:nvPr/>
        </p:nvSpPr>
        <p:spPr>
          <a:xfrm>
            <a:off x="9023763" y="4280584"/>
            <a:ext cx="669073" cy="584775"/>
          </a:xfrm>
          <a:prstGeom prst="rect">
            <a:avLst/>
          </a:prstGeom>
          <a:solidFill>
            <a:schemeClr val="bg1"/>
          </a:solidFill>
        </p:spPr>
        <p:txBody>
          <a:bodyPr wrap="square" rtlCol="0">
            <a:spAutoFit/>
          </a:bodyPr>
          <a:lstStyle/>
          <a:p>
            <a:pPr algn="ctr"/>
            <a:r>
              <a:rPr lang="en-US" sz="3200" dirty="0" smtClean="0">
                <a:solidFill>
                  <a:srgbClr val="0066FF"/>
                </a:solidFill>
                <a:latin typeface="VNI-Avo" pitchFamily="2" charset="0"/>
              </a:rPr>
              <a:t>28</a:t>
            </a:r>
            <a:endParaRPr lang="en-US" sz="3200" dirty="0">
              <a:solidFill>
                <a:srgbClr val="0066FF"/>
              </a:solidFill>
              <a:latin typeface="VNI-Avo" pitchFamily="2" charset="0"/>
            </a:endParaRPr>
          </a:p>
        </p:txBody>
      </p:sp>
    </p:spTree>
    <p:extLst>
      <p:ext uri="{BB962C8B-B14F-4D97-AF65-F5344CB8AC3E}">
        <p14:creationId xmlns:p14="http://schemas.microsoft.com/office/powerpoint/2010/main" val="194665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4"/>
                                        </p:tgtEl>
                                        <p:attrNameLst>
                                          <p:attrName>style.visibility</p:attrName>
                                        </p:attrNameLst>
                                      </p:cBhvr>
                                      <p:to>
                                        <p:strVal val="visible"/>
                                      </p:to>
                                    </p:set>
                                    <p:animEffect transition="in" filter="barn(inVertical)">
                                      <p:cBhvr>
                                        <p:cTn id="13" dur="500"/>
                                        <p:tgtEl>
                                          <p:spTgt spid="25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5"/>
                                        </p:tgtEl>
                                        <p:attrNameLst>
                                          <p:attrName>style.visibility</p:attrName>
                                        </p:attrNameLst>
                                      </p:cBhvr>
                                      <p:to>
                                        <p:strVal val="visible"/>
                                      </p:to>
                                    </p:set>
                                    <p:animEffect transition="in" filter="barn(inVertical)">
                                      <p:cBhvr>
                                        <p:cTn id="18" dur="500"/>
                                        <p:tgtEl>
                                          <p:spTgt spid="25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6"/>
                                        </p:tgtEl>
                                        <p:attrNameLst>
                                          <p:attrName>style.visibility</p:attrName>
                                        </p:attrNameLst>
                                      </p:cBhvr>
                                      <p:to>
                                        <p:strVal val="visible"/>
                                      </p:to>
                                    </p:set>
                                    <p:animEffect transition="in" filter="barn(inVertical)">
                                      <p:cBhvr>
                                        <p:cTn id="23" dur="500"/>
                                        <p:tgtEl>
                                          <p:spTgt spid="2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57"/>
                                        </p:tgtEl>
                                        <p:attrNameLst>
                                          <p:attrName>style.visibility</p:attrName>
                                        </p:attrNameLst>
                                      </p:cBhvr>
                                      <p:to>
                                        <p:strVal val="visible"/>
                                      </p:to>
                                    </p:set>
                                    <p:animEffect transition="in" filter="wipe(down)">
                                      <p:cBhvr>
                                        <p:cTn id="28" dur="500"/>
                                        <p:tgtEl>
                                          <p:spTgt spid="25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58"/>
                                        </p:tgtEl>
                                        <p:attrNameLst>
                                          <p:attrName>style.visibility</p:attrName>
                                        </p:attrNameLst>
                                      </p:cBhvr>
                                      <p:to>
                                        <p:strVal val="visible"/>
                                      </p:to>
                                    </p:set>
                                    <p:animEffect transition="in" filter="wipe(down)">
                                      <p:cBhvr>
                                        <p:cTn id="33"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55" grpId="0" animBg="1"/>
      <p:bldP spid="256" grpId="0" animBg="1"/>
      <p:bldP spid="257" grpId="0" animBg="1"/>
      <p:bldP spid="2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grpSp>
        <p:nvGrpSpPr>
          <p:cNvPr id="5" name="Group 4"/>
          <p:cNvGrpSpPr/>
          <p:nvPr/>
        </p:nvGrpSpPr>
        <p:grpSpPr>
          <a:xfrm>
            <a:off x="162370" y="368131"/>
            <a:ext cx="2394375" cy="2621724"/>
            <a:chOff x="3024571" y="1539088"/>
            <a:chExt cx="2096602" cy="2305146"/>
          </a:xfrm>
        </p:grpSpPr>
        <p:pic>
          <p:nvPicPr>
            <p:cNvPr id="4102" name="Picture 6" descr="https://i.pinimg.com/564x/8f/19/41/8f19411b5bc7af7107bbd1606fabdc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571" y="1539088"/>
              <a:ext cx="2096602" cy="2305146"/>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887060" y="2587161"/>
              <a:ext cx="602166" cy="658546"/>
            </a:xfrm>
            <a:prstGeom prst="rect">
              <a:avLst/>
            </a:prstGeom>
            <a:noFill/>
          </p:spPr>
          <p:txBody>
            <a:bodyPr wrap="square" rtlCol="0">
              <a:spAutoFit/>
            </a:bodyPr>
            <a:lstStyle/>
            <a:p>
              <a:r>
                <a:rPr lang="en-US" sz="4267" dirty="0">
                  <a:solidFill>
                    <a:schemeClr val="bg1"/>
                  </a:solidFill>
                  <a:latin typeface="VNI-Avo" pitchFamily="2" charset="0"/>
                </a:rPr>
                <a:t>6</a:t>
              </a:r>
            </a:p>
          </p:txBody>
        </p:sp>
      </p:grpSp>
      <p:grpSp>
        <p:nvGrpSpPr>
          <p:cNvPr id="6" name="Group 5"/>
          <p:cNvGrpSpPr/>
          <p:nvPr/>
        </p:nvGrpSpPr>
        <p:grpSpPr>
          <a:xfrm rot="733911">
            <a:off x="9906713" y="324297"/>
            <a:ext cx="2042783" cy="2414545"/>
            <a:chOff x="7195405" y="1338146"/>
            <a:chExt cx="1532087" cy="1810909"/>
          </a:xfrm>
        </p:grpSpPr>
        <p:pic>
          <p:nvPicPr>
            <p:cNvPr id="4100" name="Picture 4" descr="https://i.pinimg.com/564x/5e/0e/9c/5e0e9c93b7854fcf0200bd8d4a02e9ff.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703"/>
            <a:stretch/>
          </p:blipFill>
          <p:spPr bwMode="auto">
            <a:xfrm>
              <a:off x="7195405" y="1338146"/>
              <a:ext cx="1532087" cy="181090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rot="20866089">
              <a:off x="7514306" y="2227135"/>
              <a:ext cx="602166" cy="561741"/>
            </a:xfrm>
            <a:prstGeom prst="rect">
              <a:avLst/>
            </a:prstGeom>
            <a:noFill/>
          </p:spPr>
          <p:txBody>
            <a:bodyPr wrap="square" rtlCol="0">
              <a:spAutoFit/>
            </a:bodyPr>
            <a:lstStyle/>
            <a:p>
              <a:r>
                <a:rPr lang="en-US" sz="4267" dirty="0">
                  <a:latin typeface="VNI-Avo" pitchFamily="2" charset="0"/>
                </a:rPr>
                <a:t>9</a:t>
              </a:r>
            </a:p>
          </p:txBody>
        </p:sp>
      </p:grpSp>
      <p:pic>
        <p:nvPicPr>
          <p:cNvPr id="60" name="Google Shape;538;p7" descr="1-47"/>
          <p:cNvPicPr preferRelativeResize="0"/>
          <p:nvPr/>
        </p:nvPicPr>
        <p:blipFill rotWithShape="1">
          <a:blip r:embed="rId5">
            <a:alphaModFix/>
          </a:blip>
          <a:srcRect t="76262" r="3305" b="-166"/>
          <a:stretch/>
        </p:blipFill>
        <p:spPr>
          <a:xfrm>
            <a:off x="-292100" y="5442990"/>
            <a:ext cx="12569333" cy="1430977"/>
          </a:xfrm>
          <a:prstGeom prst="rect">
            <a:avLst/>
          </a:prstGeom>
          <a:noFill/>
          <a:ln>
            <a:noFill/>
          </a:ln>
        </p:spPr>
      </p:pic>
      <p:grpSp>
        <p:nvGrpSpPr>
          <p:cNvPr id="4" name="Group 3"/>
          <p:cNvGrpSpPr/>
          <p:nvPr/>
        </p:nvGrpSpPr>
        <p:grpSpPr>
          <a:xfrm>
            <a:off x="5619009" y="2068893"/>
            <a:ext cx="1616375" cy="2581792"/>
            <a:chOff x="110971" y="68969"/>
            <a:chExt cx="1397277" cy="2130025"/>
          </a:xfrm>
        </p:grpSpPr>
        <p:pic>
          <p:nvPicPr>
            <p:cNvPr id="4098" name="Picture 2" descr="https://i.pinimg.com/564x/0a/7b/91/0a7b91bd206284b0288007fd510e82a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577" r="12882" b="9258"/>
            <a:stretch/>
          </p:blipFill>
          <p:spPr bwMode="auto">
            <a:xfrm>
              <a:off x="110971" y="68969"/>
              <a:ext cx="1397277" cy="2130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5446" y="647523"/>
              <a:ext cx="602166" cy="617929"/>
            </a:xfrm>
            <a:prstGeom prst="rect">
              <a:avLst/>
            </a:prstGeom>
            <a:noFill/>
          </p:spPr>
          <p:txBody>
            <a:bodyPr wrap="square" rtlCol="0">
              <a:spAutoFit/>
            </a:bodyPr>
            <a:lstStyle/>
            <a:p>
              <a:r>
                <a:rPr lang="en-US" sz="4267" dirty="0">
                  <a:latin typeface="VNI-Avo" pitchFamily="2" charset="0"/>
                </a:rPr>
                <a:t>8</a:t>
              </a:r>
            </a:p>
          </p:txBody>
        </p:sp>
      </p:grpSp>
      <p:grpSp>
        <p:nvGrpSpPr>
          <p:cNvPr id="13" name="Group 12"/>
          <p:cNvGrpSpPr/>
          <p:nvPr/>
        </p:nvGrpSpPr>
        <p:grpSpPr>
          <a:xfrm>
            <a:off x="3498212" y="1240134"/>
            <a:ext cx="1407533" cy="1541733"/>
            <a:chOff x="7867144" y="2497019"/>
            <a:chExt cx="1055650" cy="1156301"/>
          </a:xfrm>
        </p:grpSpPr>
        <p:pic>
          <p:nvPicPr>
            <p:cNvPr id="4104" name="Picture 8" descr="https://i.pinimg.com/564x/47/0e/67/470e670c1bbbc22bf30fab5f99ac356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329" t="15096" r="13993" b="9249"/>
            <a:stretch/>
          </p:blipFill>
          <p:spPr bwMode="auto">
            <a:xfrm rot="799996">
              <a:off x="7867144" y="2523330"/>
              <a:ext cx="1055650" cy="112999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8195848" y="2497019"/>
              <a:ext cx="641328" cy="623248"/>
            </a:xfrm>
            <a:prstGeom prst="rect">
              <a:avLst/>
            </a:prstGeom>
            <a:noFill/>
          </p:spPr>
          <p:txBody>
            <a:bodyPr wrap="square" rtlCol="0">
              <a:spAutoFit/>
            </a:bodyPr>
            <a:lstStyle/>
            <a:p>
              <a:r>
                <a:rPr lang="en-US" sz="1600" b="1" dirty="0" err="1" smtClean="0">
                  <a:latin typeface="VNI-Avo" pitchFamily="2" charset="0"/>
                </a:rPr>
                <a:t>Toång</a:t>
              </a:r>
              <a:r>
                <a:rPr lang="en-US" sz="1600" b="1" dirty="0" smtClean="0">
                  <a:latin typeface="VNI-Avo" pitchFamily="2" charset="0"/>
                </a:rPr>
                <a:t> </a:t>
              </a:r>
              <a:r>
                <a:rPr lang="en-US" sz="1600" b="1" dirty="0" err="1" smtClean="0">
                  <a:latin typeface="VNI-Avo" pitchFamily="2" charset="0"/>
                </a:rPr>
                <a:t>cuûa</a:t>
              </a:r>
              <a:r>
                <a:rPr lang="en-US" sz="1600" b="1" dirty="0" smtClean="0">
                  <a:latin typeface="VNI-Avo" pitchFamily="2" charset="0"/>
                </a:rPr>
                <a:t> 8 </a:t>
              </a:r>
              <a:r>
                <a:rPr lang="en-US" sz="1600" b="1" dirty="0" err="1" smtClean="0">
                  <a:latin typeface="VNI-Avo" pitchFamily="2" charset="0"/>
                </a:rPr>
                <a:t>vaø</a:t>
              </a:r>
              <a:r>
                <a:rPr lang="en-US" sz="1600" b="1" dirty="0" smtClean="0">
                  <a:latin typeface="VNI-Avo" pitchFamily="2" charset="0"/>
                </a:rPr>
                <a:t> 1</a:t>
              </a:r>
              <a:endParaRPr lang="en-US" sz="1600" b="1" dirty="0">
                <a:latin typeface="VNI-Avo" pitchFamily="2" charset="0"/>
              </a:endParaRPr>
            </a:p>
          </p:txBody>
        </p:sp>
      </p:grpSp>
      <p:grpSp>
        <p:nvGrpSpPr>
          <p:cNvPr id="12" name="Group 11"/>
          <p:cNvGrpSpPr/>
          <p:nvPr/>
        </p:nvGrpSpPr>
        <p:grpSpPr>
          <a:xfrm>
            <a:off x="8167182" y="3039774"/>
            <a:ext cx="1407533" cy="1624488"/>
            <a:chOff x="4739545" y="2239611"/>
            <a:chExt cx="1055650" cy="1218366"/>
          </a:xfrm>
        </p:grpSpPr>
        <p:pic>
          <p:nvPicPr>
            <p:cNvPr id="64" name="Picture 8" descr="https://i.pinimg.com/564x/47/0e/67/470e670c1bbbc22bf30fab5f99ac356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329" t="15096" r="13993" b="9249"/>
            <a:stretch/>
          </p:blipFill>
          <p:spPr bwMode="auto">
            <a:xfrm rot="21085922">
              <a:off x="4739545" y="2327987"/>
              <a:ext cx="1055650" cy="112999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4926518" y="2239611"/>
              <a:ext cx="779877" cy="623248"/>
            </a:xfrm>
            <a:prstGeom prst="rect">
              <a:avLst/>
            </a:prstGeom>
            <a:noFill/>
          </p:spPr>
          <p:txBody>
            <a:bodyPr wrap="square" rtlCol="0">
              <a:spAutoFit/>
            </a:bodyPr>
            <a:lstStyle/>
            <a:p>
              <a:r>
                <a:rPr lang="en-US" sz="1600" b="1" dirty="0" err="1">
                  <a:latin typeface="VNI-Avo" pitchFamily="2" charset="0"/>
                </a:rPr>
                <a:t>Toång</a:t>
              </a:r>
              <a:r>
                <a:rPr lang="en-US" sz="1600" b="1" dirty="0">
                  <a:latin typeface="VNI-Avo" pitchFamily="2" charset="0"/>
                </a:rPr>
                <a:t> </a:t>
              </a:r>
              <a:r>
                <a:rPr lang="en-US" sz="1600" b="1" dirty="0" err="1">
                  <a:latin typeface="VNI-Avo" pitchFamily="2" charset="0"/>
                </a:rPr>
                <a:t>cuûa</a:t>
              </a:r>
              <a:r>
                <a:rPr lang="en-US" sz="1600" b="1" dirty="0">
                  <a:latin typeface="VNI-Avo" pitchFamily="2" charset="0"/>
                </a:rPr>
                <a:t> </a:t>
              </a:r>
              <a:r>
                <a:rPr lang="en-US" sz="1600" b="1" dirty="0" smtClean="0">
                  <a:latin typeface="VNI-Avo" pitchFamily="2" charset="0"/>
                </a:rPr>
                <a:t>0 </a:t>
              </a:r>
              <a:r>
                <a:rPr lang="en-US" sz="1600" b="1" dirty="0" err="1">
                  <a:latin typeface="VNI-Avo" pitchFamily="2" charset="0"/>
                </a:rPr>
                <a:t>vaø</a:t>
              </a:r>
              <a:r>
                <a:rPr lang="en-US" sz="1600" b="1" dirty="0">
                  <a:latin typeface="VNI-Avo" pitchFamily="2" charset="0"/>
                </a:rPr>
                <a:t> 6</a:t>
              </a:r>
            </a:p>
          </p:txBody>
        </p:sp>
      </p:grpSp>
      <p:grpSp>
        <p:nvGrpSpPr>
          <p:cNvPr id="8" name="Group 7"/>
          <p:cNvGrpSpPr/>
          <p:nvPr/>
        </p:nvGrpSpPr>
        <p:grpSpPr>
          <a:xfrm>
            <a:off x="7476488" y="1151751"/>
            <a:ext cx="1407533" cy="1506653"/>
            <a:chOff x="73984" y="2703226"/>
            <a:chExt cx="1055650" cy="1129990"/>
          </a:xfrm>
        </p:grpSpPr>
        <p:pic>
          <p:nvPicPr>
            <p:cNvPr id="65" name="Picture 8" descr="https://i.pinimg.com/564x/47/0e/67/470e670c1bbbc22bf30fab5f99ac356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329" t="15096" r="13993" b="9249"/>
            <a:stretch/>
          </p:blipFill>
          <p:spPr bwMode="auto">
            <a:xfrm>
              <a:off x="73984" y="2703226"/>
              <a:ext cx="1055650" cy="112999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327549" y="2725953"/>
              <a:ext cx="719683" cy="623248"/>
            </a:xfrm>
            <a:prstGeom prst="rect">
              <a:avLst/>
            </a:prstGeom>
            <a:noFill/>
          </p:spPr>
          <p:txBody>
            <a:bodyPr wrap="square" rtlCol="0">
              <a:spAutoFit/>
            </a:bodyPr>
            <a:lstStyle/>
            <a:p>
              <a:r>
                <a:rPr lang="en-US" sz="1600" b="1" dirty="0" err="1">
                  <a:latin typeface="VNI-Avo" pitchFamily="2" charset="0"/>
                </a:rPr>
                <a:t>Toång</a:t>
              </a:r>
              <a:r>
                <a:rPr lang="en-US" sz="1600" b="1" dirty="0">
                  <a:latin typeface="VNI-Avo" pitchFamily="2" charset="0"/>
                </a:rPr>
                <a:t> </a:t>
              </a:r>
              <a:r>
                <a:rPr lang="en-US" sz="1600" b="1" dirty="0" err="1">
                  <a:latin typeface="VNI-Avo" pitchFamily="2" charset="0"/>
                </a:rPr>
                <a:t>cuûa</a:t>
              </a:r>
              <a:r>
                <a:rPr lang="en-US" sz="1600" b="1" dirty="0">
                  <a:latin typeface="VNI-Avo" pitchFamily="2" charset="0"/>
                </a:rPr>
                <a:t> </a:t>
              </a:r>
              <a:r>
                <a:rPr lang="en-US" sz="1600" b="1" dirty="0" smtClean="0">
                  <a:latin typeface="VNI-Avo" pitchFamily="2" charset="0"/>
                </a:rPr>
                <a:t>1 </a:t>
              </a:r>
              <a:r>
                <a:rPr lang="en-US" sz="1600" b="1" dirty="0" err="1">
                  <a:latin typeface="VNI-Avo" pitchFamily="2" charset="0"/>
                </a:rPr>
                <a:t>vaø</a:t>
              </a:r>
              <a:r>
                <a:rPr lang="en-US" sz="1600" b="1" dirty="0">
                  <a:latin typeface="VNI-Avo" pitchFamily="2" charset="0"/>
                </a:rPr>
                <a:t> </a:t>
              </a:r>
              <a:r>
                <a:rPr lang="en-US" sz="1600" b="1" dirty="0" smtClean="0">
                  <a:latin typeface="VNI-Avo" pitchFamily="2" charset="0"/>
                </a:rPr>
                <a:t>5</a:t>
              </a:r>
              <a:endParaRPr lang="en-US" sz="1600" b="1" dirty="0">
                <a:latin typeface="VNI-Avo" pitchFamily="2" charset="0"/>
              </a:endParaRPr>
            </a:p>
          </p:txBody>
        </p:sp>
      </p:grpSp>
      <p:grpSp>
        <p:nvGrpSpPr>
          <p:cNvPr id="10" name="Group 9"/>
          <p:cNvGrpSpPr/>
          <p:nvPr/>
        </p:nvGrpSpPr>
        <p:grpSpPr>
          <a:xfrm>
            <a:off x="10008880" y="3214062"/>
            <a:ext cx="1407533" cy="1584324"/>
            <a:chOff x="3379131" y="2213190"/>
            <a:chExt cx="1055650" cy="1188243"/>
          </a:xfrm>
        </p:grpSpPr>
        <p:pic>
          <p:nvPicPr>
            <p:cNvPr id="61" name="Picture 8" descr="https://i.pinimg.com/564x/47/0e/67/470e670c1bbbc22bf30fab5f99ac356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329" t="15096" r="13993" b="9249"/>
            <a:stretch/>
          </p:blipFill>
          <p:spPr bwMode="auto">
            <a:xfrm rot="840883">
              <a:off x="3379131" y="2271443"/>
              <a:ext cx="1055650" cy="1129990"/>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3711029" y="2213190"/>
              <a:ext cx="659846" cy="623248"/>
            </a:xfrm>
            <a:prstGeom prst="rect">
              <a:avLst/>
            </a:prstGeom>
            <a:noFill/>
          </p:spPr>
          <p:txBody>
            <a:bodyPr wrap="square" rtlCol="0">
              <a:spAutoFit/>
            </a:bodyPr>
            <a:lstStyle/>
            <a:p>
              <a:r>
                <a:rPr lang="en-US" sz="1600" b="1" dirty="0" err="1">
                  <a:latin typeface="VNI-Avo" pitchFamily="2" charset="0"/>
                </a:rPr>
                <a:t>Toång</a:t>
              </a:r>
              <a:r>
                <a:rPr lang="en-US" sz="1600" b="1" dirty="0">
                  <a:latin typeface="VNI-Avo" pitchFamily="2" charset="0"/>
                </a:rPr>
                <a:t> </a:t>
              </a:r>
              <a:r>
                <a:rPr lang="en-US" sz="1600" b="1" dirty="0" err="1">
                  <a:latin typeface="VNI-Avo" pitchFamily="2" charset="0"/>
                </a:rPr>
                <a:t>cuûa</a:t>
              </a:r>
              <a:r>
                <a:rPr lang="en-US" sz="1600" b="1" dirty="0">
                  <a:latin typeface="VNI-Avo" pitchFamily="2" charset="0"/>
                </a:rPr>
                <a:t> </a:t>
              </a:r>
              <a:r>
                <a:rPr lang="en-US" sz="1600" b="1" dirty="0" smtClean="0">
                  <a:latin typeface="VNI-Avo" pitchFamily="2" charset="0"/>
                </a:rPr>
                <a:t>4 </a:t>
              </a:r>
              <a:r>
                <a:rPr lang="en-US" sz="1600" b="1" dirty="0" err="1">
                  <a:latin typeface="VNI-Avo" pitchFamily="2" charset="0"/>
                </a:rPr>
                <a:t>vaø</a:t>
              </a:r>
              <a:r>
                <a:rPr lang="en-US" sz="1600" b="1" dirty="0">
                  <a:latin typeface="VNI-Avo" pitchFamily="2" charset="0"/>
                </a:rPr>
                <a:t> </a:t>
              </a:r>
              <a:r>
                <a:rPr lang="en-US" sz="1600" b="1" dirty="0" smtClean="0">
                  <a:latin typeface="VNI-Avo" pitchFamily="2" charset="0"/>
                </a:rPr>
                <a:t>4</a:t>
              </a:r>
              <a:endParaRPr lang="en-US" sz="1600" b="1" dirty="0">
                <a:latin typeface="VNI-Avo" pitchFamily="2" charset="0"/>
              </a:endParaRPr>
            </a:p>
          </p:txBody>
        </p:sp>
      </p:grpSp>
      <p:grpSp>
        <p:nvGrpSpPr>
          <p:cNvPr id="11" name="Group 10"/>
          <p:cNvGrpSpPr/>
          <p:nvPr/>
        </p:nvGrpSpPr>
        <p:grpSpPr>
          <a:xfrm>
            <a:off x="162368" y="3522348"/>
            <a:ext cx="1407533" cy="1533137"/>
            <a:chOff x="4065446" y="947308"/>
            <a:chExt cx="1055650" cy="1149853"/>
          </a:xfrm>
        </p:grpSpPr>
        <p:pic>
          <p:nvPicPr>
            <p:cNvPr id="63" name="Picture 8" descr="https://i.pinimg.com/564x/47/0e/67/470e670c1bbbc22bf30fab5f99ac356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329" t="15096" r="13993" b="9249"/>
            <a:stretch/>
          </p:blipFill>
          <p:spPr bwMode="auto">
            <a:xfrm rot="21278757">
              <a:off x="4065446" y="967171"/>
              <a:ext cx="1055650" cy="1129990"/>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rot="20952392">
              <a:off x="4297483" y="947308"/>
              <a:ext cx="728029" cy="623248"/>
            </a:xfrm>
            <a:prstGeom prst="rect">
              <a:avLst/>
            </a:prstGeom>
            <a:noFill/>
          </p:spPr>
          <p:txBody>
            <a:bodyPr wrap="square" rtlCol="0">
              <a:spAutoFit/>
            </a:bodyPr>
            <a:lstStyle/>
            <a:p>
              <a:r>
                <a:rPr lang="en-US" sz="1600" b="1" dirty="0" err="1">
                  <a:latin typeface="VNI-Avo" pitchFamily="2" charset="0"/>
                </a:rPr>
                <a:t>Toång</a:t>
              </a:r>
              <a:r>
                <a:rPr lang="en-US" sz="1600" b="1" dirty="0">
                  <a:latin typeface="VNI-Avo" pitchFamily="2" charset="0"/>
                </a:rPr>
                <a:t> </a:t>
              </a:r>
              <a:r>
                <a:rPr lang="en-US" sz="1600" b="1" dirty="0" err="1">
                  <a:latin typeface="VNI-Avo" pitchFamily="2" charset="0"/>
                </a:rPr>
                <a:t>cuûa</a:t>
              </a:r>
              <a:r>
                <a:rPr lang="en-US" sz="1600" b="1" dirty="0">
                  <a:latin typeface="VNI-Avo" pitchFamily="2" charset="0"/>
                </a:rPr>
                <a:t> </a:t>
              </a:r>
              <a:r>
                <a:rPr lang="en-US" sz="1600" b="1" dirty="0" smtClean="0">
                  <a:latin typeface="VNI-Avo" pitchFamily="2" charset="0"/>
                </a:rPr>
                <a:t>2 </a:t>
              </a:r>
              <a:r>
                <a:rPr lang="en-US" sz="1600" b="1" dirty="0" err="1">
                  <a:latin typeface="VNI-Avo" pitchFamily="2" charset="0"/>
                </a:rPr>
                <a:t>vaø</a:t>
              </a:r>
              <a:r>
                <a:rPr lang="en-US" sz="1600" b="1" dirty="0">
                  <a:latin typeface="VNI-Avo" pitchFamily="2" charset="0"/>
                </a:rPr>
                <a:t> 6</a:t>
              </a:r>
            </a:p>
          </p:txBody>
        </p:sp>
      </p:grpSp>
      <p:grpSp>
        <p:nvGrpSpPr>
          <p:cNvPr id="9" name="Group 8"/>
          <p:cNvGrpSpPr/>
          <p:nvPr/>
        </p:nvGrpSpPr>
        <p:grpSpPr>
          <a:xfrm>
            <a:off x="2008764" y="3080236"/>
            <a:ext cx="1407533" cy="1506653"/>
            <a:chOff x="2085626" y="1803767"/>
            <a:chExt cx="1055650" cy="1129990"/>
          </a:xfrm>
        </p:grpSpPr>
        <p:pic>
          <p:nvPicPr>
            <p:cNvPr id="62" name="Picture 8" descr="https://i.pinimg.com/564x/47/0e/67/470e670c1bbbc22bf30fab5f99ac356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329" t="15096" r="13993" b="9249"/>
            <a:stretch/>
          </p:blipFill>
          <p:spPr bwMode="auto">
            <a:xfrm rot="20380598">
              <a:off x="2085626" y="1803767"/>
              <a:ext cx="1055650" cy="1129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66574" y="1834906"/>
              <a:ext cx="753180" cy="623248"/>
            </a:xfrm>
            <a:prstGeom prst="rect">
              <a:avLst/>
            </a:prstGeom>
            <a:noFill/>
          </p:spPr>
          <p:txBody>
            <a:bodyPr wrap="square" rtlCol="0">
              <a:spAutoFit/>
            </a:bodyPr>
            <a:lstStyle/>
            <a:p>
              <a:r>
                <a:rPr lang="en-US" sz="1600" b="1" dirty="0" err="1">
                  <a:latin typeface="VNI-Avo" pitchFamily="2" charset="0"/>
                </a:rPr>
                <a:t>Toång</a:t>
              </a:r>
              <a:r>
                <a:rPr lang="en-US" sz="1600" b="1" dirty="0">
                  <a:latin typeface="VNI-Avo" pitchFamily="2" charset="0"/>
                </a:rPr>
                <a:t> </a:t>
              </a:r>
              <a:r>
                <a:rPr lang="en-US" sz="1600" b="1" dirty="0" err="1">
                  <a:latin typeface="VNI-Avo" pitchFamily="2" charset="0"/>
                </a:rPr>
                <a:t>cuûa</a:t>
              </a:r>
              <a:r>
                <a:rPr lang="en-US" sz="1600" b="1" dirty="0">
                  <a:latin typeface="VNI-Avo" pitchFamily="2" charset="0"/>
                </a:rPr>
                <a:t> </a:t>
              </a:r>
              <a:r>
                <a:rPr lang="en-US" sz="1600" b="1" dirty="0" smtClean="0">
                  <a:latin typeface="VNI-Avo" pitchFamily="2" charset="0"/>
                </a:rPr>
                <a:t>3 </a:t>
              </a:r>
              <a:r>
                <a:rPr lang="en-US" sz="1600" b="1" dirty="0" err="1">
                  <a:latin typeface="VNI-Avo" pitchFamily="2" charset="0"/>
                </a:rPr>
                <a:t>vaø</a:t>
              </a:r>
              <a:r>
                <a:rPr lang="en-US" sz="1600" b="1" dirty="0">
                  <a:latin typeface="VNI-Avo" pitchFamily="2" charset="0"/>
                </a:rPr>
                <a:t> </a:t>
              </a:r>
              <a:r>
                <a:rPr lang="en-US" sz="1600" b="1" dirty="0" smtClean="0">
                  <a:latin typeface="VNI-Avo" pitchFamily="2" charset="0"/>
                </a:rPr>
                <a:t>6</a:t>
              </a:r>
              <a:endParaRPr lang="en-US" sz="1600" b="1" dirty="0">
                <a:latin typeface="VNI-Avo" pitchFamily="2" charset="0"/>
              </a:endParaRPr>
            </a:p>
          </p:txBody>
        </p:sp>
      </p:grpSp>
      <p:sp>
        <p:nvSpPr>
          <p:cNvPr id="31" name="Rounded Rectangle 30"/>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a:latin typeface="VNI-Avo" pitchFamily="2" charset="0"/>
            </a:endParaRPr>
          </a:p>
        </p:txBody>
      </p:sp>
      <p:sp>
        <p:nvSpPr>
          <p:cNvPr id="32" name="TextBox 31"/>
          <p:cNvSpPr txBox="1"/>
          <p:nvPr/>
        </p:nvSpPr>
        <p:spPr>
          <a:xfrm>
            <a:off x="1586821" y="258122"/>
            <a:ext cx="8980223" cy="584775"/>
          </a:xfrm>
          <a:prstGeom prst="rect">
            <a:avLst/>
          </a:prstGeom>
          <a:noFill/>
        </p:spPr>
        <p:txBody>
          <a:bodyPr wrap="square" rtlCol="0">
            <a:spAutoFit/>
          </a:bodyPr>
          <a:lstStyle/>
          <a:p>
            <a:r>
              <a:rPr lang="en-US" sz="3200" dirty="0" err="1" smtClean="0">
                <a:solidFill>
                  <a:srgbClr val="FF0000"/>
                </a:solidFill>
                <a:latin typeface="VNI-Avo" pitchFamily="2" charset="0"/>
                <a:cs typeface="Times New Roman" panose="02020603050405020304" pitchFamily="18" charset="0"/>
              </a:rPr>
              <a:t>Baøi</a:t>
            </a:r>
            <a:r>
              <a:rPr lang="en-US" sz="3200" dirty="0" smtClean="0">
                <a:solidFill>
                  <a:srgbClr val="FF0000"/>
                </a:solidFill>
                <a:latin typeface="VNI-Avo" pitchFamily="2" charset="0"/>
                <a:cs typeface="Times New Roman" panose="02020603050405020304" pitchFamily="18" charset="0"/>
              </a:rPr>
              <a:t> 7: </a:t>
            </a:r>
            <a:r>
              <a:rPr lang="en-US" sz="3200" dirty="0" err="1" smtClean="0">
                <a:solidFill>
                  <a:srgbClr val="FF0000"/>
                </a:solidFill>
                <a:latin typeface="VNI-Avo" pitchFamily="2" charset="0"/>
                <a:cs typeface="Times New Roman" panose="02020603050405020304" pitchFamily="18" charset="0"/>
              </a:rPr>
              <a:t>Tìm</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tröùng</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cho</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gaø</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meï</a:t>
            </a:r>
            <a:endParaRPr lang="en-US" sz="3200" dirty="0" smtClean="0">
              <a:solidFill>
                <a:srgbClr val="FF0000"/>
              </a:solidFill>
              <a:latin typeface="VNI-Avo" pitchFamily="2" charset="0"/>
              <a:cs typeface="Times New Roman" panose="02020603050405020304" pitchFamily="18" charset="0"/>
            </a:endParaRPr>
          </a:p>
        </p:txBody>
      </p:sp>
    </p:spTree>
    <p:extLst>
      <p:ext uri="{BB962C8B-B14F-4D97-AF65-F5344CB8AC3E}">
        <p14:creationId xmlns:p14="http://schemas.microsoft.com/office/powerpoint/2010/main" val="24180623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1.45833E-6 4.44444E-6 L 0.40573 -0.06829 " pathEditMode="relative" rAng="0" ptsTypes="AA">
                                      <p:cBhvr>
                                        <p:cTn id="35" dur="2000" fill="hold"/>
                                        <p:tgtEl>
                                          <p:spTgt spid="13"/>
                                        </p:tgtEl>
                                        <p:attrNameLst>
                                          <p:attrName>ppt_x</p:attrName>
                                          <p:attrName>ppt_y</p:attrName>
                                        </p:attrNameLst>
                                      </p:cBhvr>
                                      <p:rCtr x="20286" y="-3426"/>
                                    </p:animMotion>
                                  </p:childTnLst>
                                </p:cTn>
                              </p:par>
                            </p:childTnLst>
                          </p:cTn>
                        </p:par>
                      </p:childTnLst>
                    </p:cTn>
                  </p:par>
                </p:childTnLst>
              </p:cTn>
              <p:nextCondLst>
                <p:cond evt="onClick" delay="0">
                  <p:tgtEl>
                    <p:spTgt spid="13"/>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3.54167E-6 2.22222E-6 L -0.41497 -0.03496 " pathEditMode="relative" rAng="0" ptsTypes="AA">
                                      <p:cBhvr>
                                        <p:cTn id="40" dur="2000" fill="hold"/>
                                        <p:tgtEl>
                                          <p:spTgt spid="8"/>
                                        </p:tgtEl>
                                        <p:attrNameLst>
                                          <p:attrName>ppt_x</p:attrName>
                                          <p:attrName>ppt_y</p:attrName>
                                        </p:attrNameLst>
                                      </p:cBhvr>
                                      <p:rCtr x="-20755" y="-1759"/>
                                    </p:animMotion>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4.16667E-6 -6.17284E-7 L 0.56545 -0.13272 " pathEditMode="relative" rAng="0" ptsTypes="AA">
                                      <p:cBhvr>
                                        <p:cTn id="45" dur="2000" fill="hold"/>
                                        <p:tgtEl>
                                          <p:spTgt spid="9"/>
                                        </p:tgtEl>
                                        <p:attrNameLst>
                                          <p:attrName>ppt_x</p:attrName>
                                          <p:attrName>ppt_y</p:attrName>
                                        </p:attrNameLst>
                                      </p:cBhvr>
                                      <p:rCtr x="28264" y="-6636"/>
                                    </p:animMotion>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2"/>
                    </p:tgtEl>
                  </p:cond>
                </p:stCondLst>
                <p:endSync evt="end" delay="0">
                  <p:rtn val="all"/>
                </p:endSync>
                <p:childTnLst>
                  <p:par>
                    <p:cTn id="47" fill="hold">
                      <p:stCondLst>
                        <p:cond delay="0"/>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4.16667E-6 -4.07407E-6 L -0.51783 -0.10393 " pathEditMode="relative" rAng="0" ptsTypes="AA">
                                      <p:cBhvr>
                                        <p:cTn id="50" dur="2000" fill="hold"/>
                                        <p:tgtEl>
                                          <p:spTgt spid="12"/>
                                        </p:tgtEl>
                                        <p:attrNameLst>
                                          <p:attrName>ppt_x</p:attrName>
                                          <p:attrName>ppt_y</p:attrName>
                                        </p:attrNameLst>
                                      </p:cBhvr>
                                      <p:rCtr x="-25898" y="-5208"/>
                                    </p:animMotion>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09076 -0.1581 L -0.2905 -0.19213 " pathEditMode="relative" rAng="0" ptsTypes="AA">
                                      <p:cBhvr>
                                        <p:cTn id="55" dur="2000" fill="hold"/>
                                        <p:tgtEl>
                                          <p:spTgt spid="10"/>
                                        </p:tgtEl>
                                        <p:attrNameLst>
                                          <p:attrName>ppt_x</p:attrName>
                                          <p:attrName>ppt_y</p:attrName>
                                        </p:attrNameLst>
                                      </p:cBhvr>
                                      <p:rCtr x="-9987" y="-1713"/>
                                    </p:animMotion>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3.54167E-6 -2.96296E-6 L 0.3267 -0.04097 " pathEditMode="relative" rAng="0" ptsTypes="AA">
                                      <p:cBhvr>
                                        <p:cTn id="60" dur="2000" fill="hold"/>
                                        <p:tgtEl>
                                          <p:spTgt spid="11"/>
                                        </p:tgtEl>
                                        <p:attrNameLst>
                                          <p:attrName>ppt_x</p:attrName>
                                          <p:attrName>ppt_y</p:attrName>
                                        </p:attrNameLst>
                                      </p:cBhvr>
                                      <p:rCtr x="16328" y="-2060"/>
                                    </p:animMotion>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资源 711"/>
          <p:cNvPicPr>
            <a:picLocks noChangeAspect="1"/>
          </p:cNvPicPr>
          <p:nvPr/>
        </p:nvPicPr>
        <p:blipFill>
          <a:blip r:embed="rId3"/>
          <a:stretch>
            <a:fillRect/>
          </a:stretch>
        </p:blipFill>
        <p:spPr>
          <a:xfrm>
            <a:off x="97790" y="4859655"/>
            <a:ext cx="11996420" cy="2129155"/>
          </a:xfrm>
          <a:prstGeom prst="rect">
            <a:avLst/>
          </a:prstGeom>
        </p:spPr>
      </p:pic>
      <p:pic>
        <p:nvPicPr>
          <p:cNvPr id="4" name="图片 3" descr="资源 811"/>
          <p:cNvPicPr>
            <a:picLocks noChangeAspect="1"/>
          </p:cNvPicPr>
          <p:nvPr/>
        </p:nvPicPr>
        <p:blipFill>
          <a:blip r:embed="rId4"/>
          <a:stretch>
            <a:fillRect/>
          </a:stretch>
        </p:blipFill>
        <p:spPr>
          <a:xfrm>
            <a:off x="3964940" y="3628390"/>
            <a:ext cx="4262120" cy="2689860"/>
          </a:xfrm>
          <a:prstGeom prst="rect">
            <a:avLst/>
          </a:prstGeom>
        </p:spPr>
      </p:pic>
      <p:pic>
        <p:nvPicPr>
          <p:cNvPr id="12" name="图片 11" descr="资源 611"/>
          <p:cNvPicPr>
            <a:picLocks noChangeAspect="1"/>
          </p:cNvPicPr>
          <p:nvPr/>
        </p:nvPicPr>
        <p:blipFill>
          <a:blip r:embed="rId5"/>
          <a:stretch>
            <a:fillRect/>
          </a:stretch>
        </p:blipFill>
        <p:spPr>
          <a:xfrm>
            <a:off x="925195" y="3346450"/>
            <a:ext cx="1393825" cy="676275"/>
          </a:xfrm>
          <a:prstGeom prst="rect">
            <a:avLst/>
          </a:prstGeom>
        </p:spPr>
      </p:pic>
      <p:sp>
        <p:nvSpPr>
          <p:cNvPr id="23" name="文本框 22"/>
          <p:cNvSpPr txBox="1"/>
          <p:nvPr/>
        </p:nvSpPr>
        <p:spPr>
          <a:xfrm>
            <a:off x="4269274" y="508802"/>
            <a:ext cx="4839162" cy="1212319"/>
          </a:xfrm>
          <a:prstGeom prst="rect">
            <a:avLst/>
          </a:prstGeom>
          <a:noFill/>
        </p:spPr>
        <p:txBody>
          <a:bodyPr wrap="square" lIns="72327" tIns="36163" rIns="72327" bIns="36163" rtlCol="0">
            <a:spAutoFit/>
          </a:bodyPr>
          <a:lstStyle/>
          <a:p>
            <a:pPr algn="l">
              <a:lnSpc>
                <a:spcPct val="130000"/>
              </a:lnSpc>
            </a:pPr>
            <a:r>
              <a:rPr lang="en-US" altLang="zh-CN" sz="5695" dirty="0" err="1" smtClean="0">
                <a:solidFill>
                  <a:schemeClr val="tx1"/>
                </a:solidFill>
                <a:latin typeface="VNI-Avo" pitchFamily="2" charset="0"/>
                <a:cs typeface="+mn-ea"/>
                <a:sym typeface="+mn-lt"/>
              </a:rPr>
              <a:t>Hoaït</a:t>
            </a:r>
            <a:r>
              <a:rPr lang="en-US" altLang="zh-CN" sz="5695" dirty="0" smtClean="0">
                <a:solidFill>
                  <a:schemeClr val="tx1"/>
                </a:solidFill>
                <a:latin typeface="VNI-Avo" pitchFamily="2" charset="0"/>
                <a:cs typeface="+mn-ea"/>
                <a:sym typeface="+mn-lt"/>
              </a:rPr>
              <a:t> </a:t>
            </a:r>
            <a:r>
              <a:rPr lang="en-US" altLang="zh-CN" sz="5695" dirty="0" err="1" smtClean="0">
                <a:solidFill>
                  <a:schemeClr val="tx1"/>
                </a:solidFill>
                <a:latin typeface="VNI-Avo" pitchFamily="2" charset="0"/>
                <a:cs typeface="+mn-ea"/>
                <a:sym typeface="+mn-lt"/>
              </a:rPr>
              <a:t>ñoäng</a:t>
            </a:r>
            <a:r>
              <a:rPr lang="en-US" altLang="zh-CN" sz="5695" dirty="0" smtClean="0">
                <a:solidFill>
                  <a:schemeClr val="tx1"/>
                </a:solidFill>
                <a:latin typeface="VNI-Avo" pitchFamily="2" charset="0"/>
                <a:cs typeface="+mn-ea"/>
                <a:sym typeface="+mn-lt"/>
              </a:rPr>
              <a:t> </a:t>
            </a:r>
            <a:r>
              <a:rPr lang="en-US" altLang="zh-CN" sz="5695" dirty="0" smtClean="0">
                <a:solidFill>
                  <a:schemeClr val="tx1"/>
                </a:solidFill>
                <a:latin typeface="VNI-Avo" pitchFamily="2" charset="0"/>
                <a:cs typeface="+mn-ea"/>
                <a:sym typeface="+mn-lt"/>
              </a:rPr>
              <a:t>3</a:t>
            </a:r>
            <a:endParaRPr lang="en-US" altLang="zh-CN" sz="5695" dirty="0">
              <a:solidFill>
                <a:schemeClr val="tx1"/>
              </a:solidFill>
              <a:latin typeface="VNI-Avo" pitchFamily="2" charset="0"/>
              <a:cs typeface="+mn-ea"/>
              <a:sym typeface="+mn-lt"/>
            </a:endParaRPr>
          </a:p>
        </p:txBody>
      </p:sp>
      <p:pic>
        <p:nvPicPr>
          <p:cNvPr id="11" name="图片 10"/>
          <p:cNvPicPr>
            <a:picLocks noChangeAspect="1"/>
          </p:cNvPicPr>
          <p:nvPr/>
        </p:nvPicPr>
        <p:blipFill>
          <a:blip r:embed="rId6"/>
          <a:stretch>
            <a:fillRect/>
          </a:stretch>
        </p:blipFill>
        <p:spPr>
          <a:xfrm>
            <a:off x="8628380" y="5850255"/>
            <a:ext cx="784860" cy="776605"/>
          </a:xfrm>
          <a:prstGeom prst="rect">
            <a:avLst/>
          </a:prstGeom>
        </p:spPr>
      </p:pic>
      <p:grpSp>
        <p:nvGrpSpPr>
          <p:cNvPr id="661" name="Group 15"/>
          <p:cNvGrpSpPr>
            <a:grpSpLocks noChangeAspect="1"/>
          </p:cNvGrpSpPr>
          <p:nvPr/>
        </p:nvGrpSpPr>
        <p:grpSpPr bwMode="auto">
          <a:xfrm>
            <a:off x="1191512" y="5960861"/>
            <a:ext cx="1761835" cy="882912"/>
            <a:chOff x="5549" y="3722"/>
            <a:chExt cx="1325" cy="664"/>
          </a:xfrm>
        </p:grpSpPr>
        <p:sp>
          <p:nvSpPr>
            <p:cNvPr id="662" name="AutoShape 14"/>
            <p:cNvSpPr>
              <a:spLocks noChangeAspect="1" noChangeArrowheads="1" noTextEdit="1"/>
            </p:cNvSpPr>
            <p:nvPr/>
          </p:nvSpPr>
          <p:spPr bwMode="auto">
            <a:xfrm>
              <a:off x="5556" y="3727"/>
              <a:ext cx="1318"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3" name="Freeform 16"/>
            <p:cNvSpPr/>
            <p:nvPr/>
          </p:nvSpPr>
          <p:spPr bwMode="auto">
            <a:xfrm>
              <a:off x="5706" y="4090"/>
              <a:ext cx="83" cy="76"/>
            </a:xfrm>
            <a:custGeom>
              <a:avLst/>
              <a:gdLst>
                <a:gd name="T0" fmla="*/ 0 w 35"/>
                <a:gd name="T1" fmla="*/ 23 h 32"/>
                <a:gd name="T2" fmla="*/ 0 w 35"/>
                <a:gd name="T3" fmla="*/ 20 h 32"/>
                <a:gd name="T4" fmla="*/ 35 w 35"/>
                <a:gd name="T5" fmla="*/ 1 h 32"/>
                <a:gd name="T6" fmla="*/ 33 w 35"/>
                <a:gd name="T7" fmla="*/ 13 h 32"/>
                <a:gd name="T8" fmla="*/ 28 w 35"/>
                <a:gd name="T9" fmla="*/ 26 h 32"/>
                <a:gd name="T10" fmla="*/ 20 w 35"/>
                <a:gd name="T11" fmla="*/ 31 h 32"/>
                <a:gd name="T12" fmla="*/ 11 w 35"/>
                <a:gd name="T13" fmla="*/ 30 h 32"/>
                <a:gd name="T14" fmla="*/ 2 w 35"/>
                <a:gd name="T15" fmla="*/ 29 h 32"/>
                <a:gd name="T16" fmla="*/ 0 w 35"/>
                <a:gd name="T17" fmla="*/ 26 h 32"/>
                <a:gd name="T18" fmla="*/ 0 w 35"/>
                <a:gd name="T19"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2">
                  <a:moveTo>
                    <a:pt x="0" y="23"/>
                  </a:moveTo>
                  <a:cubicBezTo>
                    <a:pt x="0" y="22"/>
                    <a:pt x="0" y="20"/>
                    <a:pt x="0" y="20"/>
                  </a:cubicBezTo>
                  <a:cubicBezTo>
                    <a:pt x="11" y="0"/>
                    <a:pt x="35" y="1"/>
                    <a:pt x="35" y="1"/>
                  </a:cubicBezTo>
                  <a:cubicBezTo>
                    <a:pt x="35" y="1"/>
                    <a:pt x="34" y="5"/>
                    <a:pt x="33" y="13"/>
                  </a:cubicBezTo>
                  <a:cubicBezTo>
                    <a:pt x="33" y="21"/>
                    <a:pt x="30" y="25"/>
                    <a:pt x="28" y="26"/>
                  </a:cubicBezTo>
                  <a:cubicBezTo>
                    <a:pt x="27" y="28"/>
                    <a:pt x="22" y="32"/>
                    <a:pt x="20" y="31"/>
                  </a:cubicBezTo>
                  <a:cubicBezTo>
                    <a:pt x="19" y="29"/>
                    <a:pt x="12" y="30"/>
                    <a:pt x="11" y="30"/>
                  </a:cubicBezTo>
                  <a:cubicBezTo>
                    <a:pt x="10" y="31"/>
                    <a:pt x="7" y="32"/>
                    <a:pt x="2" y="29"/>
                  </a:cubicBezTo>
                  <a:cubicBezTo>
                    <a:pt x="1" y="28"/>
                    <a:pt x="0" y="27"/>
                    <a:pt x="0" y="26"/>
                  </a:cubicBezTo>
                  <a:cubicBezTo>
                    <a:pt x="0" y="25"/>
                    <a:pt x="0" y="24"/>
                    <a:pt x="0" y="23"/>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4" name="Freeform 17"/>
            <p:cNvSpPr/>
            <p:nvPr/>
          </p:nvSpPr>
          <p:spPr bwMode="auto">
            <a:xfrm>
              <a:off x="5703" y="4140"/>
              <a:ext cx="131" cy="108"/>
            </a:xfrm>
            <a:custGeom>
              <a:avLst/>
              <a:gdLst>
                <a:gd name="T0" fmla="*/ 5 w 55"/>
                <a:gd name="T1" fmla="*/ 20 h 45"/>
                <a:gd name="T2" fmla="*/ 12 w 55"/>
                <a:gd name="T3" fmla="*/ 37 h 45"/>
                <a:gd name="T4" fmla="*/ 55 w 55"/>
                <a:gd name="T5" fmla="*/ 26 h 45"/>
                <a:gd name="T6" fmla="*/ 45 w 55"/>
                <a:gd name="T7" fmla="*/ 16 h 45"/>
                <a:gd name="T8" fmla="*/ 16 w 55"/>
                <a:gd name="T9" fmla="*/ 4 h 45"/>
                <a:gd name="T10" fmla="*/ 5 w 55"/>
                <a:gd name="T11" fmla="*/ 20 h 45"/>
              </a:gdLst>
              <a:ahLst/>
              <a:cxnLst>
                <a:cxn ang="0">
                  <a:pos x="T0" y="T1"/>
                </a:cxn>
                <a:cxn ang="0">
                  <a:pos x="T2" y="T3"/>
                </a:cxn>
                <a:cxn ang="0">
                  <a:pos x="T4" y="T5"/>
                </a:cxn>
                <a:cxn ang="0">
                  <a:pos x="T6" y="T7"/>
                </a:cxn>
                <a:cxn ang="0">
                  <a:pos x="T8" y="T9"/>
                </a:cxn>
                <a:cxn ang="0">
                  <a:pos x="T10" y="T11"/>
                </a:cxn>
              </a:cxnLst>
              <a:rect l="0" t="0" r="r" b="b"/>
              <a:pathLst>
                <a:path w="55" h="45">
                  <a:moveTo>
                    <a:pt x="5" y="20"/>
                  </a:moveTo>
                  <a:cubicBezTo>
                    <a:pt x="5" y="20"/>
                    <a:pt x="2" y="31"/>
                    <a:pt x="12" y="37"/>
                  </a:cubicBezTo>
                  <a:cubicBezTo>
                    <a:pt x="21" y="43"/>
                    <a:pt x="34" y="45"/>
                    <a:pt x="55" y="26"/>
                  </a:cubicBezTo>
                  <a:cubicBezTo>
                    <a:pt x="55" y="26"/>
                    <a:pt x="49" y="21"/>
                    <a:pt x="45" y="16"/>
                  </a:cubicBezTo>
                  <a:cubicBezTo>
                    <a:pt x="40" y="12"/>
                    <a:pt x="25" y="0"/>
                    <a:pt x="16" y="4"/>
                  </a:cubicBezTo>
                  <a:cubicBezTo>
                    <a:pt x="7" y="9"/>
                    <a:pt x="0" y="15"/>
                    <a:pt x="5" y="2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5" name="Freeform 18"/>
            <p:cNvSpPr/>
            <p:nvPr/>
          </p:nvSpPr>
          <p:spPr bwMode="auto">
            <a:xfrm>
              <a:off x="5703" y="4183"/>
              <a:ext cx="143" cy="24"/>
            </a:xfrm>
            <a:custGeom>
              <a:avLst/>
              <a:gdLst>
                <a:gd name="T0" fmla="*/ 2 w 60"/>
                <a:gd name="T1" fmla="*/ 3 h 10"/>
                <a:gd name="T2" fmla="*/ 57 w 60"/>
                <a:gd name="T3" fmla="*/ 10 h 10"/>
                <a:gd name="T4" fmla="*/ 58 w 60"/>
                <a:gd name="T5" fmla="*/ 7 h 10"/>
                <a:gd name="T6" fmla="*/ 2 w 60"/>
                <a:gd name="T7" fmla="*/ 0 h 10"/>
                <a:gd name="T8" fmla="*/ 2 w 60"/>
                <a:gd name="T9" fmla="*/ 3 h 10"/>
              </a:gdLst>
              <a:ahLst/>
              <a:cxnLst>
                <a:cxn ang="0">
                  <a:pos x="T0" y="T1"/>
                </a:cxn>
                <a:cxn ang="0">
                  <a:pos x="T2" y="T3"/>
                </a:cxn>
                <a:cxn ang="0">
                  <a:pos x="T4" y="T5"/>
                </a:cxn>
                <a:cxn ang="0">
                  <a:pos x="T6" y="T7"/>
                </a:cxn>
                <a:cxn ang="0">
                  <a:pos x="T8" y="T9"/>
                </a:cxn>
              </a:cxnLst>
              <a:rect l="0" t="0" r="r" b="b"/>
              <a:pathLst>
                <a:path w="60" h="10">
                  <a:moveTo>
                    <a:pt x="2" y="3"/>
                  </a:moveTo>
                  <a:cubicBezTo>
                    <a:pt x="20" y="3"/>
                    <a:pt x="39" y="7"/>
                    <a:pt x="57" y="10"/>
                  </a:cubicBezTo>
                  <a:cubicBezTo>
                    <a:pt x="59" y="10"/>
                    <a:pt x="60" y="7"/>
                    <a:pt x="58" y="7"/>
                  </a:cubicBezTo>
                  <a:cubicBezTo>
                    <a:pt x="39" y="4"/>
                    <a:pt x="21" y="0"/>
                    <a:pt x="2" y="0"/>
                  </a:cubicBezTo>
                  <a:cubicBezTo>
                    <a:pt x="0" y="0"/>
                    <a:pt x="0" y="3"/>
                    <a:pt x="2" y="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6" name="Freeform 19"/>
            <p:cNvSpPr/>
            <p:nvPr/>
          </p:nvSpPr>
          <p:spPr bwMode="auto">
            <a:xfrm>
              <a:off x="5691" y="4135"/>
              <a:ext cx="155" cy="113"/>
            </a:xfrm>
            <a:custGeom>
              <a:avLst/>
              <a:gdLst>
                <a:gd name="T0" fmla="*/ 8 w 65"/>
                <a:gd name="T1" fmla="*/ 21 h 47"/>
                <a:gd name="T2" fmla="*/ 27 w 65"/>
                <a:gd name="T3" fmla="*/ 47 h 47"/>
                <a:gd name="T4" fmla="*/ 64 w 65"/>
                <a:gd name="T5" fmla="*/ 28 h 47"/>
                <a:gd name="T6" fmla="*/ 64 w 65"/>
                <a:gd name="T7" fmla="*/ 26 h 47"/>
                <a:gd name="T8" fmla="*/ 24 w 65"/>
                <a:gd name="T9" fmla="*/ 4 h 47"/>
                <a:gd name="T10" fmla="*/ 9 w 65"/>
                <a:gd name="T11" fmla="*/ 23 h 47"/>
                <a:gd name="T12" fmla="*/ 11 w 65"/>
                <a:gd name="T13" fmla="*/ 21 h 47"/>
                <a:gd name="T14" fmla="*/ 27 w 65"/>
                <a:gd name="T15" fmla="*/ 7 h 47"/>
                <a:gd name="T16" fmla="*/ 48 w 65"/>
                <a:gd name="T17" fmla="*/ 17 h 47"/>
                <a:gd name="T18" fmla="*/ 59 w 65"/>
                <a:gd name="T19" fmla="*/ 26 h 47"/>
                <a:gd name="T20" fmla="*/ 62 w 65"/>
                <a:gd name="T21" fmla="*/ 26 h 47"/>
                <a:gd name="T22" fmla="*/ 44 w 65"/>
                <a:gd name="T23" fmla="*/ 39 h 47"/>
                <a:gd name="T24" fmla="*/ 25 w 65"/>
                <a:gd name="T25" fmla="*/ 43 h 47"/>
                <a:gd name="T26" fmla="*/ 11 w 65"/>
                <a:gd name="T27" fmla="*/ 23 h 47"/>
                <a:gd name="T28" fmla="*/ 8 w 65"/>
                <a:gd name="T29"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8" y="21"/>
                  </a:moveTo>
                  <a:cubicBezTo>
                    <a:pt x="2" y="34"/>
                    <a:pt x="15" y="46"/>
                    <a:pt x="27" y="47"/>
                  </a:cubicBezTo>
                  <a:cubicBezTo>
                    <a:pt x="42" y="47"/>
                    <a:pt x="54" y="38"/>
                    <a:pt x="64" y="28"/>
                  </a:cubicBezTo>
                  <a:cubicBezTo>
                    <a:pt x="65" y="28"/>
                    <a:pt x="65" y="27"/>
                    <a:pt x="64" y="26"/>
                  </a:cubicBezTo>
                  <a:cubicBezTo>
                    <a:pt x="52" y="18"/>
                    <a:pt x="41" y="0"/>
                    <a:pt x="24" y="4"/>
                  </a:cubicBezTo>
                  <a:cubicBezTo>
                    <a:pt x="19" y="6"/>
                    <a:pt x="0" y="16"/>
                    <a:pt x="9" y="23"/>
                  </a:cubicBezTo>
                  <a:cubicBezTo>
                    <a:pt x="10" y="24"/>
                    <a:pt x="12" y="22"/>
                    <a:pt x="11" y="21"/>
                  </a:cubicBezTo>
                  <a:cubicBezTo>
                    <a:pt x="4" y="15"/>
                    <a:pt x="25" y="7"/>
                    <a:pt x="27" y="7"/>
                  </a:cubicBezTo>
                  <a:cubicBezTo>
                    <a:pt x="35" y="6"/>
                    <a:pt x="43" y="12"/>
                    <a:pt x="48" y="17"/>
                  </a:cubicBezTo>
                  <a:cubicBezTo>
                    <a:pt x="52" y="20"/>
                    <a:pt x="55" y="23"/>
                    <a:pt x="59" y="26"/>
                  </a:cubicBezTo>
                  <a:cubicBezTo>
                    <a:pt x="63" y="29"/>
                    <a:pt x="61" y="28"/>
                    <a:pt x="62" y="26"/>
                  </a:cubicBezTo>
                  <a:cubicBezTo>
                    <a:pt x="57" y="31"/>
                    <a:pt x="51" y="35"/>
                    <a:pt x="44" y="39"/>
                  </a:cubicBezTo>
                  <a:cubicBezTo>
                    <a:pt x="38" y="43"/>
                    <a:pt x="32" y="44"/>
                    <a:pt x="25" y="43"/>
                  </a:cubicBezTo>
                  <a:cubicBezTo>
                    <a:pt x="16" y="42"/>
                    <a:pt x="7" y="32"/>
                    <a:pt x="11" y="23"/>
                  </a:cubicBezTo>
                  <a:cubicBezTo>
                    <a:pt x="12" y="21"/>
                    <a:pt x="9" y="20"/>
                    <a:pt x="8" y="2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7" name="Freeform 20"/>
            <p:cNvSpPr/>
            <p:nvPr/>
          </p:nvSpPr>
          <p:spPr bwMode="auto">
            <a:xfrm>
              <a:off x="5703" y="4078"/>
              <a:ext cx="98" cy="93"/>
            </a:xfrm>
            <a:custGeom>
              <a:avLst/>
              <a:gdLst>
                <a:gd name="T0" fmla="*/ 3 w 41"/>
                <a:gd name="T1" fmla="*/ 38 h 39"/>
                <a:gd name="T2" fmla="*/ 19 w 41"/>
                <a:gd name="T3" fmla="*/ 22 h 39"/>
                <a:gd name="T4" fmla="*/ 39 w 41"/>
                <a:gd name="T5" fmla="*/ 4 h 39"/>
                <a:gd name="T6" fmla="*/ 38 w 41"/>
                <a:gd name="T7" fmla="*/ 1 h 39"/>
                <a:gd name="T8" fmla="*/ 20 w 41"/>
                <a:gd name="T9" fmla="*/ 17 h 39"/>
                <a:gd name="T10" fmla="*/ 2 w 41"/>
                <a:gd name="T11" fmla="*/ 36 h 39"/>
                <a:gd name="T12" fmla="*/ 3 w 41"/>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3" y="38"/>
                  </a:moveTo>
                  <a:cubicBezTo>
                    <a:pt x="10" y="34"/>
                    <a:pt x="13" y="28"/>
                    <a:pt x="19" y="22"/>
                  </a:cubicBezTo>
                  <a:cubicBezTo>
                    <a:pt x="25" y="16"/>
                    <a:pt x="32" y="9"/>
                    <a:pt x="39" y="4"/>
                  </a:cubicBezTo>
                  <a:cubicBezTo>
                    <a:pt x="41" y="3"/>
                    <a:pt x="40" y="0"/>
                    <a:pt x="38" y="1"/>
                  </a:cubicBezTo>
                  <a:cubicBezTo>
                    <a:pt x="31" y="6"/>
                    <a:pt x="26" y="11"/>
                    <a:pt x="20" y="17"/>
                  </a:cubicBezTo>
                  <a:cubicBezTo>
                    <a:pt x="14" y="23"/>
                    <a:pt x="9" y="31"/>
                    <a:pt x="2" y="36"/>
                  </a:cubicBezTo>
                  <a:cubicBezTo>
                    <a:pt x="0" y="37"/>
                    <a:pt x="2" y="39"/>
                    <a:pt x="3" y="3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8" name="Freeform 21"/>
            <p:cNvSpPr/>
            <p:nvPr/>
          </p:nvSpPr>
          <p:spPr bwMode="auto">
            <a:xfrm>
              <a:off x="5703" y="4078"/>
              <a:ext cx="100" cy="84"/>
            </a:xfrm>
            <a:custGeom>
              <a:avLst/>
              <a:gdLst>
                <a:gd name="T0" fmla="*/ 24 w 42"/>
                <a:gd name="T1" fmla="*/ 34 h 35"/>
                <a:gd name="T2" fmla="*/ 41 w 42"/>
                <a:gd name="T3" fmla="*/ 2 h 35"/>
                <a:gd name="T4" fmla="*/ 40 w 42"/>
                <a:gd name="T5" fmla="*/ 0 h 35"/>
                <a:gd name="T6" fmla="*/ 1 w 42"/>
                <a:gd name="T7" fmla="*/ 21 h 35"/>
                <a:gd name="T8" fmla="*/ 4 w 42"/>
                <a:gd name="T9" fmla="*/ 22 h 35"/>
                <a:gd name="T10" fmla="*/ 40 w 42"/>
                <a:gd name="T11" fmla="*/ 3 h 35"/>
                <a:gd name="T12" fmla="*/ 39 w 42"/>
                <a:gd name="T13" fmla="*/ 1 h 35"/>
                <a:gd name="T14" fmla="*/ 23 w 42"/>
                <a:gd name="T15" fmla="*/ 32 h 35"/>
                <a:gd name="T16" fmla="*/ 24 w 42"/>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24" y="34"/>
                  </a:moveTo>
                  <a:cubicBezTo>
                    <a:pt x="38" y="29"/>
                    <a:pt x="36" y="14"/>
                    <a:pt x="41" y="2"/>
                  </a:cubicBezTo>
                  <a:cubicBezTo>
                    <a:pt x="42" y="1"/>
                    <a:pt x="41" y="0"/>
                    <a:pt x="40" y="0"/>
                  </a:cubicBezTo>
                  <a:cubicBezTo>
                    <a:pt x="24" y="3"/>
                    <a:pt x="7" y="5"/>
                    <a:pt x="1" y="21"/>
                  </a:cubicBezTo>
                  <a:cubicBezTo>
                    <a:pt x="0" y="23"/>
                    <a:pt x="3" y="24"/>
                    <a:pt x="4" y="22"/>
                  </a:cubicBezTo>
                  <a:cubicBezTo>
                    <a:pt x="10" y="7"/>
                    <a:pt x="26" y="6"/>
                    <a:pt x="40" y="3"/>
                  </a:cubicBezTo>
                  <a:cubicBezTo>
                    <a:pt x="40" y="2"/>
                    <a:pt x="39" y="2"/>
                    <a:pt x="39" y="1"/>
                  </a:cubicBezTo>
                  <a:cubicBezTo>
                    <a:pt x="34" y="11"/>
                    <a:pt x="35" y="26"/>
                    <a:pt x="23" y="32"/>
                  </a:cubicBezTo>
                  <a:cubicBezTo>
                    <a:pt x="21" y="32"/>
                    <a:pt x="22" y="35"/>
                    <a:pt x="24" y="3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9" name="Freeform 22"/>
            <p:cNvSpPr/>
            <p:nvPr/>
          </p:nvSpPr>
          <p:spPr bwMode="auto">
            <a:xfrm>
              <a:off x="5907" y="4157"/>
              <a:ext cx="91" cy="79"/>
            </a:xfrm>
            <a:custGeom>
              <a:avLst/>
              <a:gdLst>
                <a:gd name="T0" fmla="*/ 34 w 38"/>
                <a:gd name="T1" fmla="*/ 12 h 33"/>
                <a:gd name="T2" fmla="*/ 0 w 38"/>
                <a:gd name="T3" fmla="*/ 13 h 33"/>
                <a:gd name="T4" fmla="*/ 14 w 38"/>
                <a:gd name="T5" fmla="*/ 21 h 33"/>
                <a:gd name="T6" fmla="*/ 38 w 38"/>
                <a:gd name="T7" fmla="*/ 23 h 33"/>
                <a:gd name="T8" fmla="*/ 34 w 38"/>
                <a:gd name="T9" fmla="*/ 12 h 33"/>
              </a:gdLst>
              <a:ahLst/>
              <a:cxnLst>
                <a:cxn ang="0">
                  <a:pos x="T0" y="T1"/>
                </a:cxn>
                <a:cxn ang="0">
                  <a:pos x="T2" y="T3"/>
                </a:cxn>
                <a:cxn ang="0">
                  <a:pos x="T4" y="T5"/>
                </a:cxn>
                <a:cxn ang="0">
                  <a:pos x="T6" y="T7"/>
                </a:cxn>
                <a:cxn ang="0">
                  <a:pos x="T8" y="T9"/>
                </a:cxn>
              </a:cxnLst>
              <a:rect l="0" t="0" r="r" b="b"/>
              <a:pathLst>
                <a:path w="38" h="33">
                  <a:moveTo>
                    <a:pt x="34" y="12"/>
                  </a:moveTo>
                  <a:cubicBezTo>
                    <a:pt x="34" y="12"/>
                    <a:pt x="21" y="0"/>
                    <a:pt x="0" y="13"/>
                  </a:cubicBezTo>
                  <a:cubicBezTo>
                    <a:pt x="0" y="13"/>
                    <a:pt x="7" y="16"/>
                    <a:pt x="14" y="21"/>
                  </a:cubicBezTo>
                  <a:cubicBezTo>
                    <a:pt x="20" y="26"/>
                    <a:pt x="32" y="33"/>
                    <a:pt x="38" y="23"/>
                  </a:cubicBezTo>
                  <a:cubicBezTo>
                    <a:pt x="38" y="23"/>
                    <a:pt x="34" y="17"/>
                    <a:pt x="34" y="12"/>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0" name="Freeform 23"/>
            <p:cNvSpPr/>
            <p:nvPr/>
          </p:nvSpPr>
          <p:spPr bwMode="auto">
            <a:xfrm>
              <a:off x="5891" y="4155"/>
              <a:ext cx="107" cy="90"/>
            </a:xfrm>
            <a:custGeom>
              <a:avLst/>
              <a:gdLst>
                <a:gd name="T0" fmla="*/ 42 w 45"/>
                <a:gd name="T1" fmla="*/ 10 h 38"/>
                <a:gd name="T2" fmla="*/ 1 w 45"/>
                <a:gd name="T3" fmla="*/ 15 h 38"/>
                <a:gd name="T4" fmla="*/ 2 w 45"/>
                <a:gd name="T5" fmla="*/ 17 h 38"/>
                <a:gd name="T6" fmla="*/ 44 w 45"/>
                <a:gd name="T7" fmla="*/ 24 h 38"/>
                <a:gd name="T8" fmla="*/ 42 w 45"/>
                <a:gd name="T9" fmla="*/ 21 h 38"/>
                <a:gd name="T10" fmla="*/ 2 w 45"/>
                <a:gd name="T11" fmla="*/ 14 h 38"/>
                <a:gd name="T12" fmla="*/ 3 w 45"/>
                <a:gd name="T13" fmla="*/ 17 h 38"/>
                <a:gd name="T14" fmla="*/ 40 w 45"/>
                <a:gd name="T15" fmla="*/ 12 h 38"/>
                <a:gd name="T16" fmla="*/ 42 w 45"/>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8">
                  <a:moveTo>
                    <a:pt x="42" y="10"/>
                  </a:moveTo>
                  <a:cubicBezTo>
                    <a:pt x="29" y="0"/>
                    <a:pt x="12" y="5"/>
                    <a:pt x="1" y="15"/>
                  </a:cubicBezTo>
                  <a:cubicBezTo>
                    <a:pt x="0" y="16"/>
                    <a:pt x="0" y="17"/>
                    <a:pt x="2" y="17"/>
                  </a:cubicBezTo>
                  <a:cubicBezTo>
                    <a:pt x="17" y="20"/>
                    <a:pt x="29" y="38"/>
                    <a:pt x="44" y="24"/>
                  </a:cubicBezTo>
                  <a:cubicBezTo>
                    <a:pt x="45" y="22"/>
                    <a:pt x="43" y="20"/>
                    <a:pt x="42" y="21"/>
                  </a:cubicBezTo>
                  <a:cubicBezTo>
                    <a:pt x="29" y="34"/>
                    <a:pt x="16" y="17"/>
                    <a:pt x="2" y="14"/>
                  </a:cubicBezTo>
                  <a:cubicBezTo>
                    <a:pt x="3" y="15"/>
                    <a:pt x="3" y="16"/>
                    <a:pt x="3" y="17"/>
                  </a:cubicBezTo>
                  <a:cubicBezTo>
                    <a:pt x="13" y="8"/>
                    <a:pt x="29" y="3"/>
                    <a:pt x="40" y="12"/>
                  </a:cubicBezTo>
                  <a:cubicBezTo>
                    <a:pt x="42" y="14"/>
                    <a:pt x="44" y="12"/>
                    <a:pt x="42"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1" name="Freeform 24"/>
            <p:cNvSpPr/>
            <p:nvPr/>
          </p:nvSpPr>
          <p:spPr bwMode="auto">
            <a:xfrm>
              <a:off x="5912" y="4171"/>
              <a:ext cx="83" cy="31"/>
            </a:xfrm>
            <a:custGeom>
              <a:avLst/>
              <a:gdLst>
                <a:gd name="T0" fmla="*/ 34 w 35"/>
                <a:gd name="T1" fmla="*/ 10 h 13"/>
                <a:gd name="T2" fmla="*/ 1 w 35"/>
                <a:gd name="T3" fmla="*/ 7 h 13"/>
                <a:gd name="T4" fmla="*/ 3 w 35"/>
                <a:gd name="T5" fmla="*/ 9 h 13"/>
                <a:gd name="T6" fmla="*/ 32 w 35"/>
                <a:gd name="T7" fmla="*/ 12 h 13"/>
                <a:gd name="T8" fmla="*/ 34 w 35"/>
                <a:gd name="T9" fmla="*/ 10 h 13"/>
              </a:gdLst>
              <a:ahLst/>
              <a:cxnLst>
                <a:cxn ang="0">
                  <a:pos x="T0" y="T1"/>
                </a:cxn>
                <a:cxn ang="0">
                  <a:pos x="T2" y="T3"/>
                </a:cxn>
                <a:cxn ang="0">
                  <a:pos x="T4" y="T5"/>
                </a:cxn>
                <a:cxn ang="0">
                  <a:pos x="T6" y="T7"/>
                </a:cxn>
                <a:cxn ang="0">
                  <a:pos x="T8" y="T9"/>
                </a:cxn>
              </a:cxnLst>
              <a:rect l="0" t="0" r="r" b="b"/>
              <a:pathLst>
                <a:path w="35" h="13">
                  <a:moveTo>
                    <a:pt x="34" y="10"/>
                  </a:moveTo>
                  <a:cubicBezTo>
                    <a:pt x="24" y="3"/>
                    <a:pt x="12" y="0"/>
                    <a:pt x="1" y="7"/>
                  </a:cubicBezTo>
                  <a:cubicBezTo>
                    <a:pt x="0" y="8"/>
                    <a:pt x="1" y="10"/>
                    <a:pt x="3" y="9"/>
                  </a:cubicBezTo>
                  <a:cubicBezTo>
                    <a:pt x="12" y="4"/>
                    <a:pt x="24" y="6"/>
                    <a:pt x="32" y="12"/>
                  </a:cubicBezTo>
                  <a:cubicBezTo>
                    <a:pt x="34" y="13"/>
                    <a:pt x="35" y="11"/>
                    <a:pt x="34"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2" name="Freeform 25"/>
            <p:cNvSpPr/>
            <p:nvPr/>
          </p:nvSpPr>
          <p:spPr bwMode="auto">
            <a:xfrm>
              <a:off x="6000" y="4229"/>
              <a:ext cx="100" cy="66"/>
            </a:xfrm>
            <a:custGeom>
              <a:avLst/>
              <a:gdLst>
                <a:gd name="T0" fmla="*/ 0 w 42"/>
                <a:gd name="T1" fmla="*/ 6 h 28"/>
                <a:gd name="T2" fmla="*/ 24 w 42"/>
                <a:gd name="T3" fmla="*/ 2 h 28"/>
                <a:gd name="T4" fmla="*/ 42 w 42"/>
                <a:gd name="T5" fmla="*/ 3 h 28"/>
                <a:gd name="T6" fmla="*/ 7 w 42"/>
                <a:gd name="T7" fmla="*/ 22 h 28"/>
                <a:gd name="T8" fmla="*/ 2 w 42"/>
                <a:gd name="T9" fmla="*/ 16 h 28"/>
                <a:gd name="T10" fmla="*/ 1 w 42"/>
                <a:gd name="T11" fmla="*/ 13 h 28"/>
                <a:gd name="T12" fmla="*/ 0 w 42"/>
                <a:gd name="T13" fmla="*/ 6 h 28"/>
              </a:gdLst>
              <a:ahLst/>
              <a:cxnLst>
                <a:cxn ang="0">
                  <a:pos x="T0" y="T1"/>
                </a:cxn>
                <a:cxn ang="0">
                  <a:pos x="T2" y="T3"/>
                </a:cxn>
                <a:cxn ang="0">
                  <a:pos x="T4" y="T5"/>
                </a:cxn>
                <a:cxn ang="0">
                  <a:pos x="T6" y="T7"/>
                </a:cxn>
                <a:cxn ang="0">
                  <a:pos x="T8" y="T9"/>
                </a:cxn>
                <a:cxn ang="0">
                  <a:pos x="T10" y="T11"/>
                </a:cxn>
                <a:cxn ang="0">
                  <a:pos x="T12" y="T13"/>
                </a:cxn>
              </a:cxnLst>
              <a:rect l="0" t="0" r="r" b="b"/>
              <a:pathLst>
                <a:path w="42" h="28">
                  <a:moveTo>
                    <a:pt x="0" y="6"/>
                  </a:moveTo>
                  <a:cubicBezTo>
                    <a:pt x="5" y="0"/>
                    <a:pt x="16" y="1"/>
                    <a:pt x="24" y="2"/>
                  </a:cubicBezTo>
                  <a:cubicBezTo>
                    <a:pt x="33" y="4"/>
                    <a:pt x="42" y="3"/>
                    <a:pt x="42" y="3"/>
                  </a:cubicBezTo>
                  <a:cubicBezTo>
                    <a:pt x="26" y="28"/>
                    <a:pt x="7" y="22"/>
                    <a:pt x="7" y="22"/>
                  </a:cubicBezTo>
                  <a:cubicBezTo>
                    <a:pt x="6" y="20"/>
                    <a:pt x="4" y="18"/>
                    <a:pt x="2" y="16"/>
                  </a:cubicBezTo>
                  <a:cubicBezTo>
                    <a:pt x="2" y="15"/>
                    <a:pt x="2" y="14"/>
                    <a:pt x="1" y="13"/>
                  </a:cubicBezTo>
                  <a:cubicBezTo>
                    <a:pt x="1" y="11"/>
                    <a:pt x="1" y="8"/>
                    <a:pt x="0" y="6"/>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3" name="Freeform 26"/>
            <p:cNvSpPr/>
            <p:nvPr/>
          </p:nvSpPr>
          <p:spPr bwMode="auto">
            <a:xfrm>
              <a:off x="6000" y="4207"/>
              <a:ext cx="114" cy="88"/>
            </a:xfrm>
            <a:custGeom>
              <a:avLst/>
              <a:gdLst>
                <a:gd name="T0" fmla="*/ 7 w 48"/>
                <a:gd name="T1" fmla="*/ 34 h 37"/>
                <a:gd name="T2" fmla="*/ 47 w 48"/>
                <a:gd name="T3" fmla="*/ 9 h 37"/>
                <a:gd name="T4" fmla="*/ 46 w 48"/>
                <a:gd name="T5" fmla="*/ 6 h 37"/>
                <a:gd name="T6" fmla="*/ 0 w 48"/>
                <a:gd name="T7" fmla="*/ 17 h 37"/>
                <a:gd name="T8" fmla="*/ 3 w 48"/>
                <a:gd name="T9" fmla="*/ 19 h 37"/>
                <a:gd name="T10" fmla="*/ 46 w 48"/>
                <a:gd name="T11" fmla="*/ 9 h 37"/>
                <a:gd name="T12" fmla="*/ 45 w 48"/>
                <a:gd name="T13" fmla="*/ 7 h 37"/>
                <a:gd name="T14" fmla="*/ 8 w 48"/>
                <a:gd name="T15" fmla="*/ 31 h 37"/>
                <a:gd name="T16" fmla="*/ 7 w 4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7">
                  <a:moveTo>
                    <a:pt x="7" y="34"/>
                  </a:moveTo>
                  <a:cubicBezTo>
                    <a:pt x="26" y="37"/>
                    <a:pt x="40" y="25"/>
                    <a:pt x="47" y="9"/>
                  </a:cubicBezTo>
                  <a:cubicBezTo>
                    <a:pt x="48" y="8"/>
                    <a:pt x="47" y="6"/>
                    <a:pt x="46" y="6"/>
                  </a:cubicBezTo>
                  <a:cubicBezTo>
                    <a:pt x="31" y="10"/>
                    <a:pt x="9" y="0"/>
                    <a:pt x="0" y="17"/>
                  </a:cubicBezTo>
                  <a:cubicBezTo>
                    <a:pt x="0" y="19"/>
                    <a:pt x="2" y="20"/>
                    <a:pt x="3" y="19"/>
                  </a:cubicBezTo>
                  <a:cubicBezTo>
                    <a:pt x="11" y="3"/>
                    <a:pt x="33" y="13"/>
                    <a:pt x="46" y="9"/>
                  </a:cubicBezTo>
                  <a:cubicBezTo>
                    <a:pt x="46" y="9"/>
                    <a:pt x="45" y="8"/>
                    <a:pt x="45" y="7"/>
                  </a:cubicBezTo>
                  <a:cubicBezTo>
                    <a:pt x="38" y="22"/>
                    <a:pt x="25" y="34"/>
                    <a:pt x="8" y="31"/>
                  </a:cubicBezTo>
                  <a:cubicBezTo>
                    <a:pt x="6" y="31"/>
                    <a:pt x="5" y="34"/>
                    <a:pt x="7" y="3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4" name="Freeform 27"/>
            <p:cNvSpPr/>
            <p:nvPr/>
          </p:nvSpPr>
          <p:spPr bwMode="auto">
            <a:xfrm>
              <a:off x="6002" y="4233"/>
              <a:ext cx="91" cy="46"/>
            </a:xfrm>
            <a:custGeom>
              <a:avLst/>
              <a:gdLst>
                <a:gd name="T0" fmla="*/ 2 w 38"/>
                <a:gd name="T1" fmla="*/ 17 h 19"/>
                <a:gd name="T2" fmla="*/ 37 w 38"/>
                <a:gd name="T3" fmla="*/ 4 h 19"/>
                <a:gd name="T4" fmla="*/ 35 w 38"/>
                <a:gd name="T5" fmla="*/ 2 h 19"/>
                <a:gd name="T6" fmla="*/ 3 w 38"/>
                <a:gd name="T7" fmla="*/ 14 h 19"/>
                <a:gd name="T8" fmla="*/ 2 w 38"/>
                <a:gd name="T9" fmla="*/ 17 h 19"/>
              </a:gdLst>
              <a:ahLst/>
              <a:cxnLst>
                <a:cxn ang="0">
                  <a:pos x="T0" y="T1"/>
                </a:cxn>
                <a:cxn ang="0">
                  <a:pos x="T2" y="T3"/>
                </a:cxn>
                <a:cxn ang="0">
                  <a:pos x="T4" y="T5"/>
                </a:cxn>
                <a:cxn ang="0">
                  <a:pos x="T6" y="T7"/>
                </a:cxn>
                <a:cxn ang="0">
                  <a:pos x="T8" y="T9"/>
                </a:cxn>
              </a:cxnLst>
              <a:rect l="0" t="0" r="r" b="b"/>
              <a:pathLst>
                <a:path w="38" h="19">
                  <a:moveTo>
                    <a:pt x="2" y="17"/>
                  </a:moveTo>
                  <a:cubicBezTo>
                    <a:pt x="15" y="19"/>
                    <a:pt x="30" y="15"/>
                    <a:pt x="37" y="4"/>
                  </a:cubicBezTo>
                  <a:cubicBezTo>
                    <a:pt x="38" y="2"/>
                    <a:pt x="36" y="0"/>
                    <a:pt x="35" y="2"/>
                  </a:cubicBezTo>
                  <a:cubicBezTo>
                    <a:pt x="28" y="13"/>
                    <a:pt x="14" y="16"/>
                    <a:pt x="3" y="14"/>
                  </a:cubicBezTo>
                  <a:cubicBezTo>
                    <a:pt x="1" y="14"/>
                    <a:pt x="0" y="16"/>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5" name="Freeform 28"/>
            <p:cNvSpPr/>
            <p:nvPr/>
          </p:nvSpPr>
          <p:spPr bwMode="auto">
            <a:xfrm>
              <a:off x="5983" y="4119"/>
              <a:ext cx="48" cy="258"/>
            </a:xfrm>
            <a:custGeom>
              <a:avLst/>
              <a:gdLst>
                <a:gd name="T0" fmla="*/ 9 w 20"/>
                <a:gd name="T1" fmla="*/ 78 h 108"/>
                <a:gd name="T2" fmla="*/ 5 w 20"/>
                <a:gd name="T3" fmla="*/ 39 h 108"/>
                <a:gd name="T4" fmla="*/ 0 w 20"/>
                <a:gd name="T5" fmla="*/ 2 h 108"/>
                <a:gd name="T6" fmla="*/ 0 w 20"/>
                <a:gd name="T7" fmla="*/ 1 h 108"/>
                <a:gd name="T8" fmla="*/ 4 w 20"/>
                <a:gd name="T9" fmla="*/ 0 h 108"/>
                <a:gd name="T10" fmla="*/ 5 w 20"/>
                <a:gd name="T11" fmla="*/ 7 h 108"/>
                <a:gd name="T12" fmla="*/ 16 w 20"/>
                <a:gd name="T13" fmla="*/ 75 h 108"/>
                <a:gd name="T14" fmla="*/ 19 w 20"/>
                <a:gd name="T15" fmla="*/ 108 h 108"/>
                <a:gd name="T16" fmla="*/ 15 w 20"/>
                <a:gd name="T17" fmla="*/ 104 h 108"/>
                <a:gd name="T18" fmla="*/ 12 w 20"/>
                <a:gd name="T19" fmla="*/ 96 h 108"/>
                <a:gd name="T20" fmla="*/ 9 w 20"/>
                <a:gd name="T21"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8">
                  <a:moveTo>
                    <a:pt x="9" y="78"/>
                  </a:moveTo>
                  <a:cubicBezTo>
                    <a:pt x="8" y="65"/>
                    <a:pt x="6" y="52"/>
                    <a:pt x="5" y="39"/>
                  </a:cubicBezTo>
                  <a:cubicBezTo>
                    <a:pt x="4" y="27"/>
                    <a:pt x="2" y="15"/>
                    <a:pt x="0" y="2"/>
                  </a:cubicBezTo>
                  <a:cubicBezTo>
                    <a:pt x="0" y="2"/>
                    <a:pt x="0" y="1"/>
                    <a:pt x="0" y="1"/>
                  </a:cubicBezTo>
                  <a:cubicBezTo>
                    <a:pt x="1" y="1"/>
                    <a:pt x="3" y="1"/>
                    <a:pt x="4" y="0"/>
                  </a:cubicBezTo>
                  <a:cubicBezTo>
                    <a:pt x="5" y="3"/>
                    <a:pt x="5" y="5"/>
                    <a:pt x="5" y="7"/>
                  </a:cubicBezTo>
                  <a:cubicBezTo>
                    <a:pt x="9" y="30"/>
                    <a:pt x="12" y="53"/>
                    <a:pt x="16" y="75"/>
                  </a:cubicBezTo>
                  <a:cubicBezTo>
                    <a:pt x="17" y="86"/>
                    <a:pt x="20" y="97"/>
                    <a:pt x="19" y="108"/>
                  </a:cubicBezTo>
                  <a:cubicBezTo>
                    <a:pt x="18" y="107"/>
                    <a:pt x="17" y="105"/>
                    <a:pt x="15" y="104"/>
                  </a:cubicBezTo>
                  <a:cubicBezTo>
                    <a:pt x="12" y="100"/>
                    <a:pt x="12" y="101"/>
                    <a:pt x="12" y="96"/>
                  </a:cubicBezTo>
                  <a:cubicBezTo>
                    <a:pt x="11" y="90"/>
                    <a:pt x="9" y="84"/>
                    <a:pt x="9" y="78"/>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6" name="Freeform 29"/>
            <p:cNvSpPr/>
            <p:nvPr/>
          </p:nvSpPr>
          <p:spPr bwMode="auto">
            <a:xfrm>
              <a:off x="5979" y="4121"/>
              <a:ext cx="38" cy="251"/>
            </a:xfrm>
            <a:custGeom>
              <a:avLst/>
              <a:gdLst>
                <a:gd name="T0" fmla="*/ 11 w 16"/>
                <a:gd name="T1" fmla="*/ 68 h 105"/>
                <a:gd name="T2" fmla="*/ 0 w 16"/>
                <a:gd name="T3" fmla="*/ 0 h 105"/>
                <a:gd name="T4" fmla="*/ 2 w 16"/>
                <a:gd name="T5" fmla="*/ 0 h 105"/>
                <a:gd name="T6" fmla="*/ 12 w 16"/>
                <a:gd name="T7" fmla="*/ 68 h 105"/>
                <a:gd name="T8" fmla="*/ 13 w 16"/>
                <a:gd name="T9" fmla="*/ 79 h 105"/>
                <a:gd name="T10" fmla="*/ 16 w 16"/>
                <a:gd name="T11" fmla="*/ 105 h 105"/>
                <a:gd name="T12" fmla="*/ 14 w 16"/>
                <a:gd name="T13" fmla="*/ 104 h 105"/>
                <a:gd name="T14" fmla="*/ 12 w 16"/>
                <a:gd name="T15" fmla="*/ 79 h 105"/>
                <a:gd name="T16" fmla="*/ 11 w 16"/>
                <a:gd name="T17"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5">
                  <a:moveTo>
                    <a:pt x="11" y="68"/>
                  </a:moveTo>
                  <a:cubicBezTo>
                    <a:pt x="0" y="0"/>
                    <a:pt x="0" y="0"/>
                    <a:pt x="0" y="0"/>
                  </a:cubicBezTo>
                  <a:cubicBezTo>
                    <a:pt x="1" y="0"/>
                    <a:pt x="1" y="0"/>
                    <a:pt x="2" y="0"/>
                  </a:cubicBezTo>
                  <a:cubicBezTo>
                    <a:pt x="12" y="68"/>
                    <a:pt x="12" y="68"/>
                    <a:pt x="12" y="68"/>
                  </a:cubicBezTo>
                  <a:cubicBezTo>
                    <a:pt x="13" y="79"/>
                    <a:pt x="13" y="79"/>
                    <a:pt x="13" y="79"/>
                  </a:cubicBezTo>
                  <a:cubicBezTo>
                    <a:pt x="16" y="105"/>
                    <a:pt x="16" y="105"/>
                    <a:pt x="16" y="105"/>
                  </a:cubicBezTo>
                  <a:cubicBezTo>
                    <a:pt x="14" y="104"/>
                    <a:pt x="14" y="104"/>
                    <a:pt x="14" y="104"/>
                  </a:cubicBezTo>
                  <a:cubicBezTo>
                    <a:pt x="12" y="79"/>
                    <a:pt x="12" y="79"/>
                    <a:pt x="12" y="79"/>
                  </a:cubicBezTo>
                  <a:lnTo>
                    <a:pt x="11" y="68"/>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7" name="Freeform 30"/>
            <p:cNvSpPr/>
            <p:nvPr/>
          </p:nvSpPr>
          <p:spPr bwMode="auto">
            <a:xfrm>
              <a:off x="5993" y="4119"/>
              <a:ext cx="33" cy="267"/>
            </a:xfrm>
            <a:custGeom>
              <a:avLst/>
              <a:gdLst>
                <a:gd name="T0" fmla="*/ 9 w 14"/>
                <a:gd name="T1" fmla="*/ 76 h 112"/>
                <a:gd name="T2" fmla="*/ 5 w 14"/>
                <a:gd name="T3" fmla="*/ 43 h 112"/>
                <a:gd name="T4" fmla="*/ 0 w 14"/>
                <a:gd name="T5" fmla="*/ 0 h 112"/>
                <a:gd name="T6" fmla="*/ 1 w 14"/>
                <a:gd name="T7" fmla="*/ 0 h 112"/>
                <a:gd name="T8" fmla="*/ 6 w 14"/>
                <a:gd name="T9" fmla="*/ 42 h 112"/>
                <a:gd name="T10" fmla="*/ 9 w 14"/>
                <a:gd name="T11" fmla="*/ 72 h 112"/>
                <a:gd name="T12" fmla="*/ 10 w 14"/>
                <a:gd name="T13" fmla="*/ 80 h 112"/>
                <a:gd name="T14" fmla="*/ 14 w 14"/>
                <a:gd name="T15" fmla="*/ 112 h 112"/>
                <a:gd name="T16" fmla="*/ 11 w 14"/>
                <a:gd name="T17" fmla="*/ 112 h 112"/>
                <a:gd name="T18" fmla="*/ 9 w 14"/>
                <a:gd name="T19" fmla="*/ 81 h 112"/>
                <a:gd name="T20" fmla="*/ 9 w 14"/>
                <a:gd name="T21" fmla="*/ 7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12">
                  <a:moveTo>
                    <a:pt x="9" y="76"/>
                  </a:moveTo>
                  <a:cubicBezTo>
                    <a:pt x="5" y="43"/>
                    <a:pt x="5" y="43"/>
                    <a:pt x="5" y="43"/>
                  </a:cubicBezTo>
                  <a:cubicBezTo>
                    <a:pt x="3" y="28"/>
                    <a:pt x="2" y="14"/>
                    <a:pt x="0" y="0"/>
                  </a:cubicBezTo>
                  <a:cubicBezTo>
                    <a:pt x="0" y="0"/>
                    <a:pt x="0" y="0"/>
                    <a:pt x="1" y="0"/>
                  </a:cubicBezTo>
                  <a:cubicBezTo>
                    <a:pt x="3" y="14"/>
                    <a:pt x="4" y="27"/>
                    <a:pt x="6" y="42"/>
                  </a:cubicBezTo>
                  <a:cubicBezTo>
                    <a:pt x="9" y="72"/>
                    <a:pt x="9" y="72"/>
                    <a:pt x="9" y="72"/>
                  </a:cubicBezTo>
                  <a:cubicBezTo>
                    <a:pt x="10" y="80"/>
                    <a:pt x="10" y="80"/>
                    <a:pt x="10" y="80"/>
                  </a:cubicBezTo>
                  <a:cubicBezTo>
                    <a:pt x="14" y="112"/>
                    <a:pt x="14" y="112"/>
                    <a:pt x="14" y="112"/>
                  </a:cubicBezTo>
                  <a:cubicBezTo>
                    <a:pt x="11" y="112"/>
                    <a:pt x="11" y="112"/>
                    <a:pt x="11" y="112"/>
                  </a:cubicBezTo>
                  <a:cubicBezTo>
                    <a:pt x="9" y="81"/>
                    <a:pt x="9" y="81"/>
                    <a:pt x="9" y="81"/>
                  </a:cubicBezTo>
                  <a:lnTo>
                    <a:pt x="9" y="7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8" name="Freeform 31"/>
            <p:cNvSpPr/>
            <p:nvPr/>
          </p:nvSpPr>
          <p:spPr bwMode="auto">
            <a:xfrm>
              <a:off x="5957" y="3956"/>
              <a:ext cx="95" cy="62"/>
            </a:xfrm>
            <a:custGeom>
              <a:avLst/>
              <a:gdLst>
                <a:gd name="T0" fmla="*/ 0 w 40"/>
                <a:gd name="T1" fmla="*/ 8 h 26"/>
                <a:gd name="T2" fmla="*/ 5 w 40"/>
                <a:gd name="T3" fmla="*/ 0 h 26"/>
                <a:gd name="T4" fmla="*/ 9 w 40"/>
                <a:gd name="T5" fmla="*/ 5 h 26"/>
                <a:gd name="T6" fmla="*/ 15 w 40"/>
                <a:gd name="T7" fmla="*/ 11 h 26"/>
                <a:gd name="T8" fmla="*/ 18 w 40"/>
                <a:gd name="T9" fmla="*/ 14 h 26"/>
                <a:gd name="T10" fmla="*/ 20 w 40"/>
                <a:gd name="T11" fmla="*/ 16 h 26"/>
                <a:gd name="T12" fmla="*/ 25 w 40"/>
                <a:gd name="T13" fmla="*/ 20 h 26"/>
                <a:gd name="T14" fmla="*/ 29 w 40"/>
                <a:gd name="T15" fmla="*/ 16 h 26"/>
                <a:gd name="T16" fmla="*/ 31 w 40"/>
                <a:gd name="T17" fmla="*/ 13 h 26"/>
                <a:gd name="T18" fmla="*/ 33 w 40"/>
                <a:gd name="T19" fmla="*/ 11 h 26"/>
                <a:gd name="T20" fmla="*/ 39 w 40"/>
                <a:gd name="T21" fmla="*/ 4 h 26"/>
                <a:gd name="T22" fmla="*/ 40 w 40"/>
                <a:gd name="T23" fmla="*/ 18 h 26"/>
                <a:gd name="T24" fmla="*/ 0 w 40"/>
                <a:gd name="T2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0" y="8"/>
                  </a:moveTo>
                  <a:cubicBezTo>
                    <a:pt x="1" y="5"/>
                    <a:pt x="2" y="2"/>
                    <a:pt x="5" y="0"/>
                  </a:cubicBezTo>
                  <a:cubicBezTo>
                    <a:pt x="6" y="1"/>
                    <a:pt x="7" y="3"/>
                    <a:pt x="9" y="5"/>
                  </a:cubicBezTo>
                  <a:cubicBezTo>
                    <a:pt x="11" y="7"/>
                    <a:pt x="13" y="9"/>
                    <a:pt x="15" y="11"/>
                  </a:cubicBezTo>
                  <a:cubicBezTo>
                    <a:pt x="16" y="12"/>
                    <a:pt x="17" y="13"/>
                    <a:pt x="18" y="14"/>
                  </a:cubicBezTo>
                  <a:cubicBezTo>
                    <a:pt x="18" y="15"/>
                    <a:pt x="19" y="15"/>
                    <a:pt x="20" y="16"/>
                  </a:cubicBezTo>
                  <a:cubicBezTo>
                    <a:pt x="22" y="17"/>
                    <a:pt x="23" y="19"/>
                    <a:pt x="25" y="20"/>
                  </a:cubicBezTo>
                  <a:cubicBezTo>
                    <a:pt x="26" y="19"/>
                    <a:pt x="28" y="18"/>
                    <a:pt x="29" y="16"/>
                  </a:cubicBezTo>
                  <a:cubicBezTo>
                    <a:pt x="29" y="15"/>
                    <a:pt x="30" y="14"/>
                    <a:pt x="31" y="13"/>
                  </a:cubicBezTo>
                  <a:cubicBezTo>
                    <a:pt x="32" y="12"/>
                    <a:pt x="32" y="11"/>
                    <a:pt x="33" y="11"/>
                  </a:cubicBezTo>
                  <a:cubicBezTo>
                    <a:pt x="39" y="4"/>
                    <a:pt x="39" y="4"/>
                    <a:pt x="39" y="4"/>
                  </a:cubicBezTo>
                  <a:cubicBezTo>
                    <a:pt x="40" y="9"/>
                    <a:pt x="40" y="13"/>
                    <a:pt x="40" y="18"/>
                  </a:cubicBezTo>
                  <a:cubicBezTo>
                    <a:pt x="28" y="26"/>
                    <a:pt x="14" y="19"/>
                    <a:pt x="0" y="8"/>
                  </a:cubicBezTo>
                  <a:close/>
                </a:path>
              </a:pathLst>
            </a:custGeom>
            <a:solidFill>
              <a:srgbClr val="D48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9" name="Freeform 32"/>
            <p:cNvSpPr/>
            <p:nvPr/>
          </p:nvSpPr>
          <p:spPr bwMode="auto">
            <a:xfrm>
              <a:off x="5881" y="3975"/>
              <a:ext cx="174" cy="170"/>
            </a:xfrm>
            <a:custGeom>
              <a:avLst/>
              <a:gdLst>
                <a:gd name="T0" fmla="*/ 9 w 73"/>
                <a:gd name="T1" fmla="*/ 21 h 71"/>
                <a:gd name="T2" fmla="*/ 18 w 73"/>
                <a:gd name="T3" fmla="*/ 24 h 71"/>
                <a:gd name="T4" fmla="*/ 22 w 73"/>
                <a:gd name="T5" fmla="*/ 19 h 71"/>
                <a:gd name="T6" fmla="*/ 25 w 73"/>
                <a:gd name="T7" fmla="*/ 13 h 71"/>
                <a:gd name="T8" fmla="*/ 31 w 73"/>
                <a:gd name="T9" fmla="*/ 1 h 71"/>
                <a:gd name="T10" fmla="*/ 32 w 73"/>
                <a:gd name="T11" fmla="*/ 0 h 71"/>
                <a:gd name="T12" fmla="*/ 72 w 73"/>
                <a:gd name="T13" fmla="*/ 10 h 71"/>
                <a:gd name="T14" fmla="*/ 71 w 73"/>
                <a:gd name="T15" fmla="*/ 33 h 71"/>
                <a:gd name="T16" fmla="*/ 56 w 73"/>
                <a:gd name="T17" fmla="*/ 62 h 71"/>
                <a:gd name="T18" fmla="*/ 32 w 73"/>
                <a:gd name="T19" fmla="*/ 66 h 71"/>
                <a:gd name="T20" fmla="*/ 7 w 73"/>
                <a:gd name="T21" fmla="*/ 43 h 71"/>
                <a:gd name="T22" fmla="*/ 0 w 73"/>
                <a:gd name="T23" fmla="*/ 14 h 71"/>
                <a:gd name="T24" fmla="*/ 9 w 73"/>
                <a:gd name="T25"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1">
                  <a:moveTo>
                    <a:pt x="9" y="21"/>
                  </a:moveTo>
                  <a:cubicBezTo>
                    <a:pt x="11" y="22"/>
                    <a:pt x="16" y="25"/>
                    <a:pt x="18" y="24"/>
                  </a:cubicBezTo>
                  <a:cubicBezTo>
                    <a:pt x="20" y="23"/>
                    <a:pt x="21" y="21"/>
                    <a:pt x="22" y="19"/>
                  </a:cubicBezTo>
                  <a:cubicBezTo>
                    <a:pt x="23" y="17"/>
                    <a:pt x="24" y="15"/>
                    <a:pt x="25" y="13"/>
                  </a:cubicBezTo>
                  <a:cubicBezTo>
                    <a:pt x="27" y="9"/>
                    <a:pt x="29" y="5"/>
                    <a:pt x="31" y="1"/>
                  </a:cubicBezTo>
                  <a:cubicBezTo>
                    <a:pt x="32" y="1"/>
                    <a:pt x="32" y="0"/>
                    <a:pt x="32" y="0"/>
                  </a:cubicBezTo>
                  <a:cubicBezTo>
                    <a:pt x="46" y="11"/>
                    <a:pt x="60" y="18"/>
                    <a:pt x="72" y="10"/>
                  </a:cubicBezTo>
                  <a:cubicBezTo>
                    <a:pt x="73" y="18"/>
                    <a:pt x="72" y="25"/>
                    <a:pt x="71" y="33"/>
                  </a:cubicBezTo>
                  <a:cubicBezTo>
                    <a:pt x="69" y="44"/>
                    <a:pt x="65" y="54"/>
                    <a:pt x="56" y="62"/>
                  </a:cubicBezTo>
                  <a:cubicBezTo>
                    <a:pt x="49" y="68"/>
                    <a:pt x="41" y="71"/>
                    <a:pt x="32" y="66"/>
                  </a:cubicBezTo>
                  <a:cubicBezTo>
                    <a:pt x="22" y="61"/>
                    <a:pt x="13" y="52"/>
                    <a:pt x="7" y="43"/>
                  </a:cubicBezTo>
                  <a:cubicBezTo>
                    <a:pt x="2" y="34"/>
                    <a:pt x="1" y="24"/>
                    <a:pt x="0" y="14"/>
                  </a:cubicBezTo>
                  <a:cubicBezTo>
                    <a:pt x="3" y="17"/>
                    <a:pt x="6" y="20"/>
                    <a:pt x="9" y="21"/>
                  </a:cubicBezTo>
                  <a:close/>
                </a:path>
              </a:pathLst>
            </a:custGeom>
            <a:solidFill>
              <a:srgbClr val="D48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0" name="Freeform 33"/>
            <p:cNvSpPr/>
            <p:nvPr/>
          </p:nvSpPr>
          <p:spPr bwMode="auto">
            <a:xfrm>
              <a:off x="5884" y="3954"/>
              <a:ext cx="175" cy="181"/>
            </a:xfrm>
            <a:custGeom>
              <a:avLst/>
              <a:gdLst>
                <a:gd name="T0" fmla="*/ 67 w 74"/>
                <a:gd name="T1" fmla="*/ 10 h 76"/>
                <a:gd name="T2" fmla="*/ 62 w 74"/>
                <a:gd name="T3" fmla="*/ 17 h 76"/>
                <a:gd name="T4" fmla="*/ 59 w 74"/>
                <a:gd name="T5" fmla="*/ 20 h 76"/>
                <a:gd name="T6" fmla="*/ 55 w 74"/>
                <a:gd name="T7" fmla="*/ 24 h 76"/>
                <a:gd name="T8" fmla="*/ 47 w 74"/>
                <a:gd name="T9" fmla="*/ 16 h 76"/>
                <a:gd name="T10" fmla="*/ 45 w 74"/>
                <a:gd name="T11" fmla="*/ 13 h 76"/>
                <a:gd name="T12" fmla="*/ 40 w 74"/>
                <a:gd name="T13" fmla="*/ 8 h 76"/>
                <a:gd name="T14" fmla="*/ 37 w 74"/>
                <a:gd name="T15" fmla="*/ 4 h 76"/>
                <a:gd name="T16" fmla="*/ 35 w 74"/>
                <a:gd name="T17" fmla="*/ 1 h 76"/>
                <a:gd name="T18" fmla="*/ 33 w 74"/>
                <a:gd name="T19" fmla="*/ 1 h 76"/>
                <a:gd name="T20" fmla="*/ 23 w 74"/>
                <a:gd name="T21" fmla="*/ 27 h 76"/>
                <a:gd name="T22" fmla="*/ 22 w 74"/>
                <a:gd name="T23" fmla="*/ 32 h 76"/>
                <a:gd name="T24" fmla="*/ 1 w 74"/>
                <a:gd name="T25" fmla="*/ 22 h 76"/>
                <a:gd name="T26" fmla="*/ 1 w 74"/>
                <a:gd name="T27" fmla="*/ 21 h 76"/>
                <a:gd name="T28" fmla="*/ 1 w 74"/>
                <a:gd name="T29" fmla="*/ 21 h 76"/>
                <a:gd name="T30" fmla="*/ 0 w 74"/>
                <a:gd name="T31" fmla="*/ 22 h 76"/>
                <a:gd name="T32" fmla="*/ 1 w 74"/>
                <a:gd name="T33" fmla="*/ 23 h 76"/>
                <a:gd name="T34" fmla="*/ 1 w 74"/>
                <a:gd name="T35" fmla="*/ 24 h 76"/>
                <a:gd name="T36" fmla="*/ 1 w 74"/>
                <a:gd name="T37" fmla="*/ 26 h 76"/>
                <a:gd name="T38" fmla="*/ 4 w 74"/>
                <a:gd name="T39" fmla="*/ 39 h 76"/>
                <a:gd name="T40" fmla="*/ 22 w 74"/>
                <a:gd name="T41" fmla="*/ 67 h 76"/>
                <a:gd name="T42" fmla="*/ 42 w 74"/>
                <a:gd name="T43" fmla="*/ 75 h 76"/>
                <a:gd name="T44" fmla="*/ 70 w 74"/>
                <a:gd name="T45" fmla="*/ 47 h 76"/>
                <a:gd name="T46" fmla="*/ 71 w 74"/>
                <a:gd name="T47" fmla="*/ 9 h 76"/>
                <a:gd name="T48" fmla="*/ 70 w 74"/>
                <a:gd name="T49" fmla="*/ 10 h 76"/>
                <a:gd name="T50" fmla="*/ 69 w 74"/>
                <a:gd name="T51" fmla="*/ 48 h 76"/>
                <a:gd name="T52" fmla="*/ 41 w 74"/>
                <a:gd name="T53" fmla="*/ 74 h 76"/>
                <a:gd name="T54" fmla="*/ 22 w 74"/>
                <a:gd name="T55" fmla="*/ 67 h 76"/>
                <a:gd name="T56" fmla="*/ 5 w 74"/>
                <a:gd name="T57" fmla="*/ 40 h 76"/>
                <a:gd name="T58" fmla="*/ 2 w 74"/>
                <a:gd name="T59" fmla="*/ 24 h 76"/>
                <a:gd name="T60" fmla="*/ 22 w 74"/>
                <a:gd name="T61" fmla="*/ 32 h 76"/>
                <a:gd name="T62" fmla="*/ 24 w 74"/>
                <a:gd name="T63" fmla="*/ 28 h 76"/>
                <a:gd name="T64" fmla="*/ 34 w 74"/>
                <a:gd name="T65" fmla="*/ 1 h 76"/>
                <a:gd name="T66" fmla="*/ 34 w 74"/>
                <a:gd name="T67" fmla="*/ 2 h 76"/>
                <a:gd name="T68" fmla="*/ 36 w 74"/>
                <a:gd name="T69" fmla="*/ 3 h 76"/>
                <a:gd name="T70" fmla="*/ 39 w 74"/>
                <a:gd name="T71" fmla="*/ 8 h 76"/>
                <a:gd name="T72" fmla="*/ 44 w 74"/>
                <a:gd name="T73" fmla="*/ 14 h 76"/>
                <a:gd name="T74" fmla="*/ 46 w 74"/>
                <a:gd name="T75" fmla="*/ 16 h 76"/>
                <a:gd name="T76" fmla="*/ 55 w 74"/>
                <a:gd name="T77" fmla="*/ 25 h 76"/>
                <a:gd name="T78" fmla="*/ 56 w 74"/>
                <a:gd name="T79" fmla="*/ 25 h 76"/>
                <a:gd name="T80" fmla="*/ 56 w 74"/>
                <a:gd name="T81" fmla="*/ 25 h 76"/>
                <a:gd name="T82" fmla="*/ 59 w 74"/>
                <a:gd name="T83" fmla="*/ 21 h 76"/>
                <a:gd name="T84" fmla="*/ 62 w 74"/>
                <a:gd name="T85" fmla="*/ 18 h 76"/>
                <a:gd name="T86" fmla="*/ 67 w 74"/>
                <a:gd name="T87" fmla="*/ 11 h 76"/>
                <a:gd name="T88" fmla="*/ 70 w 74"/>
                <a:gd name="T89" fmla="*/ 7 h 76"/>
                <a:gd name="T90" fmla="*/ 69 w 74"/>
                <a:gd name="T91" fmla="*/ 7 h 76"/>
                <a:gd name="T92" fmla="*/ 67 w 74"/>
                <a:gd name="T9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76">
                  <a:moveTo>
                    <a:pt x="67" y="10"/>
                  </a:moveTo>
                  <a:cubicBezTo>
                    <a:pt x="62" y="17"/>
                    <a:pt x="62" y="17"/>
                    <a:pt x="62" y="17"/>
                  </a:cubicBezTo>
                  <a:cubicBezTo>
                    <a:pt x="59" y="20"/>
                    <a:pt x="59" y="20"/>
                    <a:pt x="59" y="20"/>
                  </a:cubicBezTo>
                  <a:cubicBezTo>
                    <a:pt x="59" y="20"/>
                    <a:pt x="56" y="23"/>
                    <a:pt x="55" y="24"/>
                  </a:cubicBezTo>
                  <a:cubicBezTo>
                    <a:pt x="54" y="23"/>
                    <a:pt x="47" y="16"/>
                    <a:pt x="47" y="16"/>
                  </a:cubicBezTo>
                  <a:cubicBezTo>
                    <a:pt x="45" y="13"/>
                    <a:pt x="45" y="13"/>
                    <a:pt x="45" y="13"/>
                  </a:cubicBezTo>
                  <a:cubicBezTo>
                    <a:pt x="40" y="8"/>
                    <a:pt x="40" y="8"/>
                    <a:pt x="40" y="8"/>
                  </a:cubicBezTo>
                  <a:cubicBezTo>
                    <a:pt x="37" y="4"/>
                    <a:pt x="37" y="4"/>
                    <a:pt x="37" y="4"/>
                  </a:cubicBezTo>
                  <a:cubicBezTo>
                    <a:pt x="37" y="3"/>
                    <a:pt x="35" y="1"/>
                    <a:pt x="35" y="1"/>
                  </a:cubicBezTo>
                  <a:cubicBezTo>
                    <a:pt x="34" y="0"/>
                    <a:pt x="34" y="0"/>
                    <a:pt x="33" y="1"/>
                  </a:cubicBezTo>
                  <a:cubicBezTo>
                    <a:pt x="29" y="2"/>
                    <a:pt x="26" y="13"/>
                    <a:pt x="23" y="27"/>
                  </a:cubicBezTo>
                  <a:cubicBezTo>
                    <a:pt x="22" y="32"/>
                    <a:pt x="22" y="32"/>
                    <a:pt x="22" y="32"/>
                  </a:cubicBezTo>
                  <a:cubicBezTo>
                    <a:pt x="18" y="31"/>
                    <a:pt x="2" y="26"/>
                    <a:pt x="1" y="22"/>
                  </a:cubicBezTo>
                  <a:cubicBezTo>
                    <a:pt x="1" y="22"/>
                    <a:pt x="2" y="21"/>
                    <a:pt x="1" y="21"/>
                  </a:cubicBezTo>
                  <a:cubicBezTo>
                    <a:pt x="1" y="21"/>
                    <a:pt x="1" y="21"/>
                    <a:pt x="1" y="21"/>
                  </a:cubicBezTo>
                  <a:cubicBezTo>
                    <a:pt x="0" y="21"/>
                    <a:pt x="0" y="21"/>
                    <a:pt x="0" y="22"/>
                  </a:cubicBezTo>
                  <a:cubicBezTo>
                    <a:pt x="1" y="23"/>
                    <a:pt x="1" y="23"/>
                    <a:pt x="1" y="23"/>
                  </a:cubicBezTo>
                  <a:cubicBezTo>
                    <a:pt x="1" y="24"/>
                    <a:pt x="1" y="24"/>
                    <a:pt x="1" y="24"/>
                  </a:cubicBezTo>
                  <a:cubicBezTo>
                    <a:pt x="1" y="26"/>
                    <a:pt x="1" y="26"/>
                    <a:pt x="1" y="26"/>
                  </a:cubicBezTo>
                  <a:cubicBezTo>
                    <a:pt x="2" y="32"/>
                    <a:pt x="2" y="33"/>
                    <a:pt x="4" y="39"/>
                  </a:cubicBezTo>
                  <a:cubicBezTo>
                    <a:pt x="8" y="47"/>
                    <a:pt x="15" y="61"/>
                    <a:pt x="22" y="67"/>
                  </a:cubicBezTo>
                  <a:cubicBezTo>
                    <a:pt x="28" y="73"/>
                    <a:pt x="34" y="76"/>
                    <a:pt x="42" y="75"/>
                  </a:cubicBezTo>
                  <a:cubicBezTo>
                    <a:pt x="56" y="72"/>
                    <a:pt x="66" y="58"/>
                    <a:pt x="70" y="47"/>
                  </a:cubicBezTo>
                  <a:cubicBezTo>
                    <a:pt x="74" y="38"/>
                    <a:pt x="74" y="20"/>
                    <a:pt x="71" y="9"/>
                  </a:cubicBezTo>
                  <a:cubicBezTo>
                    <a:pt x="70" y="10"/>
                    <a:pt x="70" y="10"/>
                    <a:pt x="70" y="10"/>
                  </a:cubicBezTo>
                  <a:cubicBezTo>
                    <a:pt x="73" y="20"/>
                    <a:pt x="73" y="39"/>
                    <a:pt x="69" y="48"/>
                  </a:cubicBezTo>
                  <a:cubicBezTo>
                    <a:pt x="65" y="59"/>
                    <a:pt x="54" y="71"/>
                    <a:pt x="41" y="74"/>
                  </a:cubicBezTo>
                  <a:cubicBezTo>
                    <a:pt x="34" y="75"/>
                    <a:pt x="28" y="73"/>
                    <a:pt x="22" y="67"/>
                  </a:cubicBezTo>
                  <a:cubicBezTo>
                    <a:pt x="16" y="61"/>
                    <a:pt x="9" y="47"/>
                    <a:pt x="5" y="40"/>
                  </a:cubicBezTo>
                  <a:cubicBezTo>
                    <a:pt x="3" y="35"/>
                    <a:pt x="2" y="29"/>
                    <a:pt x="2" y="24"/>
                  </a:cubicBezTo>
                  <a:cubicBezTo>
                    <a:pt x="7" y="29"/>
                    <a:pt x="19" y="32"/>
                    <a:pt x="22" y="32"/>
                  </a:cubicBezTo>
                  <a:cubicBezTo>
                    <a:pt x="23" y="32"/>
                    <a:pt x="23" y="32"/>
                    <a:pt x="24" y="28"/>
                  </a:cubicBezTo>
                  <a:cubicBezTo>
                    <a:pt x="25" y="22"/>
                    <a:pt x="30" y="3"/>
                    <a:pt x="34" y="1"/>
                  </a:cubicBezTo>
                  <a:cubicBezTo>
                    <a:pt x="34" y="1"/>
                    <a:pt x="34" y="1"/>
                    <a:pt x="34" y="2"/>
                  </a:cubicBezTo>
                  <a:cubicBezTo>
                    <a:pt x="36" y="3"/>
                    <a:pt x="36" y="3"/>
                    <a:pt x="36" y="3"/>
                  </a:cubicBezTo>
                  <a:cubicBezTo>
                    <a:pt x="36" y="4"/>
                    <a:pt x="39" y="8"/>
                    <a:pt x="39" y="8"/>
                  </a:cubicBezTo>
                  <a:cubicBezTo>
                    <a:pt x="44" y="14"/>
                    <a:pt x="44" y="14"/>
                    <a:pt x="44" y="14"/>
                  </a:cubicBezTo>
                  <a:cubicBezTo>
                    <a:pt x="46" y="16"/>
                    <a:pt x="46" y="16"/>
                    <a:pt x="46" y="16"/>
                  </a:cubicBezTo>
                  <a:cubicBezTo>
                    <a:pt x="55" y="25"/>
                    <a:pt x="55" y="25"/>
                    <a:pt x="55" y="25"/>
                  </a:cubicBezTo>
                  <a:cubicBezTo>
                    <a:pt x="55" y="25"/>
                    <a:pt x="55" y="25"/>
                    <a:pt x="56" y="25"/>
                  </a:cubicBezTo>
                  <a:cubicBezTo>
                    <a:pt x="56" y="25"/>
                    <a:pt x="56" y="25"/>
                    <a:pt x="56" y="25"/>
                  </a:cubicBezTo>
                  <a:cubicBezTo>
                    <a:pt x="59" y="21"/>
                    <a:pt x="59" y="21"/>
                    <a:pt x="59" y="21"/>
                  </a:cubicBezTo>
                  <a:cubicBezTo>
                    <a:pt x="62" y="18"/>
                    <a:pt x="62" y="18"/>
                    <a:pt x="62" y="18"/>
                  </a:cubicBezTo>
                  <a:cubicBezTo>
                    <a:pt x="67" y="11"/>
                    <a:pt x="67" y="11"/>
                    <a:pt x="67" y="11"/>
                  </a:cubicBezTo>
                  <a:cubicBezTo>
                    <a:pt x="70" y="7"/>
                    <a:pt x="70" y="7"/>
                    <a:pt x="70" y="7"/>
                  </a:cubicBezTo>
                  <a:cubicBezTo>
                    <a:pt x="69" y="7"/>
                    <a:pt x="69" y="7"/>
                    <a:pt x="69" y="7"/>
                  </a:cubicBezTo>
                  <a:lnTo>
                    <a:pt x="67" y="10"/>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1" name="Freeform 34"/>
            <p:cNvSpPr/>
            <p:nvPr/>
          </p:nvSpPr>
          <p:spPr bwMode="auto">
            <a:xfrm>
              <a:off x="6014" y="4014"/>
              <a:ext cx="41" cy="88"/>
            </a:xfrm>
            <a:custGeom>
              <a:avLst/>
              <a:gdLst>
                <a:gd name="T0" fmla="*/ 4 w 17"/>
                <a:gd name="T1" fmla="*/ 34 h 37"/>
                <a:gd name="T2" fmla="*/ 13 w 17"/>
                <a:gd name="T3" fmla="*/ 0 h 37"/>
                <a:gd name="T4" fmla="*/ 10 w 17"/>
                <a:gd name="T5" fmla="*/ 8 h 37"/>
                <a:gd name="T6" fmla="*/ 6 w 17"/>
                <a:gd name="T7" fmla="*/ 21 h 37"/>
                <a:gd name="T8" fmla="*/ 3 w 17"/>
                <a:gd name="T9" fmla="*/ 30 h 37"/>
                <a:gd name="T10" fmla="*/ 0 w 17"/>
                <a:gd name="T11" fmla="*/ 37 h 37"/>
                <a:gd name="T12" fmla="*/ 0 w 17"/>
                <a:gd name="T13" fmla="*/ 36 h 37"/>
                <a:gd name="T14" fmla="*/ 4 w 17"/>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4" y="34"/>
                  </a:moveTo>
                  <a:cubicBezTo>
                    <a:pt x="11" y="24"/>
                    <a:pt x="17" y="4"/>
                    <a:pt x="13" y="0"/>
                  </a:cubicBezTo>
                  <a:cubicBezTo>
                    <a:pt x="11" y="1"/>
                    <a:pt x="10" y="6"/>
                    <a:pt x="10" y="8"/>
                  </a:cubicBezTo>
                  <a:cubicBezTo>
                    <a:pt x="8" y="12"/>
                    <a:pt x="7" y="17"/>
                    <a:pt x="6" y="21"/>
                  </a:cubicBezTo>
                  <a:cubicBezTo>
                    <a:pt x="5" y="24"/>
                    <a:pt x="4" y="27"/>
                    <a:pt x="3" y="30"/>
                  </a:cubicBezTo>
                  <a:cubicBezTo>
                    <a:pt x="2" y="32"/>
                    <a:pt x="1" y="35"/>
                    <a:pt x="0" y="37"/>
                  </a:cubicBezTo>
                  <a:cubicBezTo>
                    <a:pt x="0" y="37"/>
                    <a:pt x="0" y="37"/>
                    <a:pt x="0" y="36"/>
                  </a:cubicBezTo>
                  <a:lnTo>
                    <a:pt x="4" y="34"/>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2" name="Freeform 35"/>
            <p:cNvSpPr/>
            <p:nvPr/>
          </p:nvSpPr>
          <p:spPr bwMode="auto">
            <a:xfrm>
              <a:off x="6428" y="4052"/>
              <a:ext cx="116" cy="86"/>
            </a:xfrm>
            <a:custGeom>
              <a:avLst/>
              <a:gdLst>
                <a:gd name="T0" fmla="*/ 8 w 49"/>
                <a:gd name="T1" fmla="*/ 10 h 36"/>
                <a:gd name="T2" fmla="*/ 49 w 49"/>
                <a:gd name="T3" fmla="*/ 23 h 36"/>
                <a:gd name="T4" fmla="*/ 30 w 49"/>
                <a:gd name="T5" fmla="*/ 28 h 36"/>
                <a:gd name="T6" fmla="*/ 0 w 49"/>
                <a:gd name="T7" fmla="*/ 21 h 36"/>
                <a:gd name="T8" fmla="*/ 8 w 49"/>
                <a:gd name="T9" fmla="*/ 10 h 36"/>
              </a:gdLst>
              <a:ahLst/>
              <a:cxnLst>
                <a:cxn ang="0">
                  <a:pos x="T0" y="T1"/>
                </a:cxn>
                <a:cxn ang="0">
                  <a:pos x="T2" y="T3"/>
                </a:cxn>
                <a:cxn ang="0">
                  <a:pos x="T4" y="T5"/>
                </a:cxn>
                <a:cxn ang="0">
                  <a:pos x="T6" y="T7"/>
                </a:cxn>
                <a:cxn ang="0">
                  <a:pos x="T8" y="T9"/>
                </a:cxn>
              </a:cxnLst>
              <a:rect l="0" t="0" r="r" b="b"/>
              <a:pathLst>
                <a:path w="49" h="36">
                  <a:moveTo>
                    <a:pt x="8" y="10"/>
                  </a:moveTo>
                  <a:cubicBezTo>
                    <a:pt x="8" y="10"/>
                    <a:pt x="28" y="0"/>
                    <a:pt x="49" y="23"/>
                  </a:cubicBezTo>
                  <a:cubicBezTo>
                    <a:pt x="49" y="23"/>
                    <a:pt x="40" y="24"/>
                    <a:pt x="30" y="28"/>
                  </a:cubicBezTo>
                  <a:cubicBezTo>
                    <a:pt x="20" y="32"/>
                    <a:pt x="3" y="36"/>
                    <a:pt x="0" y="21"/>
                  </a:cubicBezTo>
                  <a:cubicBezTo>
                    <a:pt x="0" y="21"/>
                    <a:pt x="6" y="16"/>
                    <a:pt x="8" y="1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3" name="Freeform 36"/>
            <p:cNvSpPr/>
            <p:nvPr/>
          </p:nvSpPr>
          <p:spPr bwMode="auto">
            <a:xfrm>
              <a:off x="6430" y="4047"/>
              <a:ext cx="133" cy="110"/>
            </a:xfrm>
            <a:custGeom>
              <a:avLst/>
              <a:gdLst>
                <a:gd name="T0" fmla="*/ 8 w 56"/>
                <a:gd name="T1" fmla="*/ 11 h 46"/>
                <a:gd name="T2" fmla="*/ 53 w 56"/>
                <a:gd name="T3" fmla="*/ 29 h 46"/>
                <a:gd name="T4" fmla="*/ 54 w 56"/>
                <a:gd name="T5" fmla="*/ 27 h 46"/>
                <a:gd name="T6" fmla="*/ 3 w 56"/>
                <a:gd name="T7" fmla="*/ 22 h 46"/>
                <a:gd name="T8" fmla="*/ 1 w 56"/>
                <a:gd name="T9" fmla="*/ 24 h 46"/>
                <a:gd name="T10" fmla="*/ 54 w 56"/>
                <a:gd name="T11" fmla="*/ 30 h 46"/>
                <a:gd name="T12" fmla="*/ 55 w 56"/>
                <a:gd name="T13" fmla="*/ 28 h 46"/>
                <a:gd name="T14" fmla="*/ 6 w 56"/>
                <a:gd name="T15" fmla="*/ 9 h 46"/>
                <a:gd name="T16" fmla="*/ 8 w 56"/>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6">
                  <a:moveTo>
                    <a:pt x="8" y="11"/>
                  </a:moveTo>
                  <a:cubicBezTo>
                    <a:pt x="26" y="4"/>
                    <a:pt x="43" y="15"/>
                    <a:pt x="53" y="29"/>
                  </a:cubicBezTo>
                  <a:cubicBezTo>
                    <a:pt x="53" y="29"/>
                    <a:pt x="54" y="28"/>
                    <a:pt x="54" y="27"/>
                  </a:cubicBezTo>
                  <a:cubicBezTo>
                    <a:pt x="37" y="25"/>
                    <a:pt x="15" y="43"/>
                    <a:pt x="3" y="22"/>
                  </a:cubicBezTo>
                  <a:cubicBezTo>
                    <a:pt x="2" y="21"/>
                    <a:pt x="0" y="22"/>
                    <a:pt x="1" y="24"/>
                  </a:cubicBezTo>
                  <a:cubicBezTo>
                    <a:pt x="13" y="46"/>
                    <a:pt x="35" y="28"/>
                    <a:pt x="54" y="30"/>
                  </a:cubicBezTo>
                  <a:cubicBezTo>
                    <a:pt x="55" y="30"/>
                    <a:pt x="56" y="29"/>
                    <a:pt x="55" y="28"/>
                  </a:cubicBezTo>
                  <a:cubicBezTo>
                    <a:pt x="45" y="12"/>
                    <a:pt x="26" y="0"/>
                    <a:pt x="6" y="9"/>
                  </a:cubicBezTo>
                  <a:cubicBezTo>
                    <a:pt x="5" y="9"/>
                    <a:pt x="6" y="12"/>
                    <a:pt x="8"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4" name="Freeform 37"/>
            <p:cNvSpPr/>
            <p:nvPr/>
          </p:nvSpPr>
          <p:spPr bwMode="auto">
            <a:xfrm>
              <a:off x="6435" y="4073"/>
              <a:ext cx="102" cy="39"/>
            </a:xfrm>
            <a:custGeom>
              <a:avLst/>
              <a:gdLst>
                <a:gd name="T0" fmla="*/ 3 w 43"/>
                <a:gd name="T1" fmla="*/ 8 h 16"/>
                <a:gd name="T2" fmla="*/ 40 w 43"/>
                <a:gd name="T3" fmla="*/ 14 h 16"/>
                <a:gd name="T4" fmla="*/ 42 w 43"/>
                <a:gd name="T5" fmla="*/ 12 h 16"/>
                <a:gd name="T6" fmla="*/ 2 w 43"/>
                <a:gd name="T7" fmla="*/ 5 h 16"/>
                <a:gd name="T8" fmla="*/ 3 w 43"/>
                <a:gd name="T9" fmla="*/ 8 h 16"/>
              </a:gdLst>
              <a:ahLst/>
              <a:cxnLst>
                <a:cxn ang="0">
                  <a:pos x="T0" y="T1"/>
                </a:cxn>
                <a:cxn ang="0">
                  <a:pos x="T2" y="T3"/>
                </a:cxn>
                <a:cxn ang="0">
                  <a:pos x="T4" y="T5"/>
                </a:cxn>
                <a:cxn ang="0">
                  <a:pos x="T6" y="T7"/>
                </a:cxn>
                <a:cxn ang="0">
                  <a:pos x="T8" y="T9"/>
                </a:cxn>
              </a:cxnLst>
              <a:rect l="0" t="0" r="r" b="b"/>
              <a:pathLst>
                <a:path w="43" h="16">
                  <a:moveTo>
                    <a:pt x="3" y="8"/>
                  </a:moveTo>
                  <a:cubicBezTo>
                    <a:pt x="15" y="3"/>
                    <a:pt x="30" y="4"/>
                    <a:pt x="40" y="14"/>
                  </a:cubicBezTo>
                  <a:cubicBezTo>
                    <a:pt x="41" y="16"/>
                    <a:pt x="43" y="13"/>
                    <a:pt x="42" y="12"/>
                  </a:cubicBezTo>
                  <a:cubicBezTo>
                    <a:pt x="32" y="1"/>
                    <a:pt x="15" y="0"/>
                    <a:pt x="2" y="5"/>
                  </a:cubicBezTo>
                  <a:cubicBezTo>
                    <a:pt x="0" y="6"/>
                    <a:pt x="1" y="9"/>
                    <a:pt x="3"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5" name="Freeform 38"/>
            <p:cNvSpPr/>
            <p:nvPr/>
          </p:nvSpPr>
          <p:spPr bwMode="auto">
            <a:xfrm>
              <a:off x="6323" y="4112"/>
              <a:ext cx="112" cy="71"/>
            </a:xfrm>
            <a:custGeom>
              <a:avLst/>
              <a:gdLst>
                <a:gd name="T0" fmla="*/ 47 w 47"/>
                <a:gd name="T1" fmla="*/ 8 h 30"/>
                <a:gd name="T2" fmla="*/ 20 w 47"/>
                <a:gd name="T3" fmla="*/ 1 h 30"/>
                <a:gd name="T4" fmla="*/ 0 w 47"/>
                <a:gd name="T5" fmla="*/ 0 h 30"/>
                <a:gd name="T6" fmla="*/ 37 w 47"/>
                <a:gd name="T7" fmla="*/ 25 h 30"/>
                <a:gd name="T8" fmla="*/ 43 w 47"/>
                <a:gd name="T9" fmla="*/ 20 h 30"/>
                <a:gd name="T10" fmla="*/ 44 w 47"/>
                <a:gd name="T11" fmla="*/ 16 h 30"/>
                <a:gd name="T12" fmla="*/ 47 w 47"/>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47" h="30">
                  <a:moveTo>
                    <a:pt x="47" y="8"/>
                  </a:moveTo>
                  <a:cubicBezTo>
                    <a:pt x="42" y="0"/>
                    <a:pt x="29" y="0"/>
                    <a:pt x="20" y="1"/>
                  </a:cubicBezTo>
                  <a:cubicBezTo>
                    <a:pt x="9" y="2"/>
                    <a:pt x="0" y="0"/>
                    <a:pt x="0" y="0"/>
                  </a:cubicBezTo>
                  <a:cubicBezTo>
                    <a:pt x="14" y="30"/>
                    <a:pt x="37" y="25"/>
                    <a:pt x="37" y="25"/>
                  </a:cubicBezTo>
                  <a:cubicBezTo>
                    <a:pt x="39" y="23"/>
                    <a:pt x="41" y="21"/>
                    <a:pt x="43" y="20"/>
                  </a:cubicBezTo>
                  <a:cubicBezTo>
                    <a:pt x="43" y="18"/>
                    <a:pt x="44" y="17"/>
                    <a:pt x="44" y="16"/>
                  </a:cubicBezTo>
                  <a:cubicBezTo>
                    <a:pt x="45" y="13"/>
                    <a:pt x="46" y="10"/>
                    <a:pt x="47" y="8"/>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6" name="Freeform 39"/>
            <p:cNvSpPr/>
            <p:nvPr/>
          </p:nvSpPr>
          <p:spPr bwMode="auto">
            <a:xfrm>
              <a:off x="6306" y="4088"/>
              <a:ext cx="129" cy="95"/>
            </a:xfrm>
            <a:custGeom>
              <a:avLst/>
              <a:gdLst>
                <a:gd name="T0" fmla="*/ 44 w 54"/>
                <a:gd name="T1" fmla="*/ 36 h 40"/>
                <a:gd name="T2" fmla="*/ 3 w 54"/>
                <a:gd name="T3" fmla="*/ 5 h 40"/>
                <a:gd name="T4" fmla="*/ 1 w 54"/>
                <a:gd name="T5" fmla="*/ 7 h 40"/>
                <a:gd name="T6" fmla="*/ 50 w 54"/>
                <a:gd name="T7" fmla="*/ 21 h 40"/>
                <a:gd name="T8" fmla="*/ 53 w 54"/>
                <a:gd name="T9" fmla="*/ 21 h 40"/>
                <a:gd name="T10" fmla="*/ 2 w 54"/>
                <a:gd name="T11" fmla="*/ 4 h 40"/>
                <a:gd name="T12" fmla="*/ 0 w 54"/>
                <a:gd name="T13" fmla="*/ 6 h 40"/>
                <a:gd name="T14" fmla="*/ 44 w 54"/>
                <a:gd name="T15" fmla="*/ 39 h 40"/>
                <a:gd name="T16" fmla="*/ 44 w 54"/>
                <a:gd name="T1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0">
                  <a:moveTo>
                    <a:pt x="44" y="36"/>
                  </a:moveTo>
                  <a:cubicBezTo>
                    <a:pt x="23" y="37"/>
                    <a:pt x="9" y="23"/>
                    <a:pt x="3" y="5"/>
                  </a:cubicBezTo>
                  <a:cubicBezTo>
                    <a:pt x="3" y="5"/>
                    <a:pt x="2" y="6"/>
                    <a:pt x="1" y="7"/>
                  </a:cubicBezTo>
                  <a:cubicBezTo>
                    <a:pt x="17" y="12"/>
                    <a:pt x="42" y="3"/>
                    <a:pt x="50" y="21"/>
                  </a:cubicBezTo>
                  <a:cubicBezTo>
                    <a:pt x="51" y="23"/>
                    <a:pt x="54" y="22"/>
                    <a:pt x="53" y="21"/>
                  </a:cubicBezTo>
                  <a:cubicBezTo>
                    <a:pt x="44" y="0"/>
                    <a:pt x="19" y="9"/>
                    <a:pt x="2" y="4"/>
                  </a:cubicBezTo>
                  <a:cubicBezTo>
                    <a:pt x="1" y="3"/>
                    <a:pt x="0" y="4"/>
                    <a:pt x="0" y="6"/>
                  </a:cubicBezTo>
                  <a:cubicBezTo>
                    <a:pt x="7" y="25"/>
                    <a:pt x="22" y="40"/>
                    <a:pt x="44" y="39"/>
                  </a:cubicBezTo>
                  <a:cubicBezTo>
                    <a:pt x="45" y="39"/>
                    <a:pt x="45" y="36"/>
                    <a:pt x="44" y="3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7" name="Freeform 40"/>
            <p:cNvSpPr/>
            <p:nvPr/>
          </p:nvSpPr>
          <p:spPr bwMode="auto">
            <a:xfrm>
              <a:off x="6330" y="4112"/>
              <a:ext cx="98" cy="54"/>
            </a:xfrm>
            <a:custGeom>
              <a:avLst/>
              <a:gdLst>
                <a:gd name="T0" fmla="*/ 39 w 41"/>
                <a:gd name="T1" fmla="*/ 19 h 23"/>
                <a:gd name="T2" fmla="*/ 3 w 41"/>
                <a:gd name="T3" fmla="*/ 2 h 23"/>
                <a:gd name="T4" fmla="*/ 0 w 41"/>
                <a:gd name="T5" fmla="*/ 3 h 23"/>
                <a:gd name="T6" fmla="*/ 39 w 41"/>
                <a:gd name="T7" fmla="*/ 22 h 23"/>
                <a:gd name="T8" fmla="*/ 39 w 41"/>
                <a:gd name="T9" fmla="*/ 19 h 23"/>
              </a:gdLst>
              <a:ahLst/>
              <a:cxnLst>
                <a:cxn ang="0">
                  <a:pos x="T0" y="T1"/>
                </a:cxn>
                <a:cxn ang="0">
                  <a:pos x="T2" y="T3"/>
                </a:cxn>
                <a:cxn ang="0">
                  <a:pos x="T4" y="T5"/>
                </a:cxn>
                <a:cxn ang="0">
                  <a:pos x="T6" y="T7"/>
                </a:cxn>
                <a:cxn ang="0">
                  <a:pos x="T8" y="T9"/>
                </a:cxn>
              </a:cxnLst>
              <a:rect l="0" t="0" r="r" b="b"/>
              <a:pathLst>
                <a:path w="41" h="23">
                  <a:moveTo>
                    <a:pt x="39" y="19"/>
                  </a:moveTo>
                  <a:cubicBezTo>
                    <a:pt x="25" y="20"/>
                    <a:pt x="10" y="15"/>
                    <a:pt x="3" y="2"/>
                  </a:cubicBezTo>
                  <a:cubicBezTo>
                    <a:pt x="2" y="0"/>
                    <a:pt x="0" y="2"/>
                    <a:pt x="0" y="3"/>
                  </a:cubicBezTo>
                  <a:cubicBezTo>
                    <a:pt x="8" y="17"/>
                    <a:pt x="24" y="23"/>
                    <a:pt x="39" y="22"/>
                  </a:cubicBezTo>
                  <a:cubicBezTo>
                    <a:pt x="41" y="22"/>
                    <a:pt x="41" y="19"/>
                    <a:pt x="39" y="1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8" name="Freeform 41"/>
            <p:cNvSpPr/>
            <p:nvPr/>
          </p:nvSpPr>
          <p:spPr bwMode="auto">
            <a:xfrm>
              <a:off x="6390" y="4002"/>
              <a:ext cx="73" cy="272"/>
            </a:xfrm>
            <a:custGeom>
              <a:avLst/>
              <a:gdLst>
                <a:gd name="T0" fmla="*/ 14 w 31"/>
                <a:gd name="T1" fmla="*/ 83 h 114"/>
                <a:gd name="T2" fmla="*/ 22 w 31"/>
                <a:gd name="T3" fmla="*/ 42 h 114"/>
                <a:gd name="T4" fmla="*/ 31 w 31"/>
                <a:gd name="T5" fmla="*/ 2 h 114"/>
                <a:gd name="T6" fmla="*/ 31 w 31"/>
                <a:gd name="T7" fmla="*/ 0 h 114"/>
                <a:gd name="T8" fmla="*/ 27 w 31"/>
                <a:gd name="T9" fmla="*/ 0 h 114"/>
                <a:gd name="T10" fmla="*/ 25 w 31"/>
                <a:gd name="T11" fmla="*/ 7 h 114"/>
                <a:gd name="T12" fmla="*/ 7 w 31"/>
                <a:gd name="T13" fmla="*/ 79 h 114"/>
                <a:gd name="T14" fmla="*/ 0 w 31"/>
                <a:gd name="T15" fmla="*/ 114 h 114"/>
                <a:gd name="T16" fmla="*/ 5 w 31"/>
                <a:gd name="T17" fmla="*/ 110 h 114"/>
                <a:gd name="T18" fmla="*/ 10 w 31"/>
                <a:gd name="T19" fmla="*/ 102 h 114"/>
                <a:gd name="T20" fmla="*/ 14 w 31"/>
                <a:gd name="T21"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14">
                  <a:moveTo>
                    <a:pt x="14" y="83"/>
                  </a:moveTo>
                  <a:cubicBezTo>
                    <a:pt x="16" y="69"/>
                    <a:pt x="19" y="56"/>
                    <a:pt x="22" y="42"/>
                  </a:cubicBezTo>
                  <a:cubicBezTo>
                    <a:pt x="25" y="28"/>
                    <a:pt x="28" y="15"/>
                    <a:pt x="31" y="2"/>
                  </a:cubicBezTo>
                  <a:cubicBezTo>
                    <a:pt x="31" y="2"/>
                    <a:pt x="31" y="1"/>
                    <a:pt x="31" y="0"/>
                  </a:cubicBezTo>
                  <a:cubicBezTo>
                    <a:pt x="30" y="0"/>
                    <a:pt x="28" y="0"/>
                    <a:pt x="27" y="0"/>
                  </a:cubicBezTo>
                  <a:cubicBezTo>
                    <a:pt x="26" y="2"/>
                    <a:pt x="25" y="4"/>
                    <a:pt x="25" y="7"/>
                  </a:cubicBezTo>
                  <a:cubicBezTo>
                    <a:pt x="19" y="31"/>
                    <a:pt x="14" y="55"/>
                    <a:pt x="7" y="79"/>
                  </a:cubicBezTo>
                  <a:cubicBezTo>
                    <a:pt x="4" y="91"/>
                    <a:pt x="0" y="102"/>
                    <a:pt x="0" y="114"/>
                  </a:cubicBezTo>
                  <a:cubicBezTo>
                    <a:pt x="2" y="113"/>
                    <a:pt x="3" y="111"/>
                    <a:pt x="5" y="110"/>
                  </a:cubicBezTo>
                  <a:cubicBezTo>
                    <a:pt x="9" y="107"/>
                    <a:pt x="8" y="107"/>
                    <a:pt x="10" y="102"/>
                  </a:cubicBezTo>
                  <a:cubicBezTo>
                    <a:pt x="11" y="96"/>
                    <a:pt x="14" y="90"/>
                    <a:pt x="14" y="83"/>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9" name="Freeform 42"/>
            <p:cNvSpPr/>
            <p:nvPr/>
          </p:nvSpPr>
          <p:spPr bwMode="auto">
            <a:xfrm>
              <a:off x="6404" y="4002"/>
              <a:ext cx="64" cy="270"/>
            </a:xfrm>
            <a:custGeom>
              <a:avLst/>
              <a:gdLst>
                <a:gd name="T0" fmla="*/ 9 w 27"/>
                <a:gd name="T1" fmla="*/ 74 h 113"/>
                <a:gd name="T2" fmla="*/ 27 w 27"/>
                <a:gd name="T3" fmla="*/ 1 h 113"/>
                <a:gd name="T4" fmla="*/ 26 w 27"/>
                <a:gd name="T5" fmla="*/ 0 h 113"/>
                <a:gd name="T6" fmla="*/ 8 w 27"/>
                <a:gd name="T7" fmla="*/ 73 h 113"/>
                <a:gd name="T8" fmla="*/ 6 w 27"/>
                <a:gd name="T9" fmla="*/ 84 h 113"/>
                <a:gd name="T10" fmla="*/ 0 w 27"/>
                <a:gd name="T11" fmla="*/ 113 h 113"/>
                <a:gd name="T12" fmla="*/ 2 w 27"/>
                <a:gd name="T13" fmla="*/ 111 h 113"/>
                <a:gd name="T14" fmla="*/ 7 w 27"/>
                <a:gd name="T15" fmla="*/ 85 h 113"/>
                <a:gd name="T16" fmla="*/ 9 w 27"/>
                <a:gd name="T17"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13">
                  <a:moveTo>
                    <a:pt x="9" y="74"/>
                  </a:moveTo>
                  <a:cubicBezTo>
                    <a:pt x="27" y="1"/>
                    <a:pt x="27" y="1"/>
                    <a:pt x="27" y="1"/>
                  </a:cubicBezTo>
                  <a:cubicBezTo>
                    <a:pt x="26" y="1"/>
                    <a:pt x="26" y="1"/>
                    <a:pt x="26" y="0"/>
                  </a:cubicBezTo>
                  <a:cubicBezTo>
                    <a:pt x="8" y="73"/>
                    <a:pt x="8" y="73"/>
                    <a:pt x="8" y="73"/>
                  </a:cubicBezTo>
                  <a:cubicBezTo>
                    <a:pt x="6" y="84"/>
                    <a:pt x="6" y="84"/>
                    <a:pt x="6" y="84"/>
                  </a:cubicBezTo>
                  <a:cubicBezTo>
                    <a:pt x="0" y="113"/>
                    <a:pt x="0" y="113"/>
                    <a:pt x="0" y="113"/>
                  </a:cubicBezTo>
                  <a:cubicBezTo>
                    <a:pt x="2" y="111"/>
                    <a:pt x="2" y="111"/>
                    <a:pt x="2" y="111"/>
                  </a:cubicBezTo>
                  <a:cubicBezTo>
                    <a:pt x="7" y="85"/>
                    <a:pt x="7" y="85"/>
                    <a:pt x="7" y="85"/>
                  </a:cubicBezTo>
                  <a:lnTo>
                    <a:pt x="9" y="7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0" name="Freeform 43"/>
            <p:cNvSpPr/>
            <p:nvPr/>
          </p:nvSpPr>
          <p:spPr bwMode="auto">
            <a:xfrm>
              <a:off x="6392" y="4002"/>
              <a:ext cx="62" cy="284"/>
            </a:xfrm>
            <a:custGeom>
              <a:avLst/>
              <a:gdLst>
                <a:gd name="T0" fmla="*/ 9 w 26"/>
                <a:gd name="T1" fmla="*/ 81 h 119"/>
                <a:gd name="T2" fmla="*/ 16 w 26"/>
                <a:gd name="T3" fmla="*/ 45 h 119"/>
                <a:gd name="T4" fmla="*/ 26 w 26"/>
                <a:gd name="T5" fmla="*/ 0 h 119"/>
                <a:gd name="T6" fmla="*/ 25 w 26"/>
                <a:gd name="T7" fmla="*/ 0 h 119"/>
                <a:gd name="T8" fmla="*/ 16 w 26"/>
                <a:gd name="T9" fmla="*/ 44 h 119"/>
                <a:gd name="T10" fmla="*/ 9 w 26"/>
                <a:gd name="T11" fmla="*/ 76 h 119"/>
                <a:gd name="T12" fmla="*/ 8 w 26"/>
                <a:gd name="T13" fmla="*/ 84 h 119"/>
                <a:gd name="T14" fmla="*/ 0 w 26"/>
                <a:gd name="T15" fmla="*/ 119 h 119"/>
                <a:gd name="T16" fmla="*/ 3 w 26"/>
                <a:gd name="T17" fmla="*/ 119 h 119"/>
                <a:gd name="T18" fmla="*/ 8 w 26"/>
                <a:gd name="T19" fmla="*/ 85 h 119"/>
                <a:gd name="T20" fmla="*/ 9 w 26"/>
                <a:gd name="T21" fmla="*/ 8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19">
                  <a:moveTo>
                    <a:pt x="9" y="81"/>
                  </a:moveTo>
                  <a:cubicBezTo>
                    <a:pt x="16" y="45"/>
                    <a:pt x="16" y="45"/>
                    <a:pt x="16" y="45"/>
                  </a:cubicBezTo>
                  <a:cubicBezTo>
                    <a:pt x="20" y="29"/>
                    <a:pt x="23" y="14"/>
                    <a:pt x="26" y="0"/>
                  </a:cubicBezTo>
                  <a:cubicBezTo>
                    <a:pt x="26" y="0"/>
                    <a:pt x="25" y="0"/>
                    <a:pt x="25" y="0"/>
                  </a:cubicBezTo>
                  <a:cubicBezTo>
                    <a:pt x="22" y="14"/>
                    <a:pt x="19" y="28"/>
                    <a:pt x="16" y="44"/>
                  </a:cubicBezTo>
                  <a:cubicBezTo>
                    <a:pt x="9" y="76"/>
                    <a:pt x="9" y="76"/>
                    <a:pt x="9" y="76"/>
                  </a:cubicBezTo>
                  <a:cubicBezTo>
                    <a:pt x="8" y="84"/>
                    <a:pt x="8" y="84"/>
                    <a:pt x="8" y="84"/>
                  </a:cubicBezTo>
                  <a:cubicBezTo>
                    <a:pt x="0" y="119"/>
                    <a:pt x="0" y="119"/>
                    <a:pt x="0" y="119"/>
                  </a:cubicBezTo>
                  <a:cubicBezTo>
                    <a:pt x="3" y="119"/>
                    <a:pt x="3" y="119"/>
                    <a:pt x="3" y="119"/>
                  </a:cubicBezTo>
                  <a:cubicBezTo>
                    <a:pt x="8" y="85"/>
                    <a:pt x="8" y="85"/>
                    <a:pt x="8" y="85"/>
                  </a:cubicBezTo>
                  <a:lnTo>
                    <a:pt x="9" y="8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1" name="Freeform 44"/>
            <p:cNvSpPr/>
            <p:nvPr/>
          </p:nvSpPr>
          <p:spPr bwMode="auto">
            <a:xfrm>
              <a:off x="6401" y="3827"/>
              <a:ext cx="105" cy="62"/>
            </a:xfrm>
            <a:custGeom>
              <a:avLst/>
              <a:gdLst>
                <a:gd name="T0" fmla="*/ 44 w 44"/>
                <a:gd name="T1" fmla="*/ 9 h 26"/>
                <a:gd name="T2" fmla="*/ 40 w 44"/>
                <a:gd name="T3" fmla="*/ 0 h 26"/>
                <a:gd name="T4" fmla="*/ 34 w 44"/>
                <a:gd name="T5" fmla="*/ 5 h 26"/>
                <a:gd name="T6" fmla="*/ 27 w 44"/>
                <a:gd name="T7" fmla="*/ 11 h 26"/>
                <a:gd name="T8" fmla="*/ 24 w 44"/>
                <a:gd name="T9" fmla="*/ 14 h 26"/>
                <a:gd name="T10" fmla="*/ 21 w 44"/>
                <a:gd name="T11" fmla="*/ 16 h 26"/>
                <a:gd name="T12" fmla="*/ 16 w 44"/>
                <a:gd name="T13" fmla="*/ 20 h 26"/>
                <a:gd name="T14" fmla="*/ 12 w 44"/>
                <a:gd name="T15" fmla="*/ 15 h 26"/>
                <a:gd name="T16" fmla="*/ 10 w 44"/>
                <a:gd name="T17" fmla="*/ 12 h 26"/>
                <a:gd name="T18" fmla="*/ 8 w 44"/>
                <a:gd name="T19" fmla="*/ 9 h 26"/>
                <a:gd name="T20" fmla="*/ 3 w 44"/>
                <a:gd name="T21" fmla="*/ 1 h 26"/>
                <a:gd name="T22" fmla="*/ 0 w 44"/>
                <a:gd name="T23" fmla="*/ 16 h 26"/>
                <a:gd name="T24" fmla="*/ 44 w 44"/>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26">
                  <a:moveTo>
                    <a:pt x="44" y="9"/>
                  </a:moveTo>
                  <a:cubicBezTo>
                    <a:pt x="43" y="6"/>
                    <a:pt x="42" y="3"/>
                    <a:pt x="40" y="0"/>
                  </a:cubicBezTo>
                  <a:cubicBezTo>
                    <a:pt x="38" y="1"/>
                    <a:pt x="36" y="4"/>
                    <a:pt x="34" y="5"/>
                  </a:cubicBezTo>
                  <a:cubicBezTo>
                    <a:pt x="32" y="7"/>
                    <a:pt x="30" y="9"/>
                    <a:pt x="27" y="11"/>
                  </a:cubicBezTo>
                  <a:cubicBezTo>
                    <a:pt x="26" y="12"/>
                    <a:pt x="25" y="13"/>
                    <a:pt x="24" y="14"/>
                  </a:cubicBezTo>
                  <a:cubicBezTo>
                    <a:pt x="23" y="14"/>
                    <a:pt x="22" y="15"/>
                    <a:pt x="21" y="16"/>
                  </a:cubicBezTo>
                  <a:cubicBezTo>
                    <a:pt x="20" y="17"/>
                    <a:pt x="18" y="19"/>
                    <a:pt x="16" y="20"/>
                  </a:cubicBezTo>
                  <a:cubicBezTo>
                    <a:pt x="15" y="18"/>
                    <a:pt x="13" y="17"/>
                    <a:pt x="12" y="15"/>
                  </a:cubicBezTo>
                  <a:cubicBezTo>
                    <a:pt x="11" y="14"/>
                    <a:pt x="11" y="13"/>
                    <a:pt x="10" y="12"/>
                  </a:cubicBezTo>
                  <a:cubicBezTo>
                    <a:pt x="9" y="11"/>
                    <a:pt x="9" y="9"/>
                    <a:pt x="8" y="9"/>
                  </a:cubicBezTo>
                  <a:cubicBezTo>
                    <a:pt x="3" y="1"/>
                    <a:pt x="3" y="1"/>
                    <a:pt x="3" y="1"/>
                  </a:cubicBezTo>
                  <a:cubicBezTo>
                    <a:pt x="1" y="6"/>
                    <a:pt x="0" y="11"/>
                    <a:pt x="0" y="16"/>
                  </a:cubicBezTo>
                  <a:cubicBezTo>
                    <a:pt x="12" y="26"/>
                    <a:pt x="28" y="20"/>
                    <a:pt x="44" y="9"/>
                  </a:cubicBezTo>
                  <a:close/>
                </a:path>
              </a:pathLst>
            </a:custGeom>
            <a:solidFill>
              <a:srgbClr val="FF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2" name="Freeform 45"/>
            <p:cNvSpPr/>
            <p:nvPr/>
          </p:nvSpPr>
          <p:spPr bwMode="auto">
            <a:xfrm>
              <a:off x="6397" y="3849"/>
              <a:ext cx="185" cy="181"/>
            </a:xfrm>
            <a:custGeom>
              <a:avLst/>
              <a:gdLst>
                <a:gd name="T0" fmla="*/ 68 w 78"/>
                <a:gd name="T1" fmla="*/ 25 h 76"/>
                <a:gd name="T2" fmla="*/ 58 w 78"/>
                <a:gd name="T3" fmla="*/ 27 h 76"/>
                <a:gd name="T4" fmla="*/ 55 w 78"/>
                <a:gd name="T5" fmla="*/ 22 h 76"/>
                <a:gd name="T6" fmla="*/ 52 w 78"/>
                <a:gd name="T7" fmla="*/ 15 h 76"/>
                <a:gd name="T8" fmla="*/ 46 w 78"/>
                <a:gd name="T9" fmla="*/ 1 h 76"/>
                <a:gd name="T10" fmla="*/ 46 w 78"/>
                <a:gd name="T11" fmla="*/ 0 h 76"/>
                <a:gd name="T12" fmla="*/ 2 w 78"/>
                <a:gd name="T13" fmla="*/ 7 h 76"/>
                <a:gd name="T14" fmla="*/ 1 w 78"/>
                <a:gd name="T15" fmla="*/ 32 h 76"/>
                <a:gd name="T16" fmla="*/ 14 w 78"/>
                <a:gd name="T17" fmla="*/ 64 h 76"/>
                <a:gd name="T18" fmla="*/ 39 w 78"/>
                <a:gd name="T19" fmla="*/ 71 h 76"/>
                <a:gd name="T20" fmla="*/ 68 w 78"/>
                <a:gd name="T21" fmla="*/ 49 h 76"/>
                <a:gd name="T22" fmla="*/ 78 w 78"/>
                <a:gd name="T23" fmla="*/ 18 h 76"/>
                <a:gd name="T24" fmla="*/ 68 w 78"/>
                <a:gd name="T25"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6">
                  <a:moveTo>
                    <a:pt x="68" y="25"/>
                  </a:moveTo>
                  <a:cubicBezTo>
                    <a:pt x="66" y="26"/>
                    <a:pt x="60" y="29"/>
                    <a:pt x="58" y="27"/>
                  </a:cubicBezTo>
                  <a:cubicBezTo>
                    <a:pt x="57" y="26"/>
                    <a:pt x="56" y="24"/>
                    <a:pt x="55" y="22"/>
                  </a:cubicBezTo>
                  <a:cubicBezTo>
                    <a:pt x="54" y="19"/>
                    <a:pt x="53" y="17"/>
                    <a:pt x="52" y="15"/>
                  </a:cubicBezTo>
                  <a:cubicBezTo>
                    <a:pt x="50" y="10"/>
                    <a:pt x="48" y="6"/>
                    <a:pt x="46" y="1"/>
                  </a:cubicBezTo>
                  <a:cubicBezTo>
                    <a:pt x="46" y="1"/>
                    <a:pt x="46" y="1"/>
                    <a:pt x="46" y="0"/>
                  </a:cubicBezTo>
                  <a:cubicBezTo>
                    <a:pt x="30" y="11"/>
                    <a:pt x="14" y="17"/>
                    <a:pt x="2" y="7"/>
                  </a:cubicBezTo>
                  <a:cubicBezTo>
                    <a:pt x="0" y="15"/>
                    <a:pt x="0" y="23"/>
                    <a:pt x="1" y="32"/>
                  </a:cubicBezTo>
                  <a:cubicBezTo>
                    <a:pt x="2" y="44"/>
                    <a:pt x="5" y="55"/>
                    <a:pt x="14" y="64"/>
                  </a:cubicBezTo>
                  <a:cubicBezTo>
                    <a:pt x="21" y="72"/>
                    <a:pt x="30" y="76"/>
                    <a:pt x="39" y="71"/>
                  </a:cubicBezTo>
                  <a:cubicBezTo>
                    <a:pt x="50" y="66"/>
                    <a:pt x="61" y="59"/>
                    <a:pt x="68" y="49"/>
                  </a:cubicBezTo>
                  <a:cubicBezTo>
                    <a:pt x="75" y="40"/>
                    <a:pt x="77" y="29"/>
                    <a:pt x="78" y="18"/>
                  </a:cubicBezTo>
                  <a:cubicBezTo>
                    <a:pt x="75" y="21"/>
                    <a:pt x="72" y="24"/>
                    <a:pt x="68" y="25"/>
                  </a:cubicBezTo>
                  <a:close/>
                </a:path>
              </a:pathLst>
            </a:custGeom>
            <a:solidFill>
              <a:srgbClr val="FF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3" name="Freeform 46"/>
            <p:cNvSpPr/>
            <p:nvPr/>
          </p:nvSpPr>
          <p:spPr bwMode="auto">
            <a:xfrm>
              <a:off x="6390" y="3827"/>
              <a:ext cx="192" cy="194"/>
            </a:xfrm>
            <a:custGeom>
              <a:avLst/>
              <a:gdLst>
                <a:gd name="T0" fmla="*/ 10 w 81"/>
                <a:gd name="T1" fmla="*/ 7 h 81"/>
                <a:gd name="T2" fmla="*/ 15 w 81"/>
                <a:gd name="T3" fmla="*/ 15 h 81"/>
                <a:gd name="T4" fmla="*/ 18 w 81"/>
                <a:gd name="T5" fmla="*/ 19 h 81"/>
                <a:gd name="T6" fmla="*/ 21 w 81"/>
                <a:gd name="T7" fmla="*/ 23 h 81"/>
                <a:gd name="T8" fmla="*/ 31 w 81"/>
                <a:gd name="T9" fmla="*/ 15 h 81"/>
                <a:gd name="T10" fmla="*/ 34 w 81"/>
                <a:gd name="T11" fmla="*/ 12 h 81"/>
                <a:gd name="T12" fmla="*/ 39 w 81"/>
                <a:gd name="T13" fmla="*/ 7 h 81"/>
                <a:gd name="T14" fmla="*/ 42 w 81"/>
                <a:gd name="T15" fmla="*/ 3 h 81"/>
                <a:gd name="T16" fmla="*/ 45 w 81"/>
                <a:gd name="T17" fmla="*/ 0 h 81"/>
                <a:gd name="T18" fmla="*/ 48 w 81"/>
                <a:gd name="T19" fmla="*/ 0 h 81"/>
                <a:gd name="T20" fmla="*/ 55 w 81"/>
                <a:gd name="T21" fmla="*/ 29 h 81"/>
                <a:gd name="T22" fmla="*/ 57 w 81"/>
                <a:gd name="T23" fmla="*/ 34 h 81"/>
                <a:gd name="T24" fmla="*/ 79 w 81"/>
                <a:gd name="T25" fmla="*/ 26 h 81"/>
                <a:gd name="T26" fmla="*/ 80 w 81"/>
                <a:gd name="T27" fmla="*/ 25 h 81"/>
                <a:gd name="T28" fmla="*/ 80 w 81"/>
                <a:gd name="T29" fmla="*/ 25 h 81"/>
                <a:gd name="T30" fmla="*/ 80 w 81"/>
                <a:gd name="T31" fmla="*/ 26 h 81"/>
                <a:gd name="T32" fmla="*/ 80 w 81"/>
                <a:gd name="T33" fmla="*/ 27 h 81"/>
                <a:gd name="T34" fmla="*/ 80 w 81"/>
                <a:gd name="T35" fmla="*/ 28 h 81"/>
                <a:gd name="T36" fmla="*/ 79 w 81"/>
                <a:gd name="T37" fmla="*/ 30 h 81"/>
                <a:gd name="T38" fmla="*/ 75 w 81"/>
                <a:gd name="T39" fmla="*/ 45 h 81"/>
                <a:gd name="T40" fmla="*/ 53 w 81"/>
                <a:gd name="T41" fmla="*/ 73 h 81"/>
                <a:gd name="T42" fmla="*/ 31 w 81"/>
                <a:gd name="T43" fmla="*/ 79 h 81"/>
                <a:gd name="T44" fmla="*/ 3 w 81"/>
                <a:gd name="T45" fmla="*/ 47 h 81"/>
                <a:gd name="T46" fmla="*/ 6 w 81"/>
                <a:gd name="T47" fmla="*/ 5 h 81"/>
                <a:gd name="T48" fmla="*/ 6 w 81"/>
                <a:gd name="T49" fmla="*/ 6 h 81"/>
                <a:gd name="T50" fmla="*/ 4 w 81"/>
                <a:gd name="T51" fmla="*/ 48 h 81"/>
                <a:gd name="T52" fmla="*/ 32 w 81"/>
                <a:gd name="T53" fmla="*/ 78 h 81"/>
                <a:gd name="T54" fmla="*/ 53 w 81"/>
                <a:gd name="T55" fmla="*/ 72 h 81"/>
                <a:gd name="T56" fmla="*/ 73 w 81"/>
                <a:gd name="T57" fmla="*/ 45 h 81"/>
                <a:gd name="T58" fmla="*/ 79 w 81"/>
                <a:gd name="T59" fmla="*/ 29 h 81"/>
                <a:gd name="T60" fmla="*/ 56 w 81"/>
                <a:gd name="T61" fmla="*/ 35 h 81"/>
                <a:gd name="T62" fmla="*/ 55 w 81"/>
                <a:gd name="T63" fmla="*/ 31 h 81"/>
                <a:gd name="T64" fmla="*/ 47 w 81"/>
                <a:gd name="T65" fmla="*/ 1 h 81"/>
                <a:gd name="T66" fmla="*/ 46 w 81"/>
                <a:gd name="T67" fmla="*/ 1 h 81"/>
                <a:gd name="T68" fmla="*/ 44 w 81"/>
                <a:gd name="T69" fmla="*/ 3 h 81"/>
                <a:gd name="T70" fmla="*/ 40 w 81"/>
                <a:gd name="T71" fmla="*/ 8 h 81"/>
                <a:gd name="T72" fmla="*/ 35 w 81"/>
                <a:gd name="T73" fmla="*/ 13 h 81"/>
                <a:gd name="T74" fmla="*/ 32 w 81"/>
                <a:gd name="T75" fmla="*/ 15 h 81"/>
                <a:gd name="T76" fmla="*/ 22 w 81"/>
                <a:gd name="T77" fmla="*/ 24 h 81"/>
                <a:gd name="T78" fmla="*/ 21 w 81"/>
                <a:gd name="T79" fmla="*/ 24 h 81"/>
                <a:gd name="T80" fmla="*/ 20 w 81"/>
                <a:gd name="T81" fmla="*/ 24 h 81"/>
                <a:gd name="T82" fmla="*/ 17 w 81"/>
                <a:gd name="T83" fmla="*/ 19 h 81"/>
                <a:gd name="T84" fmla="*/ 14 w 81"/>
                <a:gd name="T85" fmla="*/ 16 h 81"/>
                <a:gd name="T86" fmla="*/ 9 w 81"/>
                <a:gd name="T87" fmla="*/ 7 h 81"/>
                <a:gd name="T88" fmla="*/ 7 w 81"/>
                <a:gd name="T89" fmla="*/ 4 h 81"/>
                <a:gd name="T90" fmla="*/ 8 w 81"/>
                <a:gd name="T91" fmla="*/ 3 h 81"/>
                <a:gd name="T92" fmla="*/ 10 w 81"/>
                <a:gd name="T93"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81">
                  <a:moveTo>
                    <a:pt x="10" y="7"/>
                  </a:moveTo>
                  <a:cubicBezTo>
                    <a:pt x="15" y="15"/>
                    <a:pt x="15" y="15"/>
                    <a:pt x="15" y="15"/>
                  </a:cubicBezTo>
                  <a:cubicBezTo>
                    <a:pt x="18" y="19"/>
                    <a:pt x="18" y="19"/>
                    <a:pt x="18" y="19"/>
                  </a:cubicBezTo>
                  <a:cubicBezTo>
                    <a:pt x="18" y="19"/>
                    <a:pt x="20" y="22"/>
                    <a:pt x="21" y="23"/>
                  </a:cubicBezTo>
                  <a:cubicBezTo>
                    <a:pt x="22" y="22"/>
                    <a:pt x="31" y="15"/>
                    <a:pt x="31" y="15"/>
                  </a:cubicBezTo>
                  <a:cubicBezTo>
                    <a:pt x="34" y="12"/>
                    <a:pt x="34" y="12"/>
                    <a:pt x="34" y="12"/>
                  </a:cubicBezTo>
                  <a:cubicBezTo>
                    <a:pt x="39" y="7"/>
                    <a:pt x="39" y="7"/>
                    <a:pt x="39" y="7"/>
                  </a:cubicBezTo>
                  <a:cubicBezTo>
                    <a:pt x="42" y="3"/>
                    <a:pt x="42" y="3"/>
                    <a:pt x="42" y="3"/>
                  </a:cubicBezTo>
                  <a:cubicBezTo>
                    <a:pt x="43" y="2"/>
                    <a:pt x="45" y="0"/>
                    <a:pt x="45" y="0"/>
                  </a:cubicBezTo>
                  <a:cubicBezTo>
                    <a:pt x="46" y="0"/>
                    <a:pt x="47" y="0"/>
                    <a:pt x="48" y="0"/>
                  </a:cubicBezTo>
                  <a:cubicBezTo>
                    <a:pt x="52" y="2"/>
                    <a:pt x="53" y="14"/>
                    <a:pt x="55" y="29"/>
                  </a:cubicBezTo>
                  <a:cubicBezTo>
                    <a:pt x="57" y="34"/>
                    <a:pt x="57" y="34"/>
                    <a:pt x="57" y="34"/>
                  </a:cubicBezTo>
                  <a:cubicBezTo>
                    <a:pt x="60" y="34"/>
                    <a:pt x="79" y="30"/>
                    <a:pt x="79" y="26"/>
                  </a:cubicBezTo>
                  <a:cubicBezTo>
                    <a:pt x="79" y="26"/>
                    <a:pt x="79" y="25"/>
                    <a:pt x="80" y="25"/>
                  </a:cubicBezTo>
                  <a:cubicBezTo>
                    <a:pt x="80" y="25"/>
                    <a:pt x="80" y="25"/>
                    <a:pt x="80" y="25"/>
                  </a:cubicBezTo>
                  <a:cubicBezTo>
                    <a:pt x="81" y="25"/>
                    <a:pt x="81" y="25"/>
                    <a:pt x="80" y="26"/>
                  </a:cubicBezTo>
                  <a:cubicBezTo>
                    <a:pt x="80" y="27"/>
                    <a:pt x="80" y="27"/>
                    <a:pt x="80" y="27"/>
                  </a:cubicBezTo>
                  <a:cubicBezTo>
                    <a:pt x="80" y="28"/>
                    <a:pt x="80" y="28"/>
                    <a:pt x="80" y="28"/>
                  </a:cubicBezTo>
                  <a:cubicBezTo>
                    <a:pt x="79" y="30"/>
                    <a:pt x="79" y="30"/>
                    <a:pt x="79" y="30"/>
                  </a:cubicBezTo>
                  <a:cubicBezTo>
                    <a:pt x="78" y="37"/>
                    <a:pt x="78" y="38"/>
                    <a:pt x="75" y="45"/>
                  </a:cubicBezTo>
                  <a:cubicBezTo>
                    <a:pt x="70" y="53"/>
                    <a:pt x="61" y="67"/>
                    <a:pt x="53" y="73"/>
                  </a:cubicBezTo>
                  <a:cubicBezTo>
                    <a:pt x="46" y="78"/>
                    <a:pt x="40" y="81"/>
                    <a:pt x="31" y="79"/>
                  </a:cubicBezTo>
                  <a:cubicBezTo>
                    <a:pt x="15" y="74"/>
                    <a:pt x="7" y="59"/>
                    <a:pt x="3" y="47"/>
                  </a:cubicBezTo>
                  <a:cubicBezTo>
                    <a:pt x="0" y="36"/>
                    <a:pt x="1" y="17"/>
                    <a:pt x="6" y="5"/>
                  </a:cubicBezTo>
                  <a:cubicBezTo>
                    <a:pt x="6" y="6"/>
                    <a:pt x="6" y="6"/>
                    <a:pt x="6" y="6"/>
                  </a:cubicBezTo>
                  <a:cubicBezTo>
                    <a:pt x="2" y="17"/>
                    <a:pt x="1" y="37"/>
                    <a:pt x="4" y="48"/>
                  </a:cubicBezTo>
                  <a:cubicBezTo>
                    <a:pt x="8" y="60"/>
                    <a:pt x="18" y="74"/>
                    <a:pt x="32" y="78"/>
                  </a:cubicBezTo>
                  <a:cubicBezTo>
                    <a:pt x="40" y="81"/>
                    <a:pt x="45" y="78"/>
                    <a:pt x="53" y="72"/>
                  </a:cubicBezTo>
                  <a:cubicBezTo>
                    <a:pt x="60" y="67"/>
                    <a:pt x="69" y="53"/>
                    <a:pt x="73" y="45"/>
                  </a:cubicBezTo>
                  <a:cubicBezTo>
                    <a:pt x="76" y="39"/>
                    <a:pt x="78" y="34"/>
                    <a:pt x="79" y="29"/>
                  </a:cubicBezTo>
                  <a:cubicBezTo>
                    <a:pt x="73" y="33"/>
                    <a:pt x="59" y="36"/>
                    <a:pt x="56" y="35"/>
                  </a:cubicBezTo>
                  <a:cubicBezTo>
                    <a:pt x="55" y="35"/>
                    <a:pt x="55" y="35"/>
                    <a:pt x="55" y="31"/>
                  </a:cubicBezTo>
                  <a:cubicBezTo>
                    <a:pt x="54" y="24"/>
                    <a:pt x="51" y="3"/>
                    <a:pt x="47" y="1"/>
                  </a:cubicBezTo>
                  <a:cubicBezTo>
                    <a:pt x="46" y="1"/>
                    <a:pt x="46" y="1"/>
                    <a:pt x="46" y="1"/>
                  </a:cubicBezTo>
                  <a:cubicBezTo>
                    <a:pt x="44" y="3"/>
                    <a:pt x="44" y="3"/>
                    <a:pt x="44" y="3"/>
                  </a:cubicBezTo>
                  <a:cubicBezTo>
                    <a:pt x="44" y="3"/>
                    <a:pt x="40" y="8"/>
                    <a:pt x="40" y="8"/>
                  </a:cubicBezTo>
                  <a:cubicBezTo>
                    <a:pt x="35" y="13"/>
                    <a:pt x="35" y="13"/>
                    <a:pt x="35" y="13"/>
                  </a:cubicBezTo>
                  <a:cubicBezTo>
                    <a:pt x="32" y="15"/>
                    <a:pt x="32" y="15"/>
                    <a:pt x="32" y="15"/>
                  </a:cubicBezTo>
                  <a:cubicBezTo>
                    <a:pt x="22" y="24"/>
                    <a:pt x="22" y="24"/>
                    <a:pt x="22" y="24"/>
                  </a:cubicBezTo>
                  <a:cubicBezTo>
                    <a:pt x="21" y="24"/>
                    <a:pt x="21" y="24"/>
                    <a:pt x="21" y="24"/>
                  </a:cubicBezTo>
                  <a:cubicBezTo>
                    <a:pt x="21" y="24"/>
                    <a:pt x="20" y="24"/>
                    <a:pt x="20" y="24"/>
                  </a:cubicBezTo>
                  <a:cubicBezTo>
                    <a:pt x="17" y="19"/>
                    <a:pt x="17" y="19"/>
                    <a:pt x="17" y="19"/>
                  </a:cubicBezTo>
                  <a:cubicBezTo>
                    <a:pt x="14" y="16"/>
                    <a:pt x="14" y="16"/>
                    <a:pt x="14" y="16"/>
                  </a:cubicBezTo>
                  <a:cubicBezTo>
                    <a:pt x="9" y="7"/>
                    <a:pt x="9" y="7"/>
                    <a:pt x="9" y="7"/>
                  </a:cubicBezTo>
                  <a:cubicBezTo>
                    <a:pt x="7" y="4"/>
                    <a:pt x="7" y="4"/>
                    <a:pt x="7" y="4"/>
                  </a:cubicBezTo>
                  <a:cubicBezTo>
                    <a:pt x="8" y="3"/>
                    <a:pt x="8" y="3"/>
                    <a:pt x="8" y="3"/>
                  </a:cubicBezTo>
                  <a:lnTo>
                    <a:pt x="10" y="7"/>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4" name="Freeform 47"/>
            <p:cNvSpPr/>
            <p:nvPr/>
          </p:nvSpPr>
          <p:spPr bwMode="auto">
            <a:xfrm>
              <a:off x="6397" y="3882"/>
              <a:ext cx="35" cy="98"/>
            </a:xfrm>
            <a:custGeom>
              <a:avLst/>
              <a:gdLst>
                <a:gd name="T0" fmla="*/ 11 w 15"/>
                <a:gd name="T1" fmla="*/ 37 h 41"/>
                <a:gd name="T2" fmla="*/ 5 w 15"/>
                <a:gd name="T3" fmla="*/ 0 h 41"/>
                <a:gd name="T4" fmla="*/ 7 w 15"/>
                <a:gd name="T5" fmla="*/ 9 h 41"/>
                <a:gd name="T6" fmla="*/ 10 w 15"/>
                <a:gd name="T7" fmla="*/ 23 h 41"/>
                <a:gd name="T8" fmla="*/ 13 w 15"/>
                <a:gd name="T9" fmla="*/ 33 h 41"/>
                <a:gd name="T10" fmla="*/ 15 w 15"/>
                <a:gd name="T11" fmla="*/ 40 h 41"/>
                <a:gd name="T12" fmla="*/ 15 w 15"/>
                <a:gd name="T13" fmla="*/ 40 h 41"/>
                <a:gd name="T14" fmla="*/ 11 w 15"/>
                <a:gd name="T15" fmla="*/ 3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1">
                  <a:moveTo>
                    <a:pt x="11" y="37"/>
                  </a:moveTo>
                  <a:cubicBezTo>
                    <a:pt x="4" y="26"/>
                    <a:pt x="0" y="4"/>
                    <a:pt x="5" y="0"/>
                  </a:cubicBezTo>
                  <a:cubicBezTo>
                    <a:pt x="6" y="1"/>
                    <a:pt x="7" y="7"/>
                    <a:pt x="7" y="9"/>
                  </a:cubicBezTo>
                  <a:cubicBezTo>
                    <a:pt x="8" y="14"/>
                    <a:pt x="9" y="19"/>
                    <a:pt x="10" y="23"/>
                  </a:cubicBezTo>
                  <a:cubicBezTo>
                    <a:pt x="11" y="27"/>
                    <a:pt x="12" y="29"/>
                    <a:pt x="13" y="33"/>
                  </a:cubicBezTo>
                  <a:cubicBezTo>
                    <a:pt x="13" y="35"/>
                    <a:pt x="14" y="38"/>
                    <a:pt x="15" y="40"/>
                  </a:cubicBezTo>
                  <a:cubicBezTo>
                    <a:pt x="15" y="41"/>
                    <a:pt x="15" y="41"/>
                    <a:pt x="15" y="40"/>
                  </a:cubicBezTo>
                  <a:lnTo>
                    <a:pt x="11" y="37"/>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5" name="Freeform 48"/>
            <p:cNvSpPr/>
            <p:nvPr/>
          </p:nvSpPr>
          <p:spPr bwMode="auto">
            <a:xfrm>
              <a:off x="6675" y="4095"/>
              <a:ext cx="99" cy="69"/>
            </a:xfrm>
            <a:custGeom>
              <a:avLst/>
              <a:gdLst>
                <a:gd name="T0" fmla="*/ 34 w 42"/>
                <a:gd name="T1" fmla="*/ 8 h 29"/>
                <a:gd name="T2" fmla="*/ 0 w 42"/>
                <a:gd name="T3" fmla="*/ 21 h 29"/>
                <a:gd name="T4" fmla="*/ 17 w 42"/>
                <a:gd name="T5" fmla="*/ 24 h 29"/>
                <a:gd name="T6" fmla="*/ 42 w 42"/>
                <a:gd name="T7" fmla="*/ 17 h 29"/>
                <a:gd name="T8" fmla="*/ 34 w 42"/>
                <a:gd name="T9" fmla="*/ 8 h 29"/>
              </a:gdLst>
              <a:ahLst/>
              <a:cxnLst>
                <a:cxn ang="0">
                  <a:pos x="T0" y="T1"/>
                </a:cxn>
                <a:cxn ang="0">
                  <a:pos x="T2" y="T3"/>
                </a:cxn>
                <a:cxn ang="0">
                  <a:pos x="T4" y="T5"/>
                </a:cxn>
                <a:cxn ang="0">
                  <a:pos x="T6" y="T7"/>
                </a:cxn>
                <a:cxn ang="0">
                  <a:pos x="T8" y="T9"/>
                </a:cxn>
              </a:cxnLst>
              <a:rect l="0" t="0" r="r" b="b"/>
              <a:pathLst>
                <a:path w="42" h="29">
                  <a:moveTo>
                    <a:pt x="34" y="8"/>
                  </a:moveTo>
                  <a:cubicBezTo>
                    <a:pt x="34" y="8"/>
                    <a:pt x="17" y="0"/>
                    <a:pt x="0" y="21"/>
                  </a:cubicBezTo>
                  <a:cubicBezTo>
                    <a:pt x="0" y="21"/>
                    <a:pt x="8" y="22"/>
                    <a:pt x="17" y="24"/>
                  </a:cubicBezTo>
                  <a:cubicBezTo>
                    <a:pt x="25" y="27"/>
                    <a:pt x="40" y="29"/>
                    <a:pt x="42" y="17"/>
                  </a:cubicBezTo>
                  <a:cubicBezTo>
                    <a:pt x="42" y="17"/>
                    <a:pt x="36" y="13"/>
                    <a:pt x="34" y="8"/>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6" name="Freeform 49"/>
            <p:cNvSpPr/>
            <p:nvPr/>
          </p:nvSpPr>
          <p:spPr bwMode="auto">
            <a:xfrm>
              <a:off x="6660" y="4092"/>
              <a:ext cx="112" cy="91"/>
            </a:xfrm>
            <a:custGeom>
              <a:avLst/>
              <a:gdLst>
                <a:gd name="T0" fmla="*/ 40 w 47"/>
                <a:gd name="T1" fmla="*/ 5 h 38"/>
                <a:gd name="T2" fmla="*/ 1 w 47"/>
                <a:gd name="T3" fmla="*/ 25 h 38"/>
                <a:gd name="T4" fmla="*/ 2 w 47"/>
                <a:gd name="T5" fmla="*/ 27 h 38"/>
                <a:gd name="T6" fmla="*/ 46 w 47"/>
                <a:gd name="T7" fmla="*/ 18 h 38"/>
                <a:gd name="T8" fmla="*/ 44 w 47"/>
                <a:gd name="T9" fmla="*/ 17 h 38"/>
                <a:gd name="T10" fmla="*/ 2 w 47"/>
                <a:gd name="T11" fmla="*/ 24 h 38"/>
                <a:gd name="T12" fmla="*/ 3 w 47"/>
                <a:gd name="T13" fmla="*/ 26 h 38"/>
                <a:gd name="T14" fmla="*/ 39 w 47"/>
                <a:gd name="T15" fmla="*/ 8 h 38"/>
                <a:gd name="T16" fmla="*/ 40 w 47"/>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8">
                  <a:moveTo>
                    <a:pt x="40" y="5"/>
                  </a:moveTo>
                  <a:cubicBezTo>
                    <a:pt x="24" y="0"/>
                    <a:pt x="8" y="11"/>
                    <a:pt x="1" y="25"/>
                  </a:cubicBezTo>
                  <a:cubicBezTo>
                    <a:pt x="0" y="26"/>
                    <a:pt x="1" y="27"/>
                    <a:pt x="2" y="27"/>
                  </a:cubicBezTo>
                  <a:cubicBezTo>
                    <a:pt x="18" y="24"/>
                    <a:pt x="38" y="38"/>
                    <a:pt x="46" y="18"/>
                  </a:cubicBezTo>
                  <a:cubicBezTo>
                    <a:pt x="47" y="17"/>
                    <a:pt x="45" y="15"/>
                    <a:pt x="44" y="17"/>
                  </a:cubicBezTo>
                  <a:cubicBezTo>
                    <a:pt x="36" y="34"/>
                    <a:pt x="16" y="21"/>
                    <a:pt x="2" y="24"/>
                  </a:cubicBezTo>
                  <a:cubicBezTo>
                    <a:pt x="2" y="25"/>
                    <a:pt x="3" y="26"/>
                    <a:pt x="3" y="26"/>
                  </a:cubicBezTo>
                  <a:cubicBezTo>
                    <a:pt x="10" y="14"/>
                    <a:pt x="24" y="3"/>
                    <a:pt x="39" y="8"/>
                  </a:cubicBezTo>
                  <a:cubicBezTo>
                    <a:pt x="41" y="9"/>
                    <a:pt x="42" y="6"/>
                    <a:pt x="40" y="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7" name="Freeform 50"/>
            <p:cNvSpPr/>
            <p:nvPr/>
          </p:nvSpPr>
          <p:spPr bwMode="auto">
            <a:xfrm>
              <a:off x="6682" y="4112"/>
              <a:ext cx="85" cy="38"/>
            </a:xfrm>
            <a:custGeom>
              <a:avLst/>
              <a:gdLst>
                <a:gd name="T0" fmla="*/ 34 w 36"/>
                <a:gd name="T1" fmla="*/ 4 h 16"/>
                <a:gd name="T2" fmla="*/ 1 w 36"/>
                <a:gd name="T3" fmla="*/ 12 h 16"/>
                <a:gd name="T4" fmla="*/ 3 w 36"/>
                <a:gd name="T5" fmla="*/ 14 h 16"/>
                <a:gd name="T6" fmla="*/ 34 w 36"/>
                <a:gd name="T7" fmla="*/ 7 h 16"/>
                <a:gd name="T8" fmla="*/ 34 w 36"/>
                <a:gd name="T9" fmla="*/ 4 h 16"/>
              </a:gdLst>
              <a:ahLst/>
              <a:cxnLst>
                <a:cxn ang="0">
                  <a:pos x="T0" y="T1"/>
                </a:cxn>
                <a:cxn ang="0">
                  <a:pos x="T2" y="T3"/>
                </a:cxn>
                <a:cxn ang="0">
                  <a:pos x="T4" y="T5"/>
                </a:cxn>
                <a:cxn ang="0">
                  <a:pos x="T6" y="T7"/>
                </a:cxn>
                <a:cxn ang="0">
                  <a:pos x="T8" y="T9"/>
                </a:cxn>
              </a:cxnLst>
              <a:rect l="0" t="0" r="r" b="b"/>
              <a:pathLst>
                <a:path w="36" h="16">
                  <a:moveTo>
                    <a:pt x="34" y="4"/>
                  </a:moveTo>
                  <a:cubicBezTo>
                    <a:pt x="23" y="0"/>
                    <a:pt x="9" y="2"/>
                    <a:pt x="1" y="12"/>
                  </a:cubicBezTo>
                  <a:cubicBezTo>
                    <a:pt x="0" y="14"/>
                    <a:pt x="2" y="16"/>
                    <a:pt x="3" y="14"/>
                  </a:cubicBezTo>
                  <a:cubicBezTo>
                    <a:pt x="10" y="5"/>
                    <a:pt x="23" y="4"/>
                    <a:pt x="34" y="7"/>
                  </a:cubicBezTo>
                  <a:cubicBezTo>
                    <a:pt x="35" y="7"/>
                    <a:pt x="36" y="4"/>
                    <a:pt x="3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8" name="Freeform 51"/>
            <p:cNvSpPr/>
            <p:nvPr/>
          </p:nvSpPr>
          <p:spPr bwMode="auto">
            <a:xfrm>
              <a:off x="6770" y="4135"/>
              <a:ext cx="92" cy="62"/>
            </a:xfrm>
            <a:custGeom>
              <a:avLst/>
              <a:gdLst>
                <a:gd name="T0" fmla="*/ 0 w 39"/>
                <a:gd name="T1" fmla="*/ 9 h 26"/>
                <a:gd name="T2" fmla="*/ 22 w 39"/>
                <a:gd name="T3" fmla="*/ 2 h 26"/>
                <a:gd name="T4" fmla="*/ 39 w 39"/>
                <a:gd name="T5" fmla="*/ 0 h 26"/>
                <a:gd name="T6" fmla="*/ 9 w 39"/>
                <a:gd name="T7" fmla="*/ 23 h 26"/>
                <a:gd name="T8" fmla="*/ 4 w 39"/>
                <a:gd name="T9" fmla="*/ 19 h 26"/>
                <a:gd name="T10" fmla="*/ 3 w 39"/>
                <a:gd name="T11" fmla="*/ 16 h 26"/>
                <a:gd name="T12" fmla="*/ 0 w 39"/>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39" h="26">
                  <a:moveTo>
                    <a:pt x="0" y="9"/>
                  </a:moveTo>
                  <a:cubicBezTo>
                    <a:pt x="4" y="3"/>
                    <a:pt x="15" y="2"/>
                    <a:pt x="22" y="2"/>
                  </a:cubicBezTo>
                  <a:cubicBezTo>
                    <a:pt x="31" y="2"/>
                    <a:pt x="39" y="0"/>
                    <a:pt x="39" y="0"/>
                  </a:cubicBezTo>
                  <a:cubicBezTo>
                    <a:pt x="29" y="26"/>
                    <a:pt x="9" y="23"/>
                    <a:pt x="9" y="23"/>
                  </a:cubicBezTo>
                  <a:cubicBezTo>
                    <a:pt x="8" y="22"/>
                    <a:pt x="6" y="20"/>
                    <a:pt x="4" y="19"/>
                  </a:cubicBezTo>
                  <a:cubicBezTo>
                    <a:pt x="4" y="18"/>
                    <a:pt x="3" y="17"/>
                    <a:pt x="3" y="16"/>
                  </a:cubicBezTo>
                  <a:cubicBezTo>
                    <a:pt x="2" y="14"/>
                    <a:pt x="1" y="11"/>
                    <a:pt x="0" y="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9" name="Freeform 52"/>
            <p:cNvSpPr/>
            <p:nvPr/>
          </p:nvSpPr>
          <p:spPr bwMode="auto">
            <a:xfrm>
              <a:off x="6770" y="4119"/>
              <a:ext cx="104" cy="78"/>
            </a:xfrm>
            <a:custGeom>
              <a:avLst/>
              <a:gdLst>
                <a:gd name="T0" fmla="*/ 10 w 44"/>
                <a:gd name="T1" fmla="*/ 33 h 33"/>
                <a:gd name="T2" fmla="*/ 44 w 44"/>
                <a:gd name="T3" fmla="*/ 3 h 33"/>
                <a:gd name="T4" fmla="*/ 42 w 44"/>
                <a:gd name="T5" fmla="*/ 1 h 33"/>
                <a:gd name="T6" fmla="*/ 1 w 44"/>
                <a:gd name="T7" fmla="*/ 19 h 33"/>
                <a:gd name="T8" fmla="*/ 4 w 44"/>
                <a:gd name="T9" fmla="*/ 19 h 33"/>
                <a:gd name="T10" fmla="*/ 43 w 44"/>
                <a:gd name="T11" fmla="*/ 4 h 33"/>
                <a:gd name="T12" fmla="*/ 41 w 44"/>
                <a:gd name="T13" fmla="*/ 2 h 33"/>
                <a:gd name="T14" fmla="*/ 10 w 44"/>
                <a:gd name="T15" fmla="*/ 30 h 33"/>
                <a:gd name="T16" fmla="*/ 10 w 4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10" y="33"/>
                  </a:moveTo>
                  <a:cubicBezTo>
                    <a:pt x="28" y="33"/>
                    <a:pt x="40" y="19"/>
                    <a:pt x="44" y="3"/>
                  </a:cubicBezTo>
                  <a:cubicBezTo>
                    <a:pt x="44" y="1"/>
                    <a:pt x="43" y="0"/>
                    <a:pt x="42" y="1"/>
                  </a:cubicBezTo>
                  <a:cubicBezTo>
                    <a:pt x="28" y="7"/>
                    <a:pt x="6" y="1"/>
                    <a:pt x="1" y="19"/>
                  </a:cubicBezTo>
                  <a:cubicBezTo>
                    <a:pt x="0" y="20"/>
                    <a:pt x="3" y="21"/>
                    <a:pt x="4" y="19"/>
                  </a:cubicBezTo>
                  <a:cubicBezTo>
                    <a:pt x="9" y="4"/>
                    <a:pt x="31" y="9"/>
                    <a:pt x="43" y="4"/>
                  </a:cubicBezTo>
                  <a:cubicBezTo>
                    <a:pt x="43" y="3"/>
                    <a:pt x="42" y="2"/>
                    <a:pt x="41" y="2"/>
                  </a:cubicBezTo>
                  <a:cubicBezTo>
                    <a:pt x="37" y="17"/>
                    <a:pt x="27" y="30"/>
                    <a:pt x="10" y="30"/>
                  </a:cubicBezTo>
                  <a:cubicBezTo>
                    <a:pt x="8" y="30"/>
                    <a:pt x="8" y="33"/>
                    <a:pt x="10" y="3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0" name="Freeform 53"/>
            <p:cNvSpPr/>
            <p:nvPr/>
          </p:nvSpPr>
          <p:spPr bwMode="auto">
            <a:xfrm>
              <a:off x="6777" y="4135"/>
              <a:ext cx="80" cy="51"/>
            </a:xfrm>
            <a:custGeom>
              <a:avLst/>
              <a:gdLst>
                <a:gd name="T0" fmla="*/ 2 w 34"/>
                <a:gd name="T1" fmla="*/ 21 h 21"/>
                <a:gd name="T2" fmla="*/ 33 w 34"/>
                <a:gd name="T3" fmla="*/ 3 h 21"/>
                <a:gd name="T4" fmla="*/ 30 w 34"/>
                <a:gd name="T5" fmla="*/ 2 h 21"/>
                <a:gd name="T6" fmla="*/ 2 w 34"/>
                <a:gd name="T7" fmla="*/ 18 h 21"/>
                <a:gd name="T8" fmla="*/ 2 w 34"/>
                <a:gd name="T9" fmla="*/ 21 h 21"/>
              </a:gdLst>
              <a:ahLst/>
              <a:cxnLst>
                <a:cxn ang="0">
                  <a:pos x="T0" y="T1"/>
                </a:cxn>
                <a:cxn ang="0">
                  <a:pos x="T2" y="T3"/>
                </a:cxn>
                <a:cxn ang="0">
                  <a:pos x="T4" y="T5"/>
                </a:cxn>
                <a:cxn ang="0">
                  <a:pos x="T6" y="T7"/>
                </a:cxn>
                <a:cxn ang="0">
                  <a:pos x="T8" y="T9"/>
                </a:cxn>
              </a:cxnLst>
              <a:rect l="0" t="0" r="r" b="b"/>
              <a:pathLst>
                <a:path w="34" h="21">
                  <a:moveTo>
                    <a:pt x="2" y="21"/>
                  </a:moveTo>
                  <a:cubicBezTo>
                    <a:pt x="15" y="21"/>
                    <a:pt x="28" y="15"/>
                    <a:pt x="33" y="3"/>
                  </a:cubicBezTo>
                  <a:cubicBezTo>
                    <a:pt x="34" y="1"/>
                    <a:pt x="31" y="0"/>
                    <a:pt x="30" y="2"/>
                  </a:cubicBezTo>
                  <a:cubicBezTo>
                    <a:pt x="26" y="13"/>
                    <a:pt x="13" y="18"/>
                    <a:pt x="2" y="18"/>
                  </a:cubicBezTo>
                  <a:cubicBezTo>
                    <a:pt x="0" y="18"/>
                    <a:pt x="0" y="21"/>
                    <a:pt x="2" y="2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1" name="Freeform 54"/>
            <p:cNvSpPr/>
            <p:nvPr/>
          </p:nvSpPr>
          <p:spPr bwMode="auto">
            <a:xfrm>
              <a:off x="6736" y="4052"/>
              <a:ext cx="81" cy="222"/>
            </a:xfrm>
            <a:custGeom>
              <a:avLst/>
              <a:gdLst>
                <a:gd name="T0" fmla="*/ 20 w 34"/>
                <a:gd name="T1" fmla="*/ 69 h 93"/>
                <a:gd name="T2" fmla="*/ 10 w 34"/>
                <a:gd name="T3" fmla="*/ 34 h 93"/>
                <a:gd name="T4" fmla="*/ 0 w 34"/>
                <a:gd name="T5" fmla="*/ 2 h 93"/>
                <a:gd name="T6" fmla="*/ 0 w 34"/>
                <a:gd name="T7" fmla="*/ 1 h 93"/>
                <a:gd name="T8" fmla="*/ 4 w 34"/>
                <a:gd name="T9" fmla="*/ 0 h 93"/>
                <a:gd name="T10" fmla="*/ 6 w 34"/>
                <a:gd name="T11" fmla="*/ 6 h 93"/>
                <a:gd name="T12" fmla="*/ 25 w 34"/>
                <a:gd name="T13" fmla="*/ 65 h 93"/>
                <a:gd name="T14" fmla="*/ 34 w 34"/>
                <a:gd name="T15" fmla="*/ 93 h 93"/>
                <a:gd name="T16" fmla="*/ 30 w 34"/>
                <a:gd name="T17" fmla="*/ 90 h 93"/>
                <a:gd name="T18" fmla="*/ 25 w 34"/>
                <a:gd name="T19" fmla="*/ 84 h 93"/>
                <a:gd name="T20" fmla="*/ 20 w 34"/>
                <a:gd name="T21"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93">
                  <a:moveTo>
                    <a:pt x="20" y="69"/>
                  </a:moveTo>
                  <a:cubicBezTo>
                    <a:pt x="17" y="57"/>
                    <a:pt x="14" y="46"/>
                    <a:pt x="10" y="34"/>
                  </a:cubicBezTo>
                  <a:cubicBezTo>
                    <a:pt x="7" y="24"/>
                    <a:pt x="4" y="13"/>
                    <a:pt x="0" y="2"/>
                  </a:cubicBezTo>
                  <a:cubicBezTo>
                    <a:pt x="0" y="2"/>
                    <a:pt x="0" y="1"/>
                    <a:pt x="0" y="1"/>
                  </a:cubicBezTo>
                  <a:cubicBezTo>
                    <a:pt x="1" y="0"/>
                    <a:pt x="2" y="0"/>
                    <a:pt x="4" y="0"/>
                  </a:cubicBezTo>
                  <a:cubicBezTo>
                    <a:pt x="4" y="2"/>
                    <a:pt x="5" y="4"/>
                    <a:pt x="6" y="6"/>
                  </a:cubicBezTo>
                  <a:cubicBezTo>
                    <a:pt x="13" y="25"/>
                    <a:pt x="19" y="45"/>
                    <a:pt x="25" y="65"/>
                  </a:cubicBezTo>
                  <a:cubicBezTo>
                    <a:pt x="29" y="74"/>
                    <a:pt x="33" y="84"/>
                    <a:pt x="34" y="93"/>
                  </a:cubicBezTo>
                  <a:cubicBezTo>
                    <a:pt x="32" y="93"/>
                    <a:pt x="31" y="91"/>
                    <a:pt x="30" y="90"/>
                  </a:cubicBezTo>
                  <a:cubicBezTo>
                    <a:pt x="26" y="88"/>
                    <a:pt x="27" y="88"/>
                    <a:pt x="25" y="84"/>
                  </a:cubicBezTo>
                  <a:cubicBezTo>
                    <a:pt x="23" y="79"/>
                    <a:pt x="21" y="74"/>
                    <a:pt x="20" y="69"/>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2" name="Freeform 55"/>
            <p:cNvSpPr/>
            <p:nvPr/>
          </p:nvSpPr>
          <p:spPr bwMode="auto">
            <a:xfrm>
              <a:off x="6734" y="4054"/>
              <a:ext cx="71" cy="220"/>
            </a:xfrm>
            <a:custGeom>
              <a:avLst/>
              <a:gdLst>
                <a:gd name="T0" fmla="*/ 19 w 30"/>
                <a:gd name="T1" fmla="*/ 60 h 92"/>
                <a:gd name="T2" fmla="*/ 0 w 30"/>
                <a:gd name="T3" fmla="*/ 0 h 92"/>
                <a:gd name="T4" fmla="*/ 1 w 30"/>
                <a:gd name="T5" fmla="*/ 0 h 92"/>
                <a:gd name="T6" fmla="*/ 20 w 30"/>
                <a:gd name="T7" fmla="*/ 59 h 92"/>
                <a:gd name="T8" fmla="*/ 23 w 30"/>
                <a:gd name="T9" fmla="*/ 68 h 92"/>
                <a:gd name="T10" fmla="*/ 30 w 30"/>
                <a:gd name="T11" fmla="*/ 92 h 92"/>
                <a:gd name="T12" fmla="*/ 28 w 30"/>
                <a:gd name="T13" fmla="*/ 91 h 92"/>
                <a:gd name="T14" fmla="*/ 22 w 30"/>
                <a:gd name="T15" fmla="*/ 69 h 92"/>
                <a:gd name="T16" fmla="*/ 19 w 30"/>
                <a:gd name="T17"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92">
                  <a:moveTo>
                    <a:pt x="19" y="60"/>
                  </a:moveTo>
                  <a:cubicBezTo>
                    <a:pt x="0" y="0"/>
                    <a:pt x="0" y="0"/>
                    <a:pt x="0" y="0"/>
                  </a:cubicBezTo>
                  <a:cubicBezTo>
                    <a:pt x="0" y="0"/>
                    <a:pt x="0" y="0"/>
                    <a:pt x="1" y="0"/>
                  </a:cubicBezTo>
                  <a:cubicBezTo>
                    <a:pt x="20" y="59"/>
                    <a:pt x="20" y="59"/>
                    <a:pt x="20" y="59"/>
                  </a:cubicBezTo>
                  <a:cubicBezTo>
                    <a:pt x="23" y="68"/>
                    <a:pt x="23" y="68"/>
                    <a:pt x="23" y="68"/>
                  </a:cubicBezTo>
                  <a:cubicBezTo>
                    <a:pt x="30" y="92"/>
                    <a:pt x="30" y="92"/>
                    <a:pt x="30" y="92"/>
                  </a:cubicBezTo>
                  <a:cubicBezTo>
                    <a:pt x="28" y="91"/>
                    <a:pt x="28" y="91"/>
                    <a:pt x="28" y="91"/>
                  </a:cubicBezTo>
                  <a:cubicBezTo>
                    <a:pt x="22" y="69"/>
                    <a:pt x="22" y="69"/>
                    <a:pt x="22" y="69"/>
                  </a:cubicBezTo>
                  <a:lnTo>
                    <a:pt x="19" y="60"/>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3" name="Freeform 56"/>
            <p:cNvSpPr/>
            <p:nvPr/>
          </p:nvSpPr>
          <p:spPr bwMode="auto">
            <a:xfrm>
              <a:off x="6743" y="4052"/>
              <a:ext cx="72" cy="234"/>
            </a:xfrm>
            <a:custGeom>
              <a:avLst/>
              <a:gdLst>
                <a:gd name="T0" fmla="*/ 20 w 30"/>
                <a:gd name="T1" fmla="*/ 66 h 98"/>
                <a:gd name="T2" fmla="*/ 12 w 30"/>
                <a:gd name="T3" fmla="*/ 37 h 98"/>
                <a:gd name="T4" fmla="*/ 0 w 30"/>
                <a:gd name="T5" fmla="*/ 0 h 98"/>
                <a:gd name="T6" fmla="*/ 1 w 30"/>
                <a:gd name="T7" fmla="*/ 0 h 98"/>
                <a:gd name="T8" fmla="*/ 12 w 30"/>
                <a:gd name="T9" fmla="*/ 36 h 98"/>
                <a:gd name="T10" fmla="*/ 20 w 30"/>
                <a:gd name="T11" fmla="*/ 63 h 98"/>
                <a:gd name="T12" fmla="*/ 22 w 30"/>
                <a:gd name="T13" fmla="*/ 69 h 98"/>
                <a:gd name="T14" fmla="*/ 30 w 30"/>
                <a:gd name="T15" fmla="*/ 98 h 98"/>
                <a:gd name="T16" fmla="*/ 28 w 30"/>
                <a:gd name="T17" fmla="*/ 97 h 98"/>
                <a:gd name="T18" fmla="*/ 21 w 30"/>
                <a:gd name="T19" fmla="*/ 70 h 98"/>
                <a:gd name="T20" fmla="*/ 20 w 30"/>
                <a:gd name="T2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8">
                  <a:moveTo>
                    <a:pt x="20" y="66"/>
                  </a:moveTo>
                  <a:cubicBezTo>
                    <a:pt x="12" y="37"/>
                    <a:pt x="12" y="37"/>
                    <a:pt x="12" y="37"/>
                  </a:cubicBezTo>
                  <a:cubicBezTo>
                    <a:pt x="8" y="24"/>
                    <a:pt x="4" y="12"/>
                    <a:pt x="0" y="0"/>
                  </a:cubicBezTo>
                  <a:cubicBezTo>
                    <a:pt x="1" y="0"/>
                    <a:pt x="1" y="0"/>
                    <a:pt x="1" y="0"/>
                  </a:cubicBezTo>
                  <a:cubicBezTo>
                    <a:pt x="5" y="11"/>
                    <a:pt x="8" y="23"/>
                    <a:pt x="12" y="36"/>
                  </a:cubicBezTo>
                  <a:cubicBezTo>
                    <a:pt x="20" y="63"/>
                    <a:pt x="20" y="63"/>
                    <a:pt x="20" y="63"/>
                  </a:cubicBezTo>
                  <a:cubicBezTo>
                    <a:pt x="22" y="69"/>
                    <a:pt x="22" y="69"/>
                    <a:pt x="22" y="69"/>
                  </a:cubicBezTo>
                  <a:cubicBezTo>
                    <a:pt x="30" y="98"/>
                    <a:pt x="30" y="98"/>
                    <a:pt x="30" y="98"/>
                  </a:cubicBezTo>
                  <a:cubicBezTo>
                    <a:pt x="28" y="97"/>
                    <a:pt x="28" y="97"/>
                    <a:pt x="28" y="97"/>
                  </a:cubicBezTo>
                  <a:cubicBezTo>
                    <a:pt x="21" y="70"/>
                    <a:pt x="21" y="70"/>
                    <a:pt x="21" y="70"/>
                  </a:cubicBezTo>
                  <a:lnTo>
                    <a:pt x="20" y="6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4" name="Freeform 57"/>
            <p:cNvSpPr/>
            <p:nvPr/>
          </p:nvSpPr>
          <p:spPr bwMode="auto">
            <a:xfrm>
              <a:off x="6691" y="3906"/>
              <a:ext cx="88" cy="50"/>
            </a:xfrm>
            <a:custGeom>
              <a:avLst/>
              <a:gdLst>
                <a:gd name="T0" fmla="*/ 0 w 37"/>
                <a:gd name="T1" fmla="*/ 9 h 21"/>
                <a:gd name="T2" fmla="*/ 3 w 37"/>
                <a:gd name="T3" fmla="*/ 1 h 21"/>
                <a:gd name="T4" fmla="*/ 8 w 37"/>
                <a:gd name="T5" fmla="*/ 5 h 21"/>
                <a:gd name="T6" fmla="*/ 14 w 37"/>
                <a:gd name="T7" fmla="*/ 9 h 21"/>
                <a:gd name="T8" fmla="*/ 17 w 37"/>
                <a:gd name="T9" fmla="*/ 12 h 21"/>
                <a:gd name="T10" fmla="*/ 19 w 37"/>
                <a:gd name="T11" fmla="*/ 13 h 21"/>
                <a:gd name="T12" fmla="*/ 24 w 37"/>
                <a:gd name="T13" fmla="*/ 16 h 21"/>
                <a:gd name="T14" fmla="*/ 27 w 37"/>
                <a:gd name="T15" fmla="*/ 12 h 21"/>
                <a:gd name="T16" fmla="*/ 29 w 37"/>
                <a:gd name="T17" fmla="*/ 9 h 21"/>
                <a:gd name="T18" fmla="*/ 30 w 37"/>
                <a:gd name="T19" fmla="*/ 7 h 21"/>
                <a:gd name="T20" fmla="*/ 34 w 37"/>
                <a:gd name="T21" fmla="*/ 0 h 21"/>
                <a:gd name="T22" fmla="*/ 37 w 37"/>
                <a:gd name="T23" fmla="*/ 12 h 21"/>
                <a:gd name="T24" fmla="*/ 0 w 37"/>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1">
                  <a:moveTo>
                    <a:pt x="0" y="9"/>
                  </a:moveTo>
                  <a:cubicBezTo>
                    <a:pt x="1" y="6"/>
                    <a:pt x="1" y="4"/>
                    <a:pt x="3" y="1"/>
                  </a:cubicBezTo>
                  <a:cubicBezTo>
                    <a:pt x="5" y="2"/>
                    <a:pt x="6" y="4"/>
                    <a:pt x="8" y="5"/>
                  </a:cubicBezTo>
                  <a:cubicBezTo>
                    <a:pt x="10" y="7"/>
                    <a:pt x="12" y="8"/>
                    <a:pt x="14" y="9"/>
                  </a:cubicBezTo>
                  <a:cubicBezTo>
                    <a:pt x="15" y="10"/>
                    <a:pt x="16" y="11"/>
                    <a:pt x="17" y="12"/>
                  </a:cubicBezTo>
                  <a:cubicBezTo>
                    <a:pt x="18" y="12"/>
                    <a:pt x="18" y="12"/>
                    <a:pt x="19" y="13"/>
                  </a:cubicBezTo>
                  <a:cubicBezTo>
                    <a:pt x="21" y="14"/>
                    <a:pt x="22" y="16"/>
                    <a:pt x="24" y="16"/>
                  </a:cubicBezTo>
                  <a:cubicBezTo>
                    <a:pt x="25" y="15"/>
                    <a:pt x="26" y="14"/>
                    <a:pt x="27" y="12"/>
                  </a:cubicBezTo>
                  <a:cubicBezTo>
                    <a:pt x="27" y="11"/>
                    <a:pt x="28" y="10"/>
                    <a:pt x="29" y="9"/>
                  </a:cubicBezTo>
                  <a:cubicBezTo>
                    <a:pt x="29" y="8"/>
                    <a:pt x="29" y="7"/>
                    <a:pt x="30" y="7"/>
                  </a:cubicBezTo>
                  <a:cubicBezTo>
                    <a:pt x="34" y="0"/>
                    <a:pt x="34" y="0"/>
                    <a:pt x="34" y="0"/>
                  </a:cubicBezTo>
                  <a:cubicBezTo>
                    <a:pt x="35" y="4"/>
                    <a:pt x="37" y="8"/>
                    <a:pt x="37" y="12"/>
                  </a:cubicBezTo>
                  <a:cubicBezTo>
                    <a:pt x="28" y="21"/>
                    <a:pt x="14" y="17"/>
                    <a:pt x="0" y="9"/>
                  </a:cubicBezTo>
                  <a:close/>
                </a:path>
              </a:pathLst>
            </a:custGeom>
            <a:solidFill>
              <a:srgbClr val="FF85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5" name="Freeform 58"/>
            <p:cNvSpPr/>
            <p:nvPr/>
          </p:nvSpPr>
          <p:spPr bwMode="auto">
            <a:xfrm>
              <a:off x="6629" y="3928"/>
              <a:ext cx="157" cy="148"/>
            </a:xfrm>
            <a:custGeom>
              <a:avLst/>
              <a:gdLst>
                <a:gd name="T0" fmla="*/ 9 w 66"/>
                <a:gd name="T1" fmla="*/ 23 h 62"/>
                <a:gd name="T2" fmla="*/ 18 w 66"/>
                <a:gd name="T3" fmla="*/ 24 h 62"/>
                <a:gd name="T4" fmla="*/ 20 w 66"/>
                <a:gd name="T5" fmla="*/ 19 h 62"/>
                <a:gd name="T6" fmla="*/ 22 w 66"/>
                <a:gd name="T7" fmla="*/ 13 h 62"/>
                <a:gd name="T8" fmla="*/ 26 w 66"/>
                <a:gd name="T9" fmla="*/ 1 h 62"/>
                <a:gd name="T10" fmla="*/ 26 w 66"/>
                <a:gd name="T11" fmla="*/ 0 h 62"/>
                <a:gd name="T12" fmla="*/ 63 w 66"/>
                <a:gd name="T13" fmla="*/ 3 h 62"/>
                <a:gd name="T14" fmla="*/ 66 w 66"/>
                <a:gd name="T15" fmla="*/ 24 h 62"/>
                <a:gd name="T16" fmla="*/ 57 w 66"/>
                <a:gd name="T17" fmla="*/ 51 h 62"/>
                <a:gd name="T18" fmla="*/ 36 w 66"/>
                <a:gd name="T19" fmla="*/ 59 h 62"/>
                <a:gd name="T20" fmla="*/ 11 w 66"/>
                <a:gd name="T21" fmla="*/ 42 h 62"/>
                <a:gd name="T22" fmla="*/ 0 w 66"/>
                <a:gd name="T23" fmla="*/ 17 h 62"/>
                <a:gd name="T24" fmla="*/ 9 w 66"/>
                <a:gd name="T25"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2">
                  <a:moveTo>
                    <a:pt x="9" y="23"/>
                  </a:moveTo>
                  <a:cubicBezTo>
                    <a:pt x="11" y="23"/>
                    <a:pt x="16" y="25"/>
                    <a:pt x="18" y="24"/>
                  </a:cubicBezTo>
                  <a:cubicBezTo>
                    <a:pt x="19" y="23"/>
                    <a:pt x="19" y="20"/>
                    <a:pt x="20" y="19"/>
                  </a:cubicBezTo>
                  <a:cubicBezTo>
                    <a:pt x="20" y="17"/>
                    <a:pt x="21" y="15"/>
                    <a:pt x="22" y="13"/>
                  </a:cubicBezTo>
                  <a:cubicBezTo>
                    <a:pt x="23" y="9"/>
                    <a:pt x="24" y="5"/>
                    <a:pt x="26" y="1"/>
                  </a:cubicBezTo>
                  <a:cubicBezTo>
                    <a:pt x="26" y="1"/>
                    <a:pt x="26" y="1"/>
                    <a:pt x="26" y="0"/>
                  </a:cubicBezTo>
                  <a:cubicBezTo>
                    <a:pt x="40" y="8"/>
                    <a:pt x="54" y="12"/>
                    <a:pt x="63" y="3"/>
                  </a:cubicBezTo>
                  <a:cubicBezTo>
                    <a:pt x="65" y="10"/>
                    <a:pt x="66" y="16"/>
                    <a:pt x="66" y="24"/>
                  </a:cubicBezTo>
                  <a:cubicBezTo>
                    <a:pt x="66" y="34"/>
                    <a:pt x="64" y="44"/>
                    <a:pt x="57" y="51"/>
                  </a:cubicBezTo>
                  <a:cubicBezTo>
                    <a:pt x="52" y="58"/>
                    <a:pt x="45" y="62"/>
                    <a:pt x="36" y="59"/>
                  </a:cubicBezTo>
                  <a:cubicBezTo>
                    <a:pt x="27" y="56"/>
                    <a:pt x="17" y="50"/>
                    <a:pt x="11" y="42"/>
                  </a:cubicBezTo>
                  <a:cubicBezTo>
                    <a:pt x="5" y="35"/>
                    <a:pt x="2" y="26"/>
                    <a:pt x="0" y="17"/>
                  </a:cubicBezTo>
                  <a:cubicBezTo>
                    <a:pt x="3" y="20"/>
                    <a:pt x="6" y="22"/>
                    <a:pt x="9" y="23"/>
                  </a:cubicBezTo>
                  <a:close/>
                </a:path>
              </a:pathLst>
            </a:custGeom>
            <a:solidFill>
              <a:srgbClr val="FF85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6" name="Freeform 59"/>
            <p:cNvSpPr/>
            <p:nvPr/>
          </p:nvSpPr>
          <p:spPr bwMode="auto">
            <a:xfrm>
              <a:off x="6632" y="3909"/>
              <a:ext cx="161" cy="162"/>
            </a:xfrm>
            <a:custGeom>
              <a:avLst/>
              <a:gdLst>
                <a:gd name="T0" fmla="*/ 57 w 68"/>
                <a:gd name="T1" fmla="*/ 4 h 68"/>
                <a:gd name="T2" fmla="*/ 54 w 68"/>
                <a:gd name="T3" fmla="*/ 11 h 68"/>
                <a:gd name="T4" fmla="*/ 52 w 68"/>
                <a:gd name="T5" fmla="*/ 14 h 68"/>
                <a:gd name="T6" fmla="*/ 49 w 68"/>
                <a:gd name="T7" fmla="*/ 18 h 68"/>
                <a:gd name="T8" fmla="*/ 41 w 68"/>
                <a:gd name="T9" fmla="*/ 12 h 68"/>
                <a:gd name="T10" fmla="*/ 38 w 68"/>
                <a:gd name="T11" fmla="*/ 10 h 68"/>
                <a:gd name="T12" fmla="*/ 33 w 68"/>
                <a:gd name="T13" fmla="*/ 6 h 68"/>
                <a:gd name="T14" fmla="*/ 30 w 68"/>
                <a:gd name="T15" fmla="*/ 3 h 68"/>
                <a:gd name="T16" fmla="*/ 27 w 68"/>
                <a:gd name="T17" fmla="*/ 0 h 68"/>
                <a:gd name="T18" fmla="*/ 25 w 68"/>
                <a:gd name="T19" fmla="*/ 1 h 68"/>
                <a:gd name="T20" fmla="*/ 21 w 68"/>
                <a:gd name="T21" fmla="*/ 25 h 68"/>
                <a:gd name="T22" fmla="*/ 20 w 68"/>
                <a:gd name="T23" fmla="*/ 30 h 68"/>
                <a:gd name="T24" fmla="*/ 1 w 68"/>
                <a:gd name="T25" fmla="*/ 25 h 68"/>
                <a:gd name="T26" fmla="*/ 0 w 68"/>
                <a:gd name="T27" fmla="*/ 23 h 68"/>
                <a:gd name="T28" fmla="*/ 0 w 68"/>
                <a:gd name="T29" fmla="*/ 24 h 68"/>
                <a:gd name="T30" fmla="*/ 0 w 68"/>
                <a:gd name="T31" fmla="*/ 24 h 68"/>
                <a:gd name="T32" fmla="*/ 0 w 68"/>
                <a:gd name="T33" fmla="*/ 25 h 68"/>
                <a:gd name="T34" fmla="*/ 1 w 68"/>
                <a:gd name="T35" fmla="*/ 26 h 68"/>
                <a:gd name="T36" fmla="*/ 1 w 68"/>
                <a:gd name="T37" fmla="*/ 28 h 68"/>
                <a:gd name="T38" fmla="*/ 6 w 68"/>
                <a:gd name="T39" fmla="*/ 39 h 68"/>
                <a:gd name="T40" fmla="*/ 26 w 68"/>
                <a:gd name="T41" fmla="*/ 61 h 68"/>
                <a:gd name="T42" fmla="*/ 45 w 68"/>
                <a:gd name="T43" fmla="*/ 65 h 68"/>
                <a:gd name="T44" fmla="*/ 66 w 68"/>
                <a:gd name="T45" fmla="*/ 37 h 68"/>
                <a:gd name="T46" fmla="*/ 61 w 68"/>
                <a:gd name="T47" fmla="*/ 2 h 68"/>
                <a:gd name="T48" fmla="*/ 60 w 68"/>
                <a:gd name="T49" fmla="*/ 3 h 68"/>
                <a:gd name="T50" fmla="*/ 65 w 68"/>
                <a:gd name="T51" fmla="*/ 37 h 68"/>
                <a:gd name="T52" fmla="*/ 44 w 68"/>
                <a:gd name="T53" fmla="*/ 65 h 68"/>
                <a:gd name="T54" fmla="*/ 26 w 68"/>
                <a:gd name="T55" fmla="*/ 61 h 68"/>
                <a:gd name="T56" fmla="*/ 7 w 68"/>
                <a:gd name="T57" fmla="*/ 40 h 68"/>
                <a:gd name="T58" fmla="*/ 1 w 68"/>
                <a:gd name="T59" fmla="*/ 26 h 68"/>
                <a:gd name="T60" fmla="*/ 21 w 68"/>
                <a:gd name="T61" fmla="*/ 30 h 68"/>
                <a:gd name="T62" fmla="*/ 22 w 68"/>
                <a:gd name="T63" fmla="*/ 26 h 68"/>
                <a:gd name="T64" fmla="*/ 26 w 68"/>
                <a:gd name="T65" fmla="*/ 1 h 68"/>
                <a:gd name="T66" fmla="*/ 27 w 68"/>
                <a:gd name="T67" fmla="*/ 1 h 68"/>
                <a:gd name="T68" fmla="*/ 28 w 68"/>
                <a:gd name="T69" fmla="*/ 2 h 68"/>
                <a:gd name="T70" fmla="*/ 32 w 68"/>
                <a:gd name="T71" fmla="*/ 6 h 68"/>
                <a:gd name="T72" fmla="*/ 37 w 68"/>
                <a:gd name="T73" fmla="*/ 10 h 68"/>
                <a:gd name="T74" fmla="*/ 39 w 68"/>
                <a:gd name="T75" fmla="*/ 12 h 68"/>
                <a:gd name="T76" fmla="*/ 49 w 68"/>
                <a:gd name="T77" fmla="*/ 19 h 68"/>
                <a:gd name="T78" fmla="*/ 49 w 68"/>
                <a:gd name="T79" fmla="*/ 19 h 68"/>
                <a:gd name="T80" fmla="*/ 50 w 68"/>
                <a:gd name="T81" fmla="*/ 18 h 68"/>
                <a:gd name="T82" fmla="*/ 52 w 68"/>
                <a:gd name="T83" fmla="*/ 15 h 68"/>
                <a:gd name="T84" fmla="*/ 54 w 68"/>
                <a:gd name="T85" fmla="*/ 11 h 68"/>
                <a:gd name="T86" fmla="*/ 58 w 68"/>
                <a:gd name="T87" fmla="*/ 4 h 68"/>
                <a:gd name="T88" fmla="*/ 59 w 68"/>
                <a:gd name="T89" fmla="*/ 1 h 68"/>
                <a:gd name="T90" fmla="*/ 59 w 68"/>
                <a:gd name="T91" fmla="*/ 0 h 68"/>
                <a:gd name="T92" fmla="*/ 57 w 68"/>
                <a:gd name="T9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57" y="4"/>
                  </a:moveTo>
                  <a:cubicBezTo>
                    <a:pt x="54" y="11"/>
                    <a:pt x="54" y="11"/>
                    <a:pt x="54" y="11"/>
                  </a:cubicBezTo>
                  <a:cubicBezTo>
                    <a:pt x="52" y="14"/>
                    <a:pt x="52" y="14"/>
                    <a:pt x="52" y="14"/>
                  </a:cubicBezTo>
                  <a:cubicBezTo>
                    <a:pt x="52" y="14"/>
                    <a:pt x="50" y="17"/>
                    <a:pt x="49" y="18"/>
                  </a:cubicBezTo>
                  <a:cubicBezTo>
                    <a:pt x="48" y="17"/>
                    <a:pt x="41" y="12"/>
                    <a:pt x="41" y="12"/>
                  </a:cubicBezTo>
                  <a:cubicBezTo>
                    <a:pt x="38" y="10"/>
                    <a:pt x="38" y="10"/>
                    <a:pt x="38" y="10"/>
                  </a:cubicBezTo>
                  <a:cubicBezTo>
                    <a:pt x="33" y="6"/>
                    <a:pt x="33" y="6"/>
                    <a:pt x="33" y="6"/>
                  </a:cubicBezTo>
                  <a:cubicBezTo>
                    <a:pt x="30" y="3"/>
                    <a:pt x="30" y="3"/>
                    <a:pt x="30" y="3"/>
                  </a:cubicBezTo>
                  <a:cubicBezTo>
                    <a:pt x="30" y="2"/>
                    <a:pt x="27" y="0"/>
                    <a:pt x="27" y="0"/>
                  </a:cubicBezTo>
                  <a:cubicBezTo>
                    <a:pt x="27" y="0"/>
                    <a:pt x="26" y="0"/>
                    <a:pt x="25" y="1"/>
                  </a:cubicBezTo>
                  <a:cubicBezTo>
                    <a:pt x="22" y="3"/>
                    <a:pt x="21" y="13"/>
                    <a:pt x="21" y="25"/>
                  </a:cubicBezTo>
                  <a:cubicBezTo>
                    <a:pt x="20" y="30"/>
                    <a:pt x="20" y="30"/>
                    <a:pt x="20" y="30"/>
                  </a:cubicBezTo>
                  <a:cubicBezTo>
                    <a:pt x="17" y="30"/>
                    <a:pt x="2" y="28"/>
                    <a:pt x="1" y="25"/>
                  </a:cubicBezTo>
                  <a:cubicBezTo>
                    <a:pt x="1" y="24"/>
                    <a:pt x="1" y="23"/>
                    <a:pt x="0" y="23"/>
                  </a:cubicBezTo>
                  <a:cubicBezTo>
                    <a:pt x="0" y="23"/>
                    <a:pt x="0" y="23"/>
                    <a:pt x="0" y="24"/>
                  </a:cubicBezTo>
                  <a:cubicBezTo>
                    <a:pt x="0" y="24"/>
                    <a:pt x="0" y="24"/>
                    <a:pt x="0" y="24"/>
                  </a:cubicBezTo>
                  <a:cubicBezTo>
                    <a:pt x="0" y="25"/>
                    <a:pt x="0" y="25"/>
                    <a:pt x="0" y="25"/>
                  </a:cubicBezTo>
                  <a:cubicBezTo>
                    <a:pt x="1" y="26"/>
                    <a:pt x="1" y="26"/>
                    <a:pt x="1" y="26"/>
                  </a:cubicBezTo>
                  <a:cubicBezTo>
                    <a:pt x="1" y="28"/>
                    <a:pt x="1" y="28"/>
                    <a:pt x="1" y="28"/>
                  </a:cubicBezTo>
                  <a:cubicBezTo>
                    <a:pt x="2" y="33"/>
                    <a:pt x="3" y="34"/>
                    <a:pt x="6" y="39"/>
                  </a:cubicBezTo>
                  <a:cubicBezTo>
                    <a:pt x="10" y="46"/>
                    <a:pt x="19" y="57"/>
                    <a:pt x="26" y="61"/>
                  </a:cubicBezTo>
                  <a:cubicBezTo>
                    <a:pt x="32" y="66"/>
                    <a:pt x="38" y="68"/>
                    <a:pt x="45" y="65"/>
                  </a:cubicBezTo>
                  <a:cubicBezTo>
                    <a:pt x="57" y="60"/>
                    <a:pt x="64" y="47"/>
                    <a:pt x="66" y="37"/>
                  </a:cubicBezTo>
                  <a:cubicBezTo>
                    <a:pt x="68" y="27"/>
                    <a:pt x="65" y="11"/>
                    <a:pt x="61" y="2"/>
                  </a:cubicBezTo>
                  <a:cubicBezTo>
                    <a:pt x="60" y="3"/>
                    <a:pt x="60" y="3"/>
                    <a:pt x="60" y="3"/>
                  </a:cubicBezTo>
                  <a:cubicBezTo>
                    <a:pt x="65" y="12"/>
                    <a:pt x="67" y="28"/>
                    <a:pt x="65" y="37"/>
                  </a:cubicBezTo>
                  <a:cubicBezTo>
                    <a:pt x="63" y="48"/>
                    <a:pt x="55" y="60"/>
                    <a:pt x="44" y="65"/>
                  </a:cubicBezTo>
                  <a:cubicBezTo>
                    <a:pt x="37" y="67"/>
                    <a:pt x="32" y="65"/>
                    <a:pt x="26" y="61"/>
                  </a:cubicBezTo>
                  <a:cubicBezTo>
                    <a:pt x="20" y="57"/>
                    <a:pt x="11" y="46"/>
                    <a:pt x="7" y="40"/>
                  </a:cubicBezTo>
                  <a:cubicBezTo>
                    <a:pt x="4" y="35"/>
                    <a:pt x="3" y="31"/>
                    <a:pt x="1" y="26"/>
                  </a:cubicBezTo>
                  <a:cubicBezTo>
                    <a:pt x="6" y="30"/>
                    <a:pt x="18" y="31"/>
                    <a:pt x="21" y="30"/>
                  </a:cubicBezTo>
                  <a:cubicBezTo>
                    <a:pt x="21" y="30"/>
                    <a:pt x="21" y="30"/>
                    <a:pt x="22" y="26"/>
                  </a:cubicBezTo>
                  <a:cubicBezTo>
                    <a:pt x="22" y="21"/>
                    <a:pt x="23" y="3"/>
                    <a:pt x="26" y="1"/>
                  </a:cubicBezTo>
                  <a:cubicBezTo>
                    <a:pt x="26" y="1"/>
                    <a:pt x="27" y="1"/>
                    <a:pt x="27" y="1"/>
                  </a:cubicBezTo>
                  <a:cubicBezTo>
                    <a:pt x="28" y="2"/>
                    <a:pt x="28" y="2"/>
                    <a:pt x="28" y="2"/>
                  </a:cubicBezTo>
                  <a:cubicBezTo>
                    <a:pt x="29" y="3"/>
                    <a:pt x="32" y="6"/>
                    <a:pt x="32" y="6"/>
                  </a:cubicBezTo>
                  <a:cubicBezTo>
                    <a:pt x="37" y="10"/>
                    <a:pt x="37" y="10"/>
                    <a:pt x="37" y="10"/>
                  </a:cubicBezTo>
                  <a:cubicBezTo>
                    <a:pt x="39" y="12"/>
                    <a:pt x="39" y="12"/>
                    <a:pt x="39" y="12"/>
                  </a:cubicBezTo>
                  <a:cubicBezTo>
                    <a:pt x="49" y="19"/>
                    <a:pt x="49" y="19"/>
                    <a:pt x="49" y="19"/>
                  </a:cubicBezTo>
                  <a:cubicBezTo>
                    <a:pt x="49" y="19"/>
                    <a:pt x="49" y="19"/>
                    <a:pt x="49" y="19"/>
                  </a:cubicBezTo>
                  <a:cubicBezTo>
                    <a:pt x="50" y="19"/>
                    <a:pt x="50" y="18"/>
                    <a:pt x="50" y="18"/>
                  </a:cubicBezTo>
                  <a:cubicBezTo>
                    <a:pt x="52" y="15"/>
                    <a:pt x="52" y="15"/>
                    <a:pt x="52" y="15"/>
                  </a:cubicBezTo>
                  <a:cubicBezTo>
                    <a:pt x="54" y="11"/>
                    <a:pt x="54" y="11"/>
                    <a:pt x="54" y="11"/>
                  </a:cubicBezTo>
                  <a:cubicBezTo>
                    <a:pt x="58" y="4"/>
                    <a:pt x="58" y="4"/>
                    <a:pt x="58" y="4"/>
                  </a:cubicBezTo>
                  <a:cubicBezTo>
                    <a:pt x="59" y="1"/>
                    <a:pt x="59" y="1"/>
                    <a:pt x="59" y="1"/>
                  </a:cubicBezTo>
                  <a:cubicBezTo>
                    <a:pt x="59" y="0"/>
                    <a:pt x="59" y="0"/>
                    <a:pt x="59" y="0"/>
                  </a:cubicBezTo>
                  <a:lnTo>
                    <a:pt x="57" y="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7" name="Freeform 60"/>
            <p:cNvSpPr/>
            <p:nvPr/>
          </p:nvSpPr>
          <p:spPr bwMode="auto">
            <a:xfrm>
              <a:off x="6760" y="3949"/>
              <a:ext cx="26" cy="84"/>
            </a:xfrm>
            <a:custGeom>
              <a:avLst/>
              <a:gdLst>
                <a:gd name="T0" fmla="*/ 4 w 11"/>
                <a:gd name="T1" fmla="*/ 31 h 35"/>
                <a:gd name="T2" fmla="*/ 6 w 11"/>
                <a:gd name="T3" fmla="*/ 0 h 35"/>
                <a:gd name="T4" fmla="*/ 5 w 11"/>
                <a:gd name="T5" fmla="*/ 7 h 35"/>
                <a:gd name="T6" fmla="*/ 3 w 11"/>
                <a:gd name="T7" fmla="*/ 20 h 35"/>
                <a:gd name="T8" fmla="*/ 2 w 11"/>
                <a:gd name="T9" fmla="*/ 28 h 35"/>
                <a:gd name="T10" fmla="*/ 1 w 11"/>
                <a:gd name="T11" fmla="*/ 34 h 35"/>
                <a:gd name="T12" fmla="*/ 1 w 11"/>
                <a:gd name="T13" fmla="*/ 34 h 35"/>
                <a:gd name="T14" fmla="*/ 4 w 11"/>
                <a:gd name="T15" fmla="*/ 3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5">
                  <a:moveTo>
                    <a:pt x="4" y="31"/>
                  </a:moveTo>
                  <a:cubicBezTo>
                    <a:pt x="9" y="22"/>
                    <a:pt x="11" y="3"/>
                    <a:pt x="6" y="0"/>
                  </a:cubicBezTo>
                  <a:cubicBezTo>
                    <a:pt x="5" y="1"/>
                    <a:pt x="5" y="6"/>
                    <a:pt x="5" y="7"/>
                  </a:cubicBezTo>
                  <a:cubicBezTo>
                    <a:pt x="4" y="12"/>
                    <a:pt x="4" y="16"/>
                    <a:pt x="3" y="20"/>
                  </a:cubicBezTo>
                  <a:cubicBezTo>
                    <a:pt x="3" y="23"/>
                    <a:pt x="2" y="25"/>
                    <a:pt x="2" y="28"/>
                  </a:cubicBezTo>
                  <a:cubicBezTo>
                    <a:pt x="2" y="30"/>
                    <a:pt x="1" y="32"/>
                    <a:pt x="1" y="34"/>
                  </a:cubicBezTo>
                  <a:cubicBezTo>
                    <a:pt x="0" y="35"/>
                    <a:pt x="0" y="35"/>
                    <a:pt x="1" y="34"/>
                  </a:cubicBezTo>
                  <a:lnTo>
                    <a:pt x="4" y="31"/>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8" name="Freeform 61"/>
            <p:cNvSpPr/>
            <p:nvPr/>
          </p:nvSpPr>
          <p:spPr bwMode="auto">
            <a:xfrm>
              <a:off x="6207" y="4131"/>
              <a:ext cx="73" cy="59"/>
            </a:xfrm>
            <a:custGeom>
              <a:avLst/>
              <a:gdLst>
                <a:gd name="T0" fmla="*/ 4 w 31"/>
                <a:gd name="T1" fmla="*/ 9 h 25"/>
                <a:gd name="T2" fmla="*/ 31 w 31"/>
                <a:gd name="T3" fmla="*/ 11 h 25"/>
                <a:gd name="T4" fmla="*/ 20 w 31"/>
                <a:gd name="T5" fmla="*/ 17 h 25"/>
                <a:gd name="T6" fmla="*/ 0 w 31"/>
                <a:gd name="T7" fmla="*/ 17 h 25"/>
                <a:gd name="T8" fmla="*/ 4 w 31"/>
                <a:gd name="T9" fmla="*/ 9 h 25"/>
              </a:gdLst>
              <a:ahLst/>
              <a:cxnLst>
                <a:cxn ang="0">
                  <a:pos x="T0" y="T1"/>
                </a:cxn>
                <a:cxn ang="0">
                  <a:pos x="T2" y="T3"/>
                </a:cxn>
                <a:cxn ang="0">
                  <a:pos x="T4" y="T5"/>
                </a:cxn>
                <a:cxn ang="0">
                  <a:pos x="T6" y="T7"/>
                </a:cxn>
                <a:cxn ang="0">
                  <a:pos x="T8" y="T9"/>
                </a:cxn>
              </a:cxnLst>
              <a:rect l="0" t="0" r="r" b="b"/>
              <a:pathLst>
                <a:path w="31" h="25">
                  <a:moveTo>
                    <a:pt x="4" y="9"/>
                  </a:moveTo>
                  <a:cubicBezTo>
                    <a:pt x="4" y="9"/>
                    <a:pt x="14" y="0"/>
                    <a:pt x="31" y="11"/>
                  </a:cubicBezTo>
                  <a:cubicBezTo>
                    <a:pt x="31" y="11"/>
                    <a:pt x="25" y="13"/>
                    <a:pt x="20" y="17"/>
                  </a:cubicBezTo>
                  <a:cubicBezTo>
                    <a:pt x="14" y="20"/>
                    <a:pt x="4" y="25"/>
                    <a:pt x="0" y="17"/>
                  </a:cubicBezTo>
                  <a:cubicBezTo>
                    <a:pt x="0" y="17"/>
                    <a:pt x="3" y="13"/>
                    <a:pt x="4" y="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9" name="Freeform 62"/>
            <p:cNvSpPr/>
            <p:nvPr/>
          </p:nvSpPr>
          <p:spPr bwMode="auto">
            <a:xfrm>
              <a:off x="6207" y="4126"/>
              <a:ext cx="88" cy="74"/>
            </a:xfrm>
            <a:custGeom>
              <a:avLst/>
              <a:gdLst>
                <a:gd name="T0" fmla="*/ 4 w 37"/>
                <a:gd name="T1" fmla="*/ 11 h 31"/>
                <a:gd name="T2" fmla="*/ 34 w 37"/>
                <a:gd name="T3" fmla="*/ 15 h 31"/>
                <a:gd name="T4" fmla="*/ 35 w 37"/>
                <a:gd name="T5" fmla="*/ 13 h 31"/>
                <a:gd name="T6" fmla="*/ 3 w 37"/>
                <a:gd name="T7" fmla="*/ 17 h 31"/>
                <a:gd name="T8" fmla="*/ 1 w 37"/>
                <a:gd name="T9" fmla="*/ 19 h 31"/>
                <a:gd name="T10" fmla="*/ 35 w 37"/>
                <a:gd name="T11" fmla="*/ 16 h 31"/>
                <a:gd name="T12" fmla="*/ 36 w 37"/>
                <a:gd name="T13" fmla="*/ 13 h 31"/>
                <a:gd name="T14" fmla="*/ 3 w 37"/>
                <a:gd name="T15" fmla="*/ 8 h 31"/>
                <a:gd name="T16" fmla="*/ 4 w 37"/>
                <a:gd name="T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1">
                  <a:moveTo>
                    <a:pt x="4" y="11"/>
                  </a:moveTo>
                  <a:cubicBezTo>
                    <a:pt x="14" y="4"/>
                    <a:pt x="26" y="8"/>
                    <a:pt x="34" y="15"/>
                  </a:cubicBezTo>
                  <a:cubicBezTo>
                    <a:pt x="34" y="15"/>
                    <a:pt x="34" y="14"/>
                    <a:pt x="35" y="13"/>
                  </a:cubicBezTo>
                  <a:cubicBezTo>
                    <a:pt x="24" y="14"/>
                    <a:pt x="13" y="28"/>
                    <a:pt x="3" y="17"/>
                  </a:cubicBezTo>
                  <a:cubicBezTo>
                    <a:pt x="2" y="16"/>
                    <a:pt x="0" y="18"/>
                    <a:pt x="1" y="19"/>
                  </a:cubicBezTo>
                  <a:cubicBezTo>
                    <a:pt x="12" y="31"/>
                    <a:pt x="23" y="17"/>
                    <a:pt x="35" y="16"/>
                  </a:cubicBezTo>
                  <a:cubicBezTo>
                    <a:pt x="36" y="16"/>
                    <a:pt x="37" y="14"/>
                    <a:pt x="36" y="13"/>
                  </a:cubicBezTo>
                  <a:cubicBezTo>
                    <a:pt x="27" y="5"/>
                    <a:pt x="14" y="0"/>
                    <a:pt x="3" y="8"/>
                  </a:cubicBezTo>
                  <a:cubicBezTo>
                    <a:pt x="1" y="9"/>
                    <a:pt x="3" y="12"/>
                    <a:pt x="4"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0" name="Freeform 63"/>
            <p:cNvSpPr/>
            <p:nvPr/>
          </p:nvSpPr>
          <p:spPr bwMode="auto">
            <a:xfrm>
              <a:off x="6207" y="4143"/>
              <a:ext cx="71" cy="23"/>
            </a:xfrm>
            <a:custGeom>
              <a:avLst/>
              <a:gdLst>
                <a:gd name="T0" fmla="*/ 3 w 30"/>
                <a:gd name="T1" fmla="*/ 9 h 10"/>
                <a:gd name="T2" fmla="*/ 27 w 30"/>
                <a:gd name="T3" fmla="*/ 8 h 10"/>
                <a:gd name="T4" fmla="*/ 28 w 30"/>
                <a:gd name="T5" fmla="*/ 5 h 10"/>
                <a:gd name="T6" fmla="*/ 2 w 30"/>
                <a:gd name="T7" fmla="*/ 6 h 10"/>
                <a:gd name="T8" fmla="*/ 3 w 30"/>
                <a:gd name="T9" fmla="*/ 9 h 10"/>
              </a:gdLst>
              <a:ahLst/>
              <a:cxnLst>
                <a:cxn ang="0">
                  <a:pos x="T0" y="T1"/>
                </a:cxn>
                <a:cxn ang="0">
                  <a:pos x="T2" y="T3"/>
                </a:cxn>
                <a:cxn ang="0">
                  <a:pos x="T4" y="T5"/>
                </a:cxn>
                <a:cxn ang="0">
                  <a:pos x="T6" y="T7"/>
                </a:cxn>
                <a:cxn ang="0">
                  <a:pos x="T8" y="T9"/>
                </a:cxn>
              </a:cxnLst>
              <a:rect l="0" t="0" r="r" b="b"/>
              <a:pathLst>
                <a:path w="30" h="10">
                  <a:moveTo>
                    <a:pt x="3" y="9"/>
                  </a:moveTo>
                  <a:cubicBezTo>
                    <a:pt x="10" y="4"/>
                    <a:pt x="19" y="3"/>
                    <a:pt x="27" y="8"/>
                  </a:cubicBezTo>
                  <a:cubicBezTo>
                    <a:pt x="28" y="9"/>
                    <a:pt x="30" y="6"/>
                    <a:pt x="28" y="5"/>
                  </a:cubicBezTo>
                  <a:cubicBezTo>
                    <a:pt x="20" y="0"/>
                    <a:pt x="10" y="1"/>
                    <a:pt x="2" y="6"/>
                  </a:cubicBezTo>
                  <a:cubicBezTo>
                    <a:pt x="0" y="7"/>
                    <a:pt x="2" y="10"/>
                    <a:pt x="3"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1" name="Freeform 64"/>
            <p:cNvSpPr/>
            <p:nvPr/>
          </p:nvSpPr>
          <p:spPr bwMode="auto">
            <a:xfrm>
              <a:off x="6143" y="4152"/>
              <a:ext cx="64" cy="65"/>
            </a:xfrm>
            <a:custGeom>
              <a:avLst/>
              <a:gdLst>
                <a:gd name="T0" fmla="*/ 27 w 27"/>
                <a:gd name="T1" fmla="*/ 19 h 27"/>
                <a:gd name="T2" fmla="*/ 12 w 27"/>
                <a:gd name="T3" fmla="*/ 7 h 27"/>
                <a:gd name="T4" fmla="*/ 0 w 27"/>
                <a:gd name="T5" fmla="*/ 0 h 27"/>
                <a:gd name="T6" fmla="*/ 16 w 27"/>
                <a:gd name="T7" fmla="*/ 27 h 27"/>
                <a:gd name="T8" fmla="*/ 21 w 27"/>
                <a:gd name="T9" fmla="*/ 25 h 27"/>
                <a:gd name="T10" fmla="*/ 23 w 27"/>
                <a:gd name="T11" fmla="*/ 23 h 27"/>
                <a:gd name="T12" fmla="*/ 27 w 27"/>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7" y="19"/>
                  </a:moveTo>
                  <a:cubicBezTo>
                    <a:pt x="27" y="13"/>
                    <a:pt x="18" y="9"/>
                    <a:pt x="12" y="7"/>
                  </a:cubicBezTo>
                  <a:cubicBezTo>
                    <a:pt x="5" y="4"/>
                    <a:pt x="0" y="0"/>
                    <a:pt x="0" y="0"/>
                  </a:cubicBezTo>
                  <a:cubicBezTo>
                    <a:pt x="0" y="23"/>
                    <a:pt x="16" y="27"/>
                    <a:pt x="16" y="27"/>
                  </a:cubicBezTo>
                  <a:cubicBezTo>
                    <a:pt x="18" y="26"/>
                    <a:pt x="20" y="26"/>
                    <a:pt x="21" y="25"/>
                  </a:cubicBezTo>
                  <a:cubicBezTo>
                    <a:pt x="22" y="25"/>
                    <a:pt x="23" y="24"/>
                    <a:pt x="23" y="23"/>
                  </a:cubicBezTo>
                  <a:cubicBezTo>
                    <a:pt x="25" y="22"/>
                    <a:pt x="26" y="20"/>
                    <a:pt x="27" y="1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2" name="Freeform 65"/>
            <p:cNvSpPr/>
            <p:nvPr/>
          </p:nvSpPr>
          <p:spPr bwMode="auto">
            <a:xfrm>
              <a:off x="6131" y="4138"/>
              <a:ext cx="76" cy="86"/>
            </a:xfrm>
            <a:custGeom>
              <a:avLst/>
              <a:gdLst>
                <a:gd name="T0" fmla="*/ 21 w 32"/>
                <a:gd name="T1" fmla="*/ 33 h 36"/>
                <a:gd name="T2" fmla="*/ 5 w 32"/>
                <a:gd name="T3" fmla="*/ 2 h 36"/>
                <a:gd name="T4" fmla="*/ 2 w 32"/>
                <a:gd name="T5" fmla="*/ 3 h 36"/>
                <a:gd name="T6" fmla="*/ 28 w 32"/>
                <a:gd name="T7" fmla="*/ 26 h 36"/>
                <a:gd name="T8" fmla="*/ 31 w 32"/>
                <a:gd name="T9" fmla="*/ 26 h 36"/>
                <a:gd name="T10" fmla="*/ 4 w 32"/>
                <a:gd name="T11" fmla="*/ 1 h 36"/>
                <a:gd name="T12" fmla="*/ 2 w 32"/>
                <a:gd name="T13" fmla="*/ 2 h 36"/>
                <a:gd name="T14" fmla="*/ 20 w 32"/>
                <a:gd name="T15" fmla="*/ 36 h 36"/>
                <a:gd name="T16" fmla="*/ 21 w 32"/>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21" y="33"/>
                  </a:moveTo>
                  <a:cubicBezTo>
                    <a:pt x="8" y="28"/>
                    <a:pt x="3" y="15"/>
                    <a:pt x="5" y="2"/>
                  </a:cubicBezTo>
                  <a:cubicBezTo>
                    <a:pt x="4" y="2"/>
                    <a:pt x="3" y="2"/>
                    <a:pt x="2" y="3"/>
                  </a:cubicBezTo>
                  <a:cubicBezTo>
                    <a:pt x="10" y="10"/>
                    <a:pt x="29" y="13"/>
                    <a:pt x="28" y="26"/>
                  </a:cubicBezTo>
                  <a:cubicBezTo>
                    <a:pt x="28" y="28"/>
                    <a:pt x="31" y="28"/>
                    <a:pt x="31" y="26"/>
                  </a:cubicBezTo>
                  <a:cubicBezTo>
                    <a:pt x="32" y="11"/>
                    <a:pt x="13" y="9"/>
                    <a:pt x="4" y="1"/>
                  </a:cubicBezTo>
                  <a:cubicBezTo>
                    <a:pt x="3" y="0"/>
                    <a:pt x="2" y="0"/>
                    <a:pt x="2" y="2"/>
                  </a:cubicBezTo>
                  <a:cubicBezTo>
                    <a:pt x="0" y="16"/>
                    <a:pt x="6" y="30"/>
                    <a:pt x="20" y="36"/>
                  </a:cubicBezTo>
                  <a:cubicBezTo>
                    <a:pt x="22" y="36"/>
                    <a:pt x="22" y="33"/>
                    <a:pt x="21" y="3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3" name="Freeform 66"/>
            <p:cNvSpPr/>
            <p:nvPr/>
          </p:nvSpPr>
          <p:spPr bwMode="auto">
            <a:xfrm>
              <a:off x="6145" y="4155"/>
              <a:ext cx="52" cy="64"/>
            </a:xfrm>
            <a:custGeom>
              <a:avLst/>
              <a:gdLst>
                <a:gd name="T0" fmla="*/ 20 w 22"/>
                <a:gd name="T1" fmla="*/ 23 h 27"/>
                <a:gd name="T2" fmla="*/ 3 w 22"/>
                <a:gd name="T3" fmla="*/ 2 h 27"/>
                <a:gd name="T4" fmla="*/ 0 w 22"/>
                <a:gd name="T5" fmla="*/ 2 h 27"/>
                <a:gd name="T6" fmla="*/ 19 w 22"/>
                <a:gd name="T7" fmla="*/ 26 h 27"/>
                <a:gd name="T8" fmla="*/ 20 w 22"/>
                <a:gd name="T9" fmla="*/ 23 h 27"/>
              </a:gdLst>
              <a:ahLst/>
              <a:cxnLst>
                <a:cxn ang="0">
                  <a:pos x="T0" y="T1"/>
                </a:cxn>
                <a:cxn ang="0">
                  <a:pos x="T2" y="T3"/>
                </a:cxn>
                <a:cxn ang="0">
                  <a:pos x="T4" y="T5"/>
                </a:cxn>
                <a:cxn ang="0">
                  <a:pos x="T6" y="T7"/>
                </a:cxn>
                <a:cxn ang="0">
                  <a:pos x="T8" y="T9"/>
                </a:cxn>
              </a:cxnLst>
              <a:rect l="0" t="0" r="r" b="b"/>
              <a:pathLst>
                <a:path w="22" h="27">
                  <a:moveTo>
                    <a:pt x="20" y="23"/>
                  </a:moveTo>
                  <a:cubicBezTo>
                    <a:pt x="11" y="20"/>
                    <a:pt x="3" y="12"/>
                    <a:pt x="3" y="2"/>
                  </a:cubicBezTo>
                  <a:cubicBezTo>
                    <a:pt x="3" y="0"/>
                    <a:pt x="0" y="0"/>
                    <a:pt x="0" y="2"/>
                  </a:cubicBezTo>
                  <a:cubicBezTo>
                    <a:pt x="0" y="14"/>
                    <a:pt x="9" y="22"/>
                    <a:pt x="19" y="26"/>
                  </a:cubicBezTo>
                  <a:cubicBezTo>
                    <a:pt x="21" y="27"/>
                    <a:pt x="22" y="24"/>
                    <a:pt x="20" y="2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4" name="Freeform 67"/>
            <p:cNvSpPr/>
            <p:nvPr/>
          </p:nvSpPr>
          <p:spPr bwMode="auto">
            <a:xfrm>
              <a:off x="6173" y="4097"/>
              <a:ext cx="48" cy="206"/>
            </a:xfrm>
            <a:custGeom>
              <a:avLst/>
              <a:gdLst>
                <a:gd name="T0" fmla="*/ 10 w 20"/>
                <a:gd name="T1" fmla="*/ 62 h 86"/>
                <a:gd name="T2" fmla="*/ 15 w 20"/>
                <a:gd name="T3" fmla="*/ 32 h 86"/>
                <a:gd name="T4" fmla="*/ 20 w 20"/>
                <a:gd name="T5" fmla="*/ 2 h 86"/>
                <a:gd name="T6" fmla="*/ 20 w 20"/>
                <a:gd name="T7" fmla="*/ 1 h 86"/>
                <a:gd name="T8" fmla="*/ 17 w 20"/>
                <a:gd name="T9" fmla="*/ 0 h 86"/>
                <a:gd name="T10" fmla="*/ 16 w 20"/>
                <a:gd name="T11" fmla="*/ 6 h 86"/>
                <a:gd name="T12" fmla="*/ 5 w 20"/>
                <a:gd name="T13" fmla="*/ 60 h 86"/>
                <a:gd name="T14" fmla="*/ 1 w 20"/>
                <a:gd name="T15" fmla="*/ 86 h 86"/>
                <a:gd name="T16" fmla="*/ 4 w 20"/>
                <a:gd name="T17" fmla="*/ 83 h 86"/>
                <a:gd name="T18" fmla="*/ 7 w 20"/>
                <a:gd name="T19" fmla="*/ 77 h 86"/>
                <a:gd name="T20" fmla="*/ 10 w 20"/>
                <a:gd name="T21"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6">
                  <a:moveTo>
                    <a:pt x="10" y="62"/>
                  </a:moveTo>
                  <a:cubicBezTo>
                    <a:pt x="11" y="52"/>
                    <a:pt x="13" y="42"/>
                    <a:pt x="15" y="32"/>
                  </a:cubicBezTo>
                  <a:cubicBezTo>
                    <a:pt x="16" y="22"/>
                    <a:pt x="18" y="12"/>
                    <a:pt x="20" y="2"/>
                  </a:cubicBezTo>
                  <a:cubicBezTo>
                    <a:pt x="20" y="2"/>
                    <a:pt x="20" y="1"/>
                    <a:pt x="20" y="1"/>
                  </a:cubicBezTo>
                  <a:cubicBezTo>
                    <a:pt x="19" y="1"/>
                    <a:pt x="18" y="1"/>
                    <a:pt x="17" y="0"/>
                  </a:cubicBezTo>
                  <a:cubicBezTo>
                    <a:pt x="17" y="2"/>
                    <a:pt x="16" y="4"/>
                    <a:pt x="16" y="6"/>
                  </a:cubicBezTo>
                  <a:cubicBezTo>
                    <a:pt x="12" y="24"/>
                    <a:pt x="9" y="42"/>
                    <a:pt x="5" y="60"/>
                  </a:cubicBezTo>
                  <a:cubicBezTo>
                    <a:pt x="3" y="69"/>
                    <a:pt x="0" y="77"/>
                    <a:pt x="1" y="86"/>
                  </a:cubicBezTo>
                  <a:cubicBezTo>
                    <a:pt x="2" y="85"/>
                    <a:pt x="3" y="84"/>
                    <a:pt x="4" y="83"/>
                  </a:cubicBezTo>
                  <a:cubicBezTo>
                    <a:pt x="7" y="80"/>
                    <a:pt x="6" y="81"/>
                    <a:pt x="7" y="77"/>
                  </a:cubicBezTo>
                  <a:cubicBezTo>
                    <a:pt x="8" y="72"/>
                    <a:pt x="10" y="67"/>
                    <a:pt x="10" y="62"/>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5" name="Freeform 68"/>
            <p:cNvSpPr/>
            <p:nvPr/>
          </p:nvSpPr>
          <p:spPr bwMode="auto">
            <a:xfrm>
              <a:off x="6185" y="4100"/>
              <a:ext cx="41" cy="200"/>
            </a:xfrm>
            <a:custGeom>
              <a:avLst/>
              <a:gdLst>
                <a:gd name="T0" fmla="*/ 6 w 17"/>
                <a:gd name="T1" fmla="*/ 54 h 84"/>
                <a:gd name="T2" fmla="*/ 17 w 17"/>
                <a:gd name="T3" fmla="*/ 0 h 84"/>
                <a:gd name="T4" fmla="*/ 16 w 17"/>
                <a:gd name="T5" fmla="*/ 0 h 84"/>
                <a:gd name="T6" fmla="*/ 5 w 17"/>
                <a:gd name="T7" fmla="*/ 54 h 84"/>
                <a:gd name="T8" fmla="*/ 3 w 17"/>
                <a:gd name="T9" fmla="*/ 62 h 84"/>
                <a:gd name="T10" fmla="*/ 0 w 17"/>
                <a:gd name="T11" fmla="*/ 84 h 84"/>
                <a:gd name="T12" fmla="*/ 2 w 17"/>
                <a:gd name="T13" fmla="*/ 83 h 84"/>
                <a:gd name="T14" fmla="*/ 4 w 17"/>
                <a:gd name="T15" fmla="*/ 63 h 84"/>
                <a:gd name="T16" fmla="*/ 6 w 17"/>
                <a:gd name="T17"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4">
                  <a:moveTo>
                    <a:pt x="6" y="54"/>
                  </a:moveTo>
                  <a:cubicBezTo>
                    <a:pt x="17" y="0"/>
                    <a:pt x="17" y="0"/>
                    <a:pt x="17" y="0"/>
                  </a:cubicBezTo>
                  <a:cubicBezTo>
                    <a:pt x="16" y="0"/>
                    <a:pt x="16" y="0"/>
                    <a:pt x="16" y="0"/>
                  </a:cubicBezTo>
                  <a:cubicBezTo>
                    <a:pt x="5" y="54"/>
                    <a:pt x="5" y="54"/>
                    <a:pt x="5" y="54"/>
                  </a:cubicBezTo>
                  <a:cubicBezTo>
                    <a:pt x="3" y="62"/>
                    <a:pt x="3" y="62"/>
                    <a:pt x="3" y="62"/>
                  </a:cubicBezTo>
                  <a:cubicBezTo>
                    <a:pt x="0" y="84"/>
                    <a:pt x="0" y="84"/>
                    <a:pt x="0" y="84"/>
                  </a:cubicBezTo>
                  <a:cubicBezTo>
                    <a:pt x="2" y="83"/>
                    <a:pt x="2" y="83"/>
                    <a:pt x="2" y="83"/>
                  </a:cubicBezTo>
                  <a:cubicBezTo>
                    <a:pt x="4" y="63"/>
                    <a:pt x="4" y="63"/>
                    <a:pt x="4" y="63"/>
                  </a:cubicBezTo>
                  <a:lnTo>
                    <a:pt x="6" y="5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6" name="Freeform 69"/>
            <p:cNvSpPr/>
            <p:nvPr/>
          </p:nvSpPr>
          <p:spPr bwMode="auto">
            <a:xfrm>
              <a:off x="6176" y="4097"/>
              <a:ext cx="38" cy="213"/>
            </a:xfrm>
            <a:custGeom>
              <a:avLst/>
              <a:gdLst>
                <a:gd name="T0" fmla="*/ 6 w 16"/>
                <a:gd name="T1" fmla="*/ 61 h 89"/>
                <a:gd name="T2" fmla="*/ 11 w 16"/>
                <a:gd name="T3" fmla="*/ 35 h 89"/>
                <a:gd name="T4" fmla="*/ 16 w 16"/>
                <a:gd name="T5" fmla="*/ 0 h 89"/>
                <a:gd name="T6" fmla="*/ 16 w 16"/>
                <a:gd name="T7" fmla="*/ 0 h 89"/>
                <a:gd name="T8" fmla="*/ 10 w 16"/>
                <a:gd name="T9" fmla="*/ 34 h 89"/>
                <a:gd name="T10" fmla="*/ 6 w 16"/>
                <a:gd name="T11" fmla="*/ 58 h 89"/>
                <a:gd name="T12" fmla="*/ 5 w 16"/>
                <a:gd name="T13" fmla="*/ 64 h 89"/>
                <a:gd name="T14" fmla="*/ 0 w 16"/>
                <a:gd name="T15" fmla="*/ 89 h 89"/>
                <a:gd name="T16" fmla="*/ 3 w 16"/>
                <a:gd name="T17" fmla="*/ 89 h 89"/>
                <a:gd name="T18" fmla="*/ 6 w 16"/>
                <a:gd name="T19" fmla="*/ 64 h 89"/>
                <a:gd name="T20" fmla="*/ 6 w 16"/>
                <a:gd name="T21"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9">
                  <a:moveTo>
                    <a:pt x="6" y="61"/>
                  </a:moveTo>
                  <a:cubicBezTo>
                    <a:pt x="11" y="35"/>
                    <a:pt x="11" y="35"/>
                    <a:pt x="11" y="35"/>
                  </a:cubicBezTo>
                  <a:cubicBezTo>
                    <a:pt x="12" y="22"/>
                    <a:pt x="14" y="11"/>
                    <a:pt x="16" y="0"/>
                  </a:cubicBezTo>
                  <a:cubicBezTo>
                    <a:pt x="16" y="0"/>
                    <a:pt x="16" y="0"/>
                    <a:pt x="16" y="0"/>
                  </a:cubicBezTo>
                  <a:cubicBezTo>
                    <a:pt x="14" y="11"/>
                    <a:pt x="12" y="22"/>
                    <a:pt x="10" y="34"/>
                  </a:cubicBezTo>
                  <a:cubicBezTo>
                    <a:pt x="6" y="58"/>
                    <a:pt x="6" y="58"/>
                    <a:pt x="6" y="58"/>
                  </a:cubicBezTo>
                  <a:cubicBezTo>
                    <a:pt x="5" y="64"/>
                    <a:pt x="5" y="64"/>
                    <a:pt x="5" y="64"/>
                  </a:cubicBezTo>
                  <a:cubicBezTo>
                    <a:pt x="0" y="89"/>
                    <a:pt x="0" y="89"/>
                    <a:pt x="0" y="89"/>
                  </a:cubicBezTo>
                  <a:cubicBezTo>
                    <a:pt x="3" y="89"/>
                    <a:pt x="3" y="89"/>
                    <a:pt x="3" y="89"/>
                  </a:cubicBezTo>
                  <a:cubicBezTo>
                    <a:pt x="6" y="64"/>
                    <a:pt x="6" y="64"/>
                    <a:pt x="6" y="64"/>
                  </a:cubicBezTo>
                  <a:lnTo>
                    <a:pt x="6" y="6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7" name="Freeform 70"/>
            <p:cNvSpPr/>
            <p:nvPr/>
          </p:nvSpPr>
          <p:spPr bwMode="auto">
            <a:xfrm>
              <a:off x="6171" y="3968"/>
              <a:ext cx="78" cy="48"/>
            </a:xfrm>
            <a:custGeom>
              <a:avLst/>
              <a:gdLst>
                <a:gd name="T0" fmla="*/ 33 w 33"/>
                <a:gd name="T1" fmla="*/ 7 h 20"/>
                <a:gd name="T2" fmla="*/ 29 w 33"/>
                <a:gd name="T3" fmla="*/ 0 h 20"/>
                <a:gd name="T4" fmla="*/ 25 w 33"/>
                <a:gd name="T5" fmla="*/ 4 h 20"/>
                <a:gd name="T6" fmla="*/ 20 w 33"/>
                <a:gd name="T7" fmla="*/ 8 h 20"/>
                <a:gd name="T8" fmla="*/ 18 w 33"/>
                <a:gd name="T9" fmla="*/ 11 h 20"/>
                <a:gd name="T10" fmla="*/ 16 w 33"/>
                <a:gd name="T11" fmla="*/ 12 h 20"/>
                <a:gd name="T12" fmla="*/ 12 w 33"/>
                <a:gd name="T13" fmla="*/ 15 h 20"/>
                <a:gd name="T14" fmla="*/ 9 w 33"/>
                <a:gd name="T15" fmla="*/ 12 h 20"/>
                <a:gd name="T16" fmla="*/ 8 w 33"/>
                <a:gd name="T17" fmla="*/ 10 h 20"/>
                <a:gd name="T18" fmla="*/ 6 w 33"/>
                <a:gd name="T19" fmla="*/ 8 h 20"/>
                <a:gd name="T20" fmla="*/ 2 w 33"/>
                <a:gd name="T21" fmla="*/ 2 h 20"/>
                <a:gd name="T22" fmla="*/ 0 w 33"/>
                <a:gd name="T23" fmla="*/ 13 h 20"/>
                <a:gd name="T24" fmla="*/ 33 w 33"/>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0">
                  <a:moveTo>
                    <a:pt x="33" y="7"/>
                  </a:moveTo>
                  <a:cubicBezTo>
                    <a:pt x="32" y="4"/>
                    <a:pt x="31" y="2"/>
                    <a:pt x="29" y="0"/>
                  </a:cubicBezTo>
                  <a:cubicBezTo>
                    <a:pt x="28" y="1"/>
                    <a:pt x="27" y="3"/>
                    <a:pt x="25" y="4"/>
                  </a:cubicBezTo>
                  <a:cubicBezTo>
                    <a:pt x="24" y="5"/>
                    <a:pt x="22" y="7"/>
                    <a:pt x="20" y="8"/>
                  </a:cubicBezTo>
                  <a:cubicBezTo>
                    <a:pt x="20" y="9"/>
                    <a:pt x="19" y="10"/>
                    <a:pt x="18" y="11"/>
                  </a:cubicBezTo>
                  <a:cubicBezTo>
                    <a:pt x="17" y="11"/>
                    <a:pt x="17" y="12"/>
                    <a:pt x="16" y="12"/>
                  </a:cubicBezTo>
                  <a:cubicBezTo>
                    <a:pt x="15" y="13"/>
                    <a:pt x="14" y="15"/>
                    <a:pt x="12" y="15"/>
                  </a:cubicBezTo>
                  <a:cubicBezTo>
                    <a:pt x="11" y="14"/>
                    <a:pt x="10" y="13"/>
                    <a:pt x="9" y="12"/>
                  </a:cubicBezTo>
                  <a:cubicBezTo>
                    <a:pt x="9" y="11"/>
                    <a:pt x="8" y="10"/>
                    <a:pt x="8" y="10"/>
                  </a:cubicBezTo>
                  <a:cubicBezTo>
                    <a:pt x="7" y="9"/>
                    <a:pt x="7" y="8"/>
                    <a:pt x="6" y="8"/>
                  </a:cubicBezTo>
                  <a:cubicBezTo>
                    <a:pt x="2" y="2"/>
                    <a:pt x="2" y="2"/>
                    <a:pt x="2" y="2"/>
                  </a:cubicBezTo>
                  <a:cubicBezTo>
                    <a:pt x="1" y="6"/>
                    <a:pt x="0" y="9"/>
                    <a:pt x="0" y="13"/>
                  </a:cubicBezTo>
                  <a:cubicBezTo>
                    <a:pt x="10" y="20"/>
                    <a:pt x="21" y="15"/>
                    <a:pt x="33" y="7"/>
                  </a:cubicBezTo>
                  <a:close/>
                </a:path>
              </a:pathLst>
            </a:custGeom>
            <a:solidFill>
              <a:srgbClr val="FFC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8" name="Freeform 71"/>
            <p:cNvSpPr/>
            <p:nvPr/>
          </p:nvSpPr>
          <p:spPr bwMode="auto">
            <a:xfrm>
              <a:off x="6169" y="3985"/>
              <a:ext cx="137" cy="134"/>
            </a:xfrm>
            <a:custGeom>
              <a:avLst/>
              <a:gdLst>
                <a:gd name="T0" fmla="*/ 51 w 58"/>
                <a:gd name="T1" fmla="*/ 18 h 56"/>
                <a:gd name="T2" fmla="*/ 44 w 58"/>
                <a:gd name="T3" fmla="*/ 19 h 56"/>
                <a:gd name="T4" fmla="*/ 41 w 58"/>
                <a:gd name="T5" fmla="*/ 15 h 56"/>
                <a:gd name="T6" fmla="*/ 39 w 58"/>
                <a:gd name="T7" fmla="*/ 10 h 56"/>
                <a:gd name="T8" fmla="*/ 34 w 58"/>
                <a:gd name="T9" fmla="*/ 1 h 56"/>
                <a:gd name="T10" fmla="*/ 34 w 58"/>
                <a:gd name="T11" fmla="*/ 0 h 56"/>
                <a:gd name="T12" fmla="*/ 1 w 58"/>
                <a:gd name="T13" fmla="*/ 6 h 56"/>
                <a:gd name="T14" fmla="*/ 1 w 58"/>
                <a:gd name="T15" fmla="*/ 24 h 56"/>
                <a:gd name="T16" fmla="*/ 12 w 58"/>
                <a:gd name="T17" fmla="*/ 48 h 56"/>
                <a:gd name="T18" fmla="*/ 31 w 58"/>
                <a:gd name="T19" fmla="*/ 53 h 56"/>
                <a:gd name="T20" fmla="*/ 51 w 58"/>
                <a:gd name="T21" fmla="*/ 35 h 56"/>
                <a:gd name="T22" fmla="*/ 58 w 58"/>
                <a:gd name="T23" fmla="*/ 12 h 56"/>
                <a:gd name="T24" fmla="*/ 51 w 58"/>
                <a:gd name="T25"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6">
                  <a:moveTo>
                    <a:pt x="51" y="18"/>
                  </a:moveTo>
                  <a:cubicBezTo>
                    <a:pt x="49" y="18"/>
                    <a:pt x="45" y="21"/>
                    <a:pt x="44" y="19"/>
                  </a:cubicBezTo>
                  <a:cubicBezTo>
                    <a:pt x="42" y="19"/>
                    <a:pt x="42" y="17"/>
                    <a:pt x="41" y="15"/>
                  </a:cubicBezTo>
                  <a:cubicBezTo>
                    <a:pt x="40" y="14"/>
                    <a:pt x="39" y="12"/>
                    <a:pt x="39" y="10"/>
                  </a:cubicBezTo>
                  <a:cubicBezTo>
                    <a:pt x="37" y="7"/>
                    <a:pt x="36" y="4"/>
                    <a:pt x="34" y="1"/>
                  </a:cubicBezTo>
                  <a:cubicBezTo>
                    <a:pt x="34" y="0"/>
                    <a:pt x="34" y="0"/>
                    <a:pt x="34" y="0"/>
                  </a:cubicBezTo>
                  <a:cubicBezTo>
                    <a:pt x="22" y="8"/>
                    <a:pt x="11" y="13"/>
                    <a:pt x="1" y="6"/>
                  </a:cubicBezTo>
                  <a:cubicBezTo>
                    <a:pt x="0" y="12"/>
                    <a:pt x="0" y="18"/>
                    <a:pt x="1" y="24"/>
                  </a:cubicBezTo>
                  <a:cubicBezTo>
                    <a:pt x="2" y="33"/>
                    <a:pt x="5" y="42"/>
                    <a:pt x="12" y="48"/>
                  </a:cubicBezTo>
                  <a:cubicBezTo>
                    <a:pt x="17" y="53"/>
                    <a:pt x="24" y="56"/>
                    <a:pt x="31" y="53"/>
                  </a:cubicBezTo>
                  <a:cubicBezTo>
                    <a:pt x="39" y="49"/>
                    <a:pt x="47" y="42"/>
                    <a:pt x="51" y="35"/>
                  </a:cubicBezTo>
                  <a:cubicBezTo>
                    <a:pt x="56" y="28"/>
                    <a:pt x="57" y="20"/>
                    <a:pt x="58" y="12"/>
                  </a:cubicBezTo>
                  <a:cubicBezTo>
                    <a:pt x="56" y="14"/>
                    <a:pt x="54" y="16"/>
                    <a:pt x="51" y="18"/>
                  </a:cubicBezTo>
                  <a:close/>
                </a:path>
              </a:pathLst>
            </a:custGeom>
            <a:solidFill>
              <a:srgbClr val="FFC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9" name="Freeform 72"/>
            <p:cNvSpPr/>
            <p:nvPr/>
          </p:nvSpPr>
          <p:spPr bwMode="auto">
            <a:xfrm>
              <a:off x="6164" y="3968"/>
              <a:ext cx="142" cy="144"/>
            </a:xfrm>
            <a:custGeom>
              <a:avLst/>
              <a:gdLst>
                <a:gd name="T0" fmla="*/ 7 w 60"/>
                <a:gd name="T1" fmla="*/ 6 h 60"/>
                <a:gd name="T2" fmla="*/ 11 w 60"/>
                <a:gd name="T3" fmla="*/ 12 h 60"/>
                <a:gd name="T4" fmla="*/ 13 w 60"/>
                <a:gd name="T5" fmla="*/ 15 h 60"/>
                <a:gd name="T6" fmla="*/ 16 w 60"/>
                <a:gd name="T7" fmla="*/ 18 h 60"/>
                <a:gd name="T8" fmla="*/ 22 w 60"/>
                <a:gd name="T9" fmla="*/ 12 h 60"/>
                <a:gd name="T10" fmla="*/ 24 w 60"/>
                <a:gd name="T11" fmla="*/ 10 h 60"/>
                <a:gd name="T12" fmla="*/ 28 w 60"/>
                <a:gd name="T13" fmla="*/ 6 h 60"/>
                <a:gd name="T14" fmla="*/ 31 w 60"/>
                <a:gd name="T15" fmla="*/ 2 h 60"/>
                <a:gd name="T16" fmla="*/ 33 w 60"/>
                <a:gd name="T17" fmla="*/ 0 h 60"/>
                <a:gd name="T18" fmla="*/ 34 w 60"/>
                <a:gd name="T19" fmla="*/ 0 h 60"/>
                <a:gd name="T20" fmla="*/ 41 w 60"/>
                <a:gd name="T21" fmla="*/ 21 h 60"/>
                <a:gd name="T22" fmla="*/ 42 w 60"/>
                <a:gd name="T23" fmla="*/ 25 h 60"/>
                <a:gd name="T24" fmla="*/ 59 w 60"/>
                <a:gd name="T25" fmla="*/ 19 h 60"/>
                <a:gd name="T26" fmla="*/ 59 w 60"/>
                <a:gd name="T27" fmla="*/ 17 h 60"/>
                <a:gd name="T28" fmla="*/ 59 w 60"/>
                <a:gd name="T29" fmla="*/ 17 h 60"/>
                <a:gd name="T30" fmla="*/ 59 w 60"/>
                <a:gd name="T31" fmla="*/ 18 h 60"/>
                <a:gd name="T32" fmla="*/ 59 w 60"/>
                <a:gd name="T33" fmla="*/ 19 h 60"/>
                <a:gd name="T34" fmla="*/ 59 w 60"/>
                <a:gd name="T35" fmla="*/ 20 h 60"/>
                <a:gd name="T36" fmla="*/ 59 w 60"/>
                <a:gd name="T37" fmla="*/ 22 h 60"/>
                <a:gd name="T38" fmla="*/ 56 w 60"/>
                <a:gd name="T39" fmla="*/ 32 h 60"/>
                <a:gd name="T40" fmla="*/ 41 w 60"/>
                <a:gd name="T41" fmla="*/ 54 h 60"/>
                <a:gd name="T42" fmla="*/ 24 w 60"/>
                <a:gd name="T43" fmla="*/ 59 h 60"/>
                <a:gd name="T44" fmla="*/ 3 w 60"/>
                <a:gd name="T45" fmla="*/ 36 h 60"/>
                <a:gd name="T46" fmla="*/ 4 w 60"/>
                <a:gd name="T47" fmla="*/ 5 h 60"/>
                <a:gd name="T48" fmla="*/ 4 w 60"/>
                <a:gd name="T49" fmla="*/ 6 h 60"/>
                <a:gd name="T50" fmla="*/ 4 w 60"/>
                <a:gd name="T51" fmla="*/ 36 h 60"/>
                <a:gd name="T52" fmla="*/ 25 w 60"/>
                <a:gd name="T53" fmla="*/ 58 h 60"/>
                <a:gd name="T54" fmla="*/ 40 w 60"/>
                <a:gd name="T55" fmla="*/ 53 h 60"/>
                <a:gd name="T56" fmla="*/ 55 w 60"/>
                <a:gd name="T57" fmla="*/ 32 h 60"/>
                <a:gd name="T58" fmla="*/ 58 w 60"/>
                <a:gd name="T59" fmla="*/ 20 h 60"/>
                <a:gd name="T60" fmla="*/ 42 w 60"/>
                <a:gd name="T61" fmla="*/ 26 h 60"/>
                <a:gd name="T62" fmla="*/ 40 w 60"/>
                <a:gd name="T63" fmla="*/ 22 h 60"/>
                <a:gd name="T64" fmla="*/ 34 w 60"/>
                <a:gd name="T65" fmla="*/ 1 h 60"/>
                <a:gd name="T66" fmla="*/ 33 w 60"/>
                <a:gd name="T67" fmla="*/ 1 h 60"/>
                <a:gd name="T68" fmla="*/ 32 w 60"/>
                <a:gd name="T69" fmla="*/ 2 h 60"/>
                <a:gd name="T70" fmla="*/ 29 w 60"/>
                <a:gd name="T71" fmla="*/ 6 h 60"/>
                <a:gd name="T72" fmla="*/ 25 w 60"/>
                <a:gd name="T73" fmla="*/ 10 h 60"/>
                <a:gd name="T74" fmla="*/ 23 w 60"/>
                <a:gd name="T75" fmla="*/ 12 h 60"/>
                <a:gd name="T76" fmla="*/ 16 w 60"/>
                <a:gd name="T77" fmla="*/ 18 h 60"/>
                <a:gd name="T78" fmla="*/ 15 w 60"/>
                <a:gd name="T79" fmla="*/ 18 h 60"/>
                <a:gd name="T80" fmla="*/ 15 w 60"/>
                <a:gd name="T81" fmla="*/ 18 h 60"/>
                <a:gd name="T82" fmla="*/ 12 w 60"/>
                <a:gd name="T83" fmla="*/ 15 h 60"/>
                <a:gd name="T84" fmla="*/ 10 w 60"/>
                <a:gd name="T85" fmla="*/ 13 h 60"/>
                <a:gd name="T86" fmla="*/ 6 w 60"/>
                <a:gd name="T87" fmla="*/ 6 h 60"/>
                <a:gd name="T88" fmla="*/ 5 w 60"/>
                <a:gd name="T89" fmla="*/ 4 h 60"/>
                <a:gd name="T90" fmla="*/ 5 w 60"/>
                <a:gd name="T91" fmla="*/ 3 h 60"/>
                <a:gd name="T92" fmla="*/ 7 w 60"/>
                <a:gd name="T9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60">
                  <a:moveTo>
                    <a:pt x="7" y="6"/>
                  </a:moveTo>
                  <a:cubicBezTo>
                    <a:pt x="11" y="12"/>
                    <a:pt x="11" y="12"/>
                    <a:pt x="11" y="12"/>
                  </a:cubicBezTo>
                  <a:cubicBezTo>
                    <a:pt x="13" y="15"/>
                    <a:pt x="13" y="15"/>
                    <a:pt x="13" y="15"/>
                  </a:cubicBezTo>
                  <a:cubicBezTo>
                    <a:pt x="13" y="15"/>
                    <a:pt x="15" y="17"/>
                    <a:pt x="16" y="18"/>
                  </a:cubicBezTo>
                  <a:cubicBezTo>
                    <a:pt x="16" y="17"/>
                    <a:pt x="22" y="12"/>
                    <a:pt x="22" y="12"/>
                  </a:cubicBezTo>
                  <a:cubicBezTo>
                    <a:pt x="24" y="10"/>
                    <a:pt x="24" y="10"/>
                    <a:pt x="24" y="10"/>
                  </a:cubicBezTo>
                  <a:cubicBezTo>
                    <a:pt x="28" y="6"/>
                    <a:pt x="28" y="6"/>
                    <a:pt x="28" y="6"/>
                  </a:cubicBezTo>
                  <a:cubicBezTo>
                    <a:pt x="31" y="2"/>
                    <a:pt x="31" y="2"/>
                    <a:pt x="31" y="2"/>
                  </a:cubicBezTo>
                  <a:cubicBezTo>
                    <a:pt x="31" y="2"/>
                    <a:pt x="33" y="0"/>
                    <a:pt x="33" y="0"/>
                  </a:cubicBezTo>
                  <a:cubicBezTo>
                    <a:pt x="33" y="0"/>
                    <a:pt x="34" y="0"/>
                    <a:pt x="34" y="0"/>
                  </a:cubicBezTo>
                  <a:cubicBezTo>
                    <a:pt x="38" y="2"/>
                    <a:pt x="39" y="10"/>
                    <a:pt x="41" y="21"/>
                  </a:cubicBezTo>
                  <a:cubicBezTo>
                    <a:pt x="42" y="25"/>
                    <a:pt x="42" y="25"/>
                    <a:pt x="42" y="25"/>
                  </a:cubicBezTo>
                  <a:cubicBezTo>
                    <a:pt x="45" y="25"/>
                    <a:pt x="58" y="22"/>
                    <a:pt x="59" y="19"/>
                  </a:cubicBezTo>
                  <a:cubicBezTo>
                    <a:pt x="59" y="18"/>
                    <a:pt x="59" y="17"/>
                    <a:pt x="59" y="17"/>
                  </a:cubicBezTo>
                  <a:cubicBezTo>
                    <a:pt x="59" y="17"/>
                    <a:pt x="59" y="17"/>
                    <a:pt x="59" y="17"/>
                  </a:cubicBezTo>
                  <a:cubicBezTo>
                    <a:pt x="59" y="18"/>
                    <a:pt x="60" y="18"/>
                    <a:pt x="59" y="18"/>
                  </a:cubicBezTo>
                  <a:cubicBezTo>
                    <a:pt x="59" y="19"/>
                    <a:pt x="59" y="19"/>
                    <a:pt x="59" y="19"/>
                  </a:cubicBezTo>
                  <a:cubicBezTo>
                    <a:pt x="59" y="20"/>
                    <a:pt x="59" y="20"/>
                    <a:pt x="59" y="20"/>
                  </a:cubicBezTo>
                  <a:cubicBezTo>
                    <a:pt x="59" y="22"/>
                    <a:pt x="59" y="22"/>
                    <a:pt x="59" y="22"/>
                  </a:cubicBezTo>
                  <a:cubicBezTo>
                    <a:pt x="58" y="26"/>
                    <a:pt x="58" y="27"/>
                    <a:pt x="56" y="32"/>
                  </a:cubicBezTo>
                  <a:cubicBezTo>
                    <a:pt x="53" y="38"/>
                    <a:pt x="46" y="49"/>
                    <a:pt x="41" y="54"/>
                  </a:cubicBezTo>
                  <a:cubicBezTo>
                    <a:pt x="35" y="58"/>
                    <a:pt x="31" y="60"/>
                    <a:pt x="24" y="59"/>
                  </a:cubicBezTo>
                  <a:cubicBezTo>
                    <a:pt x="13" y="56"/>
                    <a:pt x="6" y="45"/>
                    <a:pt x="3" y="36"/>
                  </a:cubicBezTo>
                  <a:cubicBezTo>
                    <a:pt x="0" y="28"/>
                    <a:pt x="1" y="14"/>
                    <a:pt x="4" y="5"/>
                  </a:cubicBezTo>
                  <a:cubicBezTo>
                    <a:pt x="4" y="6"/>
                    <a:pt x="4" y="6"/>
                    <a:pt x="4" y="6"/>
                  </a:cubicBezTo>
                  <a:cubicBezTo>
                    <a:pt x="1" y="14"/>
                    <a:pt x="1" y="29"/>
                    <a:pt x="4" y="36"/>
                  </a:cubicBezTo>
                  <a:cubicBezTo>
                    <a:pt x="7" y="45"/>
                    <a:pt x="14" y="56"/>
                    <a:pt x="25" y="58"/>
                  </a:cubicBezTo>
                  <a:cubicBezTo>
                    <a:pt x="31" y="60"/>
                    <a:pt x="35" y="58"/>
                    <a:pt x="40" y="53"/>
                  </a:cubicBezTo>
                  <a:cubicBezTo>
                    <a:pt x="45" y="49"/>
                    <a:pt x="52" y="38"/>
                    <a:pt x="55" y="32"/>
                  </a:cubicBezTo>
                  <a:cubicBezTo>
                    <a:pt x="57" y="28"/>
                    <a:pt x="58" y="24"/>
                    <a:pt x="58" y="20"/>
                  </a:cubicBezTo>
                  <a:cubicBezTo>
                    <a:pt x="54" y="23"/>
                    <a:pt x="44" y="26"/>
                    <a:pt x="42" y="26"/>
                  </a:cubicBezTo>
                  <a:cubicBezTo>
                    <a:pt x="41" y="26"/>
                    <a:pt x="41" y="26"/>
                    <a:pt x="40" y="22"/>
                  </a:cubicBezTo>
                  <a:cubicBezTo>
                    <a:pt x="40" y="17"/>
                    <a:pt x="37" y="2"/>
                    <a:pt x="34" y="1"/>
                  </a:cubicBezTo>
                  <a:cubicBezTo>
                    <a:pt x="34" y="0"/>
                    <a:pt x="33" y="0"/>
                    <a:pt x="33" y="1"/>
                  </a:cubicBezTo>
                  <a:cubicBezTo>
                    <a:pt x="32" y="2"/>
                    <a:pt x="32" y="2"/>
                    <a:pt x="32" y="2"/>
                  </a:cubicBezTo>
                  <a:cubicBezTo>
                    <a:pt x="32" y="3"/>
                    <a:pt x="29" y="6"/>
                    <a:pt x="29" y="6"/>
                  </a:cubicBezTo>
                  <a:cubicBezTo>
                    <a:pt x="25" y="10"/>
                    <a:pt x="25" y="10"/>
                    <a:pt x="25" y="10"/>
                  </a:cubicBezTo>
                  <a:cubicBezTo>
                    <a:pt x="23" y="12"/>
                    <a:pt x="23" y="12"/>
                    <a:pt x="23" y="12"/>
                  </a:cubicBezTo>
                  <a:cubicBezTo>
                    <a:pt x="16" y="18"/>
                    <a:pt x="16" y="18"/>
                    <a:pt x="16" y="18"/>
                  </a:cubicBezTo>
                  <a:cubicBezTo>
                    <a:pt x="16" y="19"/>
                    <a:pt x="15" y="19"/>
                    <a:pt x="15" y="18"/>
                  </a:cubicBezTo>
                  <a:cubicBezTo>
                    <a:pt x="15" y="18"/>
                    <a:pt x="15" y="18"/>
                    <a:pt x="15" y="18"/>
                  </a:cubicBezTo>
                  <a:cubicBezTo>
                    <a:pt x="12" y="15"/>
                    <a:pt x="12" y="15"/>
                    <a:pt x="12" y="15"/>
                  </a:cubicBezTo>
                  <a:cubicBezTo>
                    <a:pt x="10" y="13"/>
                    <a:pt x="10" y="13"/>
                    <a:pt x="10" y="13"/>
                  </a:cubicBezTo>
                  <a:cubicBezTo>
                    <a:pt x="6" y="6"/>
                    <a:pt x="6" y="6"/>
                    <a:pt x="6" y="6"/>
                  </a:cubicBezTo>
                  <a:cubicBezTo>
                    <a:pt x="5" y="4"/>
                    <a:pt x="5" y="4"/>
                    <a:pt x="5" y="4"/>
                  </a:cubicBezTo>
                  <a:cubicBezTo>
                    <a:pt x="5" y="3"/>
                    <a:pt x="5" y="3"/>
                    <a:pt x="5" y="3"/>
                  </a:cubicBezTo>
                  <a:lnTo>
                    <a:pt x="7" y="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0" name="Freeform 73"/>
            <p:cNvSpPr/>
            <p:nvPr/>
          </p:nvSpPr>
          <p:spPr bwMode="auto">
            <a:xfrm>
              <a:off x="6169" y="4011"/>
              <a:ext cx="28" cy="72"/>
            </a:xfrm>
            <a:custGeom>
              <a:avLst/>
              <a:gdLst>
                <a:gd name="T0" fmla="*/ 9 w 12"/>
                <a:gd name="T1" fmla="*/ 27 h 30"/>
                <a:gd name="T2" fmla="*/ 3 w 12"/>
                <a:gd name="T3" fmla="*/ 0 h 30"/>
                <a:gd name="T4" fmla="*/ 6 w 12"/>
                <a:gd name="T5" fmla="*/ 6 h 30"/>
                <a:gd name="T6" fmla="*/ 8 w 12"/>
                <a:gd name="T7" fmla="*/ 17 h 30"/>
                <a:gd name="T8" fmla="*/ 10 w 12"/>
                <a:gd name="T9" fmla="*/ 24 h 30"/>
                <a:gd name="T10" fmla="*/ 12 w 12"/>
                <a:gd name="T11" fmla="*/ 30 h 30"/>
                <a:gd name="T12" fmla="*/ 12 w 12"/>
                <a:gd name="T13" fmla="*/ 30 h 30"/>
                <a:gd name="T14" fmla="*/ 9 w 12"/>
                <a:gd name="T15" fmla="*/ 27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0">
                  <a:moveTo>
                    <a:pt x="9" y="27"/>
                  </a:moveTo>
                  <a:cubicBezTo>
                    <a:pt x="4" y="19"/>
                    <a:pt x="0" y="3"/>
                    <a:pt x="3" y="0"/>
                  </a:cubicBezTo>
                  <a:cubicBezTo>
                    <a:pt x="5" y="1"/>
                    <a:pt x="5" y="5"/>
                    <a:pt x="6" y="6"/>
                  </a:cubicBezTo>
                  <a:cubicBezTo>
                    <a:pt x="7" y="10"/>
                    <a:pt x="7" y="14"/>
                    <a:pt x="8" y="17"/>
                  </a:cubicBezTo>
                  <a:cubicBezTo>
                    <a:pt x="9" y="20"/>
                    <a:pt x="10" y="22"/>
                    <a:pt x="10" y="24"/>
                  </a:cubicBezTo>
                  <a:cubicBezTo>
                    <a:pt x="11" y="26"/>
                    <a:pt x="11" y="28"/>
                    <a:pt x="12" y="30"/>
                  </a:cubicBezTo>
                  <a:cubicBezTo>
                    <a:pt x="12" y="30"/>
                    <a:pt x="12" y="30"/>
                    <a:pt x="12" y="30"/>
                  </a:cubicBezTo>
                  <a:lnTo>
                    <a:pt x="9" y="27"/>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1" name="Freeform 74"/>
            <p:cNvSpPr/>
            <p:nvPr/>
          </p:nvSpPr>
          <p:spPr bwMode="auto">
            <a:xfrm>
              <a:off x="5577" y="4047"/>
              <a:ext cx="143" cy="127"/>
            </a:xfrm>
            <a:custGeom>
              <a:avLst/>
              <a:gdLst>
                <a:gd name="T0" fmla="*/ 54 w 60"/>
                <a:gd name="T1" fmla="*/ 20 h 53"/>
                <a:gd name="T2" fmla="*/ 0 w 60"/>
                <a:gd name="T3" fmla="*/ 21 h 53"/>
                <a:gd name="T4" fmla="*/ 21 w 60"/>
                <a:gd name="T5" fmla="*/ 34 h 53"/>
                <a:gd name="T6" fmla="*/ 60 w 60"/>
                <a:gd name="T7" fmla="*/ 37 h 53"/>
                <a:gd name="T8" fmla="*/ 54 w 60"/>
                <a:gd name="T9" fmla="*/ 20 h 53"/>
              </a:gdLst>
              <a:ahLst/>
              <a:cxnLst>
                <a:cxn ang="0">
                  <a:pos x="T0" y="T1"/>
                </a:cxn>
                <a:cxn ang="0">
                  <a:pos x="T2" y="T3"/>
                </a:cxn>
                <a:cxn ang="0">
                  <a:pos x="T4" y="T5"/>
                </a:cxn>
                <a:cxn ang="0">
                  <a:pos x="T6" y="T7"/>
                </a:cxn>
                <a:cxn ang="0">
                  <a:pos x="T8" y="T9"/>
                </a:cxn>
              </a:cxnLst>
              <a:rect l="0" t="0" r="r" b="b"/>
              <a:pathLst>
                <a:path w="60" h="53">
                  <a:moveTo>
                    <a:pt x="54" y="20"/>
                  </a:moveTo>
                  <a:cubicBezTo>
                    <a:pt x="54" y="20"/>
                    <a:pt x="34" y="0"/>
                    <a:pt x="0" y="21"/>
                  </a:cubicBezTo>
                  <a:cubicBezTo>
                    <a:pt x="0" y="21"/>
                    <a:pt x="11" y="26"/>
                    <a:pt x="21" y="34"/>
                  </a:cubicBezTo>
                  <a:cubicBezTo>
                    <a:pt x="32" y="42"/>
                    <a:pt x="51" y="53"/>
                    <a:pt x="60" y="37"/>
                  </a:cubicBezTo>
                  <a:cubicBezTo>
                    <a:pt x="60" y="37"/>
                    <a:pt x="54" y="28"/>
                    <a:pt x="54" y="2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2" name="Freeform 75"/>
            <p:cNvSpPr/>
            <p:nvPr/>
          </p:nvSpPr>
          <p:spPr bwMode="auto">
            <a:xfrm>
              <a:off x="5549" y="4047"/>
              <a:ext cx="168" cy="139"/>
            </a:xfrm>
            <a:custGeom>
              <a:avLst/>
              <a:gdLst>
                <a:gd name="T0" fmla="*/ 68 w 71"/>
                <a:gd name="T1" fmla="*/ 16 h 58"/>
                <a:gd name="T2" fmla="*/ 3 w 71"/>
                <a:gd name="T3" fmla="*/ 22 h 58"/>
                <a:gd name="T4" fmla="*/ 3 w 71"/>
                <a:gd name="T5" fmla="*/ 25 h 58"/>
                <a:gd name="T6" fmla="*/ 70 w 71"/>
                <a:gd name="T7" fmla="*/ 36 h 58"/>
                <a:gd name="T8" fmla="*/ 67 w 71"/>
                <a:gd name="T9" fmla="*/ 34 h 58"/>
                <a:gd name="T10" fmla="*/ 21 w 71"/>
                <a:gd name="T11" fmla="*/ 28 h 58"/>
                <a:gd name="T12" fmla="*/ 9 w 71"/>
                <a:gd name="T13" fmla="*/ 23 h 58"/>
                <a:gd name="T14" fmla="*/ 16 w 71"/>
                <a:gd name="T15" fmla="*/ 17 h 58"/>
                <a:gd name="T16" fmla="*/ 66 w 71"/>
                <a:gd name="T17" fmla="*/ 18 h 58"/>
                <a:gd name="T18" fmla="*/ 68 w 71"/>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58">
                  <a:moveTo>
                    <a:pt x="68" y="16"/>
                  </a:moveTo>
                  <a:cubicBezTo>
                    <a:pt x="48" y="0"/>
                    <a:pt x="21" y="7"/>
                    <a:pt x="3" y="22"/>
                  </a:cubicBezTo>
                  <a:cubicBezTo>
                    <a:pt x="2" y="23"/>
                    <a:pt x="2" y="25"/>
                    <a:pt x="3" y="25"/>
                  </a:cubicBezTo>
                  <a:cubicBezTo>
                    <a:pt x="27" y="29"/>
                    <a:pt x="47" y="58"/>
                    <a:pt x="70" y="36"/>
                  </a:cubicBezTo>
                  <a:cubicBezTo>
                    <a:pt x="71" y="35"/>
                    <a:pt x="69" y="33"/>
                    <a:pt x="67" y="34"/>
                  </a:cubicBezTo>
                  <a:cubicBezTo>
                    <a:pt x="51" y="50"/>
                    <a:pt x="37" y="37"/>
                    <a:pt x="21" y="28"/>
                  </a:cubicBezTo>
                  <a:cubicBezTo>
                    <a:pt x="17" y="26"/>
                    <a:pt x="13" y="25"/>
                    <a:pt x="9" y="23"/>
                  </a:cubicBezTo>
                  <a:cubicBezTo>
                    <a:pt x="0" y="20"/>
                    <a:pt x="11" y="20"/>
                    <a:pt x="16" y="17"/>
                  </a:cubicBezTo>
                  <a:cubicBezTo>
                    <a:pt x="30" y="7"/>
                    <a:pt x="52" y="7"/>
                    <a:pt x="66" y="18"/>
                  </a:cubicBezTo>
                  <a:cubicBezTo>
                    <a:pt x="67" y="20"/>
                    <a:pt x="69" y="17"/>
                    <a:pt x="68" y="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3" name="Freeform 76"/>
            <p:cNvSpPr/>
            <p:nvPr/>
          </p:nvSpPr>
          <p:spPr bwMode="auto">
            <a:xfrm>
              <a:off x="5587" y="4073"/>
              <a:ext cx="128" cy="46"/>
            </a:xfrm>
            <a:custGeom>
              <a:avLst/>
              <a:gdLst>
                <a:gd name="T0" fmla="*/ 52 w 54"/>
                <a:gd name="T1" fmla="*/ 15 h 19"/>
                <a:gd name="T2" fmla="*/ 2 w 54"/>
                <a:gd name="T3" fmla="*/ 10 h 19"/>
                <a:gd name="T4" fmla="*/ 3 w 54"/>
                <a:gd name="T5" fmla="*/ 12 h 19"/>
                <a:gd name="T6" fmla="*/ 51 w 54"/>
                <a:gd name="T7" fmla="*/ 18 h 19"/>
                <a:gd name="T8" fmla="*/ 52 w 54"/>
                <a:gd name="T9" fmla="*/ 15 h 19"/>
              </a:gdLst>
              <a:ahLst/>
              <a:cxnLst>
                <a:cxn ang="0">
                  <a:pos x="T0" y="T1"/>
                </a:cxn>
                <a:cxn ang="0">
                  <a:pos x="T2" y="T3"/>
                </a:cxn>
                <a:cxn ang="0">
                  <a:pos x="T4" y="T5"/>
                </a:cxn>
                <a:cxn ang="0">
                  <a:pos x="T6" y="T7"/>
                </a:cxn>
                <a:cxn ang="0">
                  <a:pos x="T8" y="T9"/>
                </a:cxn>
              </a:cxnLst>
              <a:rect l="0" t="0" r="r" b="b"/>
              <a:pathLst>
                <a:path w="54" h="19">
                  <a:moveTo>
                    <a:pt x="52" y="15"/>
                  </a:moveTo>
                  <a:cubicBezTo>
                    <a:pt x="38" y="5"/>
                    <a:pt x="18" y="0"/>
                    <a:pt x="2" y="10"/>
                  </a:cubicBezTo>
                  <a:cubicBezTo>
                    <a:pt x="0" y="11"/>
                    <a:pt x="2" y="13"/>
                    <a:pt x="3" y="12"/>
                  </a:cubicBezTo>
                  <a:cubicBezTo>
                    <a:pt x="19" y="3"/>
                    <a:pt x="37" y="8"/>
                    <a:pt x="51" y="18"/>
                  </a:cubicBezTo>
                  <a:cubicBezTo>
                    <a:pt x="53" y="19"/>
                    <a:pt x="54" y="17"/>
                    <a:pt x="52" y="1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4" name="Freeform 77"/>
            <p:cNvSpPr/>
            <p:nvPr/>
          </p:nvSpPr>
          <p:spPr bwMode="auto">
            <a:xfrm>
              <a:off x="5687" y="4002"/>
              <a:ext cx="38" cy="351"/>
            </a:xfrm>
            <a:custGeom>
              <a:avLst/>
              <a:gdLst>
                <a:gd name="T0" fmla="*/ 1 w 16"/>
                <a:gd name="T1" fmla="*/ 105 h 147"/>
                <a:gd name="T2" fmla="*/ 7 w 16"/>
                <a:gd name="T3" fmla="*/ 53 h 147"/>
                <a:gd name="T4" fmla="*/ 10 w 16"/>
                <a:gd name="T5" fmla="*/ 2 h 147"/>
                <a:gd name="T6" fmla="*/ 10 w 16"/>
                <a:gd name="T7" fmla="*/ 0 h 147"/>
                <a:gd name="T8" fmla="*/ 16 w 16"/>
                <a:gd name="T9" fmla="*/ 0 h 147"/>
                <a:gd name="T10" fmla="*/ 16 w 16"/>
                <a:gd name="T11" fmla="*/ 10 h 147"/>
                <a:gd name="T12" fmla="*/ 11 w 16"/>
                <a:gd name="T13" fmla="*/ 103 h 147"/>
                <a:gd name="T14" fmla="*/ 8 w 16"/>
                <a:gd name="T15" fmla="*/ 147 h 147"/>
                <a:gd name="T16" fmla="*/ 4 w 16"/>
                <a:gd name="T17" fmla="*/ 141 h 147"/>
                <a:gd name="T18" fmla="*/ 1 w 16"/>
                <a:gd name="T19" fmla="*/ 130 h 147"/>
                <a:gd name="T20" fmla="*/ 1 w 16"/>
                <a:gd name="T21" fmla="*/ 10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7">
                  <a:moveTo>
                    <a:pt x="1" y="105"/>
                  </a:moveTo>
                  <a:cubicBezTo>
                    <a:pt x="4" y="88"/>
                    <a:pt x="5" y="70"/>
                    <a:pt x="7" y="53"/>
                  </a:cubicBezTo>
                  <a:cubicBezTo>
                    <a:pt x="8" y="36"/>
                    <a:pt x="9" y="19"/>
                    <a:pt x="10" y="2"/>
                  </a:cubicBezTo>
                  <a:cubicBezTo>
                    <a:pt x="10" y="1"/>
                    <a:pt x="10" y="0"/>
                    <a:pt x="10" y="0"/>
                  </a:cubicBezTo>
                  <a:cubicBezTo>
                    <a:pt x="12" y="0"/>
                    <a:pt x="14" y="0"/>
                    <a:pt x="16" y="0"/>
                  </a:cubicBezTo>
                  <a:cubicBezTo>
                    <a:pt x="16" y="3"/>
                    <a:pt x="16" y="7"/>
                    <a:pt x="16" y="10"/>
                  </a:cubicBezTo>
                  <a:cubicBezTo>
                    <a:pt x="15" y="41"/>
                    <a:pt x="12" y="72"/>
                    <a:pt x="11" y="103"/>
                  </a:cubicBezTo>
                  <a:cubicBezTo>
                    <a:pt x="11" y="118"/>
                    <a:pt x="12" y="133"/>
                    <a:pt x="8" y="147"/>
                  </a:cubicBezTo>
                  <a:cubicBezTo>
                    <a:pt x="6" y="145"/>
                    <a:pt x="5" y="143"/>
                    <a:pt x="4" y="141"/>
                  </a:cubicBezTo>
                  <a:cubicBezTo>
                    <a:pt x="0" y="135"/>
                    <a:pt x="0" y="136"/>
                    <a:pt x="1" y="130"/>
                  </a:cubicBezTo>
                  <a:cubicBezTo>
                    <a:pt x="1" y="122"/>
                    <a:pt x="0" y="113"/>
                    <a:pt x="1" y="105"/>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5" name="Freeform 78"/>
            <p:cNvSpPr/>
            <p:nvPr/>
          </p:nvSpPr>
          <p:spPr bwMode="auto">
            <a:xfrm>
              <a:off x="5684" y="3999"/>
              <a:ext cx="26" cy="347"/>
            </a:xfrm>
            <a:custGeom>
              <a:avLst/>
              <a:gdLst>
                <a:gd name="T0" fmla="*/ 5 w 11"/>
                <a:gd name="T1" fmla="*/ 94 h 145"/>
                <a:gd name="T2" fmla="*/ 9 w 11"/>
                <a:gd name="T3" fmla="*/ 0 h 145"/>
                <a:gd name="T4" fmla="*/ 11 w 11"/>
                <a:gd name="T5" fmla="*/ 1 h 145"/>
                <a:gd name="T6" fmla="*/ 6 w 11"/>
                <a:gd name="T7" fmla="*/ 94 h 145"/>
                <a:gd name="T8" fmla="*/ 5 w 11"/>
                <a:gd name="T9" fmla="*/ 109 h 145"/>
                <a:gd name="T10" fmla="*/ 2 w 11"/>
                <a:gd name="T11" fmla="*/ 145 h 145"/>
                <a:gd name="T12" fmla="*/ 0 w 11"/>
                <a:gd name="T13" fmla="*/ 142 h 145"/>
                <a:gd name="T14" fmla="*/ 4 w 11"/>
                <a:gd name="T15" fmla="*/ 109 h 145"/>
                <a:gd name="T16" fmla="*/ 5 w 11"/>
                <a:gd name="T17" fmla="*/ 9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5">
                  <a:moveTo>
                    <a:pt x="5" y="94"/>
                  </a:moveTo>
                  <a:cubicBezTo>
                    <a:pt x="9" y="0"/>
                    <a:pt x="9" y="0"/>
                    <a:pt x="9" y="0"/>
                  </a:cubicBezTo>
                  <a:cubicBezTo>
                    <a:pt x="10" y="0"/>
                    <a:pt x="10" y="1"/>
                    <a:pt x="11" y="1"/>
                  </a:cubicBezTo>
                  <a:cubicBezTo>
                    <a:pt x="6" y="94"/>
                    <a:pt x="6" y="94"/>
                    <a:pt x="6" y="94"/>
                  </a:cubicBezTo>
                  <a:cubicBezTo>
                    <a:pt x="5" y="109"/>
                    <a:pt x="5" y="109"/>
                    <a:pt x="5" y="109"/>
                  </a:cubicBezTo>
                  <a:cubicBezTo>
                    <a:pt x="2" y="145"/>
                    <a:pt x="2" y="145"/>
                    <a:pt x="2" y="145"/>
                  </a:cubicBezTo>
                  <a:cubicBezTo>
                    <a:pt x="0" y="142"/>
                    <a:pt x="0" y="142"/>
                    <a:pt x="0" y="142"/>
                  </a:cubicBezTo>
                  <a:cubicBezTo>
                    <a:pt x="4" y="109"/>
                    <a:pt x="4" y="109"/>
                    <a:pt x="4" y="109"/>
                  </a:cubicBezTo>
                  <a:lnTo>
                    <a:pt x="5" y="9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6" name="Freeform 79"/>
            <p:cNvSpPr/>
            <p:nvPr/>
          </p:nvSpPr>
          <p:spPr bwMode="auto">
            <a:xfrm>
              <a:off x="5689" y="4002"/>
              <a:ext cx="38" cy="365"/>
            </a:xfrm>
            <a:custGeom>
              <a:avLst/>
              <a:gdLst>
                <a:gd name="T0" fmla="*/ 6 w 16"/>
                <a:gd name="T1" fmla="*/ 104 h 153"/>
                <a:gd name="T2" fmla="*/ 10 w 16"/>
                <a:gd name="T3" fmla="*/ 59 h 153"/>
                <a:gd name="T4" fmla="*/ 14 w 16"/>
                <a:gd name="T5" fmla="*/ 0 h 153"/>
                <a:gd name="T6" fmla="*/ 16 w 16"/>
                <a:gd name="T7" fmla="*/ 0 h 153"/>
                <a:gd name="T8" fmla="*/ 11 w 16"/>
                <a:gd name="T9" fmla="*/ 58 h 153"/>
                <a:gd name="T10" fmla="*/ 8 w 16"/>
                <a:gd name="T11" fmla="*/ 98 h 153"/>
                <a:gd name="T12" fmla="*/ 7 w 16"/>
                <a:gd name="T13" fmla="*/ 109 h 153"/>
                <a:gd name="T14" fmla="*/ 4 w 16"/>
                <a:gd name="T15" fmla="*/ 153 h 153"/>
                <a:gd name="T16" fmla="*/ 0 w 16"/>
                <a:gd name="T17" fmla="*/ 151 h 153"/>
                <a:gd name="T18" fmla="*/ 6 w 16"/>
                <a:gd name="T19" fmla="*/ 110 h 153"/>
                <a:gd name="T20" fmla="*/ 6 w 16"/>
                <a:gd name="T21"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3">
                  <a:moveTo>
                    <a:pt x="6" y="104"/>
                  </a:moveTo>
                  <a:cubicBezTo>
                    <a:pt x="10" y="59"/>
                    <a:pt x="10" y="59"/>
                    <a:pt x="10" y="59"/>
                  </a:cubicBezTo>
                  <a:cubicBezTo>
                    <a:pt x="12" y="38"/>
                    <a:pt x="13" y="19"/>
                    <a:pt x="14" y="0"/>
                  </a:cubicBezTo>
                  <a:cubicBezTo>
                    <a:pt x="15" y="0"/>
                    <a:pt x="15" y="0"/>
                    <a:pt x="16" y="0"/>
                  </a:cubicBezTo>
                  <a:cubicBezTo>
                    <a:pt x="15" y="19"/>
                    <a:pt x="13" y="37"/>
                    <a:pt x="11" y="58"/>
                  </a:cubicBezTo>
                  <a:cubicBezTo>
                    <a:pt x="8" y="98"/>
                    <a:pt x="8" y="98"/>
                    <a:pt x="8" y="98"/>
                  </a:cubicBezTo>
                  <a:cubicBezTo>
                    <a:pt x="7" y="109"/>
                    <a:pt x="7" y="109"/>
                    <a:pt x="7" y="109"/>
                  </a:cubicBezTo>
                  <a:cubicBezTo>
                    <a:pt x="4" y="153"/>
                    <a:pt x="4" y="153"/>
                    <a:pt x="4" y="153"/>
                  </a:cubicBezTo>
                  <a:cubicBezTo>
                    <a:pt x="0" y="151"/>
                    <a:pt x="0" y="151"/>
                    <a:pt x="0" y="151"/>
                  </a:cubicBezTo>
                  <a:cubicBezTo>
                    <a:pt x="6" y="110"/>
                    <a:pt x="6" y="110"/>
                    <a:pt x="6" y="110"/>
                  </a:cubicBezTo>
                  <a:lnTo>
                    <a:pt x="6" y="10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7" name="Freeform 80"/>
            <p:cNvSpPr/>
            <p:nvPr/>
          </p:nvSpPr>
          <p:spPr bwMode="auto">
            <a:xfrm>
              <a:off x="5751" y="3746"/>
              <a:ext cx="33" cy="124"/>
            </a:xfrm>
            <a:custGeom>
              <a:avLst/>
              <a:gdLst>
                <a:gd name="T0" fmla="*/ 6 w 14"/>
                <a:gd name="T1" fmla="*/ 52 h 52"/>
                <a:gd name="T2" fmla="*/ 5 w 14"/>
                <a:gd name="T3" fmla="*/ 45 h 52"/>
                <a:gd name="T4" fmla="*/ 6 w 14"/>
                <a:gd name="T5" fmla="*/ 36 h 52"/>
                <a:gd name="T6" fmla="*/ 6 w 14"/>
                <a:gd name="T7" fmla="*/ 23 h 52"/>
                <a:gd name="T8" fmla="*/ 6 w 14"/>
                <a:gd name="T9" fmla="*/ 15 h 52"/>
                <a:gd name="T10" fmla="*/ 13 w 14"/>
                <a:gd name="T11" fmla="*/ 9 h 52"/>
                <a:gd name="T12" fmla="*/ 9 w 14"/>
                <a:gd name="T13" fmla="*/ 1 h 52"/>
                <a:gd name="T14" fmla="*/ 2 w 14"/>
                <a:gd name="T15" fmla="*/ 6 h 52"/>
                <a:gd name="T16" fmla="*/ 4 w 14"/>
                <a:gd name="T17" fmla="*/ 15 h 52"/>
                <a:gd name="T18" fmla="*/ 3 w 14"/>
                <a:gd name="T19" fmla="*/ 23 h 52"/>
                <a:gd name="T20" fmla="*/ 2 w 14"/>
                <a:gd name="T21" fmla="*/ 33 h 52"/>
                <a:gd name="T22" fmla="*/ 2 w 14"/>
                <a:gd name="T23" fmla="*/ 49 h 52"/>
                <a:gd name="T24" fmla="*/ 1 w 14"/>
                <a:gd name="T25"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2">
                  <a:moveTo>
                    <a:pt x="6" y="52"/>
                  </a:moveTo>
                  <a:cubicBezTo>
                    <a:pt x="7" y="51"/>
                    <a:pt x="6" y="47"/>
                    <a:pt x="5" y="45"/>
                  </a:cubicBezTo>
                  <a:cubicBezTo>
                    <a:pt x="5" y="42"/>
                    <a:pt x="6" y="39"/>
                    <a:pt x="6" y="36"/>
                  </a:cubicBezTo>
                  <a:cubicBezTo>
                    <a:pt x="6" y="32"/>
                    <a:pt x="6" y="27"/>
                    <a:pt x="6" y="23"/>
                  </a:cubicBezTo>
                  <a:cubicBezTo>
                    <a:pt x="6" y="21"/>
                    <a:pt x="6" y="18"/>
                    <a:pt x="6" y="15"/>
                  </a:cubicBezTo>
                  <a:cubicBezTo>
                    <a:pt x="9" y="14"/>
                    <a:pt x="13" y="13"/>
                    <a:pt x="13" y="9"/>
                  </a:cubicBezTo>
                  <a:cubicBezTo>
                    <a:pt x="14" y="6"/>
                    <a:pt x="12" y="2"/>
                    <a:pt x="9" y="1"/>
                  </a:cubicBezTo>
                  <a:cubicBezTo>
                    <a:pt x="7" y="0"/>
                    <a:pt x="3" y="5"/>
                    <a:pt x="2" y="6"/>
                  </a:cubicBezTo>
                  <a:cubicBezTo>
                    <a:pt x="0" y="10"/>
                    <a:pt x="2" y="13"/>
                    <a:pt x="4" y="15"/>
                  </a:cubicBezTo>
                  <a:cubicBezTo>
                    <a:pt x="3" y="17"/>
                    <a:pt x="3" y="21"/>
                    <a:pt x="3" y="23"/>
                  </a:cubicBezTo>
                  <a:cubicBezTo>
                    <a:pt x="3" y="27"/>
                    <a:pt x="3" y="30"/>
                    <a:pt x="2" y="33"/>
                  </a:cubicBezTo>
                  <a:cubicBezTo>
                    <a:pt x="2" y="38"/>
                    <a:pt x="2" y="44"/>
                    <a:pt x="2" y="49"/>
                  </a:cubicBezTo>
                  <a:cubicBezTo>
                    <a:pt x="2" y="48"/>
                    <a:pt x="2" y="48"/>
                    <a:pt x="1" y="48"/>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8" name="Freeform 81"/>
            <p:cNvSpPr/>
            <p:nvPr/>
          </p:nvSpPr>
          <p:spPr bwMode="auto">
            <a:xfrm>
              <a:off x="5637" y="3768"/>
              <a:ext cx="57" cy="110"/>
            </a:xfrm>
            <a:custGeom>
              <a:avLst/>
              <a:gdLst>
                <a:gd name="T0" fmla="*/ 24 w 24"/>
                <a:gd name="T1" fmla="*/ 40 h 46"/>
                <a:gd name="T2" fmla="*/ 17 w 24"/>
                <a:gd name="T3" fmla="*/ 25 h 46"/>
                <a:gd name="T4" fmla="*/ 12 w 24"/>
                <a:gd name="T5" fmla="*/ 12 h 46"/>
                <a:gd name="T6" fmla="*/ 9 w 24"/>
                <a:gd name="T7" fmla="*/ 7 h 46"/>
                <a:gd name="T8" fmla="*/ 9 w 24"/>
                <a:gd name="T9" fmla="*/ 2 h 46"/>
                <a:gd name="T10" fmla="*/ 3 w 24"/>
                <a:gd name="T11" fmla="*/ 1 h 46"/>
                <a:gd name="T12" fmla="*/ 0 w 24"/>
                <a:gd name="T13" fmla="*/ 4 h 46"/>
                <a:gd name="T14" fmla="*/ 4 w 24"/>
                <a:gd name="T15" fmla="*/ 8 h 46"/>
                <a:gd name="T16" fmla="*/ 12 w 24"/>
                <a:gd name="T17" fmla="*/ 21 h 46"/>
                <a:gd name="T18" fmla="*/ 16 w 24"/>
                <a:gd name="T19" fmla="*/ 33 h 46"/>
                <a:gd name="T20" fmla="*/ 21 w 24"/>
                <a:gd name="T21" fmla="*/ 46 h 46"/>
                <a:gd name="T22" fmla="*/ 21 w 24"/>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6">
                  <a:moveTo>
                    <a:pt x="24" y="40"/>
                  </a:moveTo>
                  <a:cubicBezTo>
                    <a:pt x="23" y="36"/>
                    <a:pt x="20" y="30"/>
                    <a:pt x="17" y="25"/>
                  </a:cubicBezTo>
                  <a:cubicBezTo>
                    <a:pt x="15" y="21"/>
                    <a:pt x="14" y="16"/>
                    <a:pt x="12" y="12"/>
                  </a:cubicBezTo>
                  <a:cubicBezTo>
                    <a:pt x="11" y="10"/>
                    <a:pt x="9" y="8"/>
                    <a:pt x="9" y="7"/>
                  </a:cubicBezTo>
                  <a:cubicBezTo>
                    <a:pt x="10" y="6"/>
                    <a:pt x="11" y="4"/>
                    <a:pt x="9" y="2"/>
                  </a:cubicBezTo>
                  <a:cubicBezTo>
                    <a:pt x="8" y="0"/>
                    <a:pt x="5" y="0"/>
                    <a:pt x="3" y="1"/>
                  </a:cubicBezTo>
                  <a:cubicBezTo>
                    <a:pt x="2" y="1"/>
                    <a:pt x="0" y="2"/>
                    <a:pt x="0" y="4"/>
                  </a:cubicBezTo>
                  <a:cubicBezTo>
                    <a:pt x="1" y="7"/>
                    <a:pt x="3" y="7"/>
                    <a:pt x="4" y="8"/>
                  </a:cubicBezTo>
                  <a:cubicBezTo>
                    <a:pt x="8" y="11"/>
                    <a:pt x="10" y="17"/>
                    <a:pt x="12" y="21"/>
                  </a:cubicBezTo>
                  <a:cubicBezTo>
                    <a:pt x="13" y="25"/>
                    <a:pt x="15" y="29"/>
                    <a:pt x="16" y="33"/>
                  </a:cubicBezTo>
                  <a:cubicBezTo>
                    <a:pt x="18" y="38"/>
                    <a:pt x="20" y="42"/>
                    <a:pt x="21" y="46"/>
                  </a:cubicBezTo>
                  <a:cubicBezTo>
                    <a:pt x="21" y="46"/>
                    <a:pt x="21" y="46"/>
                    <a:pt x="21" y="46"/>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9" name="Freeform 82"/>
            <p:cNvSpPr/>
            <p:nvPr/>
          </p:nvSpPr>
          <p:spPr bwMode="auto">
            <a:xfrm>
              <a:off x="5701" y="3722"/>
              <a:ext cx="33" cy="101"/>
            </a:xfrm>
            <a:custGeom>
              <a:avLst/>
              <a:gdLst>
                <a:gd name="T0" fmla="*/ 12 w 14"/>
                <a:gd name="T1" fmla="*/ 42 h 42"/>
                <a:gd name="T2" fmla="*/ 10 w 14"/>
                <a:gd name="T3" fmla="*/ 30 h 42"/>
                <a:gd name="T4" fmla="*/ 10 w 14"/>
                <a:gd name="T5" fmla="*/ 23 h 42"/>
                <a:gd name="T6" fmla="*/ 9 w 14"/>
                <a:gd name="T7" fmla="*/ 17 h 42"/>
                <a:gd name="T8" fmla="*/ 9 w 14"/>
                <a:gd name="T9" fmla="*/ 4 h 42"/>
                <a:gd name="T10" fmla="*/ 2 w 14"/>
                <a:gd name="T11" fmla="*/ 11 h 42"/>
                <a:gd name="T12" fmla="*/ 6 w 14"/>
                <a:gd name="T13" fmla="*/ 17 h 42"/>
                <a:gd name="T14" fmla="*/ 7 w 14"/>
                <a:gd name="T15" fmla="*/ 27 h 42"/>
                <a:gd name="T16" fmla="*/ 8 w 14"/>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2">
                  <a:moveTo>
                    <a:pt x="12" y="42"/>
                  </a:moveTo>
                  <a:cubicBezTo>
                    <a:pt x="13" y="38"/>
                    <a:pt x="11" y="34"/>
                    <a:pt x="10" y="30"/>
                  </a:cubicBezTo>
                  <a:cubicBezTo>
                    <a:pt x="10" y="28"/>
                    <a:pt x="10" y="25"/>
                    <a:pt x="10" y="23"/>
                  </a:cubicBezTo>
                  <a:cubicBezTo>
                    <a:pt x="10" y="21"/>
                    <a:pt x="9" y="19"/>
                    <a:pt x="9" y="17"/>
                  </a:cubicBezTo>
                  <a:cubicBezTo>
                    <a:pt x="14" y="15"/>
                    <a:pt x="13" y="7"/>
                    <a:pt x="9" y="4"/>
                  </a:cubicBezTo>
                  <a:cubicBezTo>
                    <a:pt x="4" y="0"/>
                    <a:pt x="0" y="7"/>
                    <a:pt x="2" y="11"/>
                  </a:cubicBezTo>
                  <a:cubicBezTo>
                    <a:pt x="3" y="14"/>
                    <a:pt x="5" y="15"/>
                    <a:pt x="6" y="17"/>
                  </a:cubicBezTo>
                  <a:cubicBezTo>
                    <a:pt x="7" y="20"/>
                    <a:pt x="6" y="24"/>
                    <a:pt x="7" y="27"/>
                  </a:cubicBezTo>
                  <a:cubicBezTo>
                    <a:pt x="7" y="31"/>
                    <a:pt x="8" y="36"/>
                    <a:pt x="8" y="41"/>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0" name="Freeform 83"/>
            <p:cNvSpPr/>
            <p:nvPr/>
          </p:nvSpPr>
          <p:spPr bwMode="auto">
            <a:xfrm>
              <a:off x="5715" y="3777"/>
              <a:ext cx="124" cy="98"/>
            </a:xfrm>
            <a:custGeom>
              <a:avLst/>
              <a:gdLst>
                <a:gd name="T0" fmla="*/ 0 w 52"/>
                <a:gd name="T1" fmla="*/ 10 h 41"/>
                <a:gd name="T2" fmla="*/ 8 w 52"/>
                <a:gd name="T3" fmla="*/ 0 h 41"/>
                <a:gd name="T4" fmla="*/ 13 w 52"/>
                <a:gd name="T5" fmla="*/ 9 h 41"/>
                <a:gd name="T6" fmla="*/ 19 w 52"/>
                <a:gd name="T7" fmla="*/ 18 h 41"/>
                <a:gd name="T8" fmla="*/ 22 w 52"/>
                <a:gd name="T9" fmla="*/ 22 h 41"/>
                <a:gd name="T10" fmla="*/ 25 w 52"/>
                <a:gd name="T11" fmla="*/ 26 h 41"/>
                <a:gd name="T12" fmla="*/ 29 w 52"/>
                <a:gd name="T13" fmla="*/ 33 h 41"/>
                <a:gd name="T14" fmla="*/ 36 w 52"/>
                <a:gd name="T15" fmla="*/ 28 h 41"/>
                <a:gd name="T16" fmla="*/ 40 w 52"/>
                <a:gd name="T17" fmla="*/ 25 h 41"/>
                <a:gd name="T18" fmla="*/ 43 w 52"/>
                <a:gd name="T19" fmla="*/ 23 h 41"/>
                <a:gd name="T20" fmla="*/ 52 w 52"/>
                <a:gd name="T21" fmla="*/ 15 h 41"/>
                <a:gd name="T22" fmla="*/ 51 w 52"/>
                <a:gd name="T23" fmla="*/ 34 h 41"/>
                <a:gd name="T24" fmla="*/ 0 w 52"/>
                <a:gd name="T2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1">
                  <a:moveTo>
                    <a:pt x="0" y="10"/>
                  </a:moveTo>
                  <a:cubicBezTo>
                    <a:pt x="2" y="7"/>
                    <a:pt x="5" y="3"/>
                    <a:pt x="8" y="0"/>
                  </a:cubicBezTo>
                  <a:cubicBezTo>
                    <a:pt x="10" y="3"/>
                    <a:pt x="11" y="6"/>
                    <a:pt x="13" y="9"/>
                  </a:cubicBezTo>
                  <a:cubicBezTo>
                    <a:pt x="15" y="12"/>
                    <a:pt x="17" y="15"/>
                    <a:pt x="19" y="18"/>
                  </a:cubicBezTo>
                  <a:cubicBezTo>
                    <a:pt x="20" y="19"/>
                    <a:pt x="21" y="21"/>
                    <a:pt x="22" y="22"/>
                  </a:cubicBezTo>
                  <a:cubicBezTo>
                    <a:pt x="23" y="24"/>
                    <a:pt x="24" y="25"/>
                    <a:pt x="25" y="26"/>
                  </a:cubicBezTo>
                  <a:cubicBezTo>
                    <a:pt x="26" y="28"/>
                    <a:pt x="27" y="31"/>
                    <a:pt x="29" y="33"/>
                  </a:cubicBezTo>
                  <a:cubicBezTo>
                    <a:pt x="31" y="31"/>
                    <a:pt x="34" y="30"/>
                    <a:pt x="36" y="28"/>
                  </a:cubicBezTo>
                  <a:cubicBezTo>
                    <a:pt x="37" y="27"/>
                    <a:pt x="38" y="26"/>
                    <a:pt x="40" y="25"/>
                  </a:cubicBezTo>
                  <a:cubicBezTo>
                    <a:pt x="41" y="24"/>
                    <a:pt x="42" y="23"/>
                    <a:pt x="43" y="23"/>
                  </a:cubicBezTo>
                  <a:cubicBezTo>
                    <a:pt x="52" y="15"/>
                    <a:pt x="52" y="15"/>
                    <a:pt x="52" y="15"/>
                  </a:cubicBezTo>
                  <a:cubicBezTo>
                    <a:pt x="52" y="22"/>
                    <a:pt x="52" y="28"/>
                    <a:pt x="51" y="34"/>
                  </a:cubicBezTo>
                  <a:cubicBezTo>
                    <a:pt x="32" y="41"/>
                    <a:pt x="15" y="29"/>
                    <a:pt x="0" y="10"/>
                  </a:cubicBezTo>
                  <a:close/>
                </a:path>
              </a:pathLst>
            </a:custGeom>
            <a:solidFill>
              <a:srgbClr val="FCB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1" name="Freeform 84"/>
            <p:cNvSpPr/>
            <p:nvPr/>
          </p:nvSpPr>
          <p:spPr bwMode="auto">
            <a:xfrm>
              <a:off x="5599" y="3801"/>
              <a:ext cx="237" cy="232"/>
            </a:xfrm>
            <a:custGeom>
              <a:avLst/>
              <a:gdLst>
                <a:gd name="T0" fmla="*/ 13 w 100"/>
                <a:gd name="T1" fmla="*/ 23 h 97"/>
                <a:gd name="T2" fmla="*/ 24 w 100"/>
                <a:gd name="T3" fmla="*/ 29 h 97"/>
                <a:gd name="T4" fmla="*/ 30 w 100"/>
                <a:gd name="T5" fmla="*/ 23 h 97"/>
                <a:gd name="T6" fmla="*/ 36 w 100"/>
                <a:gd name="T7" fmla="*/ 16 h 97"/>
                <a:gd name="T8" fmla="*/ 48 w 100"/>
                <a:gd name="T9" fmla="*/ 1 h 97"/>
                <a:gd name="T10" fmla="*/ 49 w 100"/>
                <a:gd name="T11" fmla="*/ 0 h 97"/>
                <a:gd name="T12" fmla="*/ 100 w 100"/>
                <a:gd name="T13" fmla="*/ 24 h 97"/>
                <a:gd name="T14" fmla="*/ 92 w 100"/>
                <a:gd name="T15" fmla="*/ 54 h 97"/>
                <a:gd name="T16" fmla="*/ 65 w 100"/>
                <a:gd name="T17" fmla="*/ 89 h 97"/>
                <a:gd name="T18" fmla="*/ 32 w 100"/>
                <a:gd name="T19" fmla="*/ 88 h 97"/>
                <a:gd name="T20" fmla="*/ 5 w 100"/>
                <a:gd name="T21" fmla="*/ 51 h 97"/>
                <a:gd name="T22" fmla="*/ 3 w 100"/>
                <a:gd name="T23" fmla="*/ 10 h 97"/>
                <a:gd name="T24" fmla="*/ 13 w 100"/>
                <a:gd name="T2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7">
                  <a:moveTo>
                    <a:pt x="13" y="23"/>
                  </a:moveTo>
                  <a:cubicBezTo>
                    <a:pt x="16" y="24"/>
                    <a:pt x="21" y="30"/>
                    <a:pt x="24" y="29"/>
                  </a:cubicBezTo>
                  <a:cubicBezTo>
                    <a:pt x="27" y="28"/>
                    <a:pt x="29" y="25"/>
                    <a:pt x="30" y="23"/>
                  </a:cubicBezTo>
                  <a:cubicBezTo>
                    <a:pt x="32" y="20"/>
                    <a:pt x="34" y="18"/>
                    <a:pt x="36" y="16"/>
                  </a:cubicBezTo>
                  <a:cubicBezTo>
                    <a:pt x="40" y="11"/>
                    <a:pt x="44" y="6"/>
                    <a:pt x="48" y="1"/>
                  </a:cubicBezTo>
                  <a:cubicBezTo>
                    <a:pt x="48" y="1"/>
                    <a:pt x="48" y="1"/>
                    <a:pt x="49" y="0"/>
                  </a:cubicBezTo>
                  <a:cubicBezTo>
                    <a:pt x="64" y="19"/>
                    <a:pt x="81" y="31"/>
                    <a:pt x="100" y="24"/>
                  </a:cubicBezTo>
                  <a:cubicBezTo>
                    <a:pt x="98" y="34"/>
                    <a:pt x="96" y="44"/>
                    <a:pt x="92" y="54"/>
                  </a:cubicBezTo>
                  <a:cubicBezTo>
                    <a:pt x="86" y="68"/>
                    <a:pt x="78" y="81"/>
                    <a:pt x="65" y="89"/>
                  </a:cubicBezTo>
                  <a:cubicBezTo>
                    <a:pt x="54" y="95"/>
                    <a:pt x="42" y="97"/>
                    <a:pt x="32" y="88"/>
                  </a:cubicBezTo>
                  <a:cubicBezTo>
                    <a:pt x="20" y="78"/>
                    <a:pt x="10" y="65"/>
                    <a:pt x="5" y="51"/>
                  </a:cubicBezTo>
                  <a:cubicBezTo>
                    <a:pt x="0" y="37"/>
                    <a:pt x="2" y="24"/>
                    <a:pt x="3" y="10"/>
                  </a:cubicBezTo>
                  <a:cubicBezTo>
                    <a:pt x="6" y="15"/>
                    <a:pt x="9" y="19"/>
                    <a:pt x="13" y="23"/>
                  </a:cubicBezTo>
                  <a:close/>
                </a:path>
              </a:pathLst>
            </a:custGeom>
            <a:solidFill>
              <a:srgbClr val="FCB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2" name="Freeform 85"/>
            <p:cNvSpPr/>
            <p:nvPr/>
          </p:nvSpPr>
          <p:spPr bwMode="auto">
            <a:xfrm>
              <a:off x="5606" y="3777"/>
              <a:ext cx="237" cy="239"/>
            </a:xfrm>
            <a:custGeom>
              <a:avLst/>
              <a:gdLst>
                <a:gd name="T0" fmla="*/ 93 w 100"/>
                <a:gd name="T1" fmla="*/ 21 h 100"/>
                <a:gd name="T2" fmla="*/ 84 w 100"/>
                <a:gd name="T3" fmla="*/ 29 h 100"/>
                <a:gd name="T4" fmla="*/ 80 w 100"/>
                <a:gd name="T5" fmla="*/ 33 h 100"/>
                <a:gd name="T6" fmla="*/ 74 w 100"/>
                <a:gd name="T7" fmla="*/ 37 h 100"/>
                <a:gd name="T8" fmla="*/ 65 w 100"/>
                <a:gd name="T9" fmla="*/ 24 h 100"/>
                <a:gd name="T10" fmla="*/ 63 w 100"/>
                <a:gd name="T11" fmla="*/ 19 h 100"/>
                <a:gd name="T12" fmla="*/ 58 w 100"/>
                <a:gd name="T13" fmla="*/ 11 h 100"/>
                <a:gd name="T14" fmla="*/ 56 w 100"/>
                <a:gd name="T15" fmla="*/ 5 h 100"/>
                <a:gd name="T16" fmla="*/ 53 w 100"/>
                <a:gd name="T17" fmla="*/ 1 h 100"/>
                <a:gd name="T18" fmla="*/ 50 w 100"/>
                <a:gd name="T19" fmla="*/ 0 h 100"/>
                <a:gd name="T20" fmla="*/ 31 w 100"/>
                <a:gd name="T21" fmla="*/ 32 h 100"/>
                <a:gd name="T22" fmla="*/ 28 w 100"/>
                <a:gd name="T23" fmla="*/ 38 h 100"/>
                <a:gd name="T24" fmla="*/ 3 w 100"/>
                <a:gd name="T25" fmla="*/ 20 h 100"/>
                <a:gd name="T26" fmla="*/ 3 w 100"/>
                <a:gd name="T27" fmla="*/ 18 h 100"/>
                <a:gd name="T28" fmla="*/ 2 w 100"/>
                <a:gd name="T29" fmla="*/ 18 h 100"/>
                <a:gd name="T30" fmla="*/ 2 w 100"/>
                <a:gd name="T31" fmla="*/ 19 h 100"/>
                <a:gd name="T32" fmla="*/ 2 w 100"/>
                <a:gd name="T33" fmla="*/ 20 h 100"/>
                <a:gd name="T34" fmla="*/ 2 w 100"/>
                <a:gd name="T35" fmla="*/ 22 h 100"/>
                <a:gd name="T36" fmla="*/ 2 w 100"/>
                <a:gd name="T37" fmla="*/ 25 h 100"/>
                <a:gd name="T38" fmla="*/ 2 w 100"/>
                <a:gd name="T39" fmla="*/ 44 h 100"/>
                <a:gd name="T40" fmla="*/ 18 w 100"/>
                <a:gd name="T41" fmla="*/ 85 h 100"/>
                <a:gd name="T42" fmla="*/ 43 w 100"/>
                <a:gd name="T43" fmla="*/ 100 h 100"/>
                <a:gd name="T44" fmla="*/ 88 w 100"/>
                <a:gd name="T45" fmla="*/ 72 h 100"/>
                <a:gd name="T46" fmla="*/ 99 w 100"/>
                <a:gd name="T47" fmla="*/ 21 h 100"/>
                <a:gd name="T48" fmla="*/ 98 w 100"/>
                <a:gd name="T49" fmla="*/ 22 h 100"/>
                <a:gd name="T50" fmla="*/ 86 w 100"/>
                <a:gd name="T51" fmla="*/ 72 h 100"/>
                <a:gd name="T52" fmla="*/ 42 w 100"/>
                <a:gd name="T53" fmla="*/ 99 h 100"/>
                <a:gd name="T54" fmla="*/ 19 w 100"/>
                <a:gd name="T55" fmla="*/ 85 h 100"/>
                <a:gd name="T56" fmla="*/ 4 w 100"/>
                <a:gd name="T57" fmla="*/ 44 h 100"/>
                <a:gd name="T58" fmla="*/ 3 w 100"/>
                <a:gd name="T59" fmla="*/ 23 h 100"/>
                <a:gd name="T60" fmla="*/ 28 w 100"/>
                <a:gd name="T61" fmla="*/ 39 h 100"/>
                <a:gd name="T62" fmla="*/ 31 w 100"/>
                <a:gd name="T63" fmla="*/ 34 h 100"/>
                <a:gd name="T64" fmla="*/ 51 w 100"/>
                <a:gd name="T65" fmla="*/ 1 h 100"/>
                <a:gd name="T66" fmla="*/ 52 w 100"/>
                <a:gd name="T67" fmla="*/ 1 h 100"/>
                <a:gd name="T68" fmla="*/ 53 w 100"/>
                <a:gd name="T69" fmla="*/ 4 h 100"/>
                <a:gd name="T70" fmla="*/ 57 w 100"/>
                <a:gd name="T71" fmla="*/ 12 h 100"/>
                <a:gd name="T72" fmla="*/ 61 w 100"/>
                <a:gd name="T73" fmla="*/ 20 h 100"/>
                <a:gd name="T74" fmla="*/ 64 w 100"/>
                <a:gd name="T75" fmla="*/ 24 h 100"/>
                <a:gd name="T76" fmla="*/ 73 w 100"/>
                <a:gd name="T77" fmla="*/ 38 h 100"/>
                <a:gd name="T78" fmla="*/ 74 w 100"/>
                <a:gd name="T79" fmla="*/ 38 h 100"/>
                <a:gd name="T80" fmla="*/ 75 w 100"/>
                <a:gd name="T81" fmla="*/ 38 h 100"/>
                <a:gd name="T82" fmla="*/ 80 w 100"/>
                <a:gd name="T83" fmla="*/ 34 h 100"/>
                <a:gd name="T84" fmla="*/ 85 w 100"/>
                <a:gd name="T85" fmla="*/ 30 h 100"/>
                <a:gd name="T86" fmla="*/ 94 w 100"/>
                <a:gd name="T87" fmla="*/ 22 h 100"/>
                <a:gd name="T88" fmla="*/ 98 w 100"/>
                <a:gd name="T89" fmla="*/ 18 h 100"/>
                <a:gd name="T90" fmla="*/ 97 w 100"/>
                <a:gd name="T91" fmla="*/ 17 h 100"/>
                <a:gd name="T92" fmla="*/ 93 w 100"/>
                <a:gd name="T93" fmla="*/ 2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0">
                  <a:moveTo>
                    <a:pt x="93" y="21"/>
                  </a:moveTo>
                  <a:cubicBezTo>
                    <a:pt x="84" y="29"/>
                    <a:pt x="84" y="29"/>
                    <a:pt x="84" y="29"/>
                  </a:cubicBezTo>
                  <a:cubicBezTo>
                    <a:pt x="80" y="33"/>
                    <a:pt x="80" y="33"/>
                    <a:pt x="80" y="33"/>
                  </a:cubicBezTo>
                  <a:cubicBezTo>
                    <a:pt x="80" y="33"/>
                    <a:pt x="75" y="36"/>
                    <a:pt x="74" y="37"/>
                  </a:cubicBezTo>
                  <a:cubicBezTo>
                    <a:pt x="73" y="35"/>
                    <a:pt x="65" y="24"/>
                    <a:pt x="65" y="24"/>
                  </a:cubicBezTo>
                  <a:cubicBezTo>
                    <a:pt x="63" y="19"/>
                    <a:pt x="63" y="19"/>
                    <a:pt x="63" y="19"/>
                  </a:cubicBezTo>
                  <a:cubicBezTo>
                    <a:pt x="58" y="11"/>
                    <a:pt x="58" y="11"/>
                    <a:pt x="58" y="11"/>
                  </a:cubicBezTo>
                  <a:cubicBezTo>
                    <a:pt x="56" y="5"/>
                    <a:pt x="56" y="5"/>
                    <a:pt x="56" y="5"/>
                  </a:cubicBezTo>
                  <a:cubicBezTo>
                    <a:pt x="55" y="4"/>
                    <a:pt x="53" y="1"/>
                    <a:pt x="53" y="1"/>
                  </a:cubicBezTo>
                  <a:cubicBezTo>
                    <a:pt x="52" y="0"/>
                    <a:pt x="51" y="0"/>
                    <a:pt x="50" y="0"/>
                  </a:cubicBezTo>
                  <a:cubicBezTo>
                    <a:pt x="44" y="1"/>
                    <a:pt x="38" y="15"/>
                    <a:pt x="31" y="32"/>
                  </a:cubicBezTo>
                  <a:cubicBezTo>
                    <a:pt x="28" y="38"/>
                    <a:pt x="28" y="38"/>
                    <a:pt x="28" y="38"/>
                  </a:cubicBezTo>
                  <a:cubicBezTo>
                    <a:pt x="23" y="37"/>
                    <a:pt x="2" y="25"/>
                    <a:pt x="3" y="20"/>
                  </a:cubicBezTo>
                  <a:cubicBezTo>
                    <a:pt x="3" y="20"/>
                    <a:pt x="4" y="18"/>
                    <a:pt x="3" y="18"/>
                  </a:cubicBezTo>
                  <a:cubicBezTo>
                    <a:pt x="3" y="18"/>
                    <a:pt x="2" y="18"/>
                    <a:pt x="2" y="18"/>
                  </a:cubicBezTo>
                  <a:cubicBezTo>
                    <a:pt x="2" y="18"/>
                    <a:pt x="2" y="19"/>
                    <a:pt x="2" y="19"/>
                  </a:cubicBezTo>
                  <a:cubicBezTo>
                    <a:pt x="2" y="20"/>
                    <a:pt x="2" y="20"/>
                    <a:pt x="2" y="20"/>
                  </a:cubicBezTo>
                  <a:cubicBezTo>
                    <a:pt x="2" y="22"/>
                    <a:pt x="2" y="22"/>
                    <a:pt x="2" y="22"/>
                  </a:cubicBezTo>
                  <a:cubicBezTo>
                    <a:pt x="2" y="25"/>
                    <a:pt x="2" y="25"/>
                    <a:pt x="2" y="25"/>
                  </a:cubicBezTo>
                  <a:cubicBezTo>
                    <a:pt x="1" y="33"/>
                    <a:pt x="0" y="34"/>
                    <a:pt x="2" y="44"/>
                  </a:cubicBezTo>
                  <a:cubicBezTo>
                    <a:pt x="5" y="55"/>
                    <a:pt x="11" y="76"/>
                    <a:pt x="18" y="85"/>
                  </a:cubicBezTo>
                  <a:cubicBezTo>
                    <a:pt x="25" y="94"/>
                    <a:pt x="32" y="100"/>
                    <a:pt x="43" y="100"/>
                  </a:cubicBezTo>
                  <a:cubicBezTo>
                    <a:pt x="63" y="100"/>
                    <a:pt x="79" y="85"/>
                    <a:pt x="88" y="72"/>
                  </a:cubicBezTo>
                  <a:cubicBezTo>
                    <a:pt x="95" y="60"/>
                    <a:pt x="100" y="36"/>
                    <a:pt x="99" y="21"/>
                  </a:cubicBezTo>
                  <a:cubicBezTo>
                    <a:pt x="98" y="22"/>
                    <a:pt x="98" y="22"/>
                    <a:pt x="98" y="22"/>
                  </a:cubicBezTo>
                  <a:cubicBezTo>
                    <a:pt x="99" y="36"/>
                    <a:pt x="93" y="61"/>
                    <a:pt x="86" y="72"/>
                  </a:cubicBezTo>
                  <a:cubicBezTo>
                    <a:pt x="77" y="86"/>
                    <a:pt x="60" y="99"/>
                    <a:pt x="42" y="99"/>
                  </a:cubicBezTo>
                  <a:cubicBezTo>
                    <a:pt x="32" y="99"/>
                    <a:pt x="26" y="94"/>
                    <a:pt x="19" y="85"/>
                  </a:cubicBezTo>
                  <a:cubicBezTo>
                    <a:pt x="12" y="76"/>
                    <a:pt x="6" y="55"/>
                    <a:pt x="4" y="44"/>
                  </a:cubicBezTo>
                  <a:cubicBezTo>
                    <a:pt x="2" y="37"/>
                    <a:pt x="2" y="30"/>
                    <a:pt x="3" y="23"/>
                  </a:cubicBezTo>
                  <a:cubicBezTo>
                    <a:pt x="8" y="30"/>
                    <a:pt x="24" y="38"/>
                    <a:pt x="28" y="39"/>
                  </a:cubicBezTo>
                  <a:cubicBezTo>
                    <a:pt x="29" y="39"/>
                    <a:pt x="29" y="39"/>
                    <a:pt x="31" y="34"/>
                  </a:cubicBezTo>
                  <a:cubicBezTo>
                    <a:pt x="35" y="26"/>
                    <a:pt x="46" y="2"/>
                    <a:pt x="51" y="1"/>
                  </a:cubicBezTo>
                  <a:cubicBezTo>
                    <a:pt x="52" y="1"/>
                    <a:pt x="52" y="1"/>
                    <a:pt x="52" y="1"/>
                  </a:cubicBezTo>
                  <a:cubicBezTo>
                    <a:pt x="53" y="4"/>
                    <a:pt x="53" y="4"/>
                    <a:pt x="53" y="4"/>
                  </a:cubicBezTo>
                  <a:cubicBezTo>
                    <a:pt x="54" y="5"/>
                    <a:pt x="57" y="12"/>
                    <a:pt x="57" y="12"/>
                  </a:cubicBezTo>
                  <a:cubicBezTo>
                    <a:pt x="61" y="20"/>
                    <a:pt x="61" y="20"/>
                    <a:pt x="61" y="20"/>
                  </a:cubicBezTo>
                  <a:cubicBezTo>
                    <a:pt x="64" y="24"/>
                    <a:pt x="64" y="24"/>
                    <a:pt x="64" y="24"/>
                  </a:cubicBezTo>
                  <a:cubicBezTo>
                    <a:pt x="73" y="38"/>
                    <a:pt x="73" y="38"/>
                    <a:pt x="73" y="38"/>
                  </a:cubicBezTo>
                  <a:cubicBezTo>
                    <a:pt x="74" y="38"/>
                    <a:pt x="74" y="38"/>
                    <a:pt x="74" y="38"/>
                  </a:cubicBezTo>
                  <a:cubicBezTo>
                    <a:pt x="74" y="38"/>
                    <a:pt x="75" y="38"/>
                    <a:pt x="75" y="38"/>
                  </a:cubicBezTo>
                  <a:cubicBezTo>
                    <a:pt x="80" y="34"/>
                    <a:pt x="80" y="34"/>
                    <a:pt x="80" y="34"/>
                  </a:cubicBezTo>
                  <a:cubicBezTo>
                    <a:pt x="85" y="30"/>
                    <a:pt x="85" y="30"/>
                    <a:pt x="85" y="30"/>
                  </a:cubicBezTo>
                  <a:cubicBezTo>
                    <a:pt x="94" y="22"/>
                    <a:pt x="94" y="22"/>
                    <a:pt x="94" y="22"/>
                  </a:cubicBezTo>
                  <a:cubicBezTo>
                    <a:pt x="98" y="18"/>
                    <a:pt x="98" y="18"/>
                    <a:pt x="98" y="18"/>
                  </a:cubicBezTo>
                  <a:cubicBezTo>
                    <a:pt x="97" y="17"/>
                    <a:pt x="97" y="17"/>
                    <a:pt x="97" y="17"/>
                  </a:cubicBezTo>
                  <a:lnTo>
                    <a:pt x="93" y="2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3" name="Freeform 86"/>
            <p:cNvSpPr/>
            <p:nvPr/>
          </p:nvSpPr>
          <p:spPr bwMode="auto">
            <a:xfrm>
              <a:off x="5758" y="3875"/>
              <a:ext cx="73" cy="110"/>
            </a:xfrm>
            <a:custGeom>
              <a:avLst/>
              <a:gdLst>
                <a:gd name="T0" fmla="*/ 6 w 31"/>
                <a:gd name="T1" fmla="*/ 43 h 46"/>
                <a:gd name="T2" fmla="*/ 27 w 31"/>
                <a:gd name="T3" fmla="*/ 0 h 46"/>
                <a:gd name="T4" fmla="*/ 20 w 31"/>
                <a:gd name="T5" fmla="*/ 10 h 46"/>
                <a:gd name="T6" fmla="*/ 11 w 31"/>
                <a:gd name="T7" fmla="*/ 27 h 46"/>
                <a:gd name="T8" fmla="*/ 5 w 31"/>
                <a:gd name="T9" fmla="*/ 37 h 46"/>
                <a:gd name="T10" fmla="*/ 0 w 31"/>
                <a:gd name="T11" fmla="*/ 45 h 46"/>
                <a:gd name="T12" fmla="*/ 0 w 31"/>
                <a:gd name="T13" fmla="*/ 45 h 46"/>
                <a:gd name="T14" fmla="*/ 6 w 31"/>
                <a:gd name="T15" fmla="*/ 4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6">
                  <a:moveTo>
                    <a:pt x="6" y="43"/>
                  </a:moveTo>
                  <a:cubicBezTo>
                    <a:pt x="18" y="32"/>
                    <a:pt x="31" y="6"/>
                    <a:pt x="27" y="0"/>
                  </a:cubicBezTo>
                  <a:cubicBezTo>
                    <a:pt x="24" y="1"/>
                    <a:pt x="22" y="7"/>
                    <a:pt x="20" y="10"/>
                  </a:cubicBezTo>
                  <a:cubicBezTo>
                    <a:pt x="17" y="15"/>
                    <a:pt x="15" y="21"/>
                    <a:pt x="11" y="27"/>
                  </a:cubicBezTo>
                  <a:cubicBezTo>
                    <a:pt x="9" y="30"/>
                    <a:pt x="7" y="33"/>
                    <a:pt x="5" y="37"/>
                  </a:cubicBezTo>
                  <a:cubicBezTo>
                    <a:pt x="4" y="40"/>
                    <a:pt x="2" y="43"/>
                    <a:pt x="0" y="45"/>
                  </a:cubicBezTo>
                  <a:cubicBezTo>
                    <a:pt x="0" y="46"/>
                    <a:pt x="0" y="46"/>
                    <a:pt x="0" y="45"/>
                  </a:cubicBezTo>
                  <a:lnTo>
                    <a:pt x="6" y="43"/>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grpSp>
      <p:sp>
        <p:nvSpPr>
          <p:cNvPr id="83" name="Rounded Rectangle 82"/>
          <p:cNvSpPr/>
          <p:nvPr/>
        </p:nvSpPr>
        <p:spPr>
          <a:xfrm>
            <a:off x="2319021" y="1785522"/>
            <a:ext cx="7879080" cy="153167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5000" dirty="0" err="1" smtClean="0">
                <a:solidFill>
                  <a:schemeClr val="tx1"/>
                </a:solidFill>
                <a:latin typeface="VNI-Avo" pitchFamily="2" charset="0"/>
                <a:cs typeface="+mn-ea"/>
                <a:sym typeface="+mn-lt"/>
              </a:rPr>
              <a:t>Cuûng</a:t>
            </a:r>
            <a:r>
              <a:rPr lang="en-US" altLang="zh-CN" sz="5000" dirty="0" smtClean="0">
                <a:solidFill>
                  <a:schemeClr val="tx1"/>
                </a:solidFill>
                <a:latin typeface="VNI-Avo" pitchFamily="2" charset="0"/>
                <a:cs typeface="+mn-ea"/>
                <a:sym typeface="+mn-lt"/>
              </a:rPr>
              <a:t> </a:t>
            </a:r>
            <a:r>
              <a:rPr lang="en-US" altLang="zh-CN" sz="5000" dirty="0" err="1" smtClean="0">
                <a:solidFill>
                  <a:schemeClr val="tx1"/>
                </a:solidFill>
                <a:latin typeface="VNI-Avo" pitchFamily="2" charset="0"/>
                <a:cs typeface="+mn-ea"/>
                <a:sym typeface="+mn-lt"/>
              </a:rPr>
              <a:t>coá</a:t>
            </a:r>
            <a:endParaRPr lang="en-US" sz="5000" dirty="0"/>
          </a:p>
        </p:txBody>
      </p:sp>
      <p:sp>
        <p:nvSpPr>
          <p:cNvPr id="84" name="Rounded Rectangle 83"/>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latin typeface="VNI-Avo" pitchFamily="2" charset="0"/>
            </a:endParaRPr>
          </a:p>
        </p:txBody>
      </p:sp>
      <p:pic>
        <p:nvPicPr>
          <p:cNvPr id="85" name="图片 32" descr="99996a24e38dda36a7ff1275d7cf95cc"/>
          <p:cNvPicPr>
            <a:picLocks noChangeAspect="1"/>
          </p:cNvPicPr>
          <p:nvPr/>
        </p:nvPicPr>
        <p:blipFill>
          <a:blip r:embed="rId7">
            <a:clrChange>
              <a:clrFrom>
                <a:srgbClr val="F6F6F6">
                  <a:alpha val="100000"/>
                </a:srgbClr>
              </a:clrFrom>
              <a:clrTo>
                <a:srgbClr val="F6F6F6">
                  <a:alpha val="100000"/>
                  <a:alpha val="0"/>
                </a:srgbClr>
              </a:clrTo>
            </a:clrChange>
          </a:blip>
          <a:stretch>
            <a:fillRect/>
          </a:stretch>
        </p:blipFill>
        <p:spPr>
          <a:xfrm rot="19320000">
            <a:off x="763270" y="414020"/>
            <a:ext cx="1718310" cy="1721485"/>
          </a:xfrm>
          <a:prstGeom prst="rect">
            <a:avLst/>
          </a:prstGeom>
        </p:spPr>
      </p:pic>
    </p:spTree>
    <p:extLst>
      <p:ext uri="{BB962C8B-B14F-4D97-AF65-F5344CB8AC3E}">
        <p14:creationId xmlns:p14="http://schemas.microsoft.com/office/powerpoint/2010/main" val="1962476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p:cNvSpPr txBox="1"/>
          <p:nvPr/>
        </p:nvSpPr>
        <p:spPr>
          <a:xfrm>
            <a:off x="3621138" y="1958687"/>
            <a:ext cx="4692500" cy="523220"/>
          </a:xfrm>
          <a:prstGeom prst="rect">
            <a:avLst/>
          </a:prstGeom>
          <a:noFill/>
        </p:spPr>
        <p:txBody>
          <a:bodyPr wrap="square" rtlCol="0">
            <a:spAutoFit/>
          </a:bodyPr>
          <a:lstStyle/>
          <a:p>
            <a:r>
              <a:rPr lang="en-US" sz="2800" dirty="0" err="1" smtClean="0">
                <a:solidFill>
                  <a:schemeClr val="accent2">
                    <a:lumMod val="75000"/>
                  </a:schemeClr>
                </a:solidFill>
                <a:latin typeface="VNI-Avo" pitchFamily="2" charset="0"/>
                <a:cs typeface="Times New Roman" panose="02020603050405020304" pitchFamily="18" charset="0"/>
              </a:rPr>
              <a:t>Haõy</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choïn</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moät</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moùn</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quaø</a:t>
            </a:r>
            <a:endParaRPr lang="en-US" sz="2800" dirty="0">
              <a:solidFill>
                <a:schemeClr val="accent2">
                  <a:lumMod val="75000"/>
                </a:schemeClr>
              </a:solidFill>
              <a:latin typeface="VNI-Avo" pitchFamily="2" charset="0"/>
              <a:cs typeface="Times New Roman" panose="02020603050405020304" pitchFamily="18" charset="0"/>
            </a:endParaRPr>
          </a:p>
        </p:txBody>
      </p:sp>
      <p:sp>
        <p:nvSpPr>
          <p:cNvPr id="116" name="TextBox 115"/>
          <p:cNvSpPr txBox="1"/>
          <p:nvPr/>
        </p:nvSpPr>
        <p:spPr>
          <a:xfrm>
            <a:off x="3785559" y="2775671"/>
            <a:ext cx="4061682" cy="1815882"/>
          </a:xfrm>
          <a:prstGeom prst="rect">
            <a:avLst/>
          </a:prstGeom>
          <a:noFill/>
        </p:spPr>
        <p:txBody>
          <a:bodyPr wrap="square" rtlCol="0">
            <a:spAutoFit/>
          </a:bodyPr>
          <a:lstStyle/>
          <a:p>
            <a:pPr algn="ctr"/>
            <a:r>
              <a:rPr lang="en-US" sz="2800" dirty="0" err="1" smtClean="0">
                <a:solidFill>
                  <a:schemeClr val="accent2">
                    <a:lumMod val="75000"/>
                  </a:schemeClr>
                </a:solidFill>
                <a:latin typeface="VNI-Avo" pitchFamily="2" charset="0"/>
                <a:cs typeface="Times New Roman" panose="02020603050405020304" pitchFamily="18" charset="0"/>
              </a:rPr>
              <a:t>Khi</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moùn</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quaø</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môû</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ra</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em</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haõy</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goïi</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teân</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caùc</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thaønh</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phaàn</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cuûa</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pheùp</a:t>
            </a:r>
            <a:r>
              <a:rPr lang="en-US" sz="2800" dirty="0" smtClean="0">
                <a:solidFill>
                  <a:schemeClr val="accent2">
                    <a:lumMod val="75000"/>
                  </a:schemeClr>
                </a:solidFill>
                <a:latin typeface="VNI-Avo" pitchFamily="2" charset="0"/>
                <a:cs typeface="Times New Roman" panose="02020603050405020304" pitchFamily="18" charset="0"/>
              </a:rPr>
              <a:t> </a:t>
            </a:r>
            <a:r>
              <a:rPr lang="en-US" sz="2800" dirty="0" err="1" smtClean="0">
                <a:solidFill>
                  <a:schemeClr val="accent2">
                    <a:lumMod val="75000"/>
                  </a:schemeClr>
                </a:solidFill>
                <a:latin typeface="VNI-Avo" pitchFamily="2" charset="0"/>
                <a:cs typeface="Times New Roman" panose="02020603050405020304" pitchFamily="18" charset="0"/>
              </a:rPr>
              <a:t>coäng</a:t>
            </a:r>
            <a:endParaRPr lang="en-US" sz="2800" dirty="0">
              <a:solidFill>
                <a:schemeClr val="accent2">
                  <a:lumMod val="75000"/>
                </a:schemeClr>
              </a:solidFill>
              <a:latin typeface="VNI-Avo" pitchFamily="2" charset="0"/>
              <a:cs typeface="Times New Roman" panose="02020603050405020304" pitchFamily="18" charset="0"/>
            </a:endParaRPr>
          </a:p>
        </p:txBody>
      </p:sp>
      <p:pic>
        <p:nvPicPr>
          <p:cNvPr id="117" name="Picture 2" descr="Hình ảnh Khủng Long Nhỏ Màu Xanh Khủng Long Nhỏ Dễ Thương Khủng Long Cầm  Hộp Quà Động Vật Nhỏ, Clipart Khủng Long, Lễ Hội, Minh Họa động Vật Nhỏ  miễn phí"/>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1250" b="92250" l="13167" r="78250"/>
                    </a14:imgEffect>
                  </a14:imgLayer>
                </a14:imgProps>
              </a:ext>
              <a:ext uri="{28A0092B-C50C-407E-A947-70E740481C1C}">
                <a14:useLocalDpi xmlns:a14="http://schemas.microsoft.com/office/drawing/2010/main" val="0"/>
              </a:ext>
            </a:extLst>
          </a:blip>
          <a:srcRect l="12132" t="10900" r="21691" b="8280"/>
          <a:stretch/>
        </p:blipFill>
        <p:spPr bwMode="auto">
          <a:xfrm>
            <a:off x="1562184" y="2147725"/>
            <a:ext cx="1512205" cy="190146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Elephant Gifts Stock Illustrations – 164 Elephant Gifts Stock  Illustrations, Vectors &amp;amp; Clipart - Dreamstim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45" r="10866" b="9666"/>
          <a:stretch/>
        </p:blipFill>
        <p:spPr bwMode="auto">
          <a:xfrm>
            <a:off x="8313838" y="1806756"/>
            <a:ext cx="1673515" cy="2127355"/>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1779684" y="4207992"/>
            <a:ext cx="1841654" cy="523220"/>
          </a:xfrm>
          <a:prstGeom prst="rect">
            <a:avLst/>
          </a:prstGeom>
          <a:solidFill>
            <a:srgbClr val="FF0000"/>
          </a:solidFill>
        </p:spPr>
        <p:txBody>
          <a:bodyPr wrap="square" rtlCol="0">
            <a:spAutoFit/>
          </a:bodyPr>
          <a:lstStyle/>
          <a:p>
            <a:r>
              <a:rPr lang="en-US" sz="2800" dirty="0" smtClean="0">
                <a:solidFill>
                  <a:schemeClr val="bg1"/>
                </a:solidFill>
                <a:latin typeface="VNI-Avo" pitchFamily="2" charset="0"/>
              </a:rPr>
              <a:t>7 + 3 = 10</a:t>
            </a:r>
            <a:endParaRPr lang="en-US" sz="2800" dirty="0">
              <a:solidFill>
                <a:schemeClr val="bg1"/>
              </a:solidFill>
              <a:latin typeface="VNI-Avo" pitchFamily="2" charset="0"/>
            </a:endParaRPr>
          </a:p>
        </p:txBody>
      </p:sp>
      <p:sp>
        <p:nvSpPr>
          <p:cNvPr id="120" name="TextBox 119"/>
          <p:cNvSpPr txBox="1"/>
          <p:nvPr/>
        </p:nvSpPr>
        <p:spPr>
          <a:xfrm>
            <a:off x="7847241" y="4204025"/>
            <a:ext cx="2234338" cy="523220"/>
          </a:xfrm>
          <a:prstGeom prst="rect">
            <a:avLst/>
          </a:prstGeom>
          <a:solidFill>
            <a:srgbClr val="FF0000"/>
          </a:solidFill>
        </p:spPr>
        <p:txBody>
          <a:bodyPr wrap="square" rtlCol="0">
            <a:spAutoFit/>
          </a:bodyPr>
          <a:lstStyle/>
          <a:p>
            <a:r>
              <a:rPr lang="en-US" sz="2800" dirty="0" smtClean="0">
                <a:solidFill>
                  <a:schemeClr val="bg1"/>
                </a:solidFill>
                <a:latin typeface="VNI-Avo" pitchFamily="2" charset="0"/>
              </a:rPr>
              <a:t>11 + 20 = 31</a:t>
            </a:r>
            <a:endParaRPr lang="en-US" sz="2800" dirty="0">
              <a:solidFill>
                <a:schemeClr val="bg1"/>
              </a:solidFill>
              <a:latin typeface="VNI-Avo" pitchFamily="2" charset="0"/>
            </a:endParaRPr>
          </a:p>
        </p:txBody>
      </p:sp>
      <p:sp>
        <p:nvSpPr>
          <p:cNvPr id="121" name="TextBox 120"/>
          <p:cNvSpPr txBox="1"/>
          <p:nvPr/>
        </p:nvSpPr>
        <p:spPr>
          <a:xfrm>
            <a:off x="605972" y="4800283"/>
            <a:ext cx="4319239" cy="954107"/>
          </a:xfrm>
          <a:prstGeom prst="rect">
            <a:avLst/>
          </a:prstGeom>
          <a:noFill/>
        </p:spPr>
        <p:txBody>
          <a:bodyPr wrap="square" rtlCol="0">
            <a:spAutoFit/>
          </a:bodyPr>
          <a:lstStyle/>
          <a:p>
            <a:pPr algn="ctr"/>
            <a:r>
              <a:rPr lang="en-US" sz="2800" dirty="0" smtClean="0">
                <a:solidFill>
                  <a:srgbClr val="FF0000"/>
                </a:solidFill>
                <a:latin typeface="VNI-Avo" pitchFamily="2" charset="0"/>
                <a:cs typeface="Times New Roman" panose="02020603050405020304" pitchFamily="18" charset="0"/>
              </a:rPr>
              <a:t>7 </a:t>
            </a:r>
            <a:r>
              <a:rPr lang="en-US" sz="2800" dirty="0" err="1" smtClean="0">
                <a:solidFill>
                  <a:srgbClr val="FF0000"/>
                </a:solidFill>
                <a:latin typeface="VNI-Avo" pitchFamily="2" charset="0"/>
                <a:cs typeface="Times New Roman" panose="02020603050405020304" pitchFamily="18" charset="0"/>
              </a:rPr>
              <a:t>vaø</a:t>
            </a:r>
            <a:r>
              <a:rPr lang="en-US" sz="2800" dirty="0" smtClean="0">
                <a:solidFill>
                  <a:srgbClr val="FF0000"/>
                </a:solidFill>
                <a:latin typeface="VNI-Avo" pitchFamily="2" charset="0"/>
                <a:cs typeface="Times New Roman" panose="02020603050405020304" pitchFamily="18" charset="0"/>
              </a:rPr>
              <a:t> 3 </a:t>
            </a:r>
            <a:r>
              <a:rPr lang="en-US" sz="2800" dirty="0" err="1" smtClean="0">
                <a:solidFill>
                  <a:srgbClr val="FF0000"/>
                </a:solidFill>
                <a:latin typeface="VNI-Avo" pitchFamily="2" charset="0"/>
                <a:cs typeface="Times New Roman" panose="02020603050405020304" pitchFamily="18" charset="0"/>
              </a:rPr>
              <a:t>laø</a:t>
            </a:r>
            <a:r>
              <a:rPr lang="en-US" sz="2800" dirty="0" smtClean="0">
                <a:solidFill>
                  <a:srgbClr val="FF0000"/>
                </a:solidFill>
                <a:latin typeface="VNI-Avo" pitchFamily="2" charset="0"/>
                <a:cs typeface="Times New Roman" panose="02020603050405020304" pitchFamily="18" charset="0"/>
              </a:rPr>
              <a:t> </a:t>
            </a:r>
            <a:r>
              <a:rPr lang="en-US" sz="2800" dirty="0" err="1" smtClean="0">
                <a:solidFill>
                  <a:srgbClr val="FF0000"/>
                </a:solidFill>
                <a:latin typeface="VNI-Avo" pitchFamily="2" charset="0"/>
                <a:cs typeface="Times New Roman" panose="02020603050405020304" pitchFamily="18" charset="0"/>
              </a:rPr>
              <a:t>soá</a:t>
            </a:r>
            <a:r>
              <a:rPr lang="en-US" sz="2800" dirty="0" smtClean="0">
                <a:solidFill>
                  <a:srgbClr val="FF0000"/>
                </a:solidFill>
                <a:latin typeface="VNI-Avo" pitchFamily="2" charset="0"/>
                <a:cs typeface="Times New Roman" panose="02020603050405020304" pitchFamily="18" charset="0"/>
              </a:rPr>
              <a:t> </a:t>
            </a:r>
            <a:r>
              <a:rPr lang="en-US" sz="2800" dirty="0" err="1" smtClean="0">
                <a:solidFill>
                  <a:srgbClr val="FF0000"/>
                </a:solidFill>
                <a:latin typeface="VNI-Avo" pitchFamily="2" charset="0"/>
                <a:cs typeface="Times New Roman" panose="02020603050405020304" pitchFamily="18" charset="0"/>
              </a:rPr>
              <a:t>haïng</a:t>
            </a:r>
            <a:r>
              <a:rPr lang="en-US" sz="2800" dirty="0" smtClean="0">
                <a:solidFill>
                  <a:srgbClr val="FF0000"/>
                </a:solidFill>
                <a:latin typeface="VNI-Avo" pitchFamily="2" charset="0"/>
                <a:cs typeface="Times New Roman" panose="02020603050405020304" pitchFamily="18" charset="0"/>
              </a:rPr>
              <a:t>.</a:t>
            </a:r>
          </a:p>
          <a:p>
            <a:pPr algn="ctr"/>
            <a:r>
              <a:rPr lang="en-US" sz="2800" dirty="0" smtClean="0">
                <a:solidFill>
                  <a:srgbClr val="FF0000"/>
                </a:solidFill>
                <a:latin typeface="VNI-Avo" pitchFamily="2" charset="0"/>
                <a:cs typeface="Times New Roman" panose="02020603050405020304" pitchFamily="18" charset="0"/>
              </a:rPr>
              <a:t>10 </a:t>
            </a:r>
            <a:r>
              <a:rPr lang="en-US" sz="2800" dirty="0" err="1" smtClean="0">
                <a:solidFill>
                  <a:srgbClr val="FF0000"/>
                </a:solidFill>
                <a:latin typeface="VNI-Avo" pitchFamily="2" charset="0"/>
                <a:cs typeface="Times New Roman" panose="02020603050405020304" pitchFamily="18" charset="0"/>
              </a:rPr>
              <a:t>laø</a:t>
            </a:r>
            <a:r>
              <a:rPr lang="en-US" sz="2800" dirty="0" smtClean="0">
                <a:solidFill>
                  <a:srgbClr val="FF0000"/>
                </a:solidFill>
                <a:latin typeface="VNI-Avo" pitchFamily="2" charset="0"/>
                <a:cs typeface="Times New Roman" panose="02020603050405020304" pitchFamily="18" charset="0"/>
              </a:rPr>
              <a:t> </a:t>
            </a:r>
            <a:r>
              <a:rPr lang="en-US" sz="2800" dirty="0" err="1" smtClean="0">
                <a:solidFill>
                  <a:srgbClr val="FF0000"/>
                </a:solidFill>
                <a:latin typeface="VNI-Avo" pitchFamily="2" charset="0"/>
                <a:cs typeface="Times New Roman" panose="02020603050405020304" pitchFamily="18" charset="0"/>
              </a:rPr>
              <a:t>toång</a:t>
            </a:r>
            <a:endParaRPr lang="en-US" sz="2800" dirty="0">
              <a:solidFill>
                <a:srgbClr val="FF0000"/>
              </a:solidFill>
              <a:latin typeface="VNI-Avo" pitchFamily="2" charset="0"/>
              <a:cs typeface="Times New Roman" panose="02020603050405020304" pitchFamily="18" charset="0"/>
            </a:endParaRPr>
          </a:p>
        </p:txBody>
      </p:sp>
      <p:sp>
        <p:nvSpPr>
          <p:cNvPr id="122" name="TextBox 121"/>
          <p:cNvSpPr txBox="1"/>
          <p:nvPr/>
        </p:nvSpPr>
        <p:spPr>
          <a:xfrm>
            <a:off x="6962955" y="4848450"/>
            <a:ext cx="4002910" cy="954107"/>
          </a:xfrm>
          <a:prstGeom prst="rect">
            <a:avLst/>
          </a:prstGeom>
          <a:noFill/>
        </p:spPr>
        <p:txBody>
          <a:bodyPr wrap="square" rtlCol="0">
            <a:spAutoFit/>
          </a:bodyPr>
          <a:lstStyle/>
          <a:p>
            <a:pPr algn="ctr"/>
            <a:r>
              <a:rPr lang="en-US" sz="2800" dirty="0" smtClean="0">
                <a:solidFill>
                  <a:srgbClr val="FF0000"/>
                </a:solidFill>
                <a:latin typeface="VNI-Avo" pitchFamily="2" charset="0"/>
                <a:cs typeface="Times New Roman" panose="02020603050405020304" pitchFamily="18" charset="0"/>
              </a:rPr>
              <a:t>11 </a:t>
            </a:r>
            <a:r>
              <a:rPr lang="en-US" sz="2800" dirty="0" err="1" smtClean="0">
                <a:solidFill>
                  <a:srgbClr val="FF0000"/>
                </a:solidFill>
                <a:latin typeface="VNI-Avo" pitchFamily="2" charset="0"/>
                <a:cs typeface="Times New Roman" panose="02020603050405020304" pitchFamily="18" charset="0"/>
              </a:rPr>
              <a:t>vaø</a:t>
            </a:r>
            <a:r>
              <a:rPr lang="en-US" sz="2800" dirty="0" smtClean="0">
                <a:solidFill>
                  <a:srgbClr val="FF0000"/>
                </a:solidFill>
                <a:latin typeface="VNI-Avo" pitchFamily="2" charset="0"/>
                <a:cs typeface="Times New Roman" panose="02020603050405020304" pitchFamily="18" charset="0"/>
              </a:rPr>
              <a:t> 20 </a:t>
            </a:r>
            <a:r>
              <a:rPr lang="en-US" sz="2800" dirty="0" err="1" smtClean="0">
                <a:solidFill>
                  <a:srgbClr val="FF0000"/>
                </a:solidFill>
                <a:latin typeface="VNI-Avo" pitchFamily="2" charset="0"/>
                <a:cs typeface="Times New Roman" panose="02020603050405020304" pitchFamily="18" charset="0"/>
              </a:rPr>
              <a:t>laø</a:t>
            </a:r>
            <a:r>
              <a:rPr lang="en-US" sz="2800" dirty="0" smtClean="0">
                <a:solidFill>
                  <a:srgbClr val="FF0000"/>
                </a:solidFill>
                <a:latin typeface="VNI-Avo" pitchFamily="2" charset="0"/>
                <a:cs typeface="Times New Roman" panose="02020603050405020304" pitchFamily="18" charset="0"/>
              </a:rPr>
              <a:t> </a:t>
            </a:r>
            <a:r>
              <a:rPr lang="en-US" sz="2800" dirty="0" err="1" smtClean="0">
                <a:solidFill>
                  <a:srgbClr val="FF0000"/>
                </a:solidFill>
                <a:latin typeface="VNI-Avo" pitchFamily="2" charset="0"/>
                <a:cs typeface="Times New Roman" panose="02020603050405020304" pitchFamily="18" charset="0"/>
              </a:rPr>
              <a:t>soá</a:t>
            </a:r>
            <a:r>
              <a:rPr lang="en-US" sz="2800" dirty="0" smtClean="0">
                <a:solidFill>
                  <a:srgbClr val="FF0000"/>
                </a:solidFill>
                <a:latin typeface="VNI-Avo" pitchFamily="2" charset="0"/>
                <a:cs typeface="Times New Roman" panose="02020603050405020304" pitchFamily="18" charset="0"/>
              </a:rPr>
              <a:t> </a:t>
            </a:r>
            <a:r>
              <a:rPr lang="en-US" sz="2800" dirty="0" err="1" smtClean="0">
                <a:solidFill>
                  <a:srgbClr val="FF0000"/>
                </a:solidFill>
                <a:latin typeface="VNI-Avo" pitchFamily="2" charset="0"/>
                <a:cs typeface="Times New Roman" panose="02020603050405020304" pitchFamily="18" charset="0"/>
              </a:rPr>
              <a:t>haïng</a:t>
            </a:r>
            <a:r>
              <a:rPr lang="en-US" sz="2800" dirty="0" smtClean="0">
                <a:solidFill>
                  <a:srgbClr val="FF0000"/>
                </a:solidFill>
                <a:latin typeface="VNI-Avo" pitchFamily="2" charset="0"/>
                <a:cs typeface="Times New Roman" panose="02020603050405020304" pitchFamily="18" charset="0"/>
              </a:rPr>
              <a:t>. </a:t>
            </a:r>
          </a:p>
          <a:p>
            <a:pPr algn="ctr"/>
            <a:r>
              <a:rPr lang="en-US" sz="2800" dirty="0" smtClean="0">
                <a:solidFill>
                  <a:srgbClr val="FF0000"/>
                </a:solidFill>
                <a:latin typeface="VNI-Avo" pitchFamily="2" charset="0"/>
                <a:cs typeface="Times New Roman" panose="02020603050405020304" pitchFamily="18" charset="0"/>
              </a:rPr>
              <a:t>31 </a:t>
            </a:r>
            <a:r>
              <a:rPr lang="en-US" sz="2800" dirty="0" err="1" smtClean="0">
                <a:solidFill>
                  <a:srgbClr val="FF0000"/>
                </a:solidFill>
                <a:latin typeface="VNI-Avo" pitchFamily="2" charset="0"/>
                <a:cs typeface="Times New Roman" panose="02020603050405020304" pitchFamily="18" charset="0"/>
              </a:rPr>
              <a:t>laø</a:t>
            </a:r>
            <a:r>
              <a:rPr lang="en-US" sz="2800" dirty="0" smtClean="0">
                <a:solidFill>
                  <a:srgbClr val="FF0000"/>
                </a:solidFill>
                <a:latin typeface="VNI-Avo" pitchFamily="2" charset="0"/>
                <a:cs typeface="Times New Roman" panose="02020603050405020304" pitchFamily="18" charset="0"/>
              </a:rPr>
              <a:t> </a:t>
            </a:r>
            <a:r>
              <a:rPr lang="en-US" sz="2800" dirty="0" err="1" smtClean="0">
                <a:solidFill>
                  <a:srgbClr val="FF0000"/>
                </a:solidFill>
                <a:latin typeface="VNI-Avo" pitchFamily="2" charset="0"/>
                <a:cs typeface="Times New Roman" panose="02020603050405020304" pitchFamily="18" charset="0"/>
              </a:rPr>
              <a:t>toång</a:t>
            </a:r>
            <a:endParaRPr lang="en-US" sz="2800" dirty="0">
              <a:solidFill>
                <a:srgbClr val="FF0000"/>
              </a:solidFill>
              <a:latin typeface="VNI-Avo" pitchFamily="2" charset="0"/>
              <a:cs typeface="Times New Roman" panose="02020603050405020304" pitchFamily="18" charset="0"/>
            </a:endParaRPr>
          </a:p>
        </p:txBody>
      </p:sp>
      <p:sp>
        <p:nvSpPr>
          <p:cNvPr id="124" name="Rounded Rectangle 123"/>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latin typeface="VNI-Avo" pitchFamily="2" charset="0"/>
            </a:endParaRPr>
          </a:p>
        </p:txBody>
      </p:sp>
      <p:sp>
        <p:nvSpPr>
          <p:cNvPr id="127" name="Rectangle 126"/>
          <p:cNvSpPr/>
          <p:nvPr/>
        </p:nvSpPr>
        <p:spPr>
          <a:xfrm>
            <a:off x="1779684" y="378755"/>
            <a:ext cx="6691216" cy="486287"/>
          </a:xfrm>
          <a:prstGeom prst="rect">
            <a:avLst/>
          </a:prstGeom>
        </p:spPr>
        <p:txBody>
          <a:bodyPr wrap="square">
            <a:spAutoFit/>
          </a:bodyPr>
          <a:lstStyle/>
          <a:p>
            <a:pPr>
              <a:lnSpc>
                <a:spcPct val="80000"/>
              </a:lnSpc>
              <a:buSzPts val="5200"/>
            </a:pPr>
            <a:r>
              <a:rPr lang="en-US" sz="3200" b="1" dirty="0" err="1" smtClean="0">
                <a:solidFill>
                  <a:srgbClr val="0066FF"/>
                </a:solidFill>
                <a:latin typeface="VNI-Avo" pitchFamily="2" charset="0"/>
                <a:ea typeface="Dancing Script"/>
                <a:cs typeface="Times New Roman" panose="02020603050405020304" pitchFamily="18" charset="0"/>
                <a:sym typeface="Dancing Script"/>
              </a:rPr>
              <a:t>Troø</a:t>
            </a:r>
            <a:r>
              <a:rPr lang="en-US" sz="3200" b="1" dirty="0" smtClean="0">
                <a:solidFill>
                  <a:srgbClr val="0066FF"/>
                </a:solidFill>
                <a:latin typeface="VNI-Avo" pitchFamily="2" charset="0"/>
                <a:ea typeface="Dancing Script"/>
                <a:cs typeface="Times New Roman" panose="02020603050405020304" pitchFamily="18" charset="0"/>
                <a:sym typeface="Dancing Script"/>
              </a:rPr>
              <a:t> </a:t>
            </a:r>
            <a:r>
              <a:rPr lang="en-US" sz="3200" b="1" dirty="0" err="1" smtClean="0">
                <a:solidFill>
                  <a:srgbClr val="0066FF"/>
                </a:solidFill>
                <a:latin typeface="VNI-Avo" pitchFamily="2" charset="0"/>
                <a:ea typeface="Dancing Script"/>
                <a:cs typeface="Times New Roman" panose="02020603050405020304" pitchFamily="18" charset="0"/>
                <a:sym typeface="Dancing Script"/>
              </a:rPr>
              <a:t>chôi</a:t>
            </a:r>
            <a:r>
              <a:rPr lang="en-US" sz="3200" b="1" dirty="0" smtClean="0">
                <a:solidFill>
                  <a:srgbClr val="0066FF"/>
                </a:solidFill>
                <a:latin typeface="VNI-Avo" pitchFamily="2" charset="0"/>
                <a:ea typeface="Dancing Script"/>
                <a:cs typeface="Times New Roman" panose="02020603050405020304" pitchFamily="18" charset="0"/>
                <a:sym typeface="Dancing Script"/>
              </a:rPr>
              <a:t>: </a:t>
            </a:r>
            <a:r>
              <a:rPr lang="en-US" sz="3200" b="1" dirty="0" err="1" smtClean="0">
                <a:solidFill>
                  <a:srgbClr val="0066FF"/>
                </a:solidFill>
                <a:latin typeface="VNI-Avo" pitchFamily="2" charset="0"/>
                <a:ea typeface="Dancing Script"/>
                <a:cs typeface="Times New Roman" panose="02020603050405020304" pitchFamily="18" charset="0"/>
                <a:sym typeface="Dancing Script"/>
              </a:rPr>
              <a:t>Hoûi</a:t>
            </a:r>
            <a:r>
              <a:rPr lang="en-US" sz="3200" b="1" dirty="0" smtClean="0">
                <a:solidFill>
                  <a:srgbClr val="0066FF"/>
                </a:solidFill>
                <a:latin typeface="VNI-Avo" pitchFamily="2" charset="0"/>
                <a:ea typeface="Dancing Script"/>
                <a:cs typeface="Times New Roman" panose="02020603050405020304" pitchFamily="18" charset="0"/>
                <a:sym typeface="Dancing Script"/>
              </a:rPr>
              <a:t> </a:t>
            </a:r>
            <a:r>
              <a:rPr lang="en-US" sz="3200" b="1" dirty="0" err="1" smtClean="0">
                <a:solidFill>
                  <a:srgbClr val="0066FF"/>
                </a:solidFill>
                <a:latin typeface="VNI-Avo" pitchFamily="2" charset="0"/>
                <a:ea typeface="Dancing Script"/>
                <a:cs typeface="Times New Roman" panose="02020603050405020304" pitchFamily="18" charset="0"/>
                <a:sym typeface="Dancing Script"/>
              </a:rPr>
              <a:t>nhanh</a:t>
            </a:r>
            <a:r>
              <a:rPr lang="en-US" sz="3200" b="1" dirty="0" smtClean="0">
                <a:solidFill>
                  <a:srgbClr val="0066FF"/>
                </a:solidFill>
                <a:latin typeface="VNI-Avo" pitchFamily="2" charset="0"/>
                <a:ea typeface="Dancing Script"/>
                <a:cs typeface="Times New Roman" panose="02020603050405020304" pitchFamily="18" charset="0"/>
                <a:sym typeface="Dancing Script"/>
              </a:rPr>
              <a:t> </a:t>
            </a:r>
            <a:r>
              <a:rPr lang="en-US" sz="3200" b="1" dirty="0" err="1" smtClean="0">
                <a:solidFill>
                  <a:srgbClr val="0066FF"/>
                </a:solidFill>
                <a:latin typeface="VNI-Avo" pitchFamily="2" charset="0"/>
                <a:ea typeface="Dancing Script"/>
                <a:cs typeface="Times New Roman" panose="02020603050405020304" pitchFamily="18" charset="0"/>
                <a:sym typeface="Dancing Script"/>
              </a:rPr>
              <a:t>ñaùp</a:t>
            </a:r>
            <a:r>
              <a:rPr lang="en-US" sz="3200" b="1" dirty="0" smtClean="0">
                <a:solidFill>
                  <a:srgbClr val="0066FF"/>
                </a:solidFill>
                <a:latin typeface="VNI-Avo" pitchFamily="2" charset="0"/>
                <a:ea typeface="Dancing Script"/>
                <a:cs typeface="Times New Roman" panose="02020603050405020304" pitchFamily="18" charset="0"/>
                <a:sym typeface="Dancing Script"/>
              </a:rPr>
              <a:t> </a:t>
            </a:r>
            <a:r>
              <a:rPr lang="en-US" sz="3200" b="1" dirty="0" err="1" smtClean="0">
                <a:solidFill>
                  <a:srgbClr val="0066FF"/>
                </a:solidFill>
                <a:latin typeface="VNI-Avo" pitchFamily="2" charset="0"/>
                <a:ea typeface="Dancing Script"/>
                <a:cs typeface="Times New Roman" panose="02020603050405020304" pitchFamily="18" charset="0"/>
                <a:sym typeface="Dancing Script"/>
              </a:rPr>
              <a:t>goïn</a:t>
            </a:r>
            <a:endParaRPr lang="en-US" sz="3200" b="1" dirty="0">
              <a:solidFill>
                <a:srgbClr val="0066FF"/>
              </a:solidFill>
              <a:latin typeface="VNI-Avo" pitchFamily="2" charset="0"/>
              <a:ea typeface="Dancing Script"/>
              <a:cs typeface="Times New Roman" panose="02020603050405020304" pitchFamily="18" charset="0"/>
              <a:sym typeface="Dancing Script"/>
            </a:endParaRPr>
          </a:p>
        </p:txBody>
      </p:sp>
      <p:pic>
        <p:nvPicPr>
          <p:cNvPr id="128"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1049" y="-41736"/>
            <a:ext cx="1809817" cy="2000423"/>
          </a:xfrm>
          <a:prstGeom prst="rect">
            <a:avLst/>
          </a:prstGeom>
        </p:spPr>
      </p:pic>
      <p:pic>
        <p:nvPicPr>
          <p:cNvPr id="221" name="图片 34" descr="资源 111"/>
          <p:cNvPicPr>
            <a:picLocks noChangeAspect="1"/>
          </p:cNvPicPr>
          <p:nvPr/>
        </p:nvPicPr>
        <p:blipFill>
          <a:blip r:embed="rId7"/>
          <a:stretch>
            <a:fillRect/>
          </a:stretch>
        </p:blipFill>
        <p:spPr>
          <a:xfrm>
            <a:off x="-361713" y="5335873"/>
            <a:ext cx="2771249" cy="1522127"/>
          </a:xfrm>
          <a:prstGeom prst="rect">
            <a:avLst/>
          </a:prstGeom>
        </p:spPr>
      </p:pic>
    </p:spTree>
    <p:extLst>
      <p:ext uri="{BB962C8B-B14F-4D97-AF65-F5344CB8AC3E}">
        <p14:creationId xmlns:p14="http://schemas.microsoft.com/office/powerpoint/2010/main" val="12344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wipe(down)">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barn(inVertical)">
                                      <p:cBhvr>
                                        <p:cTn id="17" dur="5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ppt_x"/>
                                          </p:val>
                                        </p:tav>
                                        <p:tav tm="100000">
                                          <p:val>
                                            <p:strVal val="#ppt_x"/>
                                          </p:val>
                                        </p:tav>
                                      </p:tavLst>
                                    </p:anim>
                                    <p:anim calcmode="lin" valueType="num">
                                      <p:cBhvr additive="base">
                                        <p:cTn id="23" dur="500" fill="hold"/>
                                        <p:tgtEl>
                                          <p:spTgt spid="11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8"/>
                                        </p:tgtEl>
                                        <p:attrNameLst>
                                          <p:attrName>style.visibility</p:attrName>
                                        </p:attrNameLst>
                                      </p:cBhvr>
                                      <p:to>
                                        <p:strVal val="visible"/>
                                      </p:to>
                                    </p:set>
                                    <p:anim calcmode="lin" valueType="num">
                                      <p:cBhvr additive="base">
                                        <p:cTn id="26" dur="500" fill="hold"/>
                                        <p:tgtEl>
                                          <p:spTgt spid="118"/>
                                        </p:tgtEl>
                                        <p:attrNameLst>
                                          <p:attrName>ppt_x</p:attrName>
                                        </p:attrNameLst>
                                      </p:cBhvr>
                                      <p:tavLst>
                                        <p:tav tm="0">
                                          <p:val>
                                            <p:strVal val="#ppt_x"/>
                                          </p:val>
                                        </p:tav>
                                        <p:tav tm="100000">
                                          <p:val>
                                            <p:strVal val="#ppt_x"/>
                                          </p:val>
                                        </p:tav>
                                      </p:tavLst>
                                    </p:anim>
                                    <p:anim calcmode="lin" valueType="num">
                                      <p:cBhvr additive="base">
                                        <p:cTn id="27"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7"/>
                    </p:tgtEl>
                  </p:cond>
                </p:stCondLst>
                <p:endSync evt="end" delay="0">
                  <p:rtn val="all"/>
                </p:endSync>
                <p:childTnLst>
                  <p:par>
                    <p:cTn id="29" fill="hold">
                      <p:stCondLst>
                        <p:cond delay="0"/>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barn(inVertical)">
                                      <p:cBhvr>
                                        <p:cTn id="33" dur="500"/>
                                        <p:tgtEl>
                                          <p:spTgt spid="119"/>
                                        </p:tgtEl>
                                      </p:cBhvr>
                                    </p:animEffect>
                                  </p:childTnLst>
                                </p:cTn>
                              </p:par>
                            </p:childTnLst>
                          </p:cTn>
                        </p:par>
                      </p:childTnLst>
                    </p:cTn>
                  </p:par>
                </p:childTnLst>
              </p:cTn>
              <p:nextCondLst>
                <p:cond evt="onClick" delay="0">
                  <p:tgtEl>
                    <p:spTgt spid="117"/>
                  </p:tgtEl>
                </p:cond>
              </p:nextCondLst>
            </p:seq>
            <p:seq concurrent="1" nextAc="seek">
              <p:cTn id="34" restart="whenNotActive" fill="hold" evtFilter="cancelBubble" nodeType="interactiveSeq">
                <p:stCondLst>
                  <p:cond evt="onClick" delay="0">
                    <p:tgtEl>
                      <p:spTgt spid="119"/>
                    </p:tgtEl>
                  </p:cond>
                </p:stCondLst>
                <p:endSync evt="end" delay="0">
                  <p:rtn val="all"/>
                </p:endSync>
                <p:childTnLst>
                  <p:par>
                    <p:cTn id="35" fill="hold">
                      <p:stCondLst>
                        <p:cond delay="0"/>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1"/>
                                        </p:tgtEl>
                                        <p:attrNameLst>
                                          <p:attrName>style.visibility</p:attrName>
                                        </p:attrNameLst>
                                      </p:cBhvr>
                                      <p:to>
                                        <p:strVal val="visible"/>
                                      </p:to>
                                    </p:set>
                                    <p:animEffect transition="in" filter="barn(inVertical)">
                                      <p:cBhvr>
                                        <p:cTn id="39" dur="500"/>
                                        <p:tgtEl>
                                          <p:spTgt spid="121"/>
                                        </p:tgtEl>
                                      </p:cBhvr>
                                    </p:animEffect>
                                  </p:childTnLst>
                                </p:cTn>
                              </p:par>
                            </p:childTnLst>
                          </p:cTn>
                        </p:par>
                      </p:childTnLst>
                    </p:cTn>
                  </p:par>
                </p:childTnLst>
              </p:cTn>
              <p:nextCondLst>
                <p:cond evt="onClick" delay="0">
                  <p:tgtEl>
                    <p:spTgt spid="119"/>
                  </p:tgtEl>
                </p:cond>
              </p:nextCondLst>
            </p:seq>
            <p:seq concurrent="1" nextAc="seek">
              <p:cTn id="40" restart="whenNotActive" fill="hold" evtFilter="cancelBubble" nodeType="interactiveSeq">
                <p:stCondLst>
                  <p:cond evt="onClick" delay="0">
                    <p:tgtEl>
                      <p:spTgt spid="118"/>
                    </p:tgtEl>
                  </p:cond>
                </p:stCondLst>
                <p:endSync evt="end" delay="0">
                  <p:rtn val="all"/>
                </p:endSync>
                <p:childTnLst>
                  <p:par>
                    <p:cTn id="41" fill="hold">
                      <p:stCondLst>
                        <p:cond delay="0"/>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barn(inVertical)">
                                      <p:cBhvr>
                                        <p:cTn id="45" dur="500"/>
                                        <p:tgtEl>
                                          <p:spTgt spid="120"/>
                                        </p:tgtEl>
                                      </p:cBhvr>
                                    </p:animEffect>
                                  </p:childTnLst>
                                </p:cTn>
                              </p:par>
                            </p:childTnLst>
                          </p:cTn>
                        </p:par>
                      </p:childTnLst>
                    </p:cTn>
                  </p:par>
                </p:childTnLst>
              </p:cTn>
              <p:nextCondLst>
                <p:cond evt="onClick" delay="0">
                  <p:tgtEl>
                    <p:spTgt spid="118"/>
                  </p:tgtEl>
                </p:cond>
              </p:nextCondLst>
            </p:seq>
            <p:seq concurrent="1" nextAc="seek">
              <p:cTn id="46" restart="whenNotActive" fill="hold" evtFilter="cancelBubble" nodeType="interactiveSeq">
                <p:stCondLst>
                  <p:cond evt="onClick" delay="0">
                    <p:tgtEl>
                      <p:spTgt spid="120"/>
                    </p:tgtEl>
                  </p:cond>
                </p:stCondLst>
                <p:endSync evt="end" delay="0">
                  <p:rtn val="all"/>
                </p:endSync>
                <p:childTnLst>
                  <p:par>
                    <p:cTn id="47" fill="hold">
                      <p:stCondLst>
                        <p:cond delay="0"/>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barn(inVertical)">
                                      <p:cBhvr>
                                        <p:cTn id="51" dur="500"/>
                                        <p:tgtEl>
                                          <p:spTgt spid="122"/>
                                        </p:tgtEl>
                                      </p:cBhvr>
                                    </p:animEffect>
                                  </p:childTnLst>
                                </p:cTn>
                              </p:par>
                            </p:childTnLst>
                          </p:cTn>
                        </p:par>
                      </p:childTnLst>
                    </p:cTn>
                  </p:par>
                </p:childTnLst>
              </p:cTn>
              <p:nextCondLst>
                <p:cond evt="onClick" delay="0">
                  <p:tgtEl>
                    <p:spTgt spid="120"/>
                  </p:tgtEl>
                </p:cond>
              </p:nextCondLst>
            </p:seq>
          </p:childTnLst>
        </p:cTn>
      </p:par>
    </p:tnLst>
    <p:bldLst>
      <p:bldP spid="115" grpId="0"/>
      <p:bldP spid="116" grpId="0"/>
      <p:bldP spid="119" grpId="0" animBg="1"/>
      <p:bldP spid="120" grpId="0" animBg="1"/>
      <p:bldP spid="121" grpId="0"/>
      <p:bldP spid="122"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资源 211"/>
          <p:cNvPicPr>
            <a:picLocks noChangeAspect="1"/>
          </p:cNvPicPr>
          <p:nvPr/>
        </p:nvPicPr>
        <p:blipFill>
          <a:blip r:embed="rId3"/>
          <a:srcRect l="14785" t="-6873" r="15203" b="16687"/>
          <a:stretch>
            <a:fillRect/>
          </a:stretch>
        </p:blipFill>
        <p:spPr>
          <a:xfrm>
            <a:off x="-114300" y="5479415"/>
            <a:ext cx="12346305" cy="1441450"/>
          </a:xfrm>
          <a:prstGeom prst="rect">
            <a:avLst/>
          </a:prstGeom>
        </p:spPr>
      </p:pic>
      <p:pic>
        <p:nvPicPr>
          <p:cNvPr id="10" name="图片 9" descr="资源 411"/>
          <p:cNvPicPr>
            <a:picLocks noChangeAspect="1"/>
          </p:cNvPicPr>
          <p:nvPr/>
        </p:nvPicPr>
        <p:blipFill>
          <a:blip r:embed="rId4"/>
          <a:stretch>
            <a:fillRect/>
          </a:stretch>
        </p:blipFill>
        <p:spPr>
          <a:xfrm>
            <a:off x="-125730" y="2576830"/>
            <a:ext cx="2408555" cy="3772535"/>
          </a:xfrm>
          <a:prstGeom prst="rect">
            <a:avLst/>
          </a:prstGeom>
        </p:spPr>
      </p:pic>
      <p:pic>
        <p:nvPicPr>
          <p:cNvPr id="11" name="图片 10" descr="资源 511"/>
          <p:cNvPicPr>
            <a:picLocks noChangeAspect="1"/>
          </p:cNvPicPr>
          <p:nvPr/>
        </p:nvPicPr>
        <p:blipFill>
          <a:blip r:embed="rId5"/>
          <a:stretch>
            <a:fillRect/>
          </a:stretch>
        </p:blipFill>
        <p:spPr>
          <a:xfrm>
            <a:off x="1183640" y="3258185"/>
            <a:ext cx="2282825" cy="2914650"/>
          </a:xfrm>
          <a:prstGeom prst="rect">
            <a:avLst/>
          </a:prstGeom>
        </p:spPr>
      </p:pic>
      <p:pic>
        <p:nvPicPr>
          <p:cNvPr id="2" name="图片 1" descr="资源 511"/>
          <p:cNvPicPr>
            <a:picLocks noChangeAspect="1"/>
          </p:cNvPicPr>
          <p:nvPr/>
        </p:nvPicPr>
        <p:blipFill>
          <a:blip r:embed="rId5"/>
          <a:stretch>
            <a:fillRect/>
          </a:stretch>
        </p:blipFill>
        <p:spPr>
          <a:xfrm>
            <a:off x="3255010" y="3577590"/>
            <a:ext cx="1782445" cy="2275840"/>
          </a:xfrm>
          <a:prstGeom prst="rect">
            <a:avLst/>
          </a:prstGeom>
        </p:spPr>
      </p:pic>
      <p:pic>
        <p:nvPicPr>
          <p:cNvPr id="3" name="图片 2" descr="资源 411"/>
          <p:cNvPicPr>
            <a:picLocks noChangeAspect="1"/>
          </p:cNvPicPr>
          <p:nvPr/>
        </p:nvPicPr>
        <p:blipFill>
          <a:blip r:embed="rId4"/>
          <a:stretch>
            <a:fillRect/>
          </a:stretch>
        </p:blipFill>
        <p:spPr>
          <a:xfrm>
            <a:off x="2486660" y="3747770"/>
            <a:ext cx="1548130" cy="2425065"/>
          </a:xfrm>
          <a:prstGeom prst="rect">
            <a:avLst/>
          </a:prstGeom>
        </p:spPr>
      </p:pic>
      <p:pic>
        <p:nvPicPr>
          <p:cNvPr id="7" name="图片 6" descr="资源 111"/>
          <p:cNvPicPr>
            <a:picLocks noChangeAspect="1"/>
          </p:cNvPicPr>
          <p:nvPr/>
        </p:nvPicPr>
        <p:blipFill>
          <a:blip r:embed="rId6"/>
          <a:stretch>
            <a:fillRect/>
          </a:stretch>
        </p:blipFill>
        <p:spPr>
          <a:xfrm>
            <a:off x="7195820" y="3374390"/>
            <a:ext cx="4883150" cy="2682240"/>
          </a:xfrm>
          <a:prstGeom prst="rect">
            <a:avLst/>
          </a:prstGeom>
        </p:spPr>
      </p:pic>
      <p:pic>
        <p:nvPicPr>
          <p:cNvPr id="5" name="图片 4" descr="资源 911"/>
          <p:cNvPicPr>
            <a:picLocks noChangeAspect="1"/>
          </p:cNvPicPr>
          <p:nvPr/>
        </p:nvPicPr>
        <p:blipFill>
          <a:blip r:embed="rId7"/>
          <a:stretch>
            <a:fillRect/>
          </a:stretch>
        </p:blipFill>
        <p:spPr>
          <a:xfrm>
            <a:off x="11219180" y="2173605"/>
            <a:ext cx="657225" cy="403225"/>
          </a:xfrm>
          <a:prstGeom prst="rect">
            <a:avLst/>
          </a:prstGeom>
        </p:spPr>
      </p:pic>
      <p:pic>
        <p:nvPicPr>
          <p:cNvPr id="12" name="图片 11" descr="资源 611"/>
          <p:cNvPicPr>
            <a:picLocks noChangeAspect="1"/>
          </p:cNvPicPr>
          <p:nvPr/>
        </p:nvPicPr>
        <p:blipFill>
          <a:blip r:embed="rId8"/>
          <a:stretch>
            <a:fillRect/>
          </a:stretch>
        </p:blipFill>
        <p:spPr>
          <a:xfrm>
            <a:off x="1401445" y="850900"/>
            <a:ext cx="1393825" cy="676275"/>
          </a:xfrm>
          <a:prstGeom prst="rect">
            <a:avLst/>
          </a:prstGeom>
        </p:spPr>
      </p:pic>
      <p:sp>
        <p:nvSpPr>
          <p:cNvPr id="4" name="5"/>
          <p:cNvSpPr>
            <a:spLocks noChangeArrowheads="1"/>
          </p:cNvSpPr>
          <p:nvPr/>
        </p:nvSpPr>
        <p:spPr bwMode="auto">
          <a:xfrm>
            <a:off x="3681860" y="537527"/>
            <a:ext cx="75373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en-US" altLang="zh-CN" sz="8000" b="1" dirty="0" err="1" smtClean="0">
                <a:ln w="22225">
                  <a:solidFill>
                    <a:schemeClr val="tx1"/>
                  </a:solidFill>
                  <a:prstDash val="solid"/>
                </a:ln>
                <a:solidFill>
                  <a:schemeClr val="accent2">
                    <a:lumMod val="60000"/>
                    <a:lumOff val="40000"/>
                  </a:schemeClr>
                </a:solidFill>
                <a:latin typeface="VNI-Avo" pitchFamily="2" charset="0"/>
                <a:cs typeface="+mn-ea"/>
                <a:sym typeface="+mn-lt"/>
              </a:rPr>
              <a:t>Caûm</a:t>
            </a:r>
            <a:r>
              <a:rPr lang="en-US" altLang="zh-CN" sz="8000" b="1" dirty="0" smtClean="0">
                <a:ln w="22225">
                  <a:solidFill>
                    <a:schemeClr val="tx1"/>
                  </a:solidFill>
                  <a:prstDash val="solid"/>
                </a:ln>
                <a:solidFill>
                  <a:schemeClr val="accent2">
                    <a:lumMod val="60000"/>
                    <a:lumOff val="40000"/>
                  </a:schemeClr>
                </a:solidFill>
                <a:latin typeface="VNI-Avo" pitchFamily="2" charset="0"/>
                <a:cs typeface="+mn-ea"/>
                <a:sym typeface="+mn-lt"/>
              </a:rPr>
              <a:t> </a:t>
            </a:r>
            <a:r>
              <a:rPr lang="en-US" altLang="zh-CN" sz="8000" b="1" dirty="0" err="1" smtClean="0">
                <a:ln w="22225">
                  <a:solidFill>
                    <a:schemeClr val="tx1"/>
                  </a:solidFill>
                  <a:prstDash val="solid"/>
                </a:ln>
                <a:solidFill>
                  <a:schemeClr val="accent2">
                    <a:lumMod val="60000"/>
                    <a:lumOff val="40000"/>
                  </a:schemeClr>
                </a:solidFill>
                <a:latin typeface="VNI-Avo" pitchFamily="2" charset="0"/>
                <a:cs typeface="+mn-ea"/>
                <a:sym typeface="+mn-lt"/>
              </a:rPr>
              <a:t>ôn</a:t>
            </a:r>
            <a:r>
              <a:rPr lang="en-US" altLang="zh-CN" sz="8000" b="1" dirty="0" smtClean="0">
                <a:ln w="22225">
                  <a:solidFill>
                    <a:schemeClr val="tx1"/>
                  </a:solidFill>
                  <a:prstDash val="solid"/>
                </a:ln>
                <a:solidFill>
                  <a:schemeClr val="accent2">
                    <a:lumMod val="60000"/>
                    <a:lumOff val="40000"/>
                  </a:schemeClr>
                </a:solidFill>
                <a:latin typeface="VNI-Avo" pitchFamily="2" charset="0"/>
                <a:cs typeface="+mn-ea"/>
                <a:sym typeface="+mn-lt"/>
              </a:rPr>
              <a:t> </a:t>
            </a:r>
          </a:p>
          <a:p>
            <a:pPr algn="ctr">
              <a:defRPr/>
            </a:pPr>
            <a:r>
              <a:rPr lang="en-US" altLang="zh-CN" sz="8000" b="1" dirty="0" err="1" smtClean="0">
                <a:ln w="22225">
                  <a:solidFill>
                    <a:schemeClr val="tx1"/>
                  </a:solidFill>
                  <a:prstDash val="solid"/>
                </a:ln>
                <a:solidFill>
                  <a:schemeClr val="accent2">
                    <a:lumMod val="60000"/>
                    <a:lumOff val="40000"/>
                  </a:schemeClr>
                </a:solidFill>
                <a:latin typeface="VNI-Avo" pitchFamily="2" charset="0"/>
                <a:cs typeface="+mn-ea"/>
                <a:sym typeface="+mn-lt"/>
              </a:rPr>
              <a:t>vaø</a:t>
            </a:r>
            <a:r>
              <a:rPr lang="en-US" altLang="zh-CN" sz="8000" b="1" dirty="0" smtClean="0">
                <a:ln w="22225">
                  <a:solidFill>
                    <a:schemeClr val="tx1"/>
                  </a:solidFill>
                  <a:prstDash val="solid"/>
                </a:ln>
                <a:solidFill>
                  <a:schemeClr val="accent2">
                    <a:lumMod val="60000"/>
                    <a:lumOff val="40000"/>
                  </a:schemeClr>
                </a:solidFill>
                <a:latin typeface="VNI-Avo" pitchFamily="2" charset="0"/>
                <a:cs typeface="+mn-ea"/>
                <a:sym typeface="+mn-lt"/>
              </a:rPr>
              <a:t> </a:t>
            </a:r>
            <a:r>
              <a:rPr lang="en-US" altLang="zh-CN" sz="8000" b="1" dirty="0" err="1" smtClean="0">
                <a:ln w="22225">
                  <a:solidFill>
                    <a:schemeClr val="tx1"/>
                  </a:solidFill>
                  <a:prstDash val="solid"/>
                </a:ln>
                <a:solidFill>
                  <a:schemeClr val="accent2">
                    <a:lumMod val="60000"/>
                    <a:lumOff val="40000"/>
                  </a:schemeClr>
                </a:solidFill>
                <a:latin typeface="VNI-Avo" pitchFamily="2" charset="0"/>
                <a:cs typeface="+mn-ea"/>
                <a:sym typeface="+mn-lt"/>
              </a:rPr>
              <a:t>heïn</a:t>
            </a:r>
            <a:r>
              <a:rPr lang="en-US" altLang="zh-CN" sz="8000" b="1" dirty="0" smtClean="0">
                <a:ln w="22225">
                  <a:solidFill>
                    <a:schemeClr val="tx1"/>
                  </a:solidFill>
                  <a:prstDash val="solid"/>
                </a:ln>
                <a:solidFill>
                  <a:schemeClr val="accent2">
                    <a:lumMod val="60000"/>
                    <a:lumOff val="40000"/>
                  </a:schemeClr>
                </a:solidFill>
                <a:latin typeface="VNI-Avo" pitchFamily="2" charset="0"/>
                <a:cs typeface="+mn-ea"/>
                <a:sym typeface="+mn-lt"/>
              </a:rPr>
              <a:t> </a:t>
            </a:r>
            <a:r>
              <a:rPr lang="en-US" altLang="zh-CN" sz="8000" b="1" dirty="0" err="1" smtClean="0">
                <a:ln w="22225">
                  <a:solidFill>
                    <a:schemeClr val="tx1"/>
                  </a:solidFill>
                  <a:prstDash val="solid"/>
                </a:ln>
                <a:solidFill>
                  <a:schemeClr val="accent2">
                    <a:lumMod val="60000"/>
                    <a:lumOff val="40000"/>
                  </a:schemeClr>
                </a:solidFill>
                <a:latin typeface="VNI-Avo" pitchFamily="2" charset="0"/>
                <a:cs typeface="+mn-ea"/>
                <a:sym typeface="+mn-lt"/>
              </a:rPr>
              <a:t>gaëp</a:t>
            </a:r>
            <a:r>
              <a:rPr lang="en-US" altLang="zh-CN" sz="8000" b="1" dirty="0" smtClean="0">
                <a:ln w="22225">
                  <a:solidFill>
                    <a:schemeClr val="tx1"/>
                  </a:solidFill>
                  <a:prstDash val="solid"/>
                </a:ln>
                <a:solidFill>
                  <a:schemeClr val="accent2">
                    <a:lumMod val="60000"/>
                    <a:lumOff val="40000"/>
                  </a:schemeClr>
                </a:solidFill>
                <a:latin typeface="VNI-Avo" pitchFamily="2" charset="0"/>
                <a:cs typeface="+mn-ea"/>
                <a:sym typeface="+mn-lt"/>
              </a:rPr>
              <a:t> </a:t>
            </a:r>
            <a:r>
              <a:rPr lang="en-US" altLang="zh-CN" sz="8000" b="1" dirty="0" err="1" smtClean="0">
                <a:ln w="22225">
                  <a:solidFill>
                    <a:schemeClr val="tx1"/>
                  </a:solidFill>
                  <a:prstDash val="solid"/>
                </a:ln>
                <a:solidFill>
                  <a:schemeClr val="accent2">
                    <a:lumMod val="60000"/>
                    <a:lumOff val="40000"/>
                  </a:schemeClr>
                </a:solidFill>
                <a:latin typeface="VNI-Avo" pitchFamily="2" charset="0"/>
                <a:cs typeface="+mn-ea"/>
                <a:sym typeface="+mn-lt"/>
              </a:rPr>
              <a:t>laïi</a:t>
            </a:r>
            <a:endParaRPr lang="zh-CN" altLang="en-US" sz="8000" b="1" dirty="0">
              <a:ln w="22225">
                <a:solidFill>
                  <a:schemeClr val="tx1"/>
                </a:solidFill>
                <a:prstDash val="solid"/>
              </a:ln>
              <a:solidFill>
                <a:schemeClr val="accent2">
                  <a:lumMod val="60000"/>
                  <a:lumOff val="40000"/>
                </a:schemeClr>
              </a:solidFill>
              <a:latin typeface="VNI-Avo" pitchFamily="2" charset="0"/>
              <a:cs typeface="+mn-ea"/>
              <a:sym typeface="+mn-lt"/>
            </a:endParaRPr>
          </a:p>
        </p:txBody>
      </p:sp>
      <p:pic>
        <p:nvPicPr>
          <p:cNvPr id="33" name="图片 32" descr="99996a24e38dda36a7ff1275d7cf95cc"/>
          <p:cNvPicPr>
            <a:picLocks noChangeAspect="1"/>
          </p:cNvPicPr>
          <p:nvPr/>
        </p:nvPicPr>
        <p:blipFill>
          <a:blip r:embed="rId9">
            <a:clrChange>
              <a:clrFrom>
                <a:srgbClr val="F6F6F6">
                  <a:alpha val="100000"/>
                </a:srgbClr>
              </a:clrFrom>
              <a:clrTo>
                <a:srgbClr val="F6F6F6">
                  <a:alpha val="100000"/>
                  <a:alpha val="0"/>
                </a:srgbClr>
              </a:clrTo>
            </a:clrChange>
          </a:blip>
          <a:stretch>
            <a:fillRect/>
          </a:stretch>
        </p:blipFill>
        <p:spPr>
          <a:xfrm rot="19320000">
            <a:off x="56515" y="509270"/>
            <a:ext cx="1718310" cy="1721485"/>
          </a:xfrm>
          <a:prstGeom prst="rect">
            <a:avLst/>
          </a:prstGeom>
        </p:spPr>
      </p:pic>
    </p:spTree>
    <p:extLst>
      <p:ext uri="{BB962C8B-B14F-4D97-AF65-F5344CB8AC3E}">
        <p14:creationId xmlns:p14="http://schemas.microsoft.com/office/powerpoint/2010/main" val="279222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资源 711"/>
          <p:cNvPicPr>
            <a:picLocks noChangeAspect="1"/>
          </p:cNvPicPr>
          <p:nvPr/>
        </p:nvPicPr>
        <p:blipFill>
          <a:blip r:embed="rId3"/>
          <a:stretch>
            <a:fillRect/>
          </a:stretch>
        </p:blipFill>
        <p:spPr>
          <a:xfrm>
            <a:off x="97790" y="4859655"/>
            <a:ext cx="11996420" cy="2129155"/>
          </a:xfrm>
          <a:prstGeom prst="rect">
            <a:avLst/>
          </a:prstGeom>
        </p:spPr>
      </p:pic>
      <p:pic>
        <p:nvPicPr>
          <p:cNvPr id="4" name="图片 3" descr="资源 811"/>
          <p:cNvPicPr>
            <a:picLocks noChangeAspect="1"/>
          </p:cNvPicPr>
          <p:nvPr/>
        </p:nvPicPr>
        <p:blipFill>
          <a:blip r:embed="rId4"/>
          <a:stretch>
            <a:fillRect/>
          </a:stretch>
        </p:blipFill>
        <p:spPr>
          <a:xfrm>
            <a:off x="3964940" y="3628390"/>
            <a:ext cx="4262120" cy="2689860"/>
          </a:xfrm>
          <a:prstGeom prst="rect">
            <a:avLst/>
          </a:prstGeom>
        </p:spPr>
      </p:pic>
      <p:pic>
        <p:nvPicPr>
          <p:cNvPr id="12" name="图片 11" descr="资源 611"/>
          <p:cNvPicPr>
            <a:picLocks noChangeAspect="1"/>
          </p:cNvPicPr>
          <p:nvPr/>
        </p:nvPicPr>
        <p:blipFill>
          <a:blip r:embed="rId5"/>
          <a:stretch>
            <a:fillRect/>
          </a:stretch>
        </p:blipFill>
        <p:spPr>
          <a:xfrm>
            <a:off x="925195" y="3346450"/>
            <a:ext cx="1393825" cy="676275"/>
          </a:xfrm>
          <a:prstGeom prst="rect">
            <a:avLst/>
          </a:prstGeom>
        </p:spPr>
      </p:pic>
      <p:sp>
        <p:nvSpPr>
          <p:cNvPr id="23" name="文本框 22"/>
          <p:cNvSpPr txBox="1"/>
          <p:nvPr/>
        </p:nvSpPr>
        <p:spPr>
          <a:xfrm>
            <a:off x="4269274" y="508802"/>
            <a:ext cx="4839162" cy="1212319"/>
          </a:xfrm>
          <a:prstGeom prst="rect">
            <a:avLst/>
          </a:prstGeom>
          <a:noFill/>
        </p:spPr>
        <p:txBody>
          <a:bodyPr wrap="square" lIns="72327" tIns="36163" rIns="72327" bIns="36163" rtlCol="0">
            <a:spAutoFit/>
          </a:bodyPr>
          <a:lstStyle/>
          <a:p>
            <a:pPr algn="l">
              <a:lnSpc>
                <a:spcPct val="130000"/>
              </a:lnSpc>
            </a:pPr>
            <a:r>
              <a:rPr lang="en-US" altLang="zh-CN" sz="5695" dirty="0" err="1" smtClean="0">
                <a:solidFill>
                  <a:schemeClr val="tx1"/>
                </a:solidFill>
                <a:latin typeface="VNI-Avo" pitchFamily="2" charset="0"/>
                <a:cs typeface="+mn-ea"/>
                <a:sym typeface="+mn-lt"/>
              </a:rPr>
              <a:t>Hoaït</a:t>
            </a:r>
            <a:r>
              <a:rPr lang="en-US" altLang="zh-CN" sz="5695" dirty="0" smtClean="0">
                <a:solidFill>
                  <a:schemeClr val="tx1"/>
                </a:solidFill>
                <a:latin typeface="VNI-Avo" pitchFamily="2" charset="0"/>
                <a:cs typeface="+mn-ea"/>
                <a:sym typeface="+mn-lt"/>
              </a:rPr>
              <a:t> </a:t>
            </a:r>
            <a:r>
              <a:rPr lang="en-US" altLang="zh-CN" sz="5695" dirty="0" err="1" smtClean="0">
                <a:solidFill>
                  <a:schemeClr val="tx1"/>
                </a:solidFill>
                <a:latin typeface="VNI-Avo" pitchFamily="2" charset="0"/>
                <a:cs typeface="+mn-ea"/>
                <a:sym typeface="+mn-lt"/>
              </a:rPr>
              <a:t>ñoäng</a:t>
            </a:r>
            <a:r>
              <a:rPr lang="en-US" altLang="zh-CN" sz="5695" dirty="0" smtClean="0">
                <a:solidFill>
                  <a:schemeClr val="tx1"/>
                </a:solidFill>
                <a:latin typeface="VNI-Avo" pitchFamily="2" charset="0"/>
                <a:cs typeface="+mn-ea"/>
                <a:sym typeface="+mn-lt"/>
              </a:rPr>
              <a:t> </a:t>
            </a:r>
            <a:r>
              <a:rPr lang="en-US" altLang="zh-CN" sz="5695" dirty="0" smtClean="0">
                <a:solidFill>
                  <a:schemeClr val="tx1"/>
                </a:solidFill>
                <a:latin typeface="VNI-Avo" pitchFamily="2" charset="0"/>
                <a:cs typeface="+mn-ea"/>
                <a:sym typeface="+mn-lt"/>
              </a:rPr>
              <a:t>1</a:t>
            </a:r>
            <a:endParaRPr lang="en-US" altLang="zh-CN" sz="5695" dirty="0">
              <a:solidFill>
                <a:schemeClr val="tx1"/>
              </a:solidFill>
              <a:latin typeface="VNI-Avo" pitchFamily="2" charset="0"/>
              <a:cs typeface="+mn-ea"/>
              <a:sym typeface="+mn-lt"/>
            </a:endParaRPr>
          </a:p>
        </p:txBody>
      </p:sp>
      <p:pic>
        <p:nvPicPr>
          <p:cNvPr id="11" name="图片 10"/>
          <p:cNvPicPr>
            <a:picLocks noChangeAspect="1"/>
          </p:cNvPicPr>
          <p:nvPr/>
        </p:nvPicPr>
        <p:blipFill>
          <a:blip r:embed="rId6"/>
          <a:stretch>
            <a:fillRect/>
          </a:stretch>
        </p:blipFill>
        <p:spPr>
          <a:xfrm>
            <a:off x="8628380" y="5850255"/>
            <a:ext cx="784860" cy="776605"/>
          </a:xfrm>
          <a:prstGeom prst="rect">
            <a:avLst/>
          </a:prstGeom>
        </p:spPr>
      </p:pic>
      <p:grpSp>
        <p:nvGrpSpPr>
          <p:cNvPr id="661" name="Group 15"/>
          <p:cNvGrpSpPr>
            <a:grpSpLocks noChangeAspect="1"/>
          </p:cNvGrpSpPr>
          <p:nvPr/>
        </p:nvGrpSpPr>
        <p:grpSpPr bwMode="auto">
          <a:xfrm>
            <a:off x="1191512" y="5960861"/>
            <a:ext cx="1761835" cy="882912"/>
            <a:chOff x="5549" y="3722"/>
            <a:chExt cx="1325" cy="664"/>
          </a:xfrm>
        </p:grpSpPr>
        <p:sp>
          <p:nvSpPr>
            <p:cNvPr id="662" name="AutoShape 14"/>
            <p:cNvSpPr>
              <a:spLocks noChangeAspect="1" noChangeArrowheads="1" noTextEdit="1"/>
            </p:cNvSpPr>
            <p:nvPr/>
          </p:nvSpPr>
          <p:spPr bwMode="auto">
            <a:xfrm>
              <a:off x="5556" y="3727"/>
              <a:ext cx="1318"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3" name="Freeform 16"/>
            <p:cNvSpPr/>
            <p:nvPr/>
          </p:nvSpPr>
          <p:spPr bwMode="auto">
            <a:xfrm>
              <a:off x="5706" y="4090"/>
              <a:ext cx="83" cy="76"/>
            </a:xfrm>
            <a:custGeom>
              <a:avLst/>
              <a:gdLst>
                <a:gd name="T0" fmla="*/ 0 w 35"/>
                <a:gd name="T1" fmla="*/ 23 h 32"/>
                <a:gd name="T2" fmla="*/ 0 w 35"/>
                <a:gd name="T3" fmla="*/ 20 h 32"/>
                <a:gd name="T4" fmla="*/ 35 w 35"/>
                <a:gd name="T5" fmla="*/ 1 h 32"/>
                <a:gd name="T6" fmla="*/ 33 w 35"/>
                <a:gd name="T7" fmla="*/ 13 h 32"/>
                <a:gd name="T8" fmla="*/ 28 w 35"/>
                <a:gd name="T9" fmla="*/ 26 h 32"/>
                <a:gd name="T10" fmla="*/ 20 w 35"/>
                <a:gd name="T11" fmla="*/ 31 h 32"/>
                <a:gd name="T12" fmla="*/ 11 w 35"/>
                <a:gd name="T13" fmla="*/ 30 h 32"/>
                <a:gd name="T14" fmla="*/ 2 w 35"/>
                <a:gd name="T15" fmla="*/ 29 h 32"/>
                <a:gd name="T16" fmla="*/ 0 w 35"/>
                <a:gd name="T17" fmla="*/ 26 h 32"/>
                <a:gd name="T18" fmla="*/ 0 w 35"/>
                <a:gd name="T19"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2">
                  <a:moveTo>
                    <a:pt x="0" y="23"/>
                  </a:moveTo>
                  <a:cubicBezTo>
                    <a:pt x="0" y="22"/>
                    <a:pt x="0" y="20"/>
                    <a:pt x="0" y="20"/>
                  </a:cubicBezTo>
                  <a:cubicBezTo>
                    <a:pt x="11" y="0"/>
                    <a:pt x="35" y="1"/>
                    <a:pt x="35" y="1"/>
                  </a:cubicBezTo>
                  <a:cubicBezTo>
                    <a:pt x="35" y="1"/>
                    <a:pt x="34" y="5"/>
                    <a:pt x="33" y="13"/>
                  </a:cubicBezTo>
                  <a:cubicBezTo>
                    <a:pt x="33" y="21"/>
                    <a:pt x="30" y="25"/>
                    <a:pt x="28" y="26"/>
                  </a:cubicBezTo>
                  <a:cubicBezTo>
                    <a:pt x="27" y="28"/>
                    <a:pt x="22" y="32"/>
                    <a:pt x="20" y="31"/>
                  </a:cubicBezTo>
                  <a:cubicBezTo>
                    <a:pt x="19" y="29"/>
                    <a:pt x="12" y="30"/>
                    <a:pt x="11" y="30"/>
                  </a:cubicBezTo>
                  <a:cubicBezTo>
                    <a:pt x="10" y="31"/>
                    <a:pt x="7" y="32"/>
                    <a:pt x="2" y="29"/>
                  </a:cubicBezTo>
                  <a:cubicBezTo>
                    <a:pt x="1" y="28"/>
                    <a:pt x="0" y="27"/>
                    <a:pt x="0" y="26"/>
                  </a:cubicBezTo>
                  <a:cubicBezTo>
                    <a:pt x="0" y="25"/>
                    <a:pt x="0" y="24"/>
                    <a:pt x="0" y="23"/>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4" name="Freeform 17"/>
            <p:cNvSpPr/>
            <p:nvPr/>
          </p:nvSpPr>
          <p:spPr bwMode="auto">
            <a:xfrm>
              <a:off x="5703" y="4140"/>
              <a:ext cx="131" cy="108"/>
            </a:xfrm>
            <a:custGeom>
              <a:avLst/>
              <a:gdLst>
                <a:gd name="T0" fmla="*/ 5 w 55"/>
                <a:gd name="T1" fmla="*/ 20 h 45"/>
                <a:gd name="T2" fmla="*/ 12 w 55"/>
                <a:gd name="T3" fmla="*/ 37 h 45"/>
                <a:gd name="T4" fmla="*/ 55 w 55"/>
                <a:gd name="T5" fmla="*/ 26 h 45"/>
                <a:gd name="T6" fmla="*/ 45 w 55"/>
                <a:gd name="T7" fmla="*/ 16 h 45"/>
                <a:gd name="T8" fmla="*/ 16 w 55"/>
                <a:gd name="T9" fmla="*/ 4 h 45"/>
                <a:gd name="T10" fmla="*/ 5 w 55"/>
                <a:gd name="T11" fmla="*/ 20 h 45"/>
              </a:gdLst>
              <a:ahLst/>
              <a:cxnLst>
                <a:cxn ang="0">
                  <a:pos x="T0" y="T1"/>
                </a:cxn>
                <a:cxn ang="0">
                  <a:pos x="T2" y="T3"/>
                </a:cxn>
                <a:cxn ang="0">
                  <a:pos x="T4" y="T5"/>
                </a:cxn>
                <a:cxn ang="0">
                  <a:pos x="T6" y="T7"/>
                </a:cxn>
                <a:cxn ang="0">
                  <a:pos x="T8" y="T9"/>
                </a:cxn>
                <a:cxn ang="0">
                  <a:pos x="T10" y="T11"/>
                </a:cxn>
              </a:cxnLst>
              <a:rect l="0" t="0" r="r" b="b"/>
              <a:pathLst>
                <a:path w="55" h="45">
                  <a:moveTo>
                    <a:pt x="5" y="20"/>
                  </a:moveTo>
                  <a:cubicBezTo>
                    <a:pt x="5" y="20"/>
                    <a:pt x="2" y="31"/>
                    <a:pt x="12" y="37"/>
                  </a:cubicBezTo>
                  <a:cubicBezTo>
                    <a:pt x="21" y="43"/>
                    <a:pt x="34" y="45"/>
                    <a:pt x="55" y="26"/>
                  </a:cubicBezTo>
                  <a:cubicBezTo>
                    <a:pt x="55" y="26"/>
                    <a:pt x="49" y="21"/>
                    <a:pt x="45" y="16"/>
                  </a:cubicBezTo>
                  <a:cubicBezTo>
                    <a:pt x="40" y="12"/>
                    <a:pt x="25" y="0"/>
                    <a:pt x="16" y="4"/>
                  </a:cubicBezTo>
                  <a:cubicBezTo>
                    <a:pt x="7" y="9"/>
                    <a:pt x="0" y="15"/>
                    <a:pt x="5" y="2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5" name="Freeform 18"/>
            <p:cNvSpPr/>
            <p:nvPr/>
          </p:nvSpPr>
          <p:spPr bwMode="auto">
            <a:xfrm>
              <a:off x="5703" y="4183"/>
              <a:ext cx="143" cy="24"/>
            </a:xfrm>
            <a:custGeom>
              <a:avLst/>
              <a:gdLst>
                <a:gd name="T0" fmla="*/ 2 w 60"/>
                <a:gd name="T1" fmla="*/ 3 h 10"/>
                <a:gd name="T2" fmla="*/ 57 w 60"/>
                <a:gd name="T3" fmla="*/ 10 h 10"/>
                <a:gd name="T4" fmla="*/ 58 w 60"/>
                <a:gd name="T5" fmla="*/ 7 h 10"/>
                <a:gd name="T6" fmla="*/ 2 w 60"/>
                <a:gd name="T7" fmla="*/ 0 h 10"/>
                <a:gd name="T8" fmla="*/ 2 w 60"/>
                <a:gd name="T9" fmla="*/ 3 h 10"/>
              </a:gdLst>
              <a:ahLst/>
              <a:cxnLst>
                <a:cxn ang="0">
                  <a:pos x="T0" y="T1"/>
                </a:cxn>
                <a:cxn ang="0">
                  <a:pos x="T2" y="T3"/>
                </a:cxn>
                <a:cxn ang="0">
                  <a:pos x="T4" y="T5"/>
                </a:cxn>
                <a:cxn ang="0">
                  <a:pos x="T6" y="T7"/>
                </a:cxn>
                <a:cxn ang="0">
                  <a:pos x="T8" y="T9"/>
                </a:cxn>
              </a:cxnLst>
              <a:rect l="0" t="0" r="r" b="b"/>
              <a:pathLst>
                <a:path w="60" h="10">
                  <a:moveTo>
                    <a:pt x="2" y="3"/>
                  </a:moveTo>
                  <a:cubicBezTo>
                    <a:pt x="20" y="3"/>
                    <a:pt x="39" y="7"/>
                    <a:pt x="57" y="10"/>
                  </a:cubicBezTo>
                  <a:cubicBezTo>
                    <a:pt x="59" y="10"/>
                    <a:pt x="60" y="7"/>
                    <a:pt x="58" y="7"/>
                  </a:cubicBezTo>
                  <a:cubicBezTo>
                    <a:pt x="39" y="4"/>
                    <a:pt x="21" y="0"/>
                    <a:pt x="2" y="0"/>
                  </a:cubicBezTo>
                  <a:cubicBezTo>
                    <a:pt x="0" y="0"/>
                    <a:pt x="0" y="3"/>
                    <a:pt x="2" y="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6" name="Freeform 19"/>
            <p:cNvSpPr/>
            <p:nvPr/>
          </p:nvSpPr>
          <p:spPr bwMode="auto">
            <a:xfrm>
              <a:off x="5691" y="4135"/>
              <a:ext cx="155" cy="113"/>
            </a:xfrm>
            <a:custGeom>
              <a:avLst/>
              <a:gdLst>
                <a:gd name="T0" fmla="*/ 8 w 65"/>
                <a:gd name="T1" fmla="*/ 21 h 47"/>
                <a:gd name="T2" fmla="*/ 27 w 65"/>
                <a:gd name="T3" fmla="*/ 47 h 47"/>
                <a:gd name="T4" fmla="*/ 64 w 65"/>
                <a:gd name="T5" fmla="*/ 28 h 47"/>
                <a:gd name="T6" fmla="*/ 64 w 65"/>
                <a:gd name="T7" fmla="*/ 26 h 47"/>
                <a:gd name="T8" fmla="*/ 24 w 65"/>
                <a:gd name="T9" fmla="*/ 4 h 47"/>
                <a:gd name="T10" fmla="*/ 9 w 65"/>
                <a:gd name="T11" fmla="*/ 23 h 47"/>
                <a:gd name="T12" fmla="*/ 11 w 65"/>
                <a:gd name="T13" fmla="*/ 21 h 47"/>
                <a:gd name="T14" fmla="*/ 27 w 65"/>
                <a:gd name="T15" fmla="*/ 7 h 47"/>
                <a:gd name="T16" fmla="*/ 48 w 65"/>
                <a:gd name="T17" fmla="*/ 17 h 47"/>
                <a:gd name="T18" fmla="*/ 59 w 65"/>
                <a:gd name="T19" fmla="*/ 26 h 47"/>
                <a:gd name="T20" fmla="*/ 62 w 65"/>
                <a:gd name="T21" fmla="*/ 26 h 47"/>
                <a:gd name="T22" fmla="*/ 44 w 65"/>
                <a:gd name="T23" fmla="*/ 39 h 47"/>
                <a:gd name="T24" fmla="*/ 25 w 65"/>
                <a:gd name="T25" fmla="*/ 43 h 47"/>
                <a:gd name="T26" fmla="*/ 11 w 65"/>
                <a:gd name="T27" fmla="*/ 23 h 47"/>
                <a:gd name="T28" fmla="*/ 8 w 65"/>
                <a:gd name="T29"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8" y="21"/>
                  </a:moveTo>
                  <a:cubicBezTo>
                    <a:pt x="2" y="34"/>
                    <a:pt x="15" y="46"/>
                    <a:pt x="27" y="47"/>
                  </a:cubicBezTo>
                  <a:cubicBezTo>
                    <a:pt x="42" y="47"/>
                    <a:pt x="54" y="38"/>
                    <a:pt x="64" y="28"/>
                  </a:cubicBezTo>
                  <a:cubicBezTo>
                    <a:pt x="65" y="28"/>
                    <a:pt x="65" y="27"/>
                    <a:pt x="64" y="26"/>
                  </a:cubicBezTo>
                  <a:cubicBezTo>
                    <a:pt x="52" y="18"/>
                    <a:pt x="41" y="0"/>
                    <a:pt x="24" y="4"/>
                  </a:cubicBezTo>
                  <a:cubicBezTo>
                    <a:pt x="19" y="6"/>
                    <a:pt x="0" y="16"/>
                    <a:pt x="9" y="23"/>
                  </a:cubicBezTo>
                  <a:cubicBezTo>
                    <a:pt x="10" y="24"/>
                    <a:pt x="12" y="22"/>
                    <a:pt x="11" y="21"/>
                  </a:cubicBezTo>
                  <a:cubicBezTo>
                    <a:pt x="4" y="15"/>
                    <a:pt x="25" y="7"/>
                    <a:pt x="27" y="7"/>
                  </a:cubicBezTo>
                  <a:cubicBezTo>
                    <a:pt x="35" y="6"/>
                    <a:pt x="43" y="12"/>
                    <a:pt x="48" y="17"/>
                  </a:cubicBezTo>
                  <a:cubicBezTo>
                    <a:pt x="52" y="20"/>
                    <a:pt x="55" y="23"/>
                    <a:pt x="59" y="26"/>
                  </a:cubicBezTo>
                  <a:cubicBezTo>
                    <a:pt x="63" y="29"/>
                    <a:pt x="61" y="28"/>
                    <a:pt x="62" y="26"/>
                  </a:cubicBezTo>
                  <a:cubicBezTo>
                    <a:pt x="57" y="31"/>
                    <a:pt x="51" y="35"/>
                    <a:pt x="44" y="39"/>
                  </a:cubicBezTo>
                  <a:cubicBezTo>
                    <a:pt x="38" y="43"/>
                    <a:pt x="32" y="44"/>
                    <a:pt x="25" y="43"/>
                  </a:cubicBezTo>
                  <a:cubicBezTo>
                    <a:pt x="16" y="42"/>
                    <a:pt x="7" y="32"/>
                    <a:pt x="11" y="23"/>
                  </a:cubicBezTo>
                  <a:cubicBezTo>
                    <a:pt x="12" y="21"/>
                    <a:pt x="9" y="20"/>
                    <a:pt x="8" y="2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7" name="Freeform 20"/>
            <p:cNvSpPr/>
            <p:nvPr/>
          </p:nvSpPr>
          <p:spPr bwMode="auto">
            <a:xfrm>
              <a:off x="5703" y="4078"/>
              <a:ext cx="98" cy="93"/>
            </a:xfrm>
            <a:custGeom>
              <a:avLst/>
              <a:gdLst>
                <a:gd name="T0" fmla="*/ 3 w 41"/>
                <a:gd name="T1" fmla="*/ 38 h 39"/>
                <a:gd name="T2" fmla="*/ 19 w 41"/>
                <a:gd name="T3" fmla="*/ 22 h 39"/>
                <a:gd name="T4" fmla="*/ 39 w 41"/>
                <a:gd name="T5" fmla="*/ 4 h 39"/>
                <a:gd name="T6" fmla="*/ 38 w 41"/>
                <a:gd name="T7" fmla="*/ 1 h 39"/>
                <a:gd name="T8" fmla="*/ 20 w 41"/>
                <a:gd name="T9" fmla="*/ 17 h 39"/>
                <a:gd name="T10" fmla="*/ 2 w 41"/>
                <a:gd name="T11" fmla="*/ 36 h 39"/>
                <a:gd name="T12" fmla="*/ 3 w 41"/>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3" y="38"/>
                  </a:moveTo>
                  <a:cubicBezTo>
                    <a:pt x="10" y="34"/>
                    <a:pt x="13" y="28"/>
                    <a:pt x="19" y="22"/>
                  </a:cubicBezTo>
                  <a:cubicBezTo>
                    <a:pt x="25" y="16"/>
                    <a:pt x="32" y="9"/>
                    <a:pt x="39" y="4"/>
                  </a:cubicBezTo>
                  <a:cubicBezTo>
                    <a:pt x="41" y="3"/>
                    <a:pt x="40" y="0"/>
                    <a:pt x="38" y="1"/>
                  </a:cubicBezTo>
                  <a:cubicBezTo>
                    <a:pt x="31" y="6"/>
                    <a:pt x="26" y="11"/>
                    <a:pt x="20" y="17"/>
                  </a:cubicBezTo>
                  <a:cubicBezTo>
                    <a:pt x="14" y="23"/>
                    <a:pt x="9" y="31"/>
                    <a:pt x="2" y="36"/>
                  </a:cubicBezTo>
                  <a:cubicBezTo>
                    <a:pt x="0" y="37"/>
                    <a:pt x="2" y="39"/>
                    <a:pt x="3" y="3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8" name="Freeform 21"/>
            <p:cNvSpPr/>
            <p:nvPr/>
          </p:nvSpPr>
          <p:spPr bwMode="auto">
            <a:xfrm>
              <a:off x="5703" y="4078"/>
              <a:ext cx="100" cy="84"/>
            </a:xfrm>
            <a:custGeom>
              <a:avLst/>
              <a:gdLst>
                <a:gd name="T0" fmla="*/ 24 w 42"/>
                <a:gd name="T1" fmla="*/ 34 h 35"/>
                <a:gd name="T2" fmla="*/ 41 w 42"/>
                <a:gd name="T3" fmla="*/ 2 h 35"/>
                <a:gd name="T4" fmla="*/ 40 w 42"/>
                <a:gd name="T5" fmla="*/ 0 h 35"/>
                <a:gd name="T6" fmla="*/ 1 w 42"/>
                <a:gd name="T7" fmla="*/ 21 h 35"/>
                <a:gd name="T8" fmla="*/ 4 w 42"/>
                <a:gd name="T9" fmla="*/ 22 h 35"/>
                <a:gd name="T10" fmla="*/ 40 w 42"/>
                <a:gd name="T11" fmla="*/ 3 h 35"/>
                <a:gd name="T12" fmla="*/ 39 w 42"/>
                <a:gd name="T13" fmla="*/ 1 h 35"/>
                <a:gd name="T14" fmla="*/ 23 w 42"/>
                <a:gd name="T15" fmla="*/ 32 h 35"/>
                <a:gd name="T16" fmla="*/ 24 w 42"/>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24" y="34"/>
                  </a:moveTo>
                  <a:cubicBezTo>
                    <a:pt x="38" y="29"/>
                    <a:pt x="36" y="14"/>
                    <a:pt x="41" y="2"/>
                  </a:cubicBezTo>
                  <a:cubicBezTo>
                    <a:pt x="42" y="1"/>
                    <a:pt x="41" y="0"/>
                    <a:pt x="40" y="0"/>
                  </a:cubicBezTo>
                  <a:cubicBezTo>
                    <a:pt x="24" y="3"/>
                    <a:pt x="7" y="5"/>
                    <a:pt x="1" y="21"/>
                  </a:cubicBezTo>
                  <a:cubicBezTo>
                    <a:pt x="0" y="23"/>
                    <a:pt x="3" y="24"/>
                    <a:pt x="4" y="22"/>
                  </a:cubicBezTo>
                  <a:cubicBezTo>
                    <a:pt x="10" y="7"/>
                    <a:pt x="26" y="6"/>
                    <a:pt x="40" y="3"/>
                  </a:cubicBezTo>
                  <a:cubicBezTo>
                    <a:pt x="40" y="2"/>
                    <a:pt x="39" y="2"/>
                    <a:pt x="39" y="1"/>
                  </a:cubicBezTo>
                  <a:cubicBezTo>
                    <a:pt x="34" y="11"/>
                    <a:pt x="35" y="26"/>
                    <a:pt x="23" y="32"/>
                  </a:cubicBezTo>
                  <a:cubicBezTo>
                    <a:pt x="21" y="32"/>
                    <a:pt x="22" y="35"/>
                    <a:pt x="24" y="3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9" name="Freeform 22"/>
            <p:cNvSpPr/>
            <p:nvPr/>
          </p:nvSpPr>
          <p:spPr bwMode="auto">
            <a:xfrm>
              <a:off x="5907" y="4157"/>
              <a:ext cx="91" cy="79"/>
            </a:xfrm>
            <a:custGeom>
              <a:avLst/>
              <a:gdLst>
                <a:gd name="T0" fmla="*/ 34 w 38"/>
                <a:gd name="T1" fmla="*/ 12 h 33"/>
                <a:gd name="T2" fmla="*/ 0 w 38"/>
                <a:gd name="T3" fmla="*/ 13 h 33"/>
                <a:gd name="T4" fmla="*/ 14 w 38"/>
                <a:gd name="T5" fmla="*/ 21 h 33"/>
                <a:gd name="T6" fmla="*/ 38 w 38"/>
                <a:gd name="T7" fmla="*/ 23 h 33"/>
                <a:gd name="T8" fmla="*/ 34 w 38"/>
                <a:gd name="T9" fmla="*/ 12 h 33"/>
              </a:gdLst>
              <a:ahLst/>
              <a:cxnLst>
                <a:cxn ang="0">
                  <a:pos x="T0" y="T1"/>
                </a:cxn>
                <a:cxn ang="0">
                  <a:pos x="T2" y="T3"/>
                </a:cxn>
                <a:cxn ang="0">
                  <a:pos x="T4" y="T5"/>
                </a:cxn>
                <a:cxn ang="0">
                  <a:pos x="T6" y="T7"/>
                </a:cxn>
                <a:cxn ang="0">
                  <a:pos x="T8" y="T9"/>
                </a:cxn>
              </a:cxnLst>
              <a:rect l="0" t="0" r="r" b="b"/>
              <a:pathLst>
                <a:path w="38" h="33">
                  <a:moveTo>
                    <a:pt x="34" y="12"/>
                  </a:moveTo>
                  <a:cubicBezTo>
                    <a:pt x="34" y="12"/>
                    <a:pt x="21" y="0"/>
                    <a:pt x="0" y="13"/>
                  </a:cubicBezTo>
                  <a:cubicBezTo>
                    <a:pt x="0" y="13"/>
                    <a:pt x="7" y="16"/>
                    <a:pt x="14" y="21"/>
                  </a:cubicBezTo>
                  <a:cubicBezTo>
                    <a:pt x="20" y="26"/>
                    <a:pt x="32" y="33"/>
                    <a:pt x="38" y="23"/>
                  </a:cubicBezTo>
                  <a:cubicBezTo>
                    <a:pt x="38" y="23"/>
                    <a:pt x="34" y="17"/>
                    <a:pt x="34" y="12"/>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0" name="Freeform 23"/>
            <p:cNvSpPr/>
            <p:nvPr/>
          </p:nvSpPr>
          <p:spPr bwMode="auto">
            <a:xfrm>
              <a:off x="5891" y="4155"/>
              <a:ext cx="107" cy="90"/>
            </a:xfrm>
            <a:custGeom>
              <a:avLst/>
              <a:gdLst>
                <a:gd name="T0" fmla="*/ 42 w 45"/>
                <a:gd name="T1" fmla="*/ 10 h 38"/>
                <a:gd name="T2" fmla="*/ 1 w 45"/>
                <a:gd name="T3" fmla="*/ 15 h 38"/>
                <a:gd name="T4" fmla="*/ 2 w 45"/>
                <a:gd name="T5" fmla="*/ 17 h 38"/>
                <a:gd name="T6" fmla="*/ 44 w 45"/>
                <a:gd name="T7" fmla="*/ 24 h 38"/>
                <a:gd name="T8" fmla="*/ 42 w 45"/>
                <a:gd name="T9" fmla="*/ 21 h 38"/>
                <a:gd name="T10" fmla="*/ 2 w 45"/>
                <a:gd name="T11" fmla="*/ 14 h 38"/>
                <a:gd name="T12" fmla="*/ 3 w 45"/>
                <a:gd name="T13" fmla="*/ 17 h 38"/>
                <a:gd name="T14" fmla="*/ 40 w 45"/>
                <a:gd name="T15" fmla="*/ 12 h 38"/>
                <a:gd name="T16" fmla="*/ 42 w 45"/>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8">
                  <a:moveTo>
                    <a:pt x="42" y="10"/>
                  </a:moveTo>
                  <a:cubicBezTo>
                    <a:pt x="29" y="0"/>
                    <a:pt x="12" y="5"/>
                    <a:pt x="1" y="15"/>
                  </a:cubicBezTo>
                  <a:cubicBezTo>
                    <a:pt x="0" y="16"/>
                    <a:pt x="0" y="17"/>
                    <a:pt x="2" y="17"/>
                  </a:cubicBezTo>
                  <a:cubicBezTo>
                    <a:pt x="17" y="20"/>
                    <a:pt x="29" y="38"/>
                    <a:pt x="44" y="24"/>
                  </a:cubicBezTo>
                  <a:cubicBezTo>
                    <a:pt x="45" y="22"/>
                    <a:pt x="43" y="20"/>
                    <a:pt x="42" y="21"/>
                  </a:cubicBezTo>
                  <a:cubicBezTo>
                    <a:pt x="29" y="34"/>
                    <a:pt x="16" y="17"/>
                    <a:pt x="2" y="14"/>
                  </a:cubicBezTo>
                  <a:cubicBezTo>
                    <a:pt x="3" y="15"/>
                    <a:pt x="3" y="16"/>
                    <a:pt x="3" y="17"/>
                  </a:cubicBezTo>
                  <a:cubicBezTo>
                    <a:pt x="13" y="8"/>
                    <a:pt x="29" y="3"/>
                    <a:pt x="40" y="12"/>
                  </a:cubicBezTo>
                  <a:cubicBezTo>
                    <a:pt x="42" y="14"/>
                    <a:pt x="44" y="12"/>
                    <a:pt x="42"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1" name="Freeform 24"/>
            <p:cNvSpPr/>
            <p:nvPr/>
          </p:nvSpPr>
          <p:spPr bwMode="auto">
            <a:xfrm>
              <a:off x="5912" y="4171"/>
              <a:ext cx="83" cy="31"/>
            </a:xfrm>
            <a:custGeom>
              <a:avLst/>
              <a:gdLst>
                <a:gd name="T0" fmla="*/ 34 w 35"/>
                <a:gd name="T1" fmla="*/ 10 h 13"/>
                <a:gd name="T2" fmla="*/ 1 w 35"/>
                <a:gd name="T3" fmla="*/ 7 h 13"/>
                <a:gd name="T4" fmla="*/ 3 w 35"/>
                <a:gd name="T5" fmla="*/ 9 h 13"/>
                <a:gd name="T6" fmla="*/ 32 w 35"/>
                <a:gd name="T7" fmla="*/ 12 h 13"/>
                <a:gd name="T8" fmla="*/ 34 w 35"/>
                <a:gd name="T9" fmla="*/ 10 h 13"/>
              </a:gdLst>
              <a:ahLst/>
              <a:cxnLst>
                <a:cxn ang="0">
                  <a:pos x="T0" y="T1"/>
                </a:cxn>
                <a:cxn ang="0">
                  <a:pos x="T2" y="T3"/>
                </a:cxn>
                <a:cxn ang="0">
                  <a:pos x="T4" y="T5"/>
                </a:cxn>
                <a:cxn ang="0">
                  <a:pos x="T6" y="T7"/>
                </a:cxn>
                <a:cxn ang="0">
                  <a:pos x="T8" y="T9"/>
                </a:cxn>
              </a:cxnLst>
              <a:rect l="0" t="0" r="r" b="b"/>
              <a:pathLst>
                <a:path w="35" h="13">
                  <a:moveTo>
                    <a:pt x="34" y="10"/>
                  </a:moveTo>
                  <a:cubicBezTo>
                    <a:pt x="24" y="3"/>
                    <a:pt x="12" y="0"/>
                    <a:pt x="1" y="7"/>
                  </a:cubicBezTo>
                  <a:cubicBezTo>
                    <a:pt x="0" y="8"/>
                    <a:pt x="1" y="10"/>
                    <a:pt x="3" y="9"/>
                  </a:cubicBezTo>
                  <a:cubicBezTo>
                    <a:pt x="12" y="4"/>
                    <a:pt x="24" y="6"/>
                    <a:pt x="32" y="12"/>
                  </a:cubicBezTo>
                  <a:cubicBezTo>
                    <a:pt x="34" y="13"/>
                    <a:pt x="35" y="11"/>
                    <a:pt x="34"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2" name="Freeform 25"/>
            <p:cNvSpPr/>
            <p:nvPr/>
          </p:nvSpPr>
          <p:spPr bwMode="auto">
            <a:xfrm>
              <a:off x="6000" y="4229"/>
              <a:ext cx="100" cy="66"/>
            </a:xfrm>
            <a:custGeom>
              <a:avLst/>
              <a:gdLst>
                <a:gd name="T0" fmla="*/ 0 w 42"/>
                <a:gd name="T1" fmla="*/ 6 h 28"/>
                <a:gd name="T2" fmla="*/ 24 w 42"/>
                <a:gd name="T3" fmla="*/ 2 h 28"/>
                <a:gd name="T4" fmla="*/ 42 w 42"/>
                <a:gd name="T5" fmla="*/ 3 h 28"/>
                <a:gd name="T6" fmla="*/ 7 w 42"/>
                <a:gd name="T7" fmla="*/ 22 h 28"/>
                <a:gd name="T8" fmla="*/ 2 w 42"/>
                <a:gd name="T9" fmla="*/ 16 h 28"/>
                <a:gd name="T10" fmla="*/ 1 w 42"/>
                <a:gd name="T11" fmla="*/ 13 h 28"/>
                <a:gd name="T12" fmla="*/ 0 w 42"/>
                <a:gd name="T13" fmla="*/ 6 h 28"/>
              </a:gdLst>
              <a:ahLst/>
              <a:cxnLst>
                <a:cxn ang="0">
                  <a:pos x="T0" y="T1"/>
                </a:cxn>
                <a:cxn ang="0">
                  <a:pos x="T2" y="T3"/>
                </a:cxn>
                <a:cxn ang="0">
                  <a:pos x="T4" y="T5"/>
                </a:cxn>
                <a:cxn ang="0">
                  <a:pos x="T6" y="T7"/>
                </a:cxn>
                <a:cxn ang="0">
                  <a:pos x="T8" y="T9"/>
                </a:cxn>
                <a:cxn ang="0">
                  <a:pos x="T10" y="T11"/>
                </a:cxn>
                <a:cxn ang="0">
                  <a:pos x="T12" y="T13"/>
                </a:cxn>
              </a:cxnLst>
              <a:rect l="0" t="0" r="r" b="b"/>
              <a:pathLst>
                <a:path w="42" h="28">
                  <a:moveTo>
                    <a:pt x="0" y="6"/>
                  </a:moveTo>
                  <a:cubicBezTo>
                    <a:pt x="5" y="0"/>
                    <a:pt x="16" y="1"/>
                    <a:pt x="24" y="2"/>
                  </a:cubicBezTo>
                  <a:cubicBezTo>
                    <a:pt x="33" y="4"/>
                    <a:pt x="42" y="3"/>
                    <a:pt x="42" y="3"/>
                  </a:cubicBezTo>
                  <a:cubicBezTo>
                    <a:pt x="26" y="28"/>
                    <a:pt x="7" y="22"/>
                    <a:pt x="7" y="22"/>
                  </a:cubicBezTo>
                  <a:cubicBezTo>
                    <a:pt x="6" y="20"/>
                    <a:pt x="4" y="18"/>
                    <a:pt x="2" y="16"/>
                  </a:cubicBezTo>
                  <a:cubicBezTo>
                    <a:pt x="2" y="15"/>
                    <a:pt x="2" y="14"/>
                    <a:pt x="1" y="13"/>
                  </a:cubicBezTo>
                  <a:cubicBezTo>
                    <a:pt x="1" y="11"/>
                    <a:pt x="1" y="8"/>
                    <a:pt x="0" y="6"/>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3" name="Freeform 26"/>
            <p:cNvSpPr/>
            <p:nvPr/>
          </p:nvSpPr>
          <p:spPr bwMode="auto">
            <a:xfrm>
              <a:off x="6000" y="4207"/>
              <a:ext cx="114" cy="88"/>
            </a:xfrm>
            <a:custGeom>
              <a:avLst/>
              <a:gdLst>
                <a:gd name="T0" fmla="*/ 7 w 48"/>
                <a:gd name="T1" fmla="*/ 34 h 37"/>
                <a:gd name="T2" fmla="*/ 47 w 48"/>
                <a:gd name="T3" fmla="*/ 9 h 37"/>
                <a:gd name="T4" fmla="*/ 46 w 48"/>
                <a:gd name="T5" fmla="*/ 6 h 37"/>
                <a:gd name="T6" fmla="*/ 0 w 48"/>
                <a:gd name="T7" fmla="*/ 17 h 37"/>
                <a:gd name="T8" fmla="*/ 3 w 48"/>
                <a:gd name="T9" fmla="*/ 19 h 37"/>
                <a:gd name="T10" fmla="*/ 46 w 48"/>
                <a:gd name="T11" fmla="*/ 9 h 37"/>
                <a:gd name="T12" fmla="*/ 45 w 48"/>
                <a:gd name="T13" fmla="*/ 7 h 37"/>
                <a:gd name="T14" fmla="*/ 8 w 48"/>
                <a:gd name="T15" fmla="*/ 31 h 37"/>
                <a:gd name="T16" fmla="*/ 7 w 4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7">
                  <a:moveTo>
                    <a:pt x="7" y="34"/>
                  </a:moveTo>
                  <a:cubicBezTo>
                    <a:pt x="26" y="37"/>
                    <a:pt x="40" y="25"/>
                    <a:pt x="47" y="9"/>
                  </a:cubicBezTo>
                  <a:cubicBezTo>
                    <a:pt x="48" y="8"/>
                    <a:pt x="47" y="6"/>
                    <a:pt x="46" y="6"/>
                  </a:cubicBezTo>
                  <a:cubicBezTo>
                    <a:pt x="31" y="10"/>
                    <a:pt x="9" y="0"/>
                    <a:pt x="0" y="17"/>
                  </a:cubicBezTo>
                  <a:cubicBezTo>
                    <a:pt x="0" y="19"/>
                    <a:pt x="2" y="20"/>
                    <a:pt x="3" y="19"/>
                  </a:cubicBezTo>
                  <a:cubicBezTo>
                    <a:pt x="11" y="3"/>
                    <a:pt x="33" y="13"/>
                    <a:pt x="46" y="9"/>
                  </a:cubicBezTo>
                  <a:cubicBezTo>
                    <a:pt x="46" y="9"/>
                    <a:pt x="45" y="8"/>
                    <a:pt x="45" y="7"/>
                  </a:cubicBezTo>
                  <a:cubicBezTo>
                    <a:pt x="38" y="22"/>
                    <a:pt x="25" y="34"/>
                    <a:pt x="8" y="31"/>
                  </a:cubicBezTo>
                  <a:cubicBezTo>
                    <a:pt x="6" y="31"/>
                    <a:pt x="5" y="34"/>
                    <a:pt x="7" y="3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4" name="Freeform 27"/>
            <p:cNvSpPr/>
            <p:nvPr/>
          </p:nvSpPr>
          <p:spPr bwMode="auto">
            <a:xfrm>
              <a:off x="6002" y="4233"/>
              <a:ext cx="91" cy="46"/>
            </a:xfrm>
            <a:custGeom>
              <a:avLst/>
              <a:gdLst>
                <a:gd name="T0" fmla="*/ 2 w 38"/>
                <a:gd name="T1" fmla="*/ 17 h 19"/>
                <a:gd name="T2" fmla="*/ 37 w 38"/>
                <a:gd name="T3" fmla="*/ 4 h 19"/>
                <a:gd name="T4" fmla="*/ 35 w 38"/>
                <a:gd name="T5" fmla="*/ 2 h 19"/>
                <a:gd name="T6" fmla="*/ 3 w 38"/>
                <a:gd name="T7" fmla="*/ 14 h 19"/>
                <a:gd name="T8" fmla="*/ 2 w 38"/>
                <a:gd name="T9" fmla="*/ 17 h 19"/>
              </a:gdLst>
              <a:ahLst/>
              <a:cxnLst>
                <a:cxn ang="0">
                  <a:pos x="T0" y="T1"/>
                </a:cxn>
                <a:cxn ang="0">
                  <a:pos x="T2" y="T3"/>
                </a:cxn>
                <a:cxn ang="0">
                  <a:pos x="T4" y="T5"/>
                </a:cxn>
                <a:cxn ang="0">
                  <a:pos x="T6" y="T7"/>
                </a:cxn>
                <a:cxn ang="0">
                  <a:pos x="T8" y="T9"/>
                </a:cxn>
              </a:cxnLst>
              <a:rect l="0" t="0" r="r" b="b"/>
              <a:pathLst>
                <a:path w="38" h="19">
                  <a:moveTo>
                    <a:pt x="2" y="17"/>
                  </a:moveTo>
                  <a:cubicBezTo>
                    <a:pt x="15" y="19"/>
                    <a:pt x="30" y="15"/>
                    <a:pt x="37" y="4"/>
                  </a:cubicBezTo>
                  <a:cubicBezTo>
                    <a:pt x="38" y="2"/>
                    <a:pt x="36" y="0"/>
                    <a:pt x="35" y="2"/>
                  </a:cubicBezTo>
                  <a:cubicBezTo>
                    <a:pt x="28" y="13"/>
                    <a:pt x="14" y="16"/>
                    <a:pt x="3" y="14"/>
                  </a:cubicBezTo>
                  <a:cubicBezTo>
                    <a:pt x="1" y="14"/>
                    <a:pt x="0" y="16"/>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5" name="Freeform 28"/>
            <p:cNvSpPr/>
            <p:nvPr/>
          </p:nvSpPr>
          <p:spPr bwMode="auto">
            <a:xfrm>
              <a:off x="5983" y="4119"/>
              <a:ext cx="48" cy="258"/>
            </a:xfrm>
            <a:custGeom>
              <a:avLst/>
              <a:gdLst>
                <a:gd name="T0" fmla="*/ 9 w 20"/>
                <a:gd name="T1" fmla="*/ 78 h 108"/>
                <a:gd name="T2" fmla="*/ 5 w 20"/>
                <a:gd name="T3" fmla="*/ 39 h 108"/>
                <a:gd name="T4" fmla="*/ 0 w 20"/>
                <a:gd name="T5" fmla="*/ 2 h 108"/>
                <a:gd name="T6" fmla="*/ 0 w 20"/>
                <a:gd name="T7" fmla="*/ 1 h 108"/>
                <a:gd name="T8" fmla="*/ 4 w 20"/>
                <a:gd name="T9" fmla="*/ 0 h 108"/>
                <a:gd name="T10" fmla="*/ 5 w 20"/>
                <a:gd name="T11" fmla="*/ 7 h 108"/>
                <a:gd name="T12" fmla="*/ 16 w 20"/>
                <a:gd name="T13" fmla="*/ 75 h 108"/>
                <a:gd name="T14" fmla="*/ 19 w 20"/>
                <a:gd name="T15" fmla="*/ 108 h 108"/>
                <a:gd name="T16" fmla="*/ 15 w 20"/>
                <a:gd name="T17" fmla="*/ 104 h 108"/>
                <a:gd name="T18" fmla="*/ 12 w 20"/>
                <a:gd name="T19" fmla="*/ 96 h 108"/>
                <a:gd name="T20" fmla="*/ 9 w 20"/>
                <a:gd name="T21"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8">
                  <a:moveTo>
                    <a:pt x="9" y="78"/>
                  </a:moveTo>
                  <a:cubicBezTo>
                    <a:pt x="8" y="65"/>
                    <a:pt x="6" y="52"/>
                    <a:pt x="5" y="39"/>
                  </a:cubicBezTo>
                  <a:cubicBezTo>
                    <a:pt x="4" y="27"/>
                    <a:pt x="2" y="15"/>
                    <a:pt x="0" y="2"/>
                  </a:cubicBezTo>
                  <a:cubicBezTo>
                    <a:pt x="0" y="2"/>
                    <a:pt x="0" y="1"/>
                    <a:pt x="0" y="1"/>
                  </a:cubicBezTo>
                  <a:cubicBezTo>
                    <a:pt x="1" y="1"/>
                    <a:pt x="3" y="1"/>
                    <a:pt x="4" y="0"/>
                  </a:cubicBezTo>
                  <a:cubicBezTo>
                    <a:pt x="5" y="3"/>
                    <a:pt x="5" y="5"/>
                    <a:pt x="5" y="7"/>
                  </a:cubicBezTo>
                  <a:cubicBezTo>
                    <a:pt x="9" y="30"/>
                    <a:pt x="12" y="53"/>
                    <a:pt x="16" y="75"/>
                  </a:cubicBezTo>
                  <a:cubicBezTo>
                    <a:pt x="17" y="86"/>
                    <a:pt x="20" y="97"/>
                    <a:pt x="19" y="108"/>
                  </a:cubicBezTo>
                  <a:cubicBezTo>
                    <a:pt x="18" y="107"/>
                    <a:pt x="17" y="105"/>
                    <a:pt x="15" y="104"/>
                  </a:cubicBezTo>
                  <a:cubicBezTo>
                    <a:pt x="12" y="100"/>
                    <a:pt x="12" y="101"/>
                    <a:pt x="12" y="96"/>
                  </a:cubicBezTo>
                  <a:cubicBezTo>
                    <a:pt x="11" y="90"/>
                    <a:pt x="9" y="84"/>
                    <a:pt x="9" y="78"/>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6" name="Freeform 29"/>
            <p:cNvSpPr/>
            <p:nvPr/>
          </p:nvSpPr>
          <p:spPr bwMode="auto">
            <a:xfrm>
              <a:off x="5979" y="4121"/>
              <a:ext cx="38" cy="251"/>
            </a:xfrm>
            <a:custGeom>
              <a:avLst/>
              <a:gdLst>
                <a:gd name="T0" fmla="*/ 11 w 16"/>
                <a:gd name="T1" fmla="*/ 68 h 105"/>
                <a:gd name="T2" fmla="*/ 0 w 16"/>
                <a:gd name="T3" fmla="*/ 0 h 105"/>
                <a:gd name="T4" fmla="*/ 2 w 16"/>
                <a:gd name="T5" fmla="*/ 0 h 105"/>
                <a:gd name="T6" fmla="*/ 12 w 16"/>
                <a:gd name="T7" fmla="*/ 68 h 105"/>
                <a:gd name="T8" fmla="*/ 13 w 16"/>
                <a:gd name="T9" fmla="*/ 79 h 105"/>
                <a:gd name="T10" fmla="*/ 16 w 16"/>
                <a:gd name="T11" fmla="*/ 105 h 105"/>
                <a:gd name="T12" fmla="*/ 14 w 16"/>
                <a:gd name="T13" fmla="*/ 104 h 105"/>
                <a:gd name="T14" fmla="*/ 12 w 16"/>
                <a:gd name="T15" fmla="*/ 79 h 105"/>
                <a:gd name="T16" fmla="*/ 11 w 16"/>
                <a:gd name="T17"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5">
                  <a:moveTo>
                    <a:pt x="11" y="68"/>
                  </a:moveTo>
                  <a:cubicBezTo>
                    <a:pt x="0" y="0"/>
                    <a:pt x="0" y="0"/>
                    <a:pt x="0" y="0"/>
                  </a:cubicBezTo>
                  <a:cubicBezTo>
                    <a:pt x="1" y="0"/>
                    <a:pt x="1" y="0"/>
                    <a:pt x="2" y="0"/>
                  </a:cubicBezTo>
                  <a:cubicBezTo>
                    <a:pt x="12" y="68"/>
                    <a:pt x="12" y="68"/>
                    <a:pt x="12" y="68"/>
                  </a:cubicBezTo>
                  <a:cubicBezTo>
                    <a:pt x="13" y="79"/>
                    <a:pt x="13" y="79"/>
                    <a:pt x="13" y="79"/>
                  </a:cubicBezTo>
                  <a:cubicBezTo>
                    <a:pt x="16" y="105"/>
                    <a:pt x="16" y="105"/>
                    <a:pt x="16" y="105"/>
                  </a:cubicBezTo>
                  <a:cubicBezTo>
                    <a:pt x="14" y="104"/>
                    <a:pt x="14" y="104"/>
                    <a:pt x="14" y="104"/>
                  </a:cubicBezTo>
                  <a:cubicBezTo>
                    <a:pt x="12" y="79"/>
                    <a:pt x="12" y="79"/>
                    <a:pt x="12" y="79"/>
                  </a:cubicBezTo>
                  <a:lnTo>
                    <a:pt x="11" y="68"/>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7" name="Freeform 30"/>
            <p:cNvSpPr/>
            <p:nvPr/>
          </p:nvSpPr>
          <p:spPr bwMode="auto">
            <a:xfrm>
              <a:off x="5993" y="4119"/>
              <a:ext cx="33" cy="267"/>
            </a:xfrm>
            <a:custGeom>
              <a:avLst/>
              <a:gdLst>
                <a:gd name="T0" fmla="*/ 9 w 14"/>
                <a:gd name="T1" fmla="*/ 76 h 112"/>
                <a:gd name="T2" fmla="*/ 5 w 14"/>
                <a:gd name="T3" fmla="*/ 43 h 112"/>
                <a:gd name="T4" fmla="*/ 0 w 14"/>
                <a:gd name="T5" fmla="*/ 0 h 112"/>
                <a:gd name="T6" fmla="*/ 1 w 14"/>
                <a:gd name="T7" fmla="*/ 0 h 112"/>
                <a:gd name="T8" fmla="*/ 6 w 14"/>
                <a:gd name="T9" fmla="*/ 42 h 112"/>
                <a:gd name="T10" fmla="*/ 9 w 14"/>
                <a:gd name="T11" fmla="*/ 72 h 112"/>
                <a:gd name="T12" fmla="*/ 10 w 14"/>
                <a:gd name="T13" fmla="*/ 80 h 112"/>
                <a:gd name="T14" fmla="*/ 14 w 14"/>
                <a:gd name="T15" fmla="*/ 112 h 112"/>
                <a:gd name="T16" fmla="*/ 11 w 14"/>
                <a:gd name="T17" fmla="*/ 112 h 112"/>
                <a:gd name="T18" fmla="*/ 9 w 14"/>
                <a:gd name="T19" fmla="*/ 81 h 112"/>
                <a:gd name="T20" fmla="*/ 9 w 14"/>
                <a:gd name="T21" fmla="*/ 7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12">
                  <a:moveTo>
                    <a:pt x="9" y="76"/>
                  </a:moveTo>
                  <a:cubicBezTo>
                    <a:pt x="5" y="43"/>
                    <a:pt x="5" y="43"/>
                    <a:pt x="5" y="43"/>
                  </a:cubicBezTo>
                  <a:cubicBezTo>
                    <a:pt x="3" y="28"/>
                    <a:pt x="2" y="14"/>
                    <a:pt x="0" y="0"/>
                  </a:cubicBezTo>
                  <a:cubicBezTo>
                    <a:pt x="0" y="0"/>
                    <a:pt x="0" y="0"/>
                    <a:pt x="1" y="0"/>
                  </a:cubicBezTo>
                  <a:cubicBezTo>
                    <a:pt x="3" y="14"/>
                    <a:pt x="4" y="27"/>
                    <a:pt x="6" y="42"/>
                  </a:cubicBezTo>
                  <a:cubicBezTo>
                    <a:pt x="9" y="72"/>
                    <a:pt x="9" y="72"/>
                    <a:pt x="9" y="72"/>
                  </a:cubicBezTo>
                  <a:cubicBezTo>
                    <a:pt x="10" y="80"/>
                    <a:pt x="10" y="80"/>
                    <a:pt x="10" y="80"/>
                  </a:cubicBezTo>
                  <a:cubicBezTo>
                    <a:pt x="14" y="112"/>
                    <a:pt x="14" y="112"/>
                    <a:pt x="14" y="112"/>
                  </a:cubicBezTo>
                  <a:cubicBezTo>
                    <a:pt x="11" y="112"/>
                    <a:pt x="11" y="112"/>
                    <a:pt x="11" y="112"/>
                  </a:cubicBezTo>
                  <a:cubicBezTo>
                    <a:pt x="9" y="81"/>
                    <a:pt x="9" y="81"/>
                    <a:pt x="9" y="81"/>
                  </a:cubicBezTo>
                  <a:lnTo>
                    <a:pt x="9" y="7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8" name="Freeform 31"/>
            <p:cNvSpPr/>
            <p:nvPr/>
          </p:nvSpPr>
          <p:spPr bwMode="auto">
            <a:xfrm>
              <a:off x="5957" y="3956"/>
              <a:ext cx="95" cy="62"/>
            </a:xfrm>
            <a:custGeom>
              <a:avLst/>
              <a:gdLst>
                <a:gd name="T0" fmla="*/ 0 w 40"/>
                <a:gd name="T1" fmla="*/ 8 h 26"/>
                <a:gd name="T2" fmla="*/ 5 w 40"/>
                <a:gd name="T3" fmla="*/ 0 h 26"/>
                <a:gd name="T4" fmla="*/ 9 w 40"/>
                <a:gd name="T5" fmla="*/ 5 h 26"/>
                <a:gd name="T6" fmla="*/ 15 w 40"/>
                <a:gd name="T7" fmla="*/ 11 h 26"/>
                <a:gd name="T8" fmla="*/ 18 w 40"/>
                <a:gd name="T9" fmla="*/ 14 h 26"/>
                <a:gd name="T10" fmla="*/ 20 w 40"/>
                <a:gd name="T11" fmla="*/ 16 h 26"/>
                <a:gd name="T12" fmla="*/ 25 w 40"/>
                <a:gd name="T13" fmla="*/ 20 h 26"/>
                <a:gd name="T14" fmla="*/ 29 w 40"/>
                <a:gd name="T15" fmla="*/ 16 h 26"/>
                <a:gd name="T16" fmla="*/ 31 w 40"/>
                <a:gd name="T17" fmla="*/ 13 h 26"/>
                <a:gd name="T18" fmla="*/ 33 w 40"/>
                <a:gd name="T19" fmla="*/ 11 h 26"/>
                <a:gd name="T20" fmla="*/ 39 w 40"/>
                <a:gd name="T21" fmla="*/ 4 h 26"/>
                <a:gd name="T22" fmla="*/ 40 w 40"/>
                <a:gd name="T23" fmla="*/ 18 h 26"/>
                <a:gd name="T24" fmla="*/ 0 w 40"/>
                <a:gd name="T2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0" y="8"/>
                  </a:moveTo>
                  <a:cubicBezTo>
                    <a:pt x="1" y="5"/>
                    <a:pt x="2" y="2"/>
                    <a:pt x="5" y="0"/>
                  </a:cubicBezTo>
                  <a:cubicBezTo>
                    <a:pt x="6" y="1"/>
                    <a:pt x="7" y="3"/>
                    <a:pt x="9" y="5"/>
                  </a:cubicBezTo>
                  <a:cubicBezTo>
                    <a:pt x="11" y="7"/>
                    <a:pt x="13" y="9"/>
                    <a:pt x="15" y="11"/>
                  </a:cubicBezTo>
                  <a:cubicBezTo>
                    <a:pt x="16" y="12"/>
                    <a:pt x="17" y="13"/>
                    <a:pt x="18" y="14"/>
                  </a:cubicBezTo>
                  <a:cubicBezTo>
                    <a:pt x="18" y="15"/>
                    <a:pt x="19" y="15"/>
                    <a:pt x="20" y="16"/>
                  </a:cubicBezTo>
                  <a:cubicBezTo>
                    <a:pt x="22" y="17"/>
                    <a:pt x="23" y="19"/>
                    <a:pt x="25" y="20"/>
                  </a:cubicBezTo>
                  <a:cubicBezTo>
                    <a:pt x="26" y="19"/>
                    <a:pt x="28" y="18"/>
                    <a:pt x="29" y="16"/>
                  </a:cubicBezTo>
                  <a:cubicBezTo>
                    <a:pt x="29" y="15"/>
                    <a:pt x="30" y="14"/>
                    <a:pt x="31" y="13"/>
                  </a:cubicBezTo>
                  <a:cubicBezTo>
                    <a:pt x="32" y="12"/>
                    <a:pt x="32" y="11"/>
                    <a:pt x="33" y="11"/>
                  </a:cubicBezTo>
                  <a:cubicBezTo>
                    <a:pt x="39" y="4"/>
                    <a:pt x="39" y="4"/>
                    <a:pt x="39" y="4"/>
                  </a:cubicBezTo>
                  <a:cubicBezTo>
                    <a:pt x="40" y="9"/>
                    <a:pt x="40" y="13"/>
                    <a:pt x="40" y="18"/>
                  </a:cubicBezTo>
                  <a:cubicBezTo>
                    <a:pt x="28" y="26"/>
                    <a:pt x="14" y="19"/>
                    <a:pt x="0" y="8"/>
                  </a:cubicBezTo>
                  <a:close/>
                </a:path>
              </a:pathLst>
            </a:custGeom>
            <a:solidFill>
              <a:srgbClr val="D48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9" name="Freeform 32"/>
            <p:cNvSpPr/>
            <p:nvPr/>
          </p:nvSpPr>
          <p:spPr bwMode="auto">
            <a:xfrm>
              <a:off x="5881" y="3975"/>
              <a:ext cx="174" cy="170"/>
            </a:xfrm>
            <a:custGeom>
              <a:avLst/>
              <a:gdLst>
                <a:gd name="T0" fmla="*/ 9 w 73"/>
                <a:gd name="T1" fmla="*/ 21 h 71"/>
                <a:gd name="T2" fmla="*/ 18 w 73"/>
                <a:gd name="T3" fmla="*/ 24 h 71"/>
                <a:gd name="T4" fmla="*/ 22 w 73"/>
                <a:gd name="T5" fmla="*/ 19 h 71"/>
                <a:gd name="T6" fmla="*/ 25 w 73"/>
                <a:gd name="T7" fmla="*/ 13 h 71"/>
                <a:gd name="T8" fmla="*/ 31 w 73"/>
                <a:gd name="T9" fmla="*/ 1 h 71"/>
                <a:gd name="T10" fmla="*/ 32 w 73"/>
                <a:gd name="T11" fmla="*/ 0 h 71"/>
                <a:gd name="T12" fmla="*/ 72 w 73"/>
                <a:gd name="T13" fmla="*/ 10 h 71"/>
                <a:gd name="T14" fmla="*/ 71 w 73"/>
                <a:gd name="T15" fmla="*/ 33 h 71"/>
                <a:gd name="T16" fmla="*/ 56 w 73"/>
                <a:gd name="T17" fmla="*/ 62 h 71"/>
                <a:gd name="T18" fmla="*/ 32 w 73"/>
                <a:gd name="T19" fmla="*/ 66 h 71"/>
                <a:gd name="T20" fmla="*/ 7 w 73"/>
                <a:gd name="T21" fmla="*/ 43 h 71"/>
                <a:gd name="T22" fmla="*/ 0 w 73"/>
                <a:gd name="T23" fmla="*/ 14 h 71"/>
                <a:gd name="T24" fmla="*/ 9 w 73"/>
                <a:gd name="T25"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1">
                  <a:moveTo>
                    <a:pt x="9" y="21"/>
                  </a:moveTo>
                  <a:cubicBezTo>
                    <a:pt x="11" y="22"/>
                    <a:pt x="16" y="25"/>
                    <a:pt x="18" y="24"/>
                  </a:cubicBezTo>
                  <a:cubicBezTo>
                    <a:pt x="20" y="23"/>
                    <a:pt x="21" y="21"/>
                    <a:pt x="22" y="19"/>
                  </a:cubicBezTo>
                  <a:cubicBezTo>
                    <a:pt x="23" y="17"/>
                    <a:pt x="24" y="15"/>
                    <a:pt x="25" y="13"/>
                  </a:cubicBezTo>
                  <a:cubicBezTo>
                    <a:pt x="27" y="9"/>
                    <a:pt x="29" y="5"/>
                    <a:pt x="31" y="1"/>
                  </a:cubicBezTo>
                  <a:cubicBezTo>
                    <a:pt x="32" y="1"/>
                    <a:pt x="32" y="0"/>
                    <a:pt x="32" y="0"/>
                  </a:cubicBezTo>
                  <a:cubicBezTo>
                    <a:pt x="46" y="11"/>
                    <a:pt x="60" y="18"/>
                    <a:pt x="72" y="10"/>
                  </a:cubicBezTo>
                  <a:cubicBezTo>
                    <a:pt x="73" y="18"/>
                    <a:pt x="72" y="25"/>
                    <a:pt x="71" y="33"/>
                  </a:cubicBezTo>
                  <a:cubicBezTo>
                    <a:pt x="69" y="44"/>
                    <a:pt x="65" y="54"/>
                    <a:pt x="56" y="62"/>
                  </a:cubicBezTo>
                  <a:cubicBezTo>
                    <a:pt x="49" y="68"/>
                    <a:pt x="41" y="71"/>
                    <a:pt x="32" y="66"/>
                  </a:cubicBezTo>
                  <a:cubicBezTo>
                    <a:pt x="22" y="61"/>
                    <a:pt x="13" y="52"/>
                    <a:pt x="7" y="43"/>
                  </a:cubicBezTo>
                  <a:cubicBezTo>
                    <a:pt x="2" y="34"/>
                    <a:pt x="1" y="24"/>
                    <a:pt x="0" y="14"/>
                  </a:cubicBezTo>
                  <a:cubicBezTo>
                    <a:pt x="3" y="17"/>
                    <a:pt x="6" y="20"/>
                    <a:pt x="9" y="21"/>
                  </a:cubicBezTo>
                  <a:close/>
                </a:path>
              </a:pathLst>
            </a:custGeom>
            <a:solidFill>
              <a:srgbClr val="D48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0" name="Freeform 33"/>
            <p:cNvSpPr/>
            <p:nvPr/>
          </p:nvSpPr>
          <p:spPr bwMode="auto">
            <a:xfrm>
              <a:off x="5884" y="3954"/>
              <a:ext cx="175" cy="181"/>
            </a:xfrm>
            <a:custGeom>
              <a:avLst/>
              <a:gdLst>
                <a:gd name="T0" fmla="*/ 67 w 74"/>
                <a:gd name="T1" fmla="*/ 10 h 76"/>
                <a:gd name="T2" fmla="*/ 62 w 74"/>
                <a:gd name="T3" fmla="*/ 17 h 76"/>
                <a:gd name="T4" fmla="*/ 59 w 74"/>
                <a:gd name="T5" fmla="*/ 20 h 76"/>
                <a:gd name="T6" fmla="*/ 55 w 74"/>
                <a:gd name="T7" fmla="*/ 24 h 76"/>
                <a:gd name="T8" fmla="*/ 47 w 74"/>
                <a:gd name="T9" fmla="*/ 16 h 76"/>
                <a:gd name="T10" fmla="*/ 45 w 74"/>
                <a:gd name="T11" fmla="*/ 13 h 76"/>
                <a:gd name="T12" fmla="*/ 40 w 74"/>
                <a:gd name="T13" fmla="*/ 8 h 76"/>
                <a:gd name="T14" fmla="*/ 37 w 74"/>
                <a:gd name="T15" fmla="*/ 4 h 76"/>
                <a:gd name="T16" fmla="*/ 35 w 74"/>
                <a:gd name="T17" fmla="*/ 1 h 76"/>
                <a:gd name="T18" fmla="*/ 33 w 74"/>
                <a:gd name="T19" fmla="*/ 1 h 76"/>
                <a:gd name="T20" fmla="*/ 23 w 74"/>
                <a:gd name="T21" fmla="*/ 27 h 76"/>
                <a:gd name="T22" fmla="*/ 22 w 74"/>
                <a:gd name="T23" fmla="*/ 32 h 76"/>
                <a:gd name="T24" fmla="*/ 1 w 74"/>
                <a:gd name="T25" fmla="*/ 22 h 76"/>
                <a:gd name="T26" fmla="*/ 1 w 74"/>
                <a:gd name="T27" fmla="*/ 21 h 76"/>
                <a:gd name="T28" fmla="*/ 1 w 74"/>
                <a:gd name="T29" fmla="*/ 21 h 76"/>
                <a:gd name="T30" fmla="*/ 0 w 74"/>
                <a:gd name="T31" fmla="*/ 22 h 76"/>
                <a:gd name="T32" fmla="*/ 1 w 74"/>
                <a:gd name="T33" fmla="*/ 23 h 76"/>
                <a:gd name="T34" fmla="*/ 1 w 74"/>
                <a:gd name="T35" fmla="*/ 24 h 76"/>
                <a:gd name="T36" fmla="*/ 1 w 74"/>
                <a:gd name="T37" fmla="*/ 26 h 76"/>
                <a:gd name="T38" fmla="*/ 4 w 74"/>
                <a:gd name="T39" fmla="*/ 39 h 76"/>
                <a:gd name="T40" fmla="*/ 22 w 74"/>
                <a:gd name="T41" fmla="*/ 67 h 76"/>
                <a:gd name="T42" fmla="*/ 42 w 74"/>
                <a:gd name="T43" fmla="*/ 75 h 76"/>
                <a:gd name="T44" fmla="*/ 70 w 74"/>
                <a:gd name="T45" fmla="*/ 47 h 76"/>
                <a:gd name="T46" fmla="*/ 71 w 74"/>
                <a:gd name="T47" fmla="*/ 9 h 76"/>
                <a:gd name="T48" fmla="*/ 70 w 74"/>
                <a:gd name="T49" fmla="*/ 10 h 76"/>
                <a:gd name="T50" fmla="*/ 69 w 74"/>
                <a:gd name="T51" fmla="*/ 48 h 76"/>
                <a:gd name="T52" fmla="*/ 41 w 74"/>
                <a:gd name="T53" fmla="*/ 74 h 76"/>
                <a:gd name="T54" fmla="*/ 22 w 74"/>
                <a:gd name="T55" fmla="*/ 67 h 76"/>
                <a:gd name="T56" fmla="*/ 5 w 74"/>
                <a:gd name="T57" fmla="*/ 40 h 76"/>
                <a:gd name="T58" fmla="*/ 2 w 74"/>
                <a:gd name="T59" fmla="*/ 24 h 76"/>
                <a:gd name="T60" fmla="*/ 22 w 74"/>
                <a:gd name="T61" fmla="*/ 32 h 76"/>
                <a:gd name="T62" fmla="*/ 24 w 74"/>
                <a:gd name="T63" fmla="*/ 28 h 76"/>
                <a:gd name="T64" fmla="*/ 34 w 74"/>
                <a:gd name="T65" fmla="*/ 1 h 76"/>
                <a:gd name="T66" fmla="*/ 34 w 74"/>
                <a:gd name="T67" fmla="*/ 2 h 76"/>
                <a:gd name="T68" fmla="*/ 36 w 74"/>
                <a:gd name="T69" fmla="*/ 3 h 76"/>
                <a:gd name="T70" fmla="*/ 39 w 74"/>
                <a:gd name="T71" fmla="*/ 8 h 76"/>
                <a:gd name="T72" fmla="*/ 44 w 74"/>
                <a:gd name="T73" fmla="*/ 14 h 76"/>
                <a:gd name="T74" fmla="*/ 46 w 74"/>
                <a:gd name="T75" fmla="*/ 16 h 76"/>
                <a:gd name="T76" fmla="*/ 55 w 74"/>
                <a:gd name="T77" fmla="*/ 25 h 76"/>
                <a:gd name="T78" fmla="*/ 56 w 74"/>
                <a:gd name="T79" fmla="*/ 25 h 76"/>
                <a:gd name="T80" fmla="*/ 56 w 74"/>
                <a:gd name="T81" fmla="*/ 25 h 76"/>
                <a:gd name="T82" fmla="*/ 59 w 74"/>
                <a:gd name="T83" fmla="*/ 21 h 76"/>
                <a:gd name="T84" fmla="*/ 62 w 74"/>
                <a:gd name="T85" fmla="*/ 18 h 76"/>
                <a:gd name="T86" fmla="*/ 67 w 74"/>
                <a:gd name="T87" fmla="*/ 11 h 76"/>
                <a:gd name="T88" fmla="*/ 70 w 74"/>
                <a:gd name="T89" fmla="*/ 7 h 76"/>
                <a:gd name="T90" fmla="*/ 69 w 74"/>
                <a:gd name="T91" fmla="*/ 7 h 76"/>
                <a:gd name="T92" fmla="*/ 67 w 74"/>
                <a:gd name="T9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76">
                  <a:moveTo>
                    <a:pt x="67" y="10"/>
                  </a:moveTo>
                  <a:cubicBezTo>
                    <a:pt x="62" y="17"/>
                    <a:pt x="62" y="17"/>
                    <a:pt x="62" y="17"/>
                  </a:cubicBezTo>
                  <a:cubicBezTo>
                    <a:pt x="59" y="20"/>
                    <a:pt x="59" y="20"/>
                    <a:pt x="59" y="20"/>
                  </a:cubicBezTo>
                  <a:cubicBezTo>
                    <a:pt x="59" y="20"/>
                    <a:pt x="56" y="23"/>
                    <a:pt x="55" y="24"/>
                  </a:cubicBezTo>
                  <a:cubicBezTo>
                    <a:pt x="54" y="23"/>
                    <a:pt x="47" y="16"/>
                    <a:pt x="47" y="16"/>
                  </a:cubicBezTo>
                  <a:cubicBezTo>
                    <a:pt x="45" y="13"/>
                    <a:pt x="45" y="13"/>
                    <a:pt x="45" y="13"/>
                  </a:cubicBezTo>
                  <a:cubicBezTo>
                    <a:pt x="40" y="8"/>
                    <a:pt x="40" y="8"/>
                    <a:pt x="40" y="8"/>
                  </a:cubicBezTo>
                  <a:cubicBezTo>
                    <a:pt x="37" y="4"/>
                    <a:pt x="37" y="4"/>
                    <a:pt x="37" y="4"/>
                  </a:cubicBezTo>
                  <a:cubicBezTo>
                    <a:pt x="37" y="3"/>
                    <a:pt x="35" y="1"/>
                    <a:pt x="35" y="1"/>
                  </a:cubicBezTo>
                  <a:cubicBezTo>
                    <a:pt x="34" y="0"/>
                    <a:pt x="34" y="0"/>
                    <a:pt x="33" y="1"/>
                  </a:cubicBezTo>
                  <a:cubicBezTo>
                    <a:pt x="29" y="2"/>
                    <a:pt x="26" y="13"/>
                    <a:pt x="23" y="27"/>
                  </a:cubicBezTo>
                  <a:cubicBezTo>
                    <a:pt x="22" y="32"/>
                    <a:pt x="22" y="32"/>
                    <a:pt x="22" y="32"/>
                  </a:cubicBezTo>
                  <a:cubicBezTo>
                    <a:pt x="18" y="31"/>
                    <a:pt x="2" y="26"/>
                    <a:pt x="1" y="22"/>
                  </a:cubicBezTo>
                  <a:cubicBezTo>
                    <a:pt x="1" y="22"/>
                    <a:pt x="2" y="21"/>
                    <a:pt x="1" y="21"/>
                  </a:cubicBezTo>
                  <a:cubicBezTo>
                    <a:pt x="1" y="21"/>
                    <a:pt x="1" y="21"/>
                    <a:pt x="1" y="21"/>
                  </a:cubicBezTo>
                  <a:cubicBezTo>
                    <a:pt x="0" y="21"/>
                    <a:pt x="0" y="21"/>
                    <a:pt x="0" y="22"/>
                  </a:cubicBezTo>
                  <a:cubicBezTo>
                    <a:pt x="1" y="23"/>
                    <a:pt x="1" y="23"/>
                    <a:pt x="1" y="23"/>
                  </a:cubicBezTo>
                  <a:cubicBezTo>
                    <a:pt x="1" y="24"/>
                    <a:pt x="1" y="24"/>
                    <a:pt x="1" y="24"/>
                  </a:cubicBezTo>
                  <a:cubicBezTo>
                    <a:pt x="1" y="26"/>
                    <a:pt x="1" y="26"/>
                    <a:pt x="1" y="26"/>
                  </a:cubicBezTo>
                  <a:cubicBezTo>
                    <a:pt x="2" y="32"/>
                    <a:pt x="2" y="33"/>
                    <a:pt x="4" y="39"/>
                  </a:cubicBezTo>
                  <a:cubicBezTo>
                    <a:pt x="8" y="47"/>
                    <a:pt x="15" y="61"/>
                    <a:pt x="22" y="67"/>
                  </a:cubicBezTo>
                  <a:cubicBezTo>
                    <a:pt x="28" y="73"/>
                    <a:pt x="34" y="76"/>
                    <a:pt x="42" y="75"/>
                  </a:cubicBezTo>
                  <a:cubicBezTo>
                    <a:pt x="56" y="72"/>
                    <a:pt x="66" y="58"/>
                    <a:pt x="70" y="47"/>
                  </a:cubicBezTo>
                  <a:cubicBezTo>
                    <a:pt x="74" y="38"/>
                    <a:pt x="74" y="20"/>
                    <a:pt x="71" y="9"/>
                  </a:cubicBezTo>
                  <a:cubicBezTo>
                    <a:pt x="70" y="10"/>
                    <a:pt x="70" y="10"/>
                    <a:pt x="70" y="10"/>
                  </a:cubicBezTo>
                  <a:cubicBezTo>
                    <a:pt x="73" y="20"/>
                    <a:pt x="73" y="39"/>
                    <a:pt x="69" y="48"/>
                  </a:cubicBezTo>
                  <a:cubicBezTo>
                    <a:pt x="65" y="59"/>
                    <a:pt x="54" y="71"/>
                    <a:pt x="41" y="74"/>
                  </a:cubicBezTo>
                  <a:cubicBezTo>
                    <a:pt x="34" y="75"/>
                    <a:pt x="28" y="73"/>
                    <a:pt x="22" y="67"/>
                  </a:cubicBezTo>
                  <a:cubicBezTo>
                    <a:pt x="16" y="61"/>
                    <a:pt x="9" y="47"/>
                    <a:pt x="5" y="40"/>
                  </a:cubicBezTo>
                  <a:cubicBezTo>
                    <a:pt x="3" y="35"/>
                    <a:pt x="2" y="29"/>
                    <a:pt x="2" y="24"/>
                  </a:cubicBezTo>
                  <a:cubicBezTo>
                    <a:pt x="7" y="29"/>
                    <a:pt x="19" y="32"/>
                    <a:pt x="22" y="32"/>
                  </a:cubicBezTo>
                  <a:cubicBezTo>
                    <a:pt x="23" y="32"/>
                    <a:pt x="23" y="32"/>
                    <a:pt x="24" y="28"/>
                  </a:cubicBezTo>
                  <a:cubicBezTo>
                    <a:pt x="25" y="22"/>
                    <a:pt x="30" y="3"/>
                    <a:pt x="34" y="1"/>
                  </a:cubicBezTo>
                  <a:cubicBezTo>
                    <a:pt x="34" y="1"/>
                    <a:pt x="34" y="1"/>
                    <a:pt x="34" y="2"/>
                  </a:cubicBezTo>
                  <a:cubicBezTo>
                    <a:pt x="36" y="3"/>
                    <a:pt x="36" y="3"/>
                    <a:pt x="36" y="3"/>
                  </a:cubicBezTo>
                  <a:cubicBezTo>
                    <a:pt x="36" y="4"/>
                    <a:pt x="39" y="8"/>
                    <a:pt x="39" y="8"/>
                  </a:cubicBezTo>
                  <a:cubicBezTo>
                    <a:pt x="44" y="14"/>
                    <a:pt x="44" y="14"/>
                    <a:pt x="44" y="14"/>
                  </a:cubicBezTo>
                  <a:cubicBezTo>
                    <a:pt x="46" y="16"/>
                    <a:pt x="46" y="16"/>
                    <a:pt x="46" y="16"/>
                  </a:cubicBezTo>
                  <a:cubicBezTo>
                    <a:pt x="55" y="25"/>
                    <a:pt x="55" y="25"/>
                    <a:pt x="55" y="25"/>
                  </a:cubicBezTo>
                  <a:cubicBezTo>
                    <a:pt x="55" y="25"/>
                    <a:pt x="55" y="25"/>
                    <a:pt x="56" y="25"/>
                  </a:cubicBezTo>
                  <a:cubicBezTo>
                    <a:pt x="56" y="25"/>
                    <a:pt x="56" y="25"/>
                    <a:pt x="56" y="25"/>
                  </a:cubicBezTo>
                  <a:cubicBezTo>
                    <a:pt x="59" y="21"/>
                    <a:pt x="59" y="21"/>
                    <a:pt x="59" y="21"/>
                  </a:cubicBezTo>
                  <a:cubicBezTo>
                    <a:pt x="62" y="18"/>
                    <a:pt x="62" y="18"/>
                    <a:pt x="62" y="18"/>
                  </a:cubicBezTo>
                  <a:cubicBezTo>
                    <a:pt x="67" y="11"/>
                    <a:pt x="67" y="11"/>
                    <a:pt x="67" y="11"/>
                  </a:cubicBezTo>
                  <a:cubicBezTo>
                    <a:pt x="70" y="7"/>
                    <a:pt x="70" y="7"/>
                    <a:pt x="70" y="7"/>
                  </a:cubicBezTo>
                  <a:cubicBezTo>
                    <a:pt x="69" y="7"/>
                    <a:pt x="69" y="7"/>
                    <a:pt x="69" y="7"/>
                  </a:cubicBezTo>
                  <a:lnTo>
                    <a:pt x="67" y="10"/>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1" name="Freeform 34"/>
            <p:cNvSpPr/>
            <p:nvPr/>
          </p:nvSpPr>
          <p:spPr bwMode="auto">
            <a:xfrm>
              <a:off x="6014" y="4014"/>
              <a:ext cx="41" cy="88"/>
            </a:xfrm>
            <a:custGeom>
              <a:avLst/>
              <a:gdLst>
                <a:gd name="T0" fmla="*/ 4 w 17"/>
                <a:gd name="T1" fmla="*/ 34 h 37"/>
                <a:gd name="T2" fmla="*/ 13 w 17"/>
                <a:gd name="T3" fmla="*/ 0 h 37"/>
                <a:gd name="T4" fmla="*/ 10 w 17"/>
                <a:gd name="T5" fmla="*/ 8 h 37"/>
                <a:gd name="T6" fmla="*/ 6 w 17"/>
                <a:gd name="T7" fmla="*/ 21 h 37"/>
                <a:gd name="T8" fmla="*/ 3 w 17"/>
                <a:gd name="T9" fmla="*/ 30 h 37"/>
                <a:gd name="T10" fmla="*/ 0 w 17"/>
                <a:gd name="T11" fmla="*/ 37 h 37"/>
                <a:gd name="T12" fmla="*/ 0 w 17"/>
                <a:gd name="T13" fmla="*/ 36 h 37"/>
                <a:gd name="T14" fmla="*/ 4 w 17"/>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4" y="34"/>
                  </a:moveTo>
                  <a:cubicBezTo>
                    <a:pt x="11" y="24"/>
                    <a:pt x="17" y="4"/>
                    <a:pt x="13" y="0"/>
                  </a:cubicBezTo>
                  <a:cubicBezTo>
                    <a:pt x="11" y="1"/>
                    <a:pt x="10" y="6"/>
                    <a:pt x="10" y="8"/>
                  </a:cubicBezTo>
                  <a:cubicBezTo>
                    <a:pt x="8" y="12"/>
                    <a:pt x="7" y="17"/>
                    <a:pt x="6" y="21"/>
                  </a:cubicBezTo>
                  <a:cubicBezTo>
                    <a:pt x="5" y="24"/>
                    <a:pt x="4" y="27"/>
                    <a:pt x="3" y="30"/>
                  </a:cubicBezTo>
                  <a:cubicBezTo>
                    <a:pt x="2" y="32"/>
                    <a:pt x="1" y="35"/>
                    <a:pt x="0" y="37"/>
                  </a:cubicBezTo>
                  <a:cubicBezTo>
                    <a:pt x="0" y="37"/>
                    <a:pt x="0" y="37"/>
                    <a:pt x="0" y="36"/>
                  </a:cubicBezTo>
                  <a:lnTo>
                    <a:pt x="4" y="34"/>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2" name="Freeform 35"/>
            <p:cNvSpPr/>
            <p:nvPr/>
          </p:nvSpPr>
          <p:spPr bwMode="auto">
            <a:xfrm>
              <a:off x="6428" y="4052"/>
              <a:ext cx="116" cy="86"/>
            </a:xfrm>
            <a:custGeom>
              <a:avLst/>
              <a:gdLst>
                <a:gd name="T0" fmla="*/ 8 w 49"/>
                <a:gd name="T1" fmla="*/ 10 h 36"/>
                <a:gd name="T2" fmla="*/ 49 w 49"/>
                <a:gd name="T3" fmla="*/ 23 h 36"/>
                <a:gd name="T4" fmla="*/ 30 w 49"/>
                <a:gd name="T5" fmla="*/ 28 h 36"/>
                <a:gd name="T6" fmla="*/ 0 w 49"/>
                <a:gd name="T7" fmla="*/ 21 h 36"/>
                <a:gd name="T8" fmla="*/ 8 w 49"/>
                <a:gd name="T9" fmla="*/ 10 h 36"/>
              </a:gdLst>
              <a:ahLst/>
              <a:cxnLst>
                <a:cxn ang="0">
                  <a:pos x="T0" y="T1"/>
                </a:cxn>
                <a:cxn ang="0">
                  <a:pos x="T2" y="T3"/>
                </a:cxn>
                <a:cxn ang="0">
                  <a:pos x="T4" y="T5"/>
                </a:cxn>
                <a:cxn ang="0">
                  <a:pos x="T6" y="T7"/>
                </a:cxn>
                <a:cxn ang="0">
                  <a:pos x="T8" y="T9"/>
                </a:cxn>
              </a:cxnLst>
              <a:rect l="0" t="0" r="r" b="b"/>
              <a:pathLst>
                <a:path w="49" h="36">
                  <a:moveTo>
                    <a:pt x="8" y="10"/>
                  </a:moveTo>
                  <a:cubicBezTo>
                    <a:pt x="8" y="10"/>
                    <a:pt x="28" y="0"/>
                    <a:pt x="49" y="23"/>
                  </a:cubicBezTo>
                  <a:cubicBezTo>
                    <a:pt x="49" y="23"/>
                    <a:pt x="40" y="24"/>
                    <a:pt x="30" y="28"/>
                  </a:cubicBezTo>
                  <a:cubicBezTo>
                    <a:pt x="20" y="32"/>
                    <a:pt x="3" y="36"/>
                    <a:pt x="0" y="21"/>
                  </a:cubicBezTo>
                  <a:cubicBezTo>
                    <a:pt x="0" y="21"/>
                    <a:pt x="6" y="16"/>
                    <a:pt x="8" y="1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3" name="Freeform 36"/>
            <p:cNvSpPr/>
            <p:nvPr/>
          </p:nvSpPr>
          <p:spPr bwMode="auto">
            <a:xfrm>
              <a:off x="6430" y="4047"/>
              <a:ext cx="133" cy="110"/>
            </a:xfrm>
            <a:custGeom>
              <a:avLst/>
              <a:gdLst>
                <a:gd name="T0" fmla="*/ 8 w 56"/>
                <a:gd name="T1" fmla="*/ 11 h 46"/>
                <a:gd name="T2" fmla="*/ 53 w 56"/>
                <a:gd name="T3" fmla="*/ 29 h 46"/>
                <a:gd name="T4" fmla="*/ 54 w 56"/>
                <a:gd name="T5" fmla="*/ 27 h 46"/>
                <a:gd name="T6" fmla="*/ 3 w 56"/>
                <a:gd name="T7" fmla="*/ 22 h 46"/>
                <a:gd name="T8" fmla="*/ 1 w 56"/>
                <a:gd name="T9" fmla="*/ 24 h 46"/>
                <a:gd name="T10" fmla="*/ 54 w 56"/>
                <a:gd name="T11" fmla="*/ 30 h 46"/>
                <a:gd name="T12" fmla="*/ 55 w 56"/>
                <a:gd name="T13" fmla="*/ 28 h 46"/>
                <a:gd name="T14" fmla="*/ 6 w 56"/>
                <a:gd name="T15" fmla="*/ 9 h 46"/>
                <a:gd name="T16" fmla="*/ 8 w 56"/>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6">
                  <a:moveTo>
                    <a:pt x="8" y="11"/>
                  </a:moveTo>
                  <a:cubicBezTo>
                    <a:pt x="26" y="4"/>
                    <a:pt x="43" y="15"/>
                    <a:pt x="53" y="29"/>
                  </a:cubicBezTo>
                  <a:cubicBezTo>
                    <a:pt x="53" y="29"/>
                    <a:pt x="54" y="28"/>
                    <a:pt x="54" y="27"/>
                  </a:cubicBezTo>
                  <a:cubicBezTo>
                    <a:pt x="37" y="25"/>
                    <a:pt x="15" y="43"/>
                    <a:pt x="3" y="22"/>
                  </a:cubicBezTo>
                  <a:cubicBezTo>
                    <a:pt x="2" y="21"/>
                    <a:pt x="0" y="22"/>
                    <a:pt x="1" y="24"/>
                  </a:cubicBezTo>
                  <a:cubicBezTo>
                    <a:pt x="13" y="46"/>
                    <a:pt x="35" y="28"/>
                    <a:pt x="54" y="30"/>
                  </a:cubicBezTo>
                  <a:cubicBezTo>
                    <a:pt x="55" y="30"/>
                    <a:pt x="56" y="29"/>
                    <a:pt x="55" y="28"/>
                  </a:cubicBezTo>
                  <a:cubicBezTo>
                    <a:pt x="45" y="12"/>
                    <a:pt x="26" y="0"/>
                    <a:pt x="6" y="9"/>
                  </a:cubicBezTo>
                  <a:cubicBezTo>
                    <a:pt x="5" y="9"/>
                    <a:pt x="6" y="12"/>
                    <a:pt x="8"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4" name="Freeform 37"/>
            <p:cNvSpPr/>
            <p:nvPr/>
          </p:nvSpPr>
          <p:spPr bwMode="auto">
            <a:xfrm>
              <a:off x="6435" y="4073"/>
              <a:ext cx="102" cy="39"/>
            </a:xfrm>
            <a:custGeom>
              <a:avLst/>
              <a:gdLst>
                <a:gd name="T0" fmla="*/ 3 w 43"/>
                <a:gd name="T1" fmla="*/ 8 h 16"/>
                <a:gd name="T2" fmla="*/ 40 w 43"/>
                <a:gd name="T3" fmla="*/ 14 h 16"/>
                <a:gd name="T4" fmla="*/ 42 w 43"/>
                <a:gd name="T5" fmla="*/ 12 h 16"/>
                <a:gd name="T6" fmla="*/ 2 w 43"/>
                <a:gd name="T7" fmla="*/ 5 h 16"/>
                <a:gd name="T8" fmla="*/ 3 w 43"/>
                <a:gd name="T9" fmla="*/ 8 h 16"/>
              </a:gdLst>
              <a:ahLst/>
              <a:cxnLst>
                <a:cxn ang="0">
                  <a:pos x="T0" y="T1"/>
                </a:cxn>
                <a:cxn ang="0">
                  <a:pos x="T2" y="T3"/>
                </a:cxn>
                <a:cxn ang="0">
                  <a:pos x="T4" y="T5"/>
                </a:cxn>
                <a:cxn ang="0">
                  <a:pos x="T6" y="T7"/>
                </a:cxn>
                <a:cxn ang="0">
                  <a:pos x="T8" y="T9"/>
                </a:cxn>
              </a:cxnLst>
              <a:rect l="0" t="0" r="r" b="b"/>
              <a:pathLst>
                <a:path w="43" h="16">
                  <a:moveTo>
                    <a:pt x="3" y="8"/>
                  </a:moveTo>
                  <a:cubicBezTo>
                    <a:pt x="15" y="3"/>
                    <a:pt x="30" y="4"/>
                    <a:pt x="40" y="14"/>
                  </a:cubicBezTo>
                  <a:cubicBezTo>
                    <a:pt x="41" y="16"/>
                    <a:pt x="43" y="13"/>
                    <a:pt x="42" y="12"/>
                  </a:cubicBezTo>
                  <a:cubicBezTo>
                    <a:pt x="32" y="1"/>
                    <a:pt x="15" y="0"/>
                    <a:pt x="2" y="5"/>
                  </a:cubicBezTo>
                  <a:cubicBezTo>
                    <a:pt x="0" y="6"/>
                    <a:pt x="1" y="9"/>
                    <a:pt x="3"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5" name="Freeform 38"/>
            <p:cNvSpPr/>
            <p:nvPr/>
          </p:nvSpPr>
          <p:spPr bwMode="auto">
            <a:xfrm>
              <a:off x="6323" y="4112"/>
              <a:ext cx="112" cy="71"/>
            </a:xfrm>
            <a:custGeom>
              <a:avLst/>
              <a:gdLst>
                <a:gd name="T0" fmla="*/ 47 w 47"/>
                <a:gd name="T1" fmla="*/ 8 h 30"/>
                <a:gd name="T2" fmla="*/ 20 w 47"/>
                <a:gd name="T3" fmla="*/ 1 h 30"/>
                <a:gd name="T4" fmla="*/ 0 w 47"/>
                <a:gd name="T5" fmla="*/ 0 h 30"/>
                <a:gd name="T6" fmla="*/ 37 w 47"/>
                <a:gd name="T7" fmla="*/ 25 h 30"/>
                <a:gd name="T8" fmla="*/ 43 w 47"/>
                <a:gd name="T9" fmla="*/ 20 h 30"/>
                <a:gd name="T10" fmla="*/ 44 w 47"/>
                <a:gd name="T11" fmla="*/ 16 h 30"/>
                <a:gd name="T12" fmla="*/ 47 w 47"/>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47" h="30">
                  <a:moveTo>
                    <a:pt x="47" y="8"/>
                  </a:moveTo>
                  <a:cubicBezTo>
                    <a:pt x="42" y="0"/>
                    <a:pt x="29" y="0"/>
                    <a:pt x="20" y="1"/>
                  </a:cubicBezTo>
                  <a:cubicBezTo>
                    <a:pt x="9" y="2"/>
                    <a:pt x="0" y="0"/>
                    <a:pt x="0" y="0"/>
                  </a:cubicBezTo>
                  <a:cubicBezTo>
                    <a:pt x="14" y="30"/>
                    <a:pt x="37" y="25"/>
                    <a:pt x="37" y="25"/>
                  </a:cubicBezTo>
                  <a:cubicBezTo>
                    <a:pt x="39" y="23"/>
                    <a:pt x="41" y="21"/>
                    <a:pt x="43" y="20"/>
                  </a:cubicBezTo>
                  <a:cubicBezTo>
                    <a:pt x="43" y="18"/>
                    <a:pt x="44" y="17"/>
                    <a:pt x="44" y="16"/>
                  </a:cubicBezTo>
                  <a:cubicBezTo>
                    <a:pt x="45" y="13"/>
                    <a:pt x="46" y="10"/>
                    <a:pt x="47" y="8"/>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6" name="Freeform 39"/>
            <p:cNvSpPr/>
            <p:nvPr/>
          </p:nvSpPr>
          <p:spPr bwMode="auto">
            <a:xfrm>
              <a:off x="6306" y="4088"/>
              <a:ext cx="129" cy="95"/>
            </a:xfrm>
            <a:custGeom>
              <a:avLst/>
              <a:gdLst>
                <a:gd name="T0" fmla="*/ 44 w 54"/>
                <a:gd name="T1" fmla="*/ 36 h 40"/>
                <a:gd name="T2" fmla="*/ 3 w 54"/>
                <a:gd name="T3" fmla="*/ 5 h 40"/>
                <a:gd name="T4" fmla="*/ 1 w 54"/>
                <a:gd name="T5" fmla="*/ 7 h 40"/>
                <a:gd name="T6" fmla="*/ 50 w 54"/>
                <a:gd name="T7" fmla="*/ 21 h 40"/>
                <a:gd name="T8" fmla="*/ 53 w 54"/>
                <a:gd name="T9" fmla="*/ 21 h 40"/>
                <a:gd name="T10" fmla="*/ 2 w 54"/>
                <a:gd name="T11" fmla="*/ 4 h 40"/>
                <a:gd name="T12" fmla="*/ 0 w 54"/>
                <a:gd name="T13" fmla="*/ 6 h 40"/>
                <a:gd name="T14" fmla="*/ 44 w 54"/>
                <a:gd name="T15" fmla="*/ 39 h 40"/>
                <a:gd name="T16" fmla="*/ 44 w 54"/>
                <a:gd name="T1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0">
                  <a:moveTo>
                    <a:pt x="44" y="36"/>
                  </a:moveTo>
                  <a:cubicBezTo>
                    <a:pt x="23" y="37"/>
                    <a:pt x="9" y="23"/>
                    <a:pt x="3" y="5"/>
                  </a:cubicBezTo>
                  <a:cubicBezTo>
                    <a:pt x="3" y="5"/>
                    <a:pt x="2" y="6"/>
                    <a:pt x="1" y="7"/>
                  </a:cubicBezTo>
                  <a:cubicBezTo>
                    <a:pt x="17" y="12"/>
                    <a:pt x="42" y="3"/>
                    <a:pt x="50" y="21"/>
                  </a:cubicBezTo>
                  <a:cubicBezTo>
                    <a:pt x="51" y="23"/>
                    <a:pt x="54" y="22"/>
                    <a:pt x="53" y="21"/>
                  </a:cubicBezTo>
                  <a:cubicBezTo>
                    <a:pt x="44" y="0"/>
                    <a:pt x="19" y="9"/>
                    <a:pt x="2" y="4"/>
                  </a:cubicBezTo>
                  <a:cubicBezTo>
                    <a:pt x="1" y="3"/>
                    <a:pt x="0" y="4"/>
                    <a:pt x="0" y="6"/>
                  </a:cubicBezTo>
                  <a:cubicBezTo>
                    <a:pt x="7" y="25"/>
                    <a:pt x="22" y="40"/>
                    <a:pt x="44" y="39"/>
                  </a:cubicBezTo>
                  <a:cubicBezTo>
                    <a:pt x="45" y="39"/>
                    <a:pt x="45" y="36"/>
                    <a:pt x="44" y="3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7" name="Freeform 40"/>
            <p:cNvSpPr/>
            <p:nvPr/>
          </p:nvSpPr>
          <p:spPr bwMode="auto">
            <a:xfrm>
              <a:off x="6330" y="4112"/>
              <a:ext cx="98" cy="54"/>
            </a:xfrm>
            <a:custGeom>
              <a:avLst/>
              <a:gdLst>
                <a:gd name="T0" fmla="*/ 39 w 41"/>
                <a:gd name="T1" fmla="*/ 19 h 23"/>
                <a:gd name="T2" fmla="*/ 3 w 41"/>
                <a:gd name="T3" fmla="*/ 2 h 23"/>
                <a:gd name="T4" fmla="*/ 0 w 41"/>
                <a:gd name="T5" fmla="*/ 3 h 23"/>
                <a:gd name="T6" fmla="*/ 39 w 41"/>
                <a:gd name="T7" fmla="*/ 22 h 23"/>
                <a:gd name="T8" fmla="*/ 39 w 41"/>
                <a:gd name="T9" fmla="*/ 19 h 23"/>
              </a:gdLst>
              <a:ahLst/>
              <a:cxnLst>
                <a:cxn ang="0">
                  <a:pos x="T0" y="T1"/>
                </a:cxn>
                <a:cxn ang="0">
                  <a:pos x="T2" y="T3"/>
                </a:cxn>
                <a:cxn ang="0">
                  <a:pos x="T4" y="T5"/>
                </a:cxn>
                <a:cxn ang="0">
                  <a:pos x="T6" y="T7"/>
                </a:cxn>
                <a:cxn ang="0">
                  <a:pos x="T8" y="T9"/>
                </a:cxn>
              </a:cxnLst>
              <a:rect l="0" t="0" r="r" b="b"/>
              <a:pathLst>
                <a:path w="41" h="23">
                  <a:moveTo>
                    <a:pt x="39" y="19"/>
                  </a:moveTo>
                  <a:cubicBezTo>
                    <a:pt x="25" y="20"/>
                    <a:pt x="10" y="15"/>
                    <a:pt x="3" y="2"/>
                  </a:cubicBezTo>
                  <a:cubicBezTo>
                    <a:pt x="2" y="0"/>
                    <a:pt x="0" y="2"/>
                    <a:pt x="0" y="3"/>
                  </a:cubicBezTo>
                  <a:cubicBezTo>
                    <a:pt x="8" y="17"/>
                    <a:pt x="24" y="23"/>
                    <a:pt x="39" y="22"/>
                  </a:cubicBezTo>
                  <a:cubicBezTo>
                    <a:pt x="41" y="22"/>
                    <a:pt x="41" y="19"/>
                    <a:pt x="39" y="1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8" name="Freeform 41"/>
            <p:cNvSpPr/>
            <p:nvPr/>
          </p:nvSpPr>
          <p:spPr bwMode="auto">
            <a:xfrm>
              <a:off x="6390" y="4002"/>
              <a:ext cx="73" cy="272"/>
            </a:xfrm>
            <a:custGeom>
              <a:avLst/>
              <a:gdLst>
                <a:gd name="T0" fmla="*/ 14 w 31"/>
                <a:gd name="T1" fmla="*/ 83 h 114"/>
                <a:gd name="T2" fmla="*/ 22 w 31"/>
                <a:gd name="T3" fmla="*/ 42 h 114"/>
                <a:gd name="T4" fmla="*/ 31 w 31"/>
                <a:gd name="T5" fmla="*/ 2 h 114"/>
                <a:gd name="T6" fmla="*/ 31 w 31"/>
                <a:gd name="T7" fmla="*/ 0 h 114"/>
                <a:gd name="T8" fmla="*/ 27 w 31"/>
                <a:gd name="T9" fmla="*/ 0 h 114"/>
                <a:gd name="T10" fmla="*/ 25 w 31"/>
                <a:gd name="T11" fmla="*/ 7 h 114"/>
                <a:gd name="T12" fmla="*/ 7 w 31"/>
                <a:gd name="T13" fmla="*/ 79 h 114"/>
                <a:gd name="T14" fmla="*/ 0 w 31"/>
                <a:gd name="T15" fmla="*/ 114 h 114"/>
                <a:gd name="T16" fmla="*/ 5 w 31"/>
                <a:gd name="T17" fmla="*/ 110 h 114"/>
                <a:gd name="T18" fmla="*/ 10 w 31"/>
                <a:gd name="T19" fmla="*/ 102 h 114"/>
                <a:gd name="T20" fmla="*/ 14 w 31"/>
                <a:gd name="T21"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14">
                  <a:moveTo>
                    <a:pt x="14" y="83"/>
                  </a:moveTo>
                  <a:cubicBezTo>
                    <a:pt x="16" y="69"/>
                    <a:pt x="19" y="56"/>
                    <a:pt x="22" y="42"/>
                  </a:cubicBezTo>
                  <a:cubicBezTo>
                    <a:pt x="25" y="28"/>
                    <a:pt x="28" y="15"/>
                    <a:pt x="31" y="2"/>
                  </a:cubicBezTo>
                  <a:cubicBezTo>
                    <a:pt x="31" y="2"/>
                    <a:pt x="31" y="1"/>
                    <a:pt x="31" y="0"/>
                  </a:cubicBezTo>
                  <a:cubicBezTo>
                    <a:pt x="30" y="0"/>
                    <a:pt x="28" y="0"/>
                    <a:pt x="27" y="0"/>
                  </a:cubicBezTo>
                  <a:cubicBezTo>
                    <a:pt x="26" y="2"/>
                    <a:pt x="25" y="4"/>
                    <a:pt x="25" y="7"/>
                  </a:cubicBezTo>
                  <a:cubicBezTo>
                    <a:pt x="19" y="31"/>
                    <a:pt x="14" y="55"/>
                    <a:pt x="7" y="79"/>
                  </a:cubicBezTo>
                  <a:cubicBezTo>
                    <a:pt x="4" y="91"/>
                    <a:pt x="0" y="102"/>
                    <a:pt x="0" y="114"/>
                  </a:cubicBezTo>
                  <a:cubicBezTo>
                    <a:pt x="2" y="113"/>
                    <a:pt x="3" y="111"/>
                    <a:pt x="5" y="110"/>
                  </a:cubicBezTo>
                  <a:cubicBezTo>
                    <a:pt x="9" y="107"/>
                    <a:pt x="8" y="107"/>
                    <a:pt x="10" y="102"/>
                  </a:cubicBezTo>
                  <a:cubicBezTo>
                    <a:pt x="11" y="96"/>
                    <a:pt x="14" y="90"/>
                    <a:pt x="14" y="83"/>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9" name="Freeform 42"/>
            <p:cNvSpPr/>
            <p:nvPr/>
          </p:nvSpPr>
          <p:spPr bwMode="auto">
            <a:xfrm>
              <a:off x="6404" y="4002"/>
              <a:ext cx="64" cy="270"/>
            </a:xfrm>
            <a:custGeom>
              <a:avLst/>
              <a:gdLst>
                <a:gd name="T0" fmla="*/ 9 w 27"/>
                <a:gd name="T1" fmla="*/ 74 h 113"/>
                <a:gd name="T2" fmla="*/ 27 w 27"/>
                <a:gd name="T3" fmla="*/ 1 h 113"/>
                <a:gd name="T4" fmla="*/ 26 w 27"/>
                <a:gd name="T5" fmla="*/ 0 h 113"/>
                <a:gd name="T6" fmla="*/ 8 w 27"/>
                <a:gd name="T7" fmla="*/ 73 h 113"/>
                <a:gd name="T8" fmla="*/ 6 w 27"/>
                <a:gd name="T9" fmla="*/ 84 h 113"/>
                <a:gd name="T10" fmla="*/ 0 w 27"/>
                <a:gd name="T11" fmla="*/ 113 h 113"/>
                <a:gd name="T12" fmla="*/ 2 w 27"/>
                <a:gd name="T13" fmla="*/ 111 h 113"/>
                <a:gd name="T14" fmla="*/ 7 w 27"/>
                <a:gd name="T15" fmla="*/ 85 h 113"/>
                <a:gd name="T16" fmla="*/ 9 w 27"/>
                <a:gd name="T17"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13">
                  <a:moveTo>
                    <a:pt x="9" y="74"/>
                  </a:moveTo>
                  <a:cubicBezTo>
                    <a:pt x="27" y="1"/>
                    <a:pt x="27" y="1"/>
                    <a:pt x="27" y="1"/>
                  </a:cubicBezTo>
                  <a:cubicBezTo>
                    <a:pt x="26" y="1"/>
                    <a:pt x="26" y="1"/>
                    <a:pt x="26" y="0"/>
                  </a:cubicBezTo>
                  <a:cubicBezTo>
                    <a:pt x="8" y="73"/>
                    <a:pt x="8" y="73"/>
                    <a:pt x="8" y="73"/>
                  </a:cubicBezTo>
                  <a:cubicBezTo>
                    <a:pt x="6" y="84"/>
                    <a:pt x="6" y="84"/>
                    <a:pt x="6" y="84"/>
                  </a:cubicBezTo>
                  <a:cubicBezTo>
                    <a:pt x="0" y="113"/>
                    <a:pt x="0" y="113"/>
                    <a:pt x="0" y="113"/>
                  </a:cubicBezTo>
                  <a:cubicBezTo>
                    <a:pt x="2" y="111"/>
                    <a:pt x="2" y="111"/>
                    <a:pt x="2" y="111"/>
                  </a:cubicBezTo>
                  <a:cubicBezTo>
                    <a:pt x="7" y="85"/>
                    <a:pt x="7" y="85"/>
                    <a:pt x="7" y="85"/>
                  </a:cubicBezTo>
                  <a:lnTo>
                    <a:pt x="9" y="7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0" name="Freeform 43"/>
            <p:cNvSpPr/>
            <p:nvPr/>
          </p:nvSpPr>
          <p:spPr bwMode="auto">
            <a:xfrm>
              <a:off x="6392" y="4002"/>
              <a:ext cx="62" cy="284"/>
            </a:xfrm>
            <a:custGeom>
              <a:avLst/>
              <a:gdLst>
                <a:gd name="T0" fmla="*/ 9 w 26"/>
                <a:gd name="T1" fmla="*/ 81 h 119"/>
                <a:gd name="T2" fmla="*/ 16 w 26"/>
                <a:gd name="T3" fmla="*/ 45 h 119"/>
                <a:gd name="T4" fmla="*/ 26 w 26"/>
                <a:gd name="T5" fmla="*/ 0 h 119"/>
                <a:gd name="T6" fmla="*/ 25 w 26"/>
                <a:gd name="T7" fmla="*/ 0 h 119"/>
                <a:gd name="T8" fmla="*/ 16 w 26"/>
                <a:gd name="T9" fmla="*/ 44 h 119"/>
                <a:gd name="T10" fmla="*/ 9 w 26"/>
                <a:gd name="T11" fmla="*/ 76 h 119"/>
                <a:gd name="T12" fmla="*/ 8 w 26"/>
                <a:gd name="T13" fmla="*/ 84 h 119"/>
                <a:gd name="T14" fmla="*/ 0 w 26"/>
                <a:gd name="T15" fmla="*/ 119 h 119"/>
                <a:gd name="T16" fmla="*/ 3 w 26"/>
                <a:gd name="T17" fmla="*/ 119 h 119"/>
                <a:gd name="T18" fmla="*/ 8 w 26"/>
                <a:gd name="T19" fmla="*/ 85 h 119"/>
                <a:gd name="T20" fmla="*/ 9 w 26"/>
                <a:gd name="T21" fmla="*/ 8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19">
                  <a:moveTo>
                    <a:pt x="9" y="81"/>
                  </a:moveTo>
                  <a:cubicBezTo>
                    <a:pt x="16" y="45"/>
                    <a:pt x="16" y="45"/>
                    <a:pt x="16" y="45"/>
                  </a:cubicBezTo>
                  <a:cubicBezTo>
                    <a:pt x="20" y="29"/>
                    <a:pt x="23" y="14"/>
                    <a:pt x="26" y="0"/>
                  </a:cubicBezTo>
                  <a:cubicBezTo>
                    <a:pt x="26" y="0"/>
                    <a:pt x="25" y="0"/>
                    <a:pt x="25" y="0"/>
                  </a:cubicBezTo>
                  <a:cubicBezTo>
                    <a:pt x="22" y="14"/>
                    <a:pt x="19" y="28"/>
                    <a:pt x="16" y="44"/>
                  </a:cubicBezTo>
                  <a:cubicBezTo>
                    <a:pt x="9" y="76"/>
                    <a:pt x="9" y="76"/>
                    <a:pt x="9" y="76"/>
                  </a:cubicBezTo>
                  <a:cubicBezTo>
                    <a:pt x="8" y="84"/>
                    <a:pt x="8" y="84"/>
                    <a:pt x="8" y="84"/>
                  </a:cubicBezTo>
                  <a:cubicBezTo>
                    <a:pt x="0" y="119"/>
                    <a:pt x="0" y="119"/>
                    <a:pt x="0" y="119"/>
                  </a:cubicBezTo>
                  <a:cubicBezTo>
                    <a:pt x="3" y="119"/>
                    <a:pt x="3" y="119"/>
                    <a:pt x="3" y="119"/>
                  </a:cubicBezTo>
                  <a:cubicBezTo>
                    <a:pt x="8" y="85"/>
                    <a:pt x="8" y="85"/>
                    <a:pt x="8" y="85"/>
                  </a:cubicBezTo>
                  <a:lnTo>
                    <a:pt x="9" y="8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1" name="Freeform 44"/>
            <p:cNvSpPr/>
            <p:nvPr/>
          </p:nvSpPr>
          <p:spPr bwMode="auto">
            <a:xfrm>
              <a:off x="6401" y="3827"/>
              <a:ext cx="105" cy="62"/>
            </a:xfrm>
            <a:custGeom>
              <a:avLst/>
              <a:gdLst>
                <a:gd name="T0" fmla="*/ 44 w 44"/>
                <a:gd name="T1" fmla="*/ 9 h 26"/>
                <a:gd name="T2" fmla="*/ 40 w 44"/>
                <a:gd name="T3" fmla="*/ 0 h 26"/>
                <a:gd name="T4" fmla="*/ 34 w 44"/>
                <a:gd name="T5" fmla="*/ 5 h 26"/>
                <a:gd name="T6" fmla="*/ 27 w 44"/>
                <a:gd name="T7" fmla="*/ 11 h 26"/>
                <a:gd name="T8" fmla="*/ 24 w 44"/>
                <a:gd name="T9" fmla="*/ 14 h 26"/>
                <a:gd name="T10" fmla="*/ 21 w 44"/>
                <a:gd name="T11" fmla="*/ 16 h 26"/>
                <a:gd name="T12" fmla="*/ 16 w 44"/>
                <a:gd name="T13" fmla="*/ 20 h 26"/>
                <a:gd name="T14" fmla="*/ 12 w 44"/>
                <a:gd name="T15" fmla="*/ 15 h 26"/>
                <a:gd name="T16" fmla="*/ 10 w 44"/>
                <a:gd name="T17" fmla="*/ 12 h 26"/>
                <a:gd name="T18" fmla="*/ 8 w 44"/>
                <a:gd name="T19" fmla="*/ 9 h 26"/>
                <a:gd name="T20" fmla="*/ 3 w 44"/>
                <a:gd name="T21" fmla="*/ 1 h 26"/>
                <a:gd name="T22" fmla="*/ 0 w 44"/>
                <a:gd name="T23" fmla="*/ 16 h 26"/>
                <a:gd name="T24" fmla="*/ 44 w 44"/>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26">
                  <a:moveTo>
                    <a:pt x="44" y="9"/>
                  </a:moveTo>
                  <a:cubicBezTo>
                    <a:pt x="43" y="6"/>
                    <a:pt x="42" y="3"/>
                    <a:pt x="40" y="0"/>
                  </a:cubicBezTo>
                  <a:cubicBezTo>
                    <a:pt x="38" y="1"/>
                    <a:pt x="36" y="4"/>
                    <a:pt x="34" y="5"/>
                  </a:cubicBezTo>
                  <a:cubicBezTo>
                    <a:pt x="32" y="7"/>
                    <a:pt x="30" y="9"/>
                    <a:pt x="27" y="11"/>
                  </a:cubicBezTo>
                  <a:cubicBezTo>
                    <a:pt x="26" y="12"/>
                    <a:pt x="25" y="13"/>
                    <a:pt x="24" y="14"/>
                  </a:cubicBezTo>
                  <a:cubicBezTo>
                    <a:pt x="23" y="14"/>
                    <a:pt x="22" y="15"/>
                    <a:pt x="21" y="16"/>
                  </a:cubicBezTo>
                  <a:cubicBezTo>
                    <a:pt x="20" y="17"/>
                    <a:pt x="18" y="19"/>
                    <a:pt x="16" y="20"/>
                  </a:cubicBezTo>
                  <a:cubicBezTo>
                    <a:pt x="15" y="18"/>
                    <a:pt x="13" y="17"/>
                    <a:pt x="12" y="15"/>
                  </a:cubicBezTo>
                  <a:cubicBezTo>
                    <a:pt x="11" y="14"/>
                    <a:pt x="11" y="13"/>
                    <a:pt x="10" y="12"/>
                  </a:cubicBezTo>
                  <a:cubicBezTo>
                    <a:pt x="9" y="11"/>
                    <a:pt x="9" y="9"/>
                    <a:pt x="8" y="9"/>
                  </a:cubicBezTo>
                  <a:cubicBezTo>
                    <a:pt x="3" y="1"/>
                    <a:pt x="3" y="1"/>
                    <a:pt x="3" y="1"/>
                  </a:cubicBezTo>
                  <a:cubicBezTo>
                    <a:pt x="1" y="6"/>
                    <a:pt x="0" y="11"/>
                    <a:pt x="0" y="16"/>
                  </a:cubicBezTo>
                  <a:cubicBezTo>
                    <a:pt x="12" y="26"/>
                    <a:pt x="28" y="20"/>
                    <a:pt x="44" y="9"/>
                  </a:cubicBezTo>
                  <a:close/>
                </a:path>
              </a:pathLst>
            </a:custGeom>
            <a:solidFill>
              <a:srgbClr val="FF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2" name="Freeform 45"/>
            <p:cNvSpPr/>
            <p:nvPr/>
          </p:nvSpPr>
          <p:spPr bwMode="auto">
            <a:xfrm>
              <a:off x="6397" y="3849"/>
              <a:ext cx="185" cy="181"/>
            </a:xfrm>
            <a:custGeom>
              <a:avLst/>
              <a:gdLst>
                <a:gd name="T0" fmla="*/ 68 w 78"/>
                <a:gd name="T1" fmla="*/ 25 h 76"/>
                <a:gd name="T2" fmla="*/ 58 w 78"/>
                <a:gd name="T3" fmla="*/ 27 h 76"/>
                <a:gd name="T4" fmla="*/ 55 w 78"/>
                <a:gd name="T5" fmla="*/ 22 h 76"/>
                <a:gd name="T6" fmla="*/ 52 w 78"/>
                <a:gd name="T7" fmla="*/ 15 h 76"/>
                <a:gd name="T8" fmla="*/ 46 w 78"/>
                <a:gd name="T9" fmla="*/ 1 h 76"/>
                <a:gd name="T10" fmla="*/ 46 w 78"/>
                <a:gd name="T11" fmla="*/ 0 h 76"/>
                <a:gd name="T12" fmla="*/ 2 w 78"/>
                <a:gd name="T13" fmla="*/ 7 h 76"/>
                <a:gd name="T14" fmla="*/ 1 w 78"/>
                <a:gd name="T15" fmla="*/ 32 h 76"/>
                <a:gd name="T16" fmla="*/ 14 w 78"/>
                <a:gd name="T17" fmla="*/ 64 h 76"/>
                <a:gd name="T18" fmla="*/ 39 w 78"/>
                <a:gd name="T19" fmla="*/ 71 h 76"/>
                <a:gd name="T20" fmla="*/ 68 w 78"/>
                <a:gd name="T21" fmla="*/ 49 h 76"/>
                <a:gd name="T22" fmla="*/ 78 w 78"/>
                <a:gd name="T23" fmla="*/ 18 h 76"/>
                <a:gd name="T24" fmla="*/ 68 w 78"/>
                <a:gd name="T25"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6">
                  <a:moveTo>
                    <a:pt x="68" y="25"/>
                  </a:moveTo>
                  <a:cubicBezTo>
                    <a:pt x="66" y="26"/>
                    <a:pt x="60" y="29"/>
                    <a:pt x="58" y="27"/>
                  </a:cubicBezTo>
                  <a:cubicBezTo>
                    <a:pt x="57" y="26"/>
                    <a:pt x="56" y="24"/>
                    <a:pt x="55" y="22"/>
                  </a:cubicBezTo>
                  <a:cubicBezTo>
                    <a:pt x="54" y="19"/>
                    <a:pt x="53" y="17"/>
                    <a:pt x="52" y="15"/>
                  </a:cubicBezTo>
                  <a:cubicBezTo>
                    <a:pt x="50" y="10"/>
                    <a:pt x="48" y="6"/>
                    <a:pt x="46" y="1"/>
                  </a:cubicBezTo>
                  <a:cubicBezTo>
                    <a:pt x="46" y="1"/>
                    <a:pt x="46" y="1"/>
                    <a:pt x="46" y="0"/>
                  </a:cubicBezTo>
                  <a:cubicBezTo>
                    <a:pt x="30" y="11"/>
                    <a:pt x="14" y="17"/>
                    <a:pt x="2" y="7"/>
                  </a:cubicBezTo>
                  <a:cubicBezTo>
                    <a:pt x="0" y="15"/>
                    <a:pt x="0" y="23"/>
                    <a:pt x="1" y="32"/>
                  </a:cubicBezTo>
                  <a:cubicBezTo>
                    <a:pt x="2" y="44"/>
                    <a:pt x="5" y="55"/>
                    <a:pt x="14" y="64"/>
                  </a:cubicBezTo>
                  <a:cubicBezTo>
                    <a:pt x="21" y="72"/>
                    <a:pt x="30" y="76"/>
                    <a:pt x="39" y="71"/>
                  </a:cubicBezTo>
                  <a:cubicBezTo>
                    <a:pt x="50" y="66"/>
                    <a:pt x="61" y="59"/>
                    <a:pt x="68" y="49"/>
                  </a:cubicBezTo>
                  <a:cubicBezTo>
                    <a:pt x="75" y="40"/>
                    <a:pt x="77" y="29"/>
                    <a:pt x="78" y="18"/>
                  </a:cubicBezTo>
                  <a:cubicBezTo>
                    <a:pt x="75" y="21"/>
                    <a:pt x="72" y="24"/>
                    <a:pt x="68" y="25"/>
                  </a:cubicBezTo>
                  <a:close/>
                </a:path>
              </a:pathLst>
            </a:custGeom>
            <a:solidFill>
              <a:srgbClr val="FF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3" name="Freeform 46"/>
            <p:cNvSpPr/>
            <p:nvPr/>
          </p:nvSpPr>
          <p:spPr bwMode="auto">
            <a:xfrm>
              <a:off x="6390" y="3827"/>
              <a:ext cx="192" cy="194"/>
            </a:xfrm>
            <a:custGeom>
              <a:avLst/>
              <a:gdLst>
                <a:gd name="T0" fmla="*/ 10 w 81"/>
                <a:gd name="T1" fmla="*/ 7 h 81"/>
                <a:gd name="T2" fmla="*/ 15 w 81"/>
                <a:gd name="T3" fmla="*/ 15 h 81"/>
                <a:gd name="T4" fmla="*/ 18 w 81"/>
                <a:gd name="T5" fmla="*/ 19 h 81"/>
                <a:gd name="T6" fmla="*/ 21 w 81"/>
                <a:gd name="T7" fmla="*/ 23 h 81"/>
                <a:gd name="T8" fmla="*/ 31 w 81"/>
                <a:gd name="T9" fmla="*/ 15 h 81"/>
                <a:gd name="T10" fmla="*/ 34 w 81"/>
                <a:gd name="T11" fmla="*/ 12 h 81"/>
                <a:gd name="T12" fmla="*/ 39 w 81"/>
                <a:gd name="T13" fmla="*/ 7 h 81"/>
                <a:gd name="T14" fmla="*/ 42 w 81"/>
                <a:gd name="T15" fmla="*/ 3 h 81"/>
                <a:gd name="T16" fmla="*/ 45 w 81"/>
                <a:gd name="T17" fmla="*/ 0 h 81"/>
                <a:gd name="T18" fmla="*/ 48 w 81"/>
                <a:gd name="T19" fmla="*/ 0 h 81"/>
                <a:gd name="T20" fmla="*/ 55 w 81"/>
                <a:gd name="T21" fmla="*/ 29 h 81"/>
                <a:gd name="T22" fmla="*/ 57 w 81"/>
                <a:gd name="T23" fmla="*/ 34 h 81"/>
                <a:gd name="T24" fmla="*/ 79 w 81"/>
                <a:gd name="T25" fmla="*/ 26 h 81"/>
                <a:gd name="T26" fmla="*/ 80 w 81"/>
                <a:gd name="T27" fmla="*/ 25 h 81"/>
                <a:gd name="T28" fmla="*/ 80 w 81"/>
                <a:gd name="T29" fmla="*/ 25 h 81"/>
                <a:gd name="T30" fmla="*/ 80 w 81"/>
                <a:gd name="T31" fmla="*/ 26 h 81"/>
                <a:gd name="T32" fmla="*/ 80 w 81"/>
                <a:gd name="T33" fmla="*/ 27 h 81"/>
                <a:gd name="T34" fmla="*/ 80 w 81"/>
                <a:gd name="T35" fmla="*/ 28 h 81"/>
                <a:gd name="T36" fmla="*/ 79 w 81"/>
                <a:gd name="T37" fmla="*/ 30 h 81"/>
                <a:gd name="T38" fmla="*/ 75 w 81"/>
                <a:gd name="T39" fmla="*/ 45 h 81"/>
                <a:gd name="T40" fmla="*/ 53 w 81"/>
                <a:gd name="T41" fmla="*/ 73 h 81"/>
                <a:gd name="T42" fmla="*/ 31 w 81"/>
                <a:gd name="T43" fmla="*/ 79 h 81"/>
                <a:gd name="T44" fmla="*/ 3 w 81"/>
                <a:gd name="T45" fmla="*/ 47 h 81"/>
                <a:gd name="T46" fmla="*/ 6 w 81"/>
                <a:gd name="T47" fmla="*/ 5 h 81"/>
                <a:gd name="T48" fmla="*/ 6 w 81"/>
                <a:gd name="T49" fmla="*/ 6 h 81"/>
                <a:gd name="T50" fmla="*/ 4 w 81"/>
                <a:gd name="T51" fmla="*/ 48 h 81"/>
                <a:gd name="T52" fmla="*/ 32 w 81"/>
                <a:gd name="T53" fmla="*/ 78 h 81"/>
                <a:gd name="T54" fmla="*/ 53 w 81"/>
                <a:gd name="T55" fmla="*/ 72 h 81"/>
                <a:gd name="T56" fmla="*/ 73 w 81"/>
                <a:gd name="T57" fmla="*/ 45 h 81"/>
                <a:gd name="T58" fmla="*/ 79 w 81"/>
                <a:gd name="T59" fmla="*/ 29 h 81"/>
                <a:gd name="T60" fmla="*/ 56 w 81"/>
                <a:gd name="T61" fmla="*/ 35 h 81"/>
                <a:gd name="T62" fmla="*/ 55 w 81"/>
                <a:gd name="T63" fmla="*/ 31 h 81"/>
                <a:gd name="T64" fmla="*/ 47 w 81"/>
                <a:gd name="T65" fmla="*/ 1 h 81"/>
                <a:gd name="T66" fmla="*/ 46 w 81"/>
                <a:gd name="T67" fmla="*/ 1 h 81"/>
                <a:gd name="T68" fmla="*/ 44 w 81"/>
                <a:gd name="T69" fmla="*/ 3 h 81"/>
                <a:gd name="T70" fmla="*/ 40 w 81"/>
                <a:gd name="T71" fmla="*/ 8 h 81"/>
                <a:gd name="T72" fmla="*/ 35 w 81"/>
                <a:gd name="T73" fmla="*/ 13 h 81"/>
                <a:gd name="T74" fmla="*/ 32 w 81"/>
                <a:gd name="T75" fmla="*/ 15 h 81"/>
                <a:gd name="T76" fmla="*/ 22 w 81"/>
                <a:gd name="T77" fmla="*/ 24 h 81"/>
                <a:gd name="T78" fmla="*/ 21 w 81"/>
                <a:gd name="T79" fmla="*/ 24 h 81"/>
                <a:gd name="T80" fmla="*/ 20 w 81"/>
                <a:gd name="T81" fmla="*/ 24 h 81"/>
                <a:gd name="T82" fmla="*/ 17 w 81"/>
                <a:gd name="T83" fmla="*/ 19 h 81"/>
                <a:gd name="T84" fmla="*/ 14 w 81"/>
                <a:gd name="T85" fmla="*/ 16 h 81"/>
                <a:gd name="T86" fmla="*/ 9 w 81"/>
                <a:gd name="T87" fmla="*/ 7 h 81"/>
                <a:gd name="T88" fmla="*/ 7 w 81"/>
                <a:gd name="T89" fmla="*/ 4 h 81"/>
                <a:gd name="T90" fmla="*/ 8 w 81"/>
                <a:gd name="T91" fmla="*/ 3 h 81"/>
                <a:gd name="T92" fmla="*/ 10 w 81"/>
                <a:gd name="T93"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81">
                  <a:moveTo>
                    <a:pt x="10" y="7"/>
                  </a:moveTo>
                  <a:cubicBezTo>
                    <a:pt x="15" y="15"/>
                    <a:pt x="15" y="15"/>
                    <a:pt x="15" y="15"/>
                  </a:cubicBezTo>
                  <a:cubicBezTo>
                    <a:pt x="18" y="19"/>
                    <a:pt x="18" y="19"/>
                    <a:pt x="18" y="19"/>
                  </a:cubicBezTo>
                  <a:cubicBezTo>
                    <a:pt x="18" y="19"/>
                    <a:pt x="20" y="22"/>
                    <a:pt x="21" y="23"/>
                  </a:cubicBezTo>
                  <a:cubicBezTo>
                    <a:pt x="22" y="22"/>
                    <a:pt x="31" y="15"/>
                    <a:pt x="31" y="15"/>
                  </a:cubicBezTo>
                  <a:cubicBezTo>
                    <a:pt x="34" y="12"/>
                    <a:pt x="34" y="12"/>
                    <a:pt x="34" y="12"/>
                  </a:cubicBezTo>
                  <a:cubicBezTo>
                    <a:pt x="39" y="7"/>
                    <a:pt x="39" y="7"/>
                    <a:pt x="39" y="7"/>
                  </a:cubicBezTo>
                  <a:cubicBezTo>
                    <a:pt x="42" y="3"/>
                    <a:pt x="42" y="3"/>
                    <a:pt x="42" y="3"/>
                  </a:cubicBezTo>
                  <a:cubicBezTo>
                    <a:pt x="43" y="2"/>
                    <a:pt x="45" y="0"/>
                    <a:pt x="45" y="0"/>
                  </a:cubicBezTo>
                  <a:cubicBezTo>
                    <a:pt x="46" y="0"/>
                    <a:pt x="47" y="0"/>
                    <a:pt x="48" y="0"/>
                  </a:cubicBezTo>
                  <a:cubicBezTo>
                    <a:pt x="52" y="2"/>
                    <a:pt x="53" y="14"/>
                    <a:pt x="55" y="29"/>
                  </a:cubicBezTo>
                  <a:cubicBezTo>
                    <a:pt x="57" y="34"/>
                    <a:pt x="57" y="34"/>
                    <a:pt x="57" y="34"/>
                  </a:cubicBezTo>
                  <a:cubicBezTo>
                    <a:pt x="60" y="34"/>
                    <a:pt x="79" y="30"/>
                    <a:pt x="79" y="26"/>
                  </a:cubicBezTo>
                  <a:cubicBezTo>
                    <a:pt x="79" y="26"/>
                    <a:pt x="79" y="25"/>
                    <a:pt x="80" y="25"/>
                  </a:cubicBezTo>
                  <a:cubicBezTo>
                    <a:pt x="80" y="25"/>
                    <a:pt x="80" y="25"/>
                    <a:pt x="80" y="25"/>
                  </a:cubicBezTo>
                  <a:cubicBezTo>
                    <a:pt x="81" y="25"/>
                    <a:pt x="81" y="25"/>
                    <a:pt x="80" y="26"/>
                  </a:cubicBezTo>
                  <a:cubicBezTo>
                    <a:pt x="80" y="27"/>
                    <a:pt x="80" y="27"/>
                    <a:pt x="80" y="27"/>
                  </a:cubicBezTo>
                  <a:cubicBezTo>
                    <a:pt x="80" y="28"/>
                    <a:pt x="80" y="28"/>
                    <a:pt x="80" y="28"/>
                  </a:cubicBezTo>
                  <a:cubicBezTo>
                    <a:pt x="79" y="30"/>
                    <a:pt x="79" y="30"/>
                    <a:pt x="79" y="30"/>
                  </a:cubicBezTo>
                  <a:cubicBezTo>
                    <a:pt x="78" y="37"/>
                    <a:pt x="78" y="38"/>
                    <a:pt x="75" y="45"/>
                  </a:cubicBezTo>
                  <a:cubicBezTo>
                    <a:pt x="70" y="53"/>
                    <a:pt x="61" y="67"/>
                    <a:pt x="53" y="73"/>
                  </a:cubicBezTo>
                  <a:cubicBezTo>
                    <a:pt x="46" y="78"/>
                    <a:pt x="40" y="81"/>
                    <a:pt x="31" y="79"/>
                  </a:cubicBezTo>
                  <a:cubicBezTo>
                    <a:pt x="15" y="74"/>
                    <a:pt x="7" y="59"/>
                    <a:pt x="3" y="47"/>
                  </a:cubicBezTo>
                  <a:cubicBezTo>
                    <a:pt x="0" y="36"/>
                    <a:pt x="1" y="17"/>
                    <a:pt x="6" y="5"/>
                  </a:cubicBezTo>
                  <a:cubicBezTo>
                    <a:pt x="6" y="6"/>
                    <a:pt x="6" y="6"/>
                    <a:pt x="6" y="6"/>
                  </a:cubicBezTo>
                  <a:cubicBezTo>
                    <a:pt x="2" y="17"/>
                    <a:pt x="1" y="37"/>
                    <a:pt x="4" y="48"/>
                  </a:cubicBezTo>
                  <a:cubicBezTo>
                    <a:pt x="8" y="60"/>
                    <a:pt x="18" y="74"/>
                    <a:pt x="32" y="78"/>
                  </a:cubicBezTo>
                  <a:cubicBezTo>
                    <a:pt x="40" y="81"/>
                    <a:pt x="45" y="78"/>
                    <a:pt x="53" y="72"/>
                  </a:cubicBezTo>
                  <a:cubicBezTo>
                    <a:pt x="60" y="67"/>
                    <a:pt x="69" y="53"/>
                    <a:pt x="73" y="45"/>
                  </a:cubicBezTo>
                  <a:cubicBezTo>
                    <a:pt x="76" y="39"/>
                    <a:pt x="78" y="34"/>
                    <a:pt x="79" y="29"/>
                  </a:cubicBezTo>
                  <a:cubicBezTo>
                    <a:pt x="73" y="33"/>
                    <a:pt x="59" y="36"/>
                    <a:pt x="56" y="35"/>
                  </a:cubicBezTo>
                  <a:cubicBezTo>
                    <a:pt x="55" y="35"/>
                    <a:pt x="55" y="35"/>
                    <a:pt x="55" y="31"/>
                  </a:cubicBezTo>
                  <a:cubicBezTo>
                    <a:pt x="54" y="24"/>
                    <a:pt x="51" y="3"/>
                    <a:pt x="47" y="1"/>
                  </a:cubicBezTo>
                  <a:cubicBezTo>
                    <a:pt x="46" y="1"/>
                    <a:pt x="46" y="1"/>
                    <a:pt x="46" y="1"/>
                  </a:cubicBezTo>
                  <a:cubicBezTo>
                    <a:pt x="44" y="3"/>
                    <a:pt x="44" y="3"/>
                    <a:pt x="44" y="3"/>
                  </a:cubicBezTo>
                  <a:cubicBezTo>
                    <a:pt x="44" y="3"/>
                    <a:pt x="40" y="8"/>
                    <a:pt x="40" y="8"/>
                  </a:cubicBezTo>
                  <a:cubicBezTo>
                    <a:pt x="35" y="13"/>
                    <a:pt x="35" y="13"/>
                    <a:pt x="35" y="13"/>
                  </a:cubicBezTo>
                  <a:cubicBezTo>
                    <a:pt x="32" y="15"/>
                    <a:pt x="32" y="15"/>
                    <a:pt x="32" y="15"/>
                  </a:cubicBezTo>
                  <a:cubicBezTo>
                    <a:pt x="22" y="24"/>
                    <a:pt x="22" y="24"/>
                    <a:pt x="22" y="24"/>
                  </a:cubicBezTo>
                  <a:cubicBezTo>
                    <a:pt x="21" y="24"/>
                    <a:pt x="21" y="24"/>
                    <a:pt x="21" y="24"/>
                  </a:cubicBezTo>
                  <a:cubicBezTo>
                    <a:pt x="21" y="24"/>
                    <a:pt x="20" y="24"/>
                    <a:pt x="20" y="24"/>
                  </a:cubicBezTo>
                  <a:cubicBezTo>
                    <a:pt x="17" y="19"/>
                    <a:pt x="17" y="19"/>
                    <a:pt x="17" y="19"/>
                  </a:cubicBezTo>
                  <a:cubicBezTo>
                    <a:pt x="14" y="16"/>
                    <a:pt x="14" y="16"/>
                    <a:pt x="14" y="16"/>
                  </a:cubicBezTo>
                  <a:cubicBezTo>
                    <a:pt x="9" y="7"/>
                    <a:pt x="9" y="7"/>
                    <a:pt x="9" y="7"/>
                  </a:cubicBezTo>
                  <a:cubicBezTo>
                    <a:pt x="7" y="4"/>
                    <a:pt x="7" y="4"/>
                    <a:pt x="7" y="4"/>
                  </a:cubicBezTo>
                  <a:cubicBezTo>
                    <a:pt x="8" y="3"/>
                    <a:pt x="8" y="3"/>
                    <a:pt x="8" y="3"/>
                  </a:cubicBezTo>
                  <a:lnTo>
                    <a:pt x="10" y="7"/>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4" name="Freeform 47"/>
            <p:cNvSpPr/>
            <p:nvPr/>
          </p:nvSpPr>
          <p:spPr bwMode="auto">
            <a:xfrm>
              <a:off x="6397" y="3882"/>
              <a:ext cx="35" cy="98"/>
            </a:xfrm>
            <a:custGeom>
              <a:avLst/>
              <a:gdLst>
                <a:gd name="T0" fmla="*/ 11 w 15"/>
                <a:gd name="T1" fmla="*/ 37 h 41"/>
                <a:gd name="T2" fmla="*/ 5 w 15"/>
                <a:gd name="T3" fmla="*/ 0 h 41"/>
                <a:gd name="T4" fmla="*/ 7 w 15"/>
                <a:gd name="T5" fmla="*/ 9 h 41"/>
                <a:gd name="T6" fmla="*/ 10 w 15"/>
                <a:gd name="T7" fmla="*/ 23 h 41"/>
                <a:gd name="T8" fmla="*/ 13 w 15"/>
                <a:gd name="T9" fmla="*/ 33 h 41"/>
                <a:gd name="T10" fmla="*/ 15 w 15"/>
                <a:gd name="T11" fmla="*/ 40 h 41"/>
                <a:gd name="T12" fmla="*/ 15 w 15"/>
                <a:gd name="T13" fmla="*/ 40 h 41"/>
                <a:gd name="T14" fmla="*/ 11 w 15"/>
                <a:gd name="T15" fmla="*/ 3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1">
                  <a:moveTo>
                    <a:pt x="11" y="37"/>
                  </a:moveTo>
                  <a:cubicBezTo>
                    <a:pt x="4" y="26"/>
                    <a:pt x="0" y="4"/>
                    <a:pt x="5" y="0"/>
                  </a:cubicBezTo>
                  <a:cubicBezTo>
                    <a:pt x="6" y="1"/>
                    <a:pt x="7" y="7"/>
                    <a:pt x="7" y="9"/>
                  </a:cubicBezTo>
                  <a:cubicBezTo>
                    <a:pt x="8" y="14"/>
                    <a:pt x="9" y="19"/>
                    <a:pt x="10" y="23"/>
                  </a:cubicBezTo>
                  <a:cubicBezTo>
                    <a:pt x="11" y="27"/>
                    <a:pt x="12" y="29"/>
                    <a:pt x="13" y="33"/>
                  </a:cubicBezTo>
                  <a:cubicBezTo>
                    <a:pt x="13" y="35"/>
                    <a:pt x="14" y="38"/>
                    <a:pt x="15" y="40"/>
                  </a:cubicBezTo>
                  <a:cubicBezTo>
                    <a:pt x="15" y="41"/>
                    <a:pt x="15" y="41"/>
                    <a:pt x="15" y="40"/>
                  </a:cubicBezTo>
                  <a:lnTo>
                    <a:pt x="11" y="37"/>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5" name="Freeform 48"/>
            <p:cNvSpPr/>
            <p:nvPr/>
          </p:nvSpPr>
          <p:spPr bwMode="auto">
            <a:xfrm>
              <a:off x="6675" y="4095"/>
              <a:ext cx="99" cy="69"/>
            </a:xfrm>
            <a:custGeom>
              <a:avLst/>
              <a:gdLst>
                <a:gd name="T0" fmla="*/ 34 w 42"/>
                <a:gd name="T1" fmla="*/ 8 h 29"/>
                <a:gd name="T2" fmla="*/ 0 w 42"/>
                <a:gd name="T3" fmla="*/ 21 h 29"/>
                <a:gd name="T4" fmla="*/ 17 w 42"/>
                <a:gd name="T5" fmla="*/ 24 h 29"/>
                <a:gd name="T6" fmla="*/ 42 w 42"/>
                <a:gd name="T7" fmla="*/ 17 h 29"/>
                <a:gd name="T8" fmla="*/ 34 w 42"/>
                <a:gd name="T9" fmla="*/ 8 h 29"/>
              </a:gdLst>
              <a:ahLst/>
              <a:cxnLst>
                <a:cxn ang="0">
                  <a:pos x="T0" y="T1"/>
                </a:cxn>
                <a:cxn ang="0">
                  <a:pos x="T2" y="T3"/>
                </a:cxn>
                <a:cxn ang="0">
                  <a:pos x="T4" y="T5"/>
                </a:cxn>
                <a:cxn ang="0">
                  <a:pos x="T6" y="T7"/>
                </a:cxn>
                <a:cxn ang="0">
                  <a:pos x="T8" y="T9"/>
                </a:cxn>
              </a:cxnLst>
              <a:rect l="0" t="0" r="r" b="b"/>
              <a:pathLst>
                <a:path w="42" h="29">
                  <a:moveTo>
                    <a:pt x="34" y="8"/>
                  </a:moveTo>
                  <a:cubicBezTo>
                    <a:pt x="34" y="8"/>
                    <a:pt x="17" y="0"/>
                    <a:pt x="0" y="21"/>
                  </a:cubicBezTo>
                  <a:cubicBezTo>
                    <a:pt x="0" y="21"/>
                    <a:pt x="8" y="22"/>
                    <a:pt x="17" y="24"/>
                  </a:cubicBezTo>
                  <a:cubicBezTo>
                    <a:pt x="25" y="27"/>
                    <a:pt x="40" y="29"/>
                    <a:pt x="42" y="17"/>
                  </a:cubicBezTo>
                  <a:cubicBezTo>
                    <a:pt x="42" y="17"/>
                    <a:pt x="36" y="13"/>
                    <a:pt x="34" y="8"/>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6" name="Freeform 49"/>
            <p:cNvSpPr/>
            <p:nvPr/>
          </p:nvSpPr>
          <p:spPr bwMode="auto">
            <a:xfrm>
              <a:off x="6660" y="4092"/>
              <a:ext cx="112" cy="91"/>
            </a:xfrm>
            <a:custGeom>
              <a:avLst/>
              <a:gdLst>
                <a:gd name="T0" fmla="*/ 40 w 47"/>
                <a:gd name="T1" fmla="*/ 5 h 38"/>
                <a:gd name="T2" fmla="*/ 1 w 47"/>
                <a:gd name="T3" fmla="*/ 25 h 38"/>
                <a:gd name="T4" fmla="*/ 2 w 47"/>
                <a:gd name="T5" fmla="*/ 27 h 38"/>
                <a:gd name="T6" fmla="*/ 46 w 47"/>
                <a:gd name="T7" fmla="*/ 18 h 38"/>
                <a:gd name="T8" fmla="*/ 44 w 47"/>
                <a:gd name="T9" fmla="*/ 17 h 38"/>
                <a:gd name="T10" fmla="*/ 2 w 47"/>
                <a:gd name="T11" fmla="*/ 24 h 38"/>
                <a:gd name="T12" fmla="*/ 3 w 47"/>
                <a:gd name="T13" fmla="*/ 26 h 38"/>
                <a:gd name="T14" fmla="*/ 39 w 47"/>
                <a:gd name="T15" fmla="*/ 8 h 38"/>
                <a:gd name="T16" fmla="*/ 40 w 47"/>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8">
                  <a:moveTo>
                    <a:pt x="40" y="5"/>
                  </a:moveTo>
                  <a:cubicBezTo>
                    <a:pt x="24" y="0"/>
                    <a:pt x="8" y="11"/>
                    <a:pt x="1" y="25"/>
                  </a:cubicBezTo>
                  <a:cubicBezTo>
                    <a:pt x="0" y="26"/>
                    <a:pt x="1" y="27"/>
                    <a:pt x="2" y="27"/>
                  </a:cubicBezTo>
                  <a:cubicBezTo>
                    <a:pt x="18" y="24"/>
                    <a:pt x="38" y="38"/>
                    <a:pt x="46" y="18"/>
                  </a:cubicBezTo>
                  <a:cubicBezTo>
                    <a:pt x="47" y="17"/>
                    <a:pt x="45" y="15"/>
                    <a:pt x="44" y="17"/>
                  </a:cubicBezTo>
                  <a:cubicBezTo>
                    <a:pt x="36" y="34"/>
                    <a:pt x="16" y="21"/>
                    <a:pt x="2" y="24"/>
                  </a:cubicBezTo>
                  <a:cubicBezTo>
                    <a:pt x="2" y="25"/>
                    <a:pt x="3" y="26"/>
                    <a:pt x="3" y="26"/>
                  </a:cubicBezTo>
                  <a:cubicBezTo>
                    <a:pt x="10" y="14"/>
                    <a:pt x="24" y="3"/>
                    <a:pt x="39" y="8"/>
                  </a:cubicBezTo>
                  <a:cubicBezTo>
                    <a:pt x="41" y="9"/>
                    <a:pt x="42" y="6"/>
                    <a:pt x="40" y="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7" name="Freeform 50"/>
            <p:cNvSpPr/>
            <p:nvPr/>
          </p:nvSpPr>
          <p:spPr bwMode="auto">
            <a:xfrm>
              <a:off x="6682" y="4112"/>
              <a:ext cx="85" cy="38"/>
            </a:xfrm>
            <a:custGeom>
              <a:avLst/>
              <a:gdLst>
                <a:gd name="T0" fmla="*/ 34 w 36"/>
                <a:gd name="T1" fmla="*/ 4 h 16"/>
                <a:gd name="T2" fmla="*/ 1 w 36"/>
                <a:gd name="T3" fmla="*/ 12 h 16"/>
                <a:gd name="T4" fmla="*/ 3 w 36"/>
                <a:gd name="T5" fmla="*/ 14 h 16"/>
                <a:gd name="T6" fmla="*/ 34 w 36"/>
                <a:gd name="T7" fmla="*/ 7 h 16"/>
                <a:gd name="T8" fmla="*/ 34 w 36"/>
                <a:gd name="T9" fmla="*/ 4 h 16"/>
              </a:gdLst>
              <a:ahLst/>
              <a:cxnLst>
                <a:cxn ang="0">
                  <a:pos x="T0" y="T1"/>
                </a:cxn>
                <a:cxn ang="0">
                  <a:pos x="T2" y="T3"/>
                </a:cxn>
                <a:cxn ang="0">
                  <a:pos x="T4" y="T5"/>
                </a:cxn>
                <a:cxn ang="0">
                  <a:pos x="T6" y="T7"/>
                </a:cxn>
                <a:cxn ang="0">
                  <a:pos x="T8" y="T9"/>
                </a:cxn>
              </a:cxnLst>
              <a:rect l="0" t="0" r="r" b="b"/>
              <a:pathLst>
                <a:path w="36" h="16">
                  <a:moveTo>
                    <a:pt x="34" y="4"/>
                  </a:moveTo>
                  <a:cubicBezTo>
                    <a:pt x="23" y="0"/>
                    <a:pt x="9" y="2"/>
                    <a:pt x="1" y="12"/>
                  </a:cubicBezTo>
                  <a:cubicBezTo>
                    <a:pt x="0" y="14"/>
                    <a:pt x="2" y="16"/>
                    <a:pt x="3" y="14"/>
                  </a:cubicBezTo>
                  <a:cubicBezTo>
                    <a:pt x="10" y="5"/>
                    <a:pt x="23" y="4"/>
                    <a:pt x="34" y="7"/>
                  </a:cubicBezTo>
                  <a:cubicBezTo>
                    <a:pt x="35" y="7"/>
                    <a:pt x="36" y="4"/>
                    <a:pt x="3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8" name="Freeform 51"/>
            <p:cNvSpPr/>
            <p:nvPr/>
          </p:nvSpPr>
          <p:spPr bwMode="auto">
            <a:xfrm>
              <a:off x="6770" y="4135"/>
              <a:ext cx="92" cy="62"/>
            </a:xfrm>
            <a:custGeom>
              <a:avLst/>
              <a:gdLst>
                <a:gd name="T0" fmla="*/ 0 w 39"/>
                <a:gd name="T1" fmla="*/ 9 h 26"/>
                <a:gd name="T2" fmla="*/ 22 w 39"/>
                <a:gd name="T3" fmla="*/ 2 h 26"/>
                <a:gd name="T4" fmla="*/ 39 w 39"/>
                <a:gd name="T5" fmla="*/ 0 h 26"/>
                <a:gd name="T6" fmla="*/ 9 w 39"/>
                <a:gd name="T7" fmla="*/ 23 h 26"/>
                <a:gd name="T8" fmla="*/ 4 w 39"/>
                <a:gd name="T9" fmla="*/ 19 h 26"/>
                <a:gd name="T10" fmla="*/ 3 w 39"/>
                <a:gd name="T11" fmla="*/ 16 h 26"/>
                <a:gd name="T12" fmla="*/ 0 w 39"/>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39" h="26">
                  <a:moveTo>
                    <a:pt x="0" y="9"/>
                  </a:moveTo>
                  <a:cubicBezTo>
                    <a:pt x="4" y="3"/>
                    <a:pt x="15" y="2"/>
                    <a:pt x="22" y="2"/>
                  </a:cubicBezTo>
                  <a:cubicBezTo>
                    <a:pt x="31" y="2"/>
                    <a:pt x="39" y="0"/>
                    <a:pt x="39" y="0"/>
                  </a:cubicBezTo>
                  <a:cubicBezTo>
                    <a:pt x="29" y="26"/>
                    <a:pt x="9" y="23"/>
                    <a:pt x="9" y="23"/>
                  </a:cubicBezTo>
                  <a:cubicBezTo>
                    <a:pt x="8" y="22"/>
                    <a:pt x="6" y="20"/>
                    <a:pt x="4" y="19"/>
                  </a:cubicBezTo>
                  <a:cubicBezTo>
                    <a:pt x="4" y="18"/>
                    <a:pt x="3" y="17"/>
                    <a:pt x="3" y="16"/>
                  </a:cubicBezTo>
                  <a:cubicBezTo>
                    <a:pt x="2" y="14"/>
                    <a:pt x="1" y="11"/>
                    <a:pt x="0" y="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9" name="Freeform 52"/>
            <p:cNvSpPr/>
            <p:nvPr/>
          </p:nvSpPr>
          <p:spPr bwMode="auto">
            <a:xfrm>
              <a:off x="6770" y="4119"/>
              <a:ext cx="104" cy="78"/>
            </a:xfrm>
            <a:custGeom>
              <a:avLst/>
              <a:gdLst>
                <a:gd name="T0" fmla="*/ 10 w 44"/>
                <a:gd name="T1" fmla="*/ 33 h 33"/>
                <a:gd name="T2" fmla="*/ 44 w 44"/>
                <a:gd name="T3" fmla="*/ 3 h 33"/>
                <a:gd name="T4" fmla="*/ 42 w 44"/>
                <a:gd name="T5" fmla="*/ 1 h 33"/>
                <a:gd name="T6" fmla="*/ 1 w 44"/>
                <a:gd name="T7" fmla="*/ 19 h 33"/>
                <a:gd name="T8" fmla="*/ 4 w 44"/>
                <a:gd name="T9" fmla="*/ 19 h 33"/>
                <a:gd name="T10" fmla="*/ 43 w 44"/>
                <a:gd name="T11" fmla="*/ 4 h 33"/>
                <a:gd name="T12" fmla="*/ 41 w 44"/>
                <a:gd name="T13" fmla="*/ 2 h 33"/>
                <a:gd name="T14" fmla="*/ 10 w 44"/>
                <a:gd name="T15" fmla="*/ 30 h 33"/>
                <a:gd name="T16" fmla="*/ 10 w 4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10" y="33"/>
                  </a:moveTo>
                  <a:cubicBezTo>
                    <a:pt x="28" y="33"/>
                    <a:pt x="40" y="19"/>
                    <a:pt x="44" y="3"/>
                  </a:cubicBezTo>
                  <a:cubicBezTo>
                    <a:pt x="44" y="1"/>
                    <a:pt x="43" y="0"/>
                    <a:pt x="42" y="1"/>
                  </a:cubicBezTo>
                  <a:cubicBezTo>
                    <a:pt x="28" y="7"/>
                    <a:pt x="6" y="1"/>
                    <a:pt x="1" y="19"/>
                  </a:cubicBezTo>
                  <a:cubicBezTo>
                    <a:pt x="0" y="20"/>
                    <a:pt x="3" y="21"/>
                    <a:pt x="4" y="19"/>
                  </a:cubicBezTo>
                  <a:cubicBezTo>
                    <a:pt x="9" y="4"/>
                    <a:pt x="31" y="9"/>
                    <a:pt x="43" y="4"/>
                  </a:cubicBezTo>
                  <a:cubicBezTo>
                    <a:pt x="43" y="3"/>
                    <a:pt x="42" y="2"/>
                    <a:pt x="41" y="2"/>
                  </a:cubicBezTo>
                  <a:cubicBezTo>
                    <a:pt x="37" y="17"/>
                    <a:pt x="27" y="30"/>
                    <a:pt x="10" y="30"/>
                  </a:cubicBezTo>
                  <a:cubicBezTo>
                    <a:pt x="8" y="30"/>
                    <a:pt x="8" y="33"/>
                    <a:pt x="10" y="3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0" name="Freeform 53"/>
            <p:cNvSpPr/>
            <p:nvPr/>
          </p:nvSpPr>
          <p:spPr bwMode="auto">
            <a:xfrm>
              <a:off x="6777" y="4135"/>
              <a:ext cx="80" cy="51"/>
            </a:xfrm>
            <a:custGeom>
              <a:avLst/>
              <a:gdLst>
                <a:gd name="T0" fmla="*/ 2 w 34"/>
                <a:gd name="T1" fmla="*/ 21 h 21"/>
                <a:gd name="T2" fmla="*/ 33 w 34"/>
                <a:gd name="T3" fmla="*/ 3 h 21"/>
                <a:gd name="T4" fmla="*/ 30 w 34"/>
                <a:gd name="T5" fmla="*/ 2 h 21"/>
                <a:gd name="T6" fmla="*/ 2 w 34"/>
                <a:gd name="T7" fmla="*/ 18 h 21"/>
                <a:gd name="T8" fmla="*/ 2 w 34"/>
                <a:gd name="T9" fmla="*/ 21 h 21"/>
              </a:gdLst>
              <a:ahLst/>
              <a:cxnLst>
                <a:cxn ang="0">
                  <a:pos x="T0" y="T1"/>
                </a:cxn>
                <a:cxn ang="0">
                  <a:pos x="T2" y="T3"/>
                </a:cxn>
                <a:cxn ang="0">
                  <a:pos x="T4" y="T5"/>
                </a:cxn>
                <a:cxn ang="0">
                  <a:pos x="T6" y="T7"/>
                </a:cxn>
                <a:cxn ang="0">
                  <a:pos x="T8" y="T9"/>
                </a:cxn>
              </a:cxnLst>
              <a:rect l="0" t="0" r="r" b="b"/>
              <a:pathLst>
                <a:path w="34" h="21">
                  <a:moveTo>
                    <a:pt x="2" y="21"/>
                  </a:moveTo>
                  <a:cubicBezTo>
                    <a:pt x="15" y="21"/>
                    <a:pt x="28" y="15"/>
                    <a:pt x="33" y="3"/>
                  </a:cubicBezTo>
                  <a:cubicBezTo>
                    <a:pt x="34" y="1"/>
                    <a:pt x="31" y="0"/>
                    <a:pt x="30" y="2"/>
                  </a:cubicBezTo>
                  <a:cubicBezTo>
                    <a:pt x="26" y="13"/>
                    <a:pt x="13" y="18"/>
                    <a:pt x="2" y="18"/>
                  </a:cubicBezTo>
                  <a:cubicBezTo>
                    <a:pt x="0" y="18"/>
                    <a:pt x="0" y="21"/>
                    <a:pt x="2" y="2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1" name="Freeform 54"/>
            <p:cNvSpPr/>
            <p:nvPr/>
          </p:nvSpPr>
          <p:spPr bwMode="auto">
            <a:xfrm>
              <a:off x="6736" y="4052"/>
              <a:ext cx="81" cy="222"/>
            </a:xfrm>
            <a:custGeom>
              <a:avLst/>
              <a:gdLst>
                <a:gd name="T0" fmla="*/ 20 w 34"/>
                <a:gd name="T1" fmla="*/ 69 h 93"/>
                <a:gd name="T2" fmla="*/ 10 w 34"/>
                <a:gd name="T3" fmla="*/ 34 h 93"/>
                <a:gd name="T4" fmla="*/ 0 w 34"/>
                <a:gd name="T5" fmla="*/ 2 h 93"/>
                <a:gd name="T6" fmla="*/ 0 w 34"/>
                <a:gd name="T7" fmla="*/ 1 h 93"/>
                <a:gd name="T8" fmla="*/ 4 w 34"/>
                <a:gd name="T9" fmla="*/ 0 h 93"/>
                <a:gd name="T10" fmla="*/ 6 w 34"/>
                <a:gd name="T11" fmla="*/ 6 h 93"/>
                <a:gd name="T12" fmla="*/ 25 w 34"/>
                <a:gd name="T13" fmla="*/ 65 h 93"/>
                <a:gd name="T14" fmla="*/ 34 w 34"/>
                <a:gd name="T15" fmla="*/ 93 h 93"/>
                <a:gd name="T16" fmla="*/ 30 w 34"/>
                <a:gd name="T17" fmla="*/ 90 h 93"/>
                <a:gd name="T18" fmla="*/ 25 w 34"/>
                <a:gd name="T19" fmla="*/ 84 h 93"/>
                <a:gd name="T20" fmla="*/ 20 w 34"/>
                <a:gd name="T21"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93">
                  <a:moveTo>
                    <a:pt x="20" y="69"/>
                  </a:moveTo>
                  <a:cubicBezTo>
                    <a:pt x="17" y="57"/>
                    <a:pt x="14" y="46"/>
                    <a:pt x="10" y="34"/>
                  </a:cubicBezTo>
                  <a:cubicBezTo>
                    <a:pt x="7" y="24"/>
                    <a:pt x="4" y="13"/>
                    <a:pt x="0" y="2"/>
                  </a:cubicBezTo>
                  <a:cubicBezTo>
                    <a:pt x="0" y="2"/>
                    <a:pt x="0" y="1"/>
                    <a:pt x="0" y="1"/>
                  </a:cubicBezTo>
                  <a:cubicBezTo>
                    <a:pt x="1" y="0"/>
                    <a:pt x="2" y="0"/>
                    <a:pt x="4" y="0"/>
                  </a:cubicBezTo>
                  <a:cubicBezTo>
                    <a:pt x="4" y="2"/>
                    <a:pt x="5" y="4"/>
                    <a:pt x="6" y="6"/>
                  </a:cubicBezTo>
                  <a:cubicBezTo>
                    <a:pt x="13" y="25"/>
                    <a:pt x="19" y="45"/>
                    <a:pt x="25" y="65"/>
                  </a:cubicBezTo>
                  <a:cubicBezTo>
                    <a:pt x="29" y="74"/>
                    <a:pt x="33" y="84"/>
                    <a:pt x="34" y="93"/>
                  </a:cubicBezTo>
                  <a:cubicBezTo>
                    <a:pt x="32" y="93"/>
                    <a:pt x="31" y="91"/>
                    <a:pt x="30" y="90"/>
                  </a:cubicBezTo>
                  <a:cubicBezTo>
                    <a:pt x="26" y="88"/>
                    <a:pt x="27" y="88"/>
                    <a:pt x="25" y="84"/>
                  </a:cubicBezTo>
                  <a:cubicBezTo>
                    <a:pt x="23" y="79"/>
                    <a:pt x="21" y="74"/>
                    <a:pt x="20" y="69"/>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2" name="Freeform 55"/>
            <p:cNvSpPr/>
            <p:nvPr/>
          </p:nvSpPr>
          <p:spPr bwMode="auto">
            <a:xfrm>
              <a:off x="6734" y="4054"/>
              <a:ext cx="71" cy="220"/>
            </a:xfrm>
            <a:custGeom>
              <a:avLst/>
              <a:gdLst>
                <a:gd name="T0" fmla="*/ 19 w 30"/>
                <a:gd name="T1" fmla="*/ 60 h 92"/>
                <a:gd name="T2" fmla="*/ 0 w 30"/>
                <a:gd name="T3" fmla="*/ 0 h 92"/>
                <a:gd name="T4" fmla="*/ 1 w 30"/>
                <a:gd name="T5" fmla="*/ 0 h 92"/>
                <a:gd name="T6" fmla="*/ 20 w 30"/>
                <a:gd name="T7" fmla="*/ 59 h 92"/>
                <a:gd name="T8" fmla="*/ 23 w 30"/>
                <a:gd name="T9" fmla="*/ 68 h 92"/>
                <a:gd name="T10" fmla="*/ 30 w 30"/>
                <a:gd name="T11" fmla="*/ 92 h 92"/>
                <a:gd name="T12" fmla="*/ 28 w 30"/>
                <a:gd name="T13" fmla="*/ 91 h 92"/>
                <a:gd name="T14" fmla="*/ 22 w 30"/>
                <a:gd name="T15" fmla="*/ 69 h 92"/>
                <a:gd name="T16" fmla="*/ 19 w 30"/>
                <a:gd name="T17"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92">
                  <a:moveTo>
                    <a:pt x="19" y="60"/>
                  </a:moveTo>
                  <a:cubicBezTo>
                    <a:pt x="0" y="0"/>
                    <a:pt x="0" y="0"/>
                    <a:pt x="0" y="0"/>
                  </a:cubicBezTo>
                  <a:cubicBezTo>
                    <a:pt x="0" y="0"/>
                    <a:pt x="0" y="0"/>
                    <a:pt x="1" y="0"/>
                  </a:cubicBezTo>
                  <a:cubicBezTo>
                    <a:pt x="20" y="59"/>
                    <a:pt x="20" y="59"/>
                    <a:pt x="20" y="59"/>
                  </a:cubicBezTo>
                  <a:cubicBezTo>
                    <a:pt x="23" y="68"/>
                    <a:pt x="23" y="68"/>
                    <a:pt x="23" y="68"/>
                  </a:cubicBezTo>
                  <a:cubicBezTo>
                    <a:pt x="30" y="92"/>
                    <a:pt x="30" y="92"/>
                    <a:pt x="30" y="92"/>
                  </a:cubicBezTo>
                  <a:cubicBezTo>
                    <a:pt x="28" y="91"/>
                    <a:pt x="28" y="91"/>
                    <a:pt x="28" y="91"/>
                  </a:cubicBezTo>
                  <a:cubicBezTo>
                    <a:pt x="22" y="69"/>
                    <a:pt x="22" y="69"/>
                    <a:pt x="22" y="69"/>
                  </a:cubicBezTo>
                  <a:lnTo>
                    <a:pt x="19" y="60"/>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3" name="Freeform 56"/>
            <p:cNvSpPr/>
            <p:nvPr/>
          </p:nvSpPr>
          <p:spPr bwMode="auto">
            <a:xfrm>
              <a:off x="6743" y="4052"/>
              <a:ext cx="72" cy="234"/>
            </a:xfrm>
            <a:custGeom>
              <a:avLst/>
              <a:gdLst>
                <a:gd name="T0" fmla="*/ 20 w 30"/>
                <a:gd name="T1" fmla="*/ 66 h 98"/>
                <a:gd name="T2" fmla="*/ 12 w 30"/>
                <a:gd name="T3" fmla="*/ 37 h 98"/>
                <a:gd name="T4" fmla="*/ 0 w 30"/>
                <a:gd name="T5" fmla="*/ 0 h 98"/>
                <a:gd name="T6" fmla="*/ 1 w 30"/>
                <a:gd name="T7" fmla="*/ 0 h 98"/>
                <a:gd name="T8" fmla="*/ 12 w 30"/>
                <a:gd name="T9" fmla="*/ 36 h 98"/>
                <a:gd name="T10" fmla="*/ 20 w 30"/>
                <a:gd name="T11" fmla="*/ 63 h 98"/>
                <a:gd name="T12" fmla="*/ 22 w 30"/>
                <a:gd name="T13" fmla="*/ 69 h 98"/>
                <a:gd name="T14" fmla="*/ 30 w 30"/>
                <a:gd name="T15" fmla="*/ 98 h 98"/>
                <a:gd name="T16" fmla="*/ 28 w 30"/>
                <a:gd name="T17" fmla="*/ 97 h 98"/>
                <a:gd name="T18" fmla="*/ 21 w 30"/>
                <a:gd name="T19" fmla="*/ 70 h 98"/>
                <a:gd name="T20" fmla="*/ 20 w 30"/>
                <a:gd name="T2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8">
                  <a:moveTo>
                    <a:pt x="20" y="66"/>
                  </a:moveTo>
                  <a:cubicBezTo>
                    <a:pt x="12" y="37"/>
                    <a:pt x="12" y="37"/>
                    <a:pt x="12" y="37"/>
                  </a:cubicBezTo>
                  <a:cubicBezTo>
                    <a:pt x="8" y="24"/>
                    <a:pt x="4" y="12"/>
                    <a:pt x="0" y="0"/>
                  </a:cubicBezTo>
                  <a:cubicBezTo>
                    <a:pt x="1" y="0"/>
                    <a:pt x="1" y="0"/>
                    <a:pt x="1" y="0"/>
                  </a:cubicBezTo>
                  <a:cubicBezTo>
                    <a:pt x="5" y="11"/>
                    <a:pt x="8" y="23"/>
                    <a:pt x="12" y="36"/>
                  </a:cubicBezTo>
                  <a:cubicBezTo>
                    <a:pt x="20" y="63"/>
                    <a:pt x="20" y="63"/>
                    <a:pt x="20" y="63"/>
                  </a:cubicBezTo>
                  <a:cubicBezTo>
                    <a:pt x="22" y="69"/>
                    <a:pt x="22" y="69"/>
                    <a:pt x="22" y="69"/>
                  </a:cubicBezTo>
                  <a:cubicBezTo>
                    <a:pt x="30" y="98"/>
                    <a:pt x="30" y="98"/>
                    <a:pt x="30" y="98"/>
                  </a:cubicBezTo>
                  <a:cubicBezTo>
                    <a:pt x="28" y="97"/>
                    <a:pt x="28" y="97"/>
                    <a:pt x="28" y="97"/>
                  </a:cubicBezTo>
                  <a:cubicBezTo>
                    <a:pt x="21" y="70"/>
                    <a:pt x="21" y="70"/>
                    <a:pt x="21" y="70"/>
                  </a:cubicBezTo>
                  <a:lnTo>
                    <a:pt x="20" y="6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4" name="Freeform 57"/>
            <p:cNvSpPr/>
            <p:nvPr/>
          </p:nvSpPr>
          <p:spPr bwMode="auto">
            <a:xfrm>
              <a:off x="6691" y="3906"/>
              <a:ext cx="88" cy="50"/>
            </a:xfrm>
            <a:custGeom>
              <a:avLst/>
              <a:gdLst>
                <a:gd name="T0" fmla="*/ 0 w 37"/>
                <a:gd name="T1" fmla="*/ 9 h 21"/>
                <a:gd name="T2" fmla="*/ 3 w 37"/>
                <a:gd name="T3" fmla="*/ 1 h 21"/>
                <a:gd name="T4" fmla="*/ 8 w 37"/>
                <a:gd name="T5" fmla="*/ 5 h 21"/>
                <a:gd name="T6" fmla="*/ 14 w 37"/>
                <a:gd name="T7" fmla="*/ 9 h 21"/>
                <a:gd name="T8" fmla="*/ 17 w 37"/>
                <a:gd name="T9" fmla="*/ 12 h 21"/>
                <a:gd name="T10" fmla="*/ 19 w 37"/>
                <a:gd name="T11" fmla="*/ 13 h 21"/>
                <a:gd name="T12" fmla="*/ 24 w 37"/>
                <a:gd name="T13" fmla="*/ 16 h 21"/>
                <a:gd name="T14" fmla="*/ 27 w 37"/>
                <a:gd name="T15" fmla="*/ 12 h 21"/>
                <a:gd name="T16" fmla="*/ 29 w 37"/>
                <a:gd name="T17" fmla="*/ 9 h 21"/>
                <a:gd name="T18" fmla="*/ 30 w 37"/>
                <a:gd name="T19" fmla="*/ 7 h 21"/>
                <a:gd name="T20" fmla="*/ 34 w 37"/>
                <a:gd name="T21" fmla="*/ 0 h 21"/>
                <a:gd name="T22" fmla="*/ 37 w 37"/>
                <a:gd name="T23" fmla="*/ 12 h 21"/>
                <a:gd name="T24" fmla="*/ 0 w 37"/>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1">
                  <a:moveTo>
                    <a:pt x="0" y="9"/>
                  </a:moveTo>
                  <a:cubicBezTo>
                    <a:pt x="1" y="6"/>
                    <a:pt x="1" y="4"/>
                    <a:pt x="3" y="1"/>
                  </a:cubicBezTo>
                  <a:cubicBezTo>
                    <a:pt x="5" y="2"/>
                    <a:pt x="6" y="4"/>
                    <a:pt x="8" y="5"/>
                  </a:cubicBezTo>
                  <a:cubicBezTo>
                    <a:pt x="10" y="7"/>
                    <a:pt x="12" y="8"/>
                    <a:pt x="14" y="9"/>
                  </a:cubicBezTo>
                  <a:cubicBezTo>
                    <a:pt x="15" y="10"/>
                    <a:pt x="16" y="11"/>
                    <a:pt x="17" y="12"/>
                  </a:cubicBezTo>
                  <a:cubicBezTo>
                    <a:pt x="18" y="12"/>
                    <a:pt x="18" y="12"/>
                    <a:pt x="19" y="13"/>
                  </a:cubicBezTo>
                  <a:cubicBezTo>
                    <a:pt x="21" y="14"/>
                    <a:pt x="22" y="16"/>
                    <a:pt x="24" y="16"/>
                  </a:cubicBezTo>
                  <a:cubicBezTo>
                    <a:pt x="25" y="15"/>
                    <a:pt x="26" y="14"/>
                    <a:pt x="27" y="12"/>
                  </a:cubicBezTo>
                  <a:cubicBezTo>
                    <a:pt x="27" y="11"/>
                    <a:pt x="28" y="10"/>
                    <a:pt x="29" y="9"/>
                  </a:cubicBezTo>
                  <a:cubicBezTo>
                    <a:pt x="29" y="8"/>
                    <a:pt x="29" y="7"/>
                    <a:pt x="30" y="7"/>
                  </a:cubicBezTo>
                  <a:cubicBezTo>
                    <a:pt x="34" y="0"/>
                    <a:pt x="34" y="0"/>
                    <a:pt x="34" y="0"/>
                  </a:cubicBezTo>
                  <a:cubicBezTo>
                    <a:pt x="35" y="4"/>
                    <a:pt x="37" y="8"/>
                    <a:pt x="37" y="12"/>
                  </a:cubicBezTo>
                  <a:cubicBezTo>
                    <a:pt x="28" y="21"/>
                    <a:pt x="14" y="17"/>
                    <a:pt x="0" y="9"/>
                  </a:cubicBezTo>
                  <a:close/>
                </a:path>
              </a:pathLst>
            </a:custGeom>
            <a:solidFill>
              <a:srgbClr val="FF85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5" name="Freeform 58"/>
            <p:cNvSpPr/>
            <p:nvPr/>
          </p:nvSpPr>
          <p:spPr bwMode="auto">
            <a:xfrm>
              <a:off x="6629" y="3928"/>
              <a:ext cx="157" cy="148"/>
            </a:xfrm>
            <a:custGeom>
              <a:avLst/>
              <a:gdLst>
                <a:gd name="T0" fmla="*/ 9 w 66"/>
                <a:gd name="T1" fmla="*/ 23 h 62"/>
                <a:gd name="T2" fmla="*/ 18 w 66"/>
                <a:gd name="T3" fmla="*/ 24 h 62"/>
                <a:gd name="T4" fmla="*/ 20 w 66"/>
                <a:gd name="T5" fmla="*/ 19 h 62"/>
                <a:gd name="T6" fmla="*/ 22 w 66"/>
                <a:gd name="T7" fmla="*/ 13 h 62"/>
                <a:gd name="T8" fmla="*/ 26 w 66"/>
                <a:gd name="T9" fmla="*/ 1 h 62"/>
                <a:gd name="T10" fmla="*/ 26 w 66"/>
                <a:gd name="T11" fmla="*/ 0 h 62"/>
                <a:gd name="T12" fmla="*/ 63 w 66"/>
                <a:gd name="T13" fmla="*/ 3 h 62"/>
                <a:gd name="T14" fmla="*/ 66 w 66"/>
                <a:gd name="T15" fmla="*/ 24 h 62"/>
                <a:gd name="T16" fmla="*/ 57 w 66"/>
                <a:gd name="T17" fmla="*/ 51 h 62"/>
                <a:gd name="T18" fmla="*/ 36 w 66"/>
                <a:gd name="T19" fmla="*/ 59 h 62"/>
                <a:gd name="T20" fmla="*/ 11 w 66"/>
                <a:gd name="T21" fmla="*/ 42 h 62"/>
                <a:gd name="T22" fmla="*/ 0 w 66"/>
                <a:gd name="T23" fmla="*/ 17 h 62"/>
                <a:gd name="T24" fmla="*/ 9 w 66"/>
                <a:gd name="T25"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2">
                  <a:moveTo>
                    <a:pt x="9" y="23"/>
                  </a:moveTo>
                  <a:cubicBezTo>
                    <a:pt x="11" y="23"/>
                    <a:pt x="16" y="25"/>
                    <a:pt x="18" y="24"/>
                  </a:cubicBezTo>
                  <a:cubicBezTo>
                    <a:pt x="19" y="23"/>
                    <a:pt x="19" y="20"/>
                    <a:pt x="20" y="19"/>
                  </a:cubicBezTo>
                  <a:cubicBezTo>
                    <a:pt x="20" y="17"/>
                    <a:pt x="21" y="15"/>
                    <a:pt x="22" y="13"/>
                  </a:cubicBezTo>
                  <a:cubicBezTo>
                    <a:pt x="23" y="9"/>
                    <a:pt x="24" y="5"/>
                    <a:pt x="26" y="1"/>
                  </a:cubicBezTo>
                  <a:cubicBezTo>
                    <a:pt x="26" y="1"/>
                    <a:pt x="26" y="1"/>
                    <a:pt x="26" y="0"/>
                  </a:cubicBezTo>
                  <a:cubicBezTo>
                    <a:pt x="40" y="8"/>
                    <a:pt x="54" y="12"/>
                    <a:pt x="63" y="3"/>
                  </a:cubicBezTo>
                  <a:cubicBezTo>
                    <a:pt x="65" y="10"/>
                    <a:pt x="66" y="16"/>
                    <a:pt x="66" y="24"/>
                  </a:cubicBezTo>
                  <a:cubicBezTo>
                    <a:pt x="66" y="34"/>
                    <a:pt x="64" y="44"/>
                    <a:pt x="57" y="51"/>
                  </a:cubicBezTo>
                  <a:cubicBezTo>
                    <a:pt x="52" y="58"/>
                    <a:pt x="45" y="62"/>
                    <a:pt x="36" y="59"/>
                  </a:cubicBezTo>
                  <a:cubicBezTo>
                    <a:pt x="27" y="56"/>
                    <a:pt x="17" y="50"/>
                    <a:pt x="11" y="42"/>
                  </a:cubicBezTo>
                  <a:cubicBezTo>
                    <a:pt x="5" y="35"/>
                    <a:pt x="2" y="26"/>
                    <a:pt x="0" y="17"/>
                  </a:cubicBezTo>
                  <a:cubicBezTo>
                    <a:pt x="3" y="20"/>
                    <a:pt x="6" y="22"/>
                    <a:pt x="9" y="23"/>
                  </a:cubicBezTo>
                  <a:close/>
                </a:path>
              </a:pathLst>
            </a:custGeom>
            <a:solidFill>
              <a:srgbClr val="FF85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6" name="Freeform 59"/>
            <p:cNvSpPr/>
            <p:nvPr/>
          </p:nvSpPr>
          <p:spPr bwMode="auto">
            <a:xfrm>
              <a:off x="6632" y="3909"/>
              <a:ext cx="161" cy="162"/>
            </a:xfrm>
            <a:custGeom>
              <a:avLst/>
              <a:gdLst>
                <a:gd name="T0" fmla="*/ 57 w 68"/>
                <a:gd name="T1" fmla="*/ 4 h 68"/>
                <a:gd name="T2" fmla="*/ 54 w 68"/>
                <a:gd name="T3" fmla="*/ 11 h 68"/>
                <a:gd name="T4" fmla="*/ 52 w 68"/>
                <a:gd name="T5" fmla="*/ 14 h 68"/>
                <a:gd name="T6" fmla="*/ 49 w 68"/>
                <a:gd name="T7" fmla="*/ 18 h 68"/>
                <a:gd name="T8" fmla="*/ 41 w 68"/>
                <a:gd name="T9" fmla="*/ 12 h 68"/>
                <a:gd name="T10" fmla="*/ 38 w 68"/>
                <a:gd name="T11" fmla="*/ 10 h 68"/>
                <a:gd name="T12" fmla="*/ 33 w 68"/>
                <a:gd name="T13" fmla="*/ 6 h 68"/>
                <a:gd name="T14" fmla="*/ 30 w 68"/>
                <a:gd name="T15" fmla="*/ 3 h 68"/>
                <a:gd name="T16" fmla="*/ 27 w 68"/>
                <a:gd name="T17" fmla="*/ 0 h 68"/>
                <a:gd name="T18" fmla="*/ 25 w 68"/>
                <a:gd name="T19" fmla="*/ 1 h 68"/>
                <a:gd name="T20" fmla="*/ 21 w 68"/>
                <a:gd name="T21" fmla="*/ 25 h 68"/>
                <a:gd name="T22" fmla="*/ 20 w 68"/>
                <a:gd name="T23" fmla="*/ 30 h 68"/>
                <a:gd name="T24" fmla="*/ 1 w 68"/>
                <a:gd name="T25" fmla="*/ 25 h 68"/>
                <a:gd name="T26" fmla="*/ 0 w 68"/>
                <a:gd name="T27" fmla="*/ 23 h 68"/>
                <a:gd name="T28" fmla="*/ 0 w 68"/>
                <a:gd name="T29" fmla="*/ 24 h 68"/>
                <a:gd name="T30" fmla="*/ 0 w 68"/>
                <a:gd name="T31" fmla="*/ 24 h 68"/>
                <a:gd name="T32" fmla="*/ 0 w 68"/>
                <a:gd name="T33" fmla="*/ 25 h 68"/>
                <a:gd name="T34" fmla="*/ 1 w 68"/>
                <a:gd name="T35" fmla="*/ 26 h 68"/>
                <a:gd name="T36" fmla="*/ 1 w 68"/>
                <a:gd name="T37" fmla="*/ 28 h 68"/>
                <a:gd name="T38" fmla="*/ 6 w 68"/>
                <a:gd name="T39" fmla="*/ 39 h 68"/>
                <a:gd name="T40" fmla="*/ 26 w 68"/>
                <a:gd name="T41" fmla="*/ 61 h 68"/>
                <a:gd name="T42" fmla="*/ 45 w 68"/>
                <a:gd name="T43" fmla="*/ 65 h 68"/>
                <a:gd name="T44" fmla="*/ 66 w 68"/>
                <a:gd name="T45" fmla="*/ 37 h 68"/>
                <a:gd name="T46" fmla="*/ 61 w 68"/>
                <a:gd name="T47" fmla="*/ 2 h 68"/>
                <a:gd name="T48" fmla="*/ 60 w 68"/>
                <a:gd name="T49" fmla="*/ 3 h 68"/>
                <a:gd name="T50" fmla="*/ 65 w 68"/>
                <a:gd name="T51" fmla="*/ 37 h 68"/>
                <a:gd name="T52" fmla="*/ 44 w 68"/>
                <a:gd name="T53" fmla="*/ 65 h 68"/>
                <a:gd name="T54" fmla="*/ 26 w 68"/>
                <a:gd name="T55" fmla="*/ 61 h 68"/>
                <a:gd name="T56" fmla="*/ 7 w 68"/>
                <a:gd name="T57" fmla="*/ 40 h 68"/>
                <a:gd name="T58" fmla="*/ 1 w 68"/>
                <a:gd name="T59" fmla="*/ 26 h 68"/>
                <a:gd name="T60" fmla="*/ 21 w 68"/>
                <a:gd name="T61" fmla="*/ 30 h 68"/>
                <a:gd name="T62" fmla="*/ 22 w 68"/>
                <a:gd name="T63" fmla="*/ 26 h 68"/>
                <a:gd name="T64" fmla="*/ 26 w 68"/>
                <a:gd name="T65" fmla="*/ 1 h 68"/>
                <a:gd name="T66" fmla="*/ 27 w 68"/>
                <a:gd name="T67" fmla="*/ 1 h 68"/>
                <a:gd name="T68" fmla="*/ 28 w 68"/>
                <a:gd name="T69" fmla="*/ 2 h 68"/>
                <a:gd name="T70" fmla="*/ 32 w 68"/>
                <a:gd name="T71" fmla="*/ 6 h 68"/>
                <a:gd name="T72" fmla="*/ 37 w 68"/>
                <a:gd name="T73" fmla="*/ 10 h 68"/>
                <a:gd name="T74" fmla="*/ 39 w 68"/>
                <a:gd name="T75" fmla="*/ 12 h 68"/>
                <a:gd name="T76" fmla="*/ 49 w 68"/>
                <a:gd name="T77" fmla="*/ 19 h 68"/>
                <a:gd name="T78" fmla="*/ 49 w 68"/>
                <a:gd name="T79" fmla="*/ 19 h 68"/>
                <a:gd name="T80" fmla="*/ 50 w 68"/>
                <a:gd name="T81" fmla="*/ 18 h 68"/>
                <a:gd name="T82" fmla="*/ 52 w 68"/>
                <a:gd name="T83" fmla="*/ 15 h 68"/>
                <a:gd name="T84" fmla="*/ 54 w 68"/>
                <a:gd name="T85" fmla="*/ 11 h 68"/>
                <a:gd name="T86" fmla="*/ 58 w 68"/>
                <a:gd name="T87" fmla="*/ 4 h 68"/>
                <a:gd name="T88" fmla="*/ 59 w 68"/>
                <a:gd name="T89" fmla="*/ 1 h 68"/>
                <a:gd name="T90" fmla="*/ 59 w 68"/>
                <a:gd name="T91" fmla="*/ 0 h 68"/>
                <a:gd name="T92" fmla="*/ 57 w 68"/>
                <a:gd name="T9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57" y="4"/>
                  </a:moveTo>
                  <a:cubicBezTo>
                    <a:pt x="54" y="11"/>
                    <a:pt x="54" y="11"/>
                    <a:pt x="54" y="11"/>
                  </a:cubicBezTo>
                  <a:cubicBezTo>
                    <a:pt x="52" y="14"/>
                    <a:pt x="52" y="14"/>
                    <a:pt x="52" y="14"/>
                  </a:cubicBezTo>
                  <a:cubicBezTo>
                    <a:pt x="52" y="14"/>
                    <a:pt x="50" y="17"/>
                    <a:pt x="49" y="18"/>
                  </a:cubicBezTo>
                  <a:cubicBezTo>
                    <a:pt x="48" y="17"/>
                    <a:pt x="41" y="12"/>
                    <a:pt x="41" y="12"/>
                  </a:cubicBezTo>
                  <a:cubicBezTo>
                    <a:pt x="38" y="10"/>
                    <a:pt x="38" y="10"/>
                    <a:pt x="38" y="10"/>
                  </a:cubicBezTo>
                  <a:cubicBezTo>
                    <a:pt x="33" y="6"/>
                    <a:pt x="33" y="6"/>
                    <a:pt x="33" y="6"/>
                  </a:cubicBezTo>
                  <a:cubicBezTo>
                    <a:pt x="30" y="3"/>
                    <a:pt x="30" y="3"/>
                    <a:pt x="30" y="3"/>
                  </a:cubicBezTo>
                  <a:cubicBezTo>
                    <a:pt x="30" y="2"/>
                    <a:pt x="27" y="0"/>
                    <a:pt x="27" y="0"/>
                  </a:cubicBezTo>
                  <a:cubicBezTo>
                    <a:pt x="27" y="0"/>
                    <a:pt x="26" y="0"/>
                    <a:pt x="25" y="1"/>
                  </a:cubicBezTo>
                  <a:cubicBezTo>
                    <a:pt x="22" y="3"/>
                    <a:pt x="21" y="13"/>
                    <a:pt x="21" y="25"/>
                  </a:cubicBezTo>
                  <a:cubicBezTo>
                    <a:pt x="20" y="30"/>
                    <a:pt x="20" y="30"/>
                    <a:pt x="20" y="30"/>
                  </a:cubicBezTo>
                  <a:cubicBezTo>
                    <a:pt x="17" y="30"/>
                    <a:pt x="2" y="28"/>
                    <a:pt x="1" y="25"/>
                  </a:cubicBezTo>
                  <a:cubicBezTo>
                    <a:pt x="1" y="24"/>
                    <a:pt x="1" y="23"/>
                    <a:pt x="0" y="23"/>
                  </a:cubicBezTo>
                  <a:cubicBezTo>
                    <a:pt x="0" y="23"/>
                    <a:pt x="0" y="23"/>
                    <a:pt x="0" y="24"/>
                  </a:cubicBezTo>
                  <a:cubicBezTo>
                    <a:pt x="0" y="24"/>
                    <a:pt x="0" y="24"/>
                    <a:pt x="0" y="24"/>
                  </a:cubicBezTo>
                  <a:cubicBezTo>
                    <a:pt x="0" y="25"/>
                    <a:pt x="0" y="25"/>
                    <a:pt x="0" y="25"/>
                  </a:cubicBezTo>
                  <a:cubicBezTo>
                    <a:pt x="1" y="26"/>
                    <a:pt x="1" y="26"/>
                    <a:pt x="1" y="26"/>
                  </a:cubicBezTo>
                  <a:cubicBezTo>
                    <a:pt x="1" y="28"/>
                    <a:pt x="1" y="28"/>
                    <a:pt x="1" y="28"/>
                  </a:cubicBezTo>
                  <a:cubicBezTo>
                    <a:pt x="2" y="33"/>
                    <a:pt x="3" y="34"/>
                    <a:pt x="6" y="39"/>
                  </a:cubicBezTo>
                  <a:cubicBezTo>
                    <a:pt x="10" y="46"/>
                    <a:pt x="19" y="57"/>
                    <a:pt x="26" y="61"/>
                  </a:cubicBezTo>
                  <a:cubicBezTo>
                    <a:pt x="32" y="66"/>
                    <a:pt x="38" y="68"/>
                    <a:pt x="45" y="65"/>
                  </a:cubicBezTo>
                  <a:cubicBezTo>
                    <a:pt x="57" y="60"/>
                    <a:pt x="64" y="47"/>
                    <a:pt x="66" y="37"/>
                  </a:cubicBezTo>
                  <a:cubicBezTo>
                    <a:pt x="68" y="27"/>
                    <a:pt x="65" y="11"/>
                    <a:pt x="61" y="2"/>
                  </a:cubicBezTo>
                  <a:cubicBezTo>
                    <a:pt x="60" y="3"/>
                    <a:pt x="60" y="3"/>
                    <a:pt x="60" y="3"/>
                  </a:cubicBezTo>
                  <a:cubicBezTo>
                    <a:pt x="65" y="12"/>
                    <a:pt x="67" y="28"/>
                    <a:pt x="65" y="37"/>
                  </a:cubicBezTo>
                  <a:cubicBezTo>
                    <a:pt x="63" y="48"/>
                    <a:pt x="55" y="60"/>
                    <a:pt x="44" y="65"/>
                  </a:cubicBezTo>
                  <a:cubicBezTo>
                    <a:pt x="37" y="67"/>
                    <a:pt x="32" y="65"/>
                    <a:pt x="26" y="61"/>
                  </a:cubicBezTo>
                  <a:cubicBezTo>
                    <a:pt x="20" y="57"/>
                    <a:pt x="11" y="46"/>
                    <a:pt x="7" y="40"/>
                  </a:cubicBezTo>
                  <a:cubicBezTo>
                    <a:pt x="4" y="35"/>
                    <a:pt x="3" y="31"/>
                    <a:pt x="1" y="26"/>
                  </a:cubicBezTo>
                  <a:cubicBezTo>
                    <a:pt x="6" y="30"/>
                    <a:pt x="18" y="31"/>
                    <a:pt x="21" y="30"/>
                  </a:cubicBezTo>
                  <a:cubicBezTo>
                    <a:pt x="21" y="30"/>
                    <a:pt x="21" y="30"/>
                    <a:pt x="22" y="26"/>
                  </a:cubicBezTo>
                  <a:cubicBezTo>
                    <a:pt x="22" y="21"/>
                    <a:pt x="23" y="3"/>
                    <a:pt x="26" y="1"/>
                  </a:cubicBezTo>
                  <a:cubicBezTo>
                    <a:pt x="26" y="1"/>
                    <a:pt x="27" y="1"/>
                    <a:pt x="27" y="1"/>
                  </a:cubicBezTo>
                  <a:cubicBezTo>
                    <a:pt x="28" y="2"/>
                    <a:pt x="28" y="2"/>
                    <a:pt x="28" y="2"/>
                  </a:cubicBezTo>
                  <a:cubicBezTo>
                    <a:pt x="29" y="3"/>
                    <a:pt x="32" y="6"/>
                    <a:pt x="32" y="6"/>
                  </a:cubicBezTo>
                  <a:cubicBezTo>
                    <a:pt x="37" y="10"/>
                    <a:pt x="37" y="10"/>
                    <a:pt x="37" y="10"/>
                  </a:cubicBezTo>
                  <a:cubicBezTo>
                    <a:pt x="39" y="12"/>
                    <a:pt x="39" y="12"/>
                    <a:pt x="39" y="12"/>
                  </a:cubicBezTo>
                  <a:cubicBezTo>
                    <a:pt x="49" y="19"/>
                    <a:pt x="49" y="19"/>
                    <a:pt x="49" y="19"/>
                  </a:cubicBezTo>
                  <a:cubicBezTo>
                    <a:pt x="49" y="19"/>
                    <a:pt x="49" y="19"/>
                    <a:pt x="49" y="19"/>
                  </a:cubicBezTo>
                  <a:cubicBezTo>
                    <a:pt x="50" y="19"/>
                    <a:pt x="50" y="18"/>
                    <a:pt x="50" y="18"/>
                  </a:cubicBezTo>
                  <a:cubicBezTo>
                    <a:pt x="52" y="15"/>
                    <a:pt x="52" y="15"/>
                    <a:pt x="52" y="15"/>
                  </a:cubicBezTo>
                  <a:cubicBezTo>
                    <a:pt x="54" y="11"/>
                    <a:pt x="54" y="11"/>
                    <a:pt x="54" y="11"/>
                  </a:cubicBezTo>
                  <a:cubicBezTo>
                    <a:pt x="58" y="4"/>
                    <a:pt x="58" y="4"/>
                    <a:pt x="58" y="4"/>
                  </a:cubicBezTo>
                  <a:cubicBezTo>
                    <a:pt x="59" y="1"/>
                    <a:pt x="59" y="1"/>
                    <a:pt x="59" y="1"/>
                  </a:cubicBezTo>
                  <a:cubicBezTo>
                    <a:pt x="59" y="0"/>
                    <a:pt x="59" y="0"/>
                    <a:pt x="59" y="0"/>
                  </a:cubicBezTo>
                  <a:lnTo>
                    <a:pt x="57" y="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7" name="Freeform 60"/>
            <p:cNvSpPr/>
            <p:nvPr/>
          </p:nvSpPr>
          <p:spPr bwMode="auto">
            <a:xfrm>
              <a:off x="6760" y="3949"/>
              <a:ext cx="26" cy="84"/>
            </a:xfrm>
            <a:custGeom>
              <a:avLst/>
              <a:gdLst>
                <a:gd name="T0" fmla="*/ 4 w 11"/>
                <a:gd name="T1" fmla="*/ 31 h 35"/>
                <a:gd name="T2" fmla="*/ 6 w 11"/>
                <a:gd name="T3" fmla="*/ 0 h 35"/>
                <a:gd name="T4" fmla="*/ 5 w 11"/>
                <a:gd name="T5" fmla="*/ 7 h 35"/>
                <a:gd name="T6" fmla="*/ 3 w 11"/>
                <a:gd name="T7" fmla="*/ 20 h 35"/>
                <a:gd name="T8" fmla="*/ 2 w 11"/>
                <a:gd name="T9" fmla="*/ 28 h 35"/>
                <a:gd name="T10" fmla="*/ 1 w 11"/>
                <a:gd name="T11" fmla="*/ 34 h 35"/>
                <a:gd name="T12" fmla="*/ 1 w 11"/>
                <a:gd name="T13" fmla="*/ 34 h 35"/>
                <a:gd name="T14" fmla="*/ 4 w 11"/>
                <a:gd name="T15" fmla="*/ 3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5">
                  <a:moveTo>
                    <a:pt x="4" y="31"/>
                  </a:moveTo>
                  <a:cubicBezTo>
                    <a:pt x="9" y="22"/>
                    <a:pt x="11" y="3"/>
                    <a:pt x="6" y="0"/>
                  </a:cubicBezTo>
                  <a:cubicBezTo>
                    <a:pt x="5" y="1"/>
                    <a:pt x="5" y="6"/>
                    <a:pt x="5" y="7"/>
                  </a:cubicBezTo>
                  <a:cubicBezTo>
                    <a:pt x="4" y="12"/>
                    <a:pt x="4" y="16"/>
                    <a:pt x="3" y="20"/>
                  </a:cubicBezTo>
                  <a:cubicBezTo>
                    <a:pt x="3" y="23"/>
                    <a:pt x="2" y="25"/>
                    <a:pt x="2" y="28"/>
                  </a:cubicBezTo>
                  <a:cubicBezTo>
                    <a:pt x="2" y="30"/>
                    <a:pt x="1" y="32"/>
                    <a:pt x="1" y="34"/>
                  </a:cubicBezTo>
                  <a:cubicBezTo>
                    <a:pt x="0" y="35"/>
                    <a:pt x="0" y="35"/>
                    <a:pt x="1" y="34"/>
                  </a:cubicBezTo>
                  <a:lnTo>
                    <a:pt x="4" y="31"/>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8" name="Freeform 61"/>
            <p:cNvSpPr/>
            <p:nvPr/>
          </p:nvSpPr>
          <p:spPr bwMode="auto">
            <a:xfrm>
              <a:off x="6207" y="4131"/>
              <a:ext cx="73" cy="59"/>
            </a:xfrm>
            <a:custGeom>
              <a:avLst/>
              <a:gdLst>
                <a:gd name="T0" fmla="*/ 4 w 31"/>
                <a:gd name="T1" fmla="*/ 9 h 25"/>
                <a:gd name="T2" fmla="*/ 31 w 31"/>
                <a:gd name="T3" fmla="*/ 11 h 25"/>
                <a:gd name="T4" fmla="*/ 20 w 31"/>
                <a:gd name="T5" fmla="*/ 17 h 25"/>
                <a:gd name="T6" fmla="*/ 0 w 31"/>
                <a:gd name="T7" fmla="*/ 17 h 25"/>
                <a:gd name="T8" fmla="*/ 4 w 31"/>
                <a:gd name="T9" fmla="*/ 9 h 25"/>
              </a:gdLst>
              <a:ahLst/>
              <a:cxnLst>
                <a:cxn ang="0">
                  <a:pos x="T0" y="T1"/>
                </a:cxn>
                <a:cxn ang="0">
                  <a:pos x="T2" y="T3"/>
                </a:cxn>
                <a:cxn ang="0">
                  <a:pos x="T4" y="T5"/>
                </a:cxn>
                <a:cxn ang="0">
                  <a:pos x="T6" y="T7"/>
                </a:cxn>
                <a:cxn ang="0">
                  <a:pos x="T8" y="T9"/>
                </a:cxn>
              </a:cxnLst>
              <a:rect l="0" t="0" r="r" b="b"/>
              <a:pathLst>
                <a:path w="31" h="25">
                  <a:moveTo>
                    <a:pt x="4" y="9"/>
                  </a:moveTo>
                  <a:cubicBezTo>
                    <a:pt x="4" y="9"/>
                    <a:pt x="14" y="0"/>
                    <a:pt x="31" y="11"/>
                  </a:cubicBezTo>
                  <a:cubicBezTo>
                    <a:pt x="31" y="11"/>
                    <a:pt x="25" y="13"/>
                    <a:pt x="20" y="17"/>
                  </a:cubicBezTo>
                  <a:cubicBezTo>
                    <a:pt x="14" y="20"/>
                    <a:pt x="4" y="25"/>
                    <a:pt x="0" y="17"/>
                  </a:cubicBezTo>
                  <a:cubicBezTo>
                    <a:pt x="0" y="17"/>
                    <a:pt x="3" y="13"/>
                    <a:pt x="4" y="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9" name="Freeform 62"/>
            <p:cNvSpPr/>
            <p:nvPr/>
          </p:nvSpPr>
          <p:spPr bwMode="auto">
            <a:xfrm>
              <a:off x="6207" y="4126"/>
              <a:ext cx="88" cy="74"/>
            </a:xfrm>
            <a:custGeom>
              <a:avLst/>
              <a:gdLst>
                <a:gd name="T0" fmla="*/ 4 w 37"/>
                <a:gd name="T1" fmla="*/ 11 h 31"/>
                <a:gd name="T2" fmla="*/ 34 w 37"/>
                <a:gd name="T3" fmla="*/ 15 h 31"/>
                <a:gd name="T4" fmla="*/ 35 w 37"/>
                <a:gd name="T5" fmla="*/ 13 h 31"/>
                <a:gd name="T6" fmla="*/ 3 w 37"/>
                <a:gd name="T7" fmla="*/ 17 h 31"/>
                <a:gd name="T8" fmla="*/ 1 w 37"/>
                <a:gd name="T9" fmla="*/ 19 h 31"/>
                <a:gd name="T10" fmla="*/ 35 w 37"/>
                <a:gd name="T11" fmla="*/ 16 h 31"/>
                <a:gd name="T12" fmla="*/ 36 w 37"/>
                <a:gd name="T13" fmla="*/ 13 h 31"/>
                <a:gd name="T14" fmla="*/ 3 w 37"/>
                <a:gd name="T15" fmla="*/ 8 h 31"/>
                <a:gd name="T16" fmla="*/ 4 w 37"/>
                <a:gd name="T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1">
                  <a:moveTo>
                    <a:pt x="4" y="11"/>
                  </a:moveTo>
                  <a:cubicBezTo>
                    <a:pt x="14" y="4"/>
                    <a:pt x="26" y="8"/>
                    <a:pt x="34" y="15"/>
                  </a:cubicBezTo>
                  <a:cubicBezTo>
                    <a:pt x="34" y="15"/>
                    <a:pt x="34" y="14"/>
                    <a:pt x="35" y="13"/>
                  </a:cubicBezTo>
                  <a:cubicBezTo>
                    <a:pt x="24" y="14"/>
                    <a:pt x="13" y="28"/>
                    <a:pt x="3" y="17"/>
                  </a:cubicBezTo>
                  <a:cubicBezTo>
                    <a:pt x="2" y="16"/>
                    <a:pt x="0" y="18"/>
                    <a:pt x="1" y="19"/>
                  </a:cubicBezTo>
                  <a:cubicBezTo>
                    <a:pt x="12" y="31"/>
                    <a:pt x="23" y="17"/>
                    <a:pt x="35" y="16"/>
                  </a:cubicBezTo>
                  <a:cubicBezTo>
                    <a:pt x="36" y="16"/>
                    <a:pt x="37" y="14"/>
                    <a:pt x="36" y="13"/>
                  </a:cubicBezTo>
                  <a:cubicBezTo>
                    <a:pt x="27" y="5"/>
                    <a:pt x="14" y="0"/>
                    <a:pt x="3" y="8"/>
                  </a:cubicBezTo>
                  <a:cubicBezTo>
                    <a:pt x="1" y="9"/>
                    <a:pt x="3" y="12"/>
                    <a:pt x="4"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0" name="Freeform 63"/>
            <p:cNvSpPr/>
            <p:nvPr/>
          </p:nvSpPr>
          <p:spPr bwMode="auto">
            <a:xfrm>
              <a:off x="6207" y="4143"/>
              <a:ext cx="71" cy="23"/>
            </a:xfrm>
            <a:custGeom>
              <a:avLst/>
              <a:gdLst>
                <a:gd name="T0" fmla="*/ 3 w 30"/>
                <a:gd name="T1" fmla="*/ 9 h 10"/>
                <a:gd name="T2" fmla="*/ 27 w 30"/>
                <a:gd name="T3" fmla="*/ 8 h 10"/>
                <a:gd name="T4" fmla="*/ 28 w 30"/>
                <a:gd name="T5" fmla="*/ 5 h 10"/>
                <a:gd name="T6" fmla="*/ 2 w 30"/>
                <a:gd name="T7" fmla="*/ 6 h 10"/>
                <a:gd name="T8" fmla="*/ 3 w 30"/>
                <a:gd name="T9" fmla="*/ 9 h 10"/>
              </a:gdLst>
              <a:ahLst/>
              <a:cxnLst>
                <a:cxn ang="0">
                  <a:pos x="T0" y="T1"/>
                </a:cxn>
                <a:cxn ang="0">
                  <a:pos x="T2" y="T3"/>
                </a:cxn>
                <a:cxn ang="0">
                  <a:pos x="T4" y="T5"/>
                </a:cxn>
                <a:cxn ang="0">
                  <a:pos x="T6" y="T7"/>
                </a:cxn>
                <a:cxn ang="0">
                  <a:pos x="T8" y="T9"/>
                </a:cxn>
              </a:cxnLst>
              <a:rect l="0" t="0" r="r" b="b"/>
              <a:pathLst>
                <a:path w="30" h="10">
                  <a:moveTo>
                    <a:pt x="3" y="9"/>
                  </a:moveTo>
                  <a:cubicBezTo>
                    <a:pt x="10" y="4"/>
                    <a:pt x="19" y="3"/>
                    <a:pt x="27" y="8"/>
                  </a:cubicBezTo>
                  <a:cubicBezTo>
                    <a:pt x="28" y="9"/>
                    <a:pt x="30" y="6"/>
                    <a:pt x="28" y="5"/>
                  </a:cubicBezTo>
                  <a:cubicBezTo>
                    <a:pt x="20" y="0"/>
                    <a:pt x="10" y="1"/>
                    <a:pt x="2" y="6"/>
                  </a:cubicBezTo>
                  <a:cubicBezTo>
                    <a:pt x="0" y="7"/>
                    <a:pt x="2" y="10"/>
                    <a:pt x="3"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1" name="Freeform 64"/>
            <p:cNvSpPr/>
            <p:nvPr/>
          </p:nvSpPr>
          <p:spPr bwMode="auto">
            <a:xfrm>
              <a:off x="6143" y="4152"/>
              <a:ext cx="64" cy="65"/>
            </a:xfrm>
            <a:custGeom>
              <a:avLst/>
              <a:gdLst>
                <a:gd name="T0" fmla="*/ 27 w 27"/>
                <a:gd name="T1" fmla="*/ 19 h 27"/>
                <a:gd name="T2" fmla="*/ 12 w 27"/>
                <a:gd name="T3" fmla="*/ 7 h 27"/>
                <a:gd name="T4" fmla="*/ 0 w 27"/>
                <a:gd name="T5" fmla="*/ 0 h 27"/>
                <a:gd name="T6" fmla="*/ 16 w 27"/>
                <a:gd name="T7" fmla="*/ 27 h 27"/>
                <a:gd name="T8" fmla="*/ 21 w 27"/>
                <a:gd name="T9" fmla="*/ 25 h 27"/>
                <a:gd name="T10" fmla="*/ 23 w 27"/>
                <a:gd name="T11" fmla="*/ 23 h 27"/>
                <a:gd name="T12" fmla="*/ 27 w 27"/>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7" y="19"/>
                  </a:moveTo>
                  <a:cubicBezTo>
                    <a:pt x="27" y="13"/>
                    <a:pt x="18" y="9"/>
                    <a:pt x="12" y="7"/>
                  </a:cubicBezTo>
                  <a:cubicBezTo>
                    <a:pt x="5" y="4"/>
                    <a:pt x="0" y="0"/>
                    <a:pt x="0" y="0"/>
                  </a:cubicBezTo>
                  <a:cubicBezTo>
                    <a:pt x="0" y="23"/>
                    <a:pt x="16" y="27"/>
                    <a:pt x="16" y="27"/>
                  </a:cubicBezTo>
                  <a:cubicBezTo>
                    <a:pt x="18" y="26"/>
                    <a:pt x="20" y="26"/>
                    <a:pt x="21" y="25"/>
                  </a:cubicBezTo>
                  <a:cubicBezTo>
                    <a:pt x="22" y="25"/>
                    <a:pt x="23" y="24"/>
                    <a:pt x="23" y="23"/>
                  </a:cubicBezTo>
                  <a:cubicBezTo>
                    <a:pt x="25" y="22"/>
                    <a:pt x="26" y="20"/>
                    <a:pt x="27" y="1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2" name="Freeform 65"/>
            <p:cNvSpPr/>
            <p:nvPr/>
          </p:nvSpPr>
          <p:spPr bwMode="auto">
            <a:xfrm>
              <a:off x="6131" y="4138"/>
              <a:ext cx="76" cy="86"/>
            </a:xfrm>
            <a:custGeom>
              <a:avLst/>
              <a:gdLst>
                <a:gd name="T0" fmla="*/ 21 w 32"/>
                <a:gd name="T1" fmla="*/ 33 h 36"/>
                <a:gd name="T2" fmla="*/ 5 w 32"/>
                <a:gd name="T3" fmla="*/ 2 h 36"/>
                <a:gd name="T4" fmla="*/ 2 w 32"/>
                <a:gd name="T5" fmla="*/ 3 h 36"/>
                <a:gd name="T6" fmla="*/ 28 w 32"/>
                <a:gd name="T7" fmla="*/ 26 h 36"/>
                <a:gd name="T8" fmla="*/ 31 w 32"/>
                <a:gd name="T9" fmla="*/ 26 h 36"/>
                <a:gd name="T10" fmla="*/ 4 w 32"/>
                <a:gd name="T11" fmla="*/ 1 h 36"/>
                <a:gd name="T12" fmla="*/ 2 w 32"/>
                <a:gd name="T13" fmla="*/ 2 h 36"/>
                <a:gd name="T14" fmla="*/ 20 w 32"/>
                <a:gd name="T15" fmla="*/ 36 h 36"/>
                <a:gd name="T16" fmla="*/ 21 w 32"/>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21" y="33"/>
                  </a:moveTo>
                  <a:cubicBezTo>
                    <a:pt x="8" y="28"/>
                    <a:pt x="3" y="15"/>
                    <a:pt x="5" y="2"/>
                  </a:cubicBezTo>
                  <a:cubicBezTo>
                    <a:pt x="4" y="2"/>
                    <a:pt x="3" y="2"/>
                    <a:pt x="2" y="3"/>
                  </a:cubicBezTo>
                  <a:cubicBezTo>
                    <a:pt x="10" y="10"/>
                    <a:pt x="29" y="13"/>
                    <a:pt x="28" y="26"/>
                  </a:cubicBezTo>
                  <a:cubicBezTo>
                    <a:pt x="28" y="28"/>
                    <a:pt x="31" y="28"/>
                    <a:pt x="31" y="26"/>
                  </a:cubicBezTo>
                  <a:cubicBezTo>
                    <a:pt x="32" y="11"/>
                    <a:pt x="13" y="9"/>
                    <a:pt x="4" y="1"/>
                  </a:cubicBezTo>
                  <a:cubicBezTo>
                    <a:pt x="3" y="0"/>
                    <a:pt x="2" y="0"/>
                    <a:pt x="2" y="2"/>
                  </a:cubicBezTo>
                  <a:cubicBezTo>
                    <a:pt x="0" y="16"/>
                    <a:pt x="6" y="30"/>
                    <a:pt x="20" y="36"/>
                  </a:cubicBezTo>
                  <a:cubicBezTo>
                    <a:pt x="22" y="36"/>
                    <a:pt x="22" y="33"/>
                    <a:pt x="21" y="3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3" name="Freeform 66"/>
            <p:cNvSpPr/>
            <p:nvPr/>
          </p:nvSpPr>
          <p:spPr bwMode="auto">
            <a:xfrm>
              <a:off x="6145" y="4155"/>
              <a:ext cx="52" cy="64"/>
            </a:xfrm>
            <a:custGeom>
              <a:avLst/>
              <a:gdLst>
                <a:gd name="T0" fmla="*/ 20 w 22"/>
                <a:gd name="T1" fmla="*/ 23 h 27"/>
                <a:gd name="T2" fmla="*/ 3 w 22"/>
                <a:gd name="T3" fmla="*/ 2 h 27"/>
                <a:gd name="T4" fmla="*/ 0 w 22"/>
                <a:gd name="T5" fmla="*/ 2 h 27"/>
                <a:gd name="T6" fmla="*/ 19 w 22"/>
                <a:gd name="T7" fmla="*/ 26 h 27"/>
                <a:gd name="T8" fmla="*/ 20 w 22"/>
                <a:gd name="T9" fmla="*/ 23 h 27"/>
              </a:gdLst>
              <a:ahLst/>
              <a:cxnLst>
                <a:cxn ang="0">
                  <a:pos x="T0" y="T1"/>
                </a:cxn>
                <a:cxn ang="0">
                  <a:pos x="T2" y="T3"/>
                </a:cxn>
                <a:cxn ang="0">
                  <a:pos x="T4" y="T5"/>
                </a:cxn>
                <a:cxn ang="0">
                  <a:pos x="T6" y="T7"/>
                </a:cxn>
                <a:cxn ang="0">
                  <a:pos x="T8" y="T9"/>
                </a:cxn>
              </a:cxnLst>
              <a:rect l="0" t="0" r="r" b="b"/>
              <a:pathLst>
                <a:path w="22" h="27">
                  <a:moveTo>
                    <a:pt x="20" y="23"/>
                  </a:moveTo>
                  <a:cubicBezTo>
                    <a:pt x="11" y="20"/>
                    <a:pt x="3" y="12"/>
                    <a:pt x="3" y="2"/>
                  </a:cubicBezTo>
                  <a:cubicBezTo>
                    <a:pt x="3" y="0"/>
                    <a:pt x="0" y="0"/>
                    <a:pt x="0" y="2"/>
                  </a:cubicBezTo>
                  <a:cubicBezTo>
                    <a:pt x="0" y="14"/>
                    <a:pt x="9" y="22"/>
                    <a:pt x="19" y="26"/>
                  </a:cubicBezTo>
                  <a:cubicBezTo>
                    <a:pt x="21" y="27"/>
                    <a:pt x="22" y="24"/>
                    <a:pt x="20" y="2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4" name="Freeform 67"/>
            <p:cNvSpPr/>
            <p:nvPr/>
          </p:nvSpPr>
          <p:spPr bwMode="auto">
            <a:xfrm>
              <a:off x="6173" y="4097"/>
              <a:ext cx="48" cy="206"/>
            </a:xfrm>
            <a:custGeom>
              <a:avLst/>
              <a:gdLst>
                <a:gd name="T0" fmla="*/ 10 w 20"/>
                <a:gd name="T1" fmla="*/ 62 h 86"/>
                <a:gd name="T2" fmla="*/ 15 w 20"/>
                <a:gd name="T3" fmla="*/ 32 h 86"/>
                <a:gd name="T4" fmla="*/ 20 w 20"/>
                <a:gd name="T5" fmla="*/ 2 h 86"/>
                <a:gd name="T6" fmla="*/ 20 w 20"/>
                <a:gd name="T7" fmla="*/ 1 h 86"/>
                <a:gd name="T8" fmla="*/ 17 w 20"/>
                <a:gd name="T9" fmla="*/ 0 h 86"/>
                <a:gd name="T10" fmla="*/ 16 w 20"/>
                <a:gd name="T11" fmla="*/ 6 h 86"/>
                <a:gd name="T12" fmla="*/ 5 w 20"/>
                <a:gd name="T13" fmla="*/ 60 h 86"/>
                <a:gd name="T14" fmla="*/ 1 w 20"/>
                <a:gd name="T15" fmla="*/ 86 h 86"/>
                <a:gd name="T16" fmla="*/ 4 w 20"/>
                <a:gd name="T17" fmla="*/ 83 h 86"/>
                <a:gd name="T18" fmla="*/ 7 w 20"/>
                <a:gd name="T19" fmla="*/ 77 h 86"/>
                <a:gd name="T20" fmla="*/ 10 w 20"/>
                <a:gd name="T21"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6">
                  <a:moveTo>
                    <a:pt x="10" y="62"/>
                  </a:moveTo>
                  <a:cubicBezTo>
                    <a:pt x="11" y="52"/>
                    <a:pt x="13" y="42"/>
                    <a:pt x="15" y="32"/>
                  </a:cubicBezTo>
                  <a:cubicBezTo>
                    <a:pt x="16" y="22"/>
                    <a:pt x="18" y="12"/>
                    <a:pt x="20" y="2"/>
                  </a:cubicBezTo>
                  <a:cubicBezTo>
                    <a:pt x="20" y="2"/>
                    <a:pt x="20" y="1"/>
                    <a:pt x="20" y="1"/>
                  </a:cubicBezTo>
                  <a:cubicBezTo>
                    <a:pt x="19" y="1"/>
                    <a:pt x="18" y="1"/>
                    <a:pt x="17" y="0"/>
                  </a:cubicBezTo>
                  <a:cubicBezTo>
                    <a:pt x="17" y="2"/>
                    <a:pt x="16" y="4"/>
                    <a:pt x="16" y="6"/>
                  </a:cubicBezTo>
                  <a:cubicBezTo>
                    <a:pt x="12" y="24"/>
                    <a:pt x="9" y="42"/>
                    <a:pt x="5" y="60"/>
                  </a:cubicBezTo>
                  <a:cubicBezTo>
                    <a:pt x="3" y="69"/>
                    <a:pt x="0" y="77"/>
                    <a:pt x="1" y="86"/>
                  </a:cubicBezTo>
                  <a:cubicBezTo>
                    <a:pt x="2" y="85"/>
                    <a:pt x="3" y="84"/>
                    <a:pt x="4" y="83"/>
                  </a:cubicBezTo>
                  <a:cubicBezTo>
                    <a:pt x="7" y="80"/>
                    <a:pt x="6" y="81"/>
                    <a:pt x="7" y="77"/>
                  </a:cubicBezTo>
                  <a:cubicBezTo>
                    <a:pt x="8" y="72"/>
                    <a:pt x="10" y="67"/>
                    <a:pt x="10" y="62"/>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5" name="Freeform 68"/>
            <p:cNvSpPr/>
            <p:nvPr/>
          </p:nvSpPr>
          <p:spPr bwMode="auto">
            <a:xfrm>
              <a:off x="6185" y="4100"/>
              <a:ext cx="41" cy="200"/>
            </a:xfrm>
            <a:custGeom>
              <a:avLst/>
              <a:gdLst>
                <a:gd name="T0" fmla="*/ 6 w 17"/>
                <a:gd name="T1" fmla="*/ 54 h 84"/>
                <a:gd name="T2" fmla="*/ 17 w 17"/>
                <a:gd name="T3" fmla="*/ 0 h 84"/>
                <a:gd name="T4" fmla="*/ 16 w 17"/>
                <a:gd name="T5" fmla="*/ 0 h 84"/>
                <a:gd name="T6" fmla="*/ 5 w 17"/>
                <a:gd name="T7" fmla="*/ 54 h 84"/>
                <a:gd name="T8" fmla="*/ 3 w 17"/>
                <a:gd name="T9" fmla="*/ 62 h 84"/>
                <a:gd name="T10" fmla="*/ 0 w 17"/>
                <a:gd name="T11" fmla="*/ 84 h 84"/>
                <a:gd name="T12" fmla="*/ 2 w 17"/>
                <a:gd name="T13" fmla="*/ 83 h 84"/>
                <a:gd name="T14" fmla="*/ 4 w 17"/>
                <a:gd name="T15" fmla="*/ 63 h 84"/>
                <a:gd name="T16" fmla="*/ 6 w 17"/>
                <a:gd name="T17"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4">
                  <a:moveTo>
                    <a:pt x="6" y="54"/>
                  </a:moveTo>
                  <a:cubicBezTo>
                    <a:pt x="17" y="0"/>
                    <a:pt x="17" y="0"/>
                    <a:pt x="17" y="0"/>
                  </a:cubicBezTo>
                  <a:cubicBezTo>
                    <a:pt x="16" y="0"/>
                    <a:pt x="16" y="0"/>
                    <a:pt x="16" y="0"/>
                  </a:cubicBezTo>
                  <a:cubicBezTo>
                    <a:pt x="5" y="54"/>
                    <a:pt x="5" y="54"/>
                    <a:pt x="5" y="54"/>
                  </a:cubicBezTo>
                  <a:cubicBezTo>
                    <a:pt x="3" y="62"/>
                    <a:pt x="3" y="62"/>
                    <a:pt x="3" y="62"/>
                  </a:cubicBezTo>
                  <a:cubicBezTo>
                    <a:pt x="0" y="84"/>
                    <a:pt x="0" y="84"/>
                    <a:pt x="0" y="84"/>
                  </a:cubicBezTo>
                  <a:cubicBezTo>
                    <a:pt x="2" y="83"/>
                    <a:pt x="2" y="83"/>
                    <a:pt x="2" y="83"/>
                  </a:cubicBezTo>
                  <a:cubicBezTo>
                    <a:pt x="4" y="63"/>
                    <a:pt x="4" y="63"/>
                    <a:pt x="4" y="63"/>
                  </a:cubicBezTo>
                  <a:lnTo>
                    <a:pt x="6" y="5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6" name="Freeform 69"/>
            <p:cNvSpPr/>
            <p:nvPr/>
          </p:nvSpPr>
          <p:spPr bwMode="auto">
            <a:xfrm>
              <a:off x="6176" y="4097"/>
              <a:ext cx="38" cy="213"/>
            </a:xfrm>
            <a:custGeom>
              <a:avLst/>
              <a:gdLst>
                <a:gd name="T0" fmla="*/ 6 w 16"/>
                <a:gd name="T1" fmla="*/ 61 h 89"/>
                <a:gd name="T2" fmla="*/ 11 w 16"/>
                <a:gd name="T3" fmla="*/ 35 h 89"/>
                <a:gd name="T4" fmla="*/ 16 w 16"/>
                <a:gd name="T5" fmla="*/ 0 h 89"/>
                <a:gd name="T6" fmla="*/ 16 w 16"/>
                <a:gd name="T7" fmla="*/ 0 h 89"/>
                <a:gd name="T8" fmla="*/ 10 w 16"/>
                <a:gd name="T9" fmla="*/ 34 h 89"/>
                <a:gd name="T10" fmla="*/ 6 w 16"/>
                <a:gd name="T11" fmla="*/ 58 h 89"/>
                <a:gd name="T12" fmla="*/ 5 w 16"/>
                <a:gd name="T13" fmla="*/ 64 h 89"/>
                <a:gd name="T14" fmla="*/ 0 w 16"/>
                <a:gd name="T15" fmla="*/ 89 h 89"/>
                <a:gd name="T16" fmla="*/ 3 w 16"/>
                <a:gd name="T17" fmla="*/ 89 h 89"/>
                <a:gd name="T18" fmla="*/ 6 w 16"/>
                <a:gd name="T19" fmla="*/ 64 h 89"/>
                <a:gd name="T20" fmla="*/ 6 w 16"/>
                <a:gd name="T21"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9">
                  <a:moveTo>
                    <a:pt x="6" y="61"/>
                  </a:moveTo>
                  <a:cubicBezTo>
                    <a:pt x="11" y="35"/>
                    <a:pt x="11" y="35"/>
                    <a:pt x="11" y="35"/>
                  </a:cubicBezTo>
                  <a:cubicBezTo>
                    <a:pt x="12" y="22"/>
                    <a:pt x="14" y="11"/>
                    <a:pt x="16" y="0"/>
                  </a:cubicBezTo>
                  <a:cubicBezTo>
                    <a:pt x="16" y="0"/>
                    <a:pt x="16" y="0"/>
                    <a:pt x="16" y="0"/>
                  </a:cubicBezTo>
                  <a:cubicBezTo>
                    <a:pt x="14" y="11"/>
                    <a:pt x="12" y="22"/>
                    <a:pt x="10" y="34"/>
                  </a:cubicBezTo>
                  <a:cubicBezTo>
                    <a:pt x="6" y="58"/>
                    <a:pt x="6" y="58"/>
                    <a:pt x="6" y="58"/>
                  </a:cubicBezTo>
                  <a:cubicBezTo>
                    <a:pt x="5" y="64"/>
                    <a:pt x="5" y="64"/>
                    <a:pt x="5" y="64"/>
                  </a:cubicBezTo>
                  <a:cubicBezTo>
                    <a:pt x="0" y="89"/>
                    <a:pt x="0" y="89"/>
                    <a:pt x="0" y="89"/>
                  </a:cubicBezTo>
                  <a:cubicBezTo>
                    <a:pt x="3" y="89"/>
                    <a:pt x="3" y="89"/>
                    <a:pt x="3" y="89"/>
                  </a:cubicBezTo>
                  <a:cubicBezTo>
                    <a:pt x="6" y="64"/>
                    <a:pt x="6" y="64"/>
                    <a:pt x="6" y="64"/>
                  </a:cubicBezTo>
                  <a:lnTo>
                    <a:pt x="6" y="6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7" name="Freeform 70"/>
            <p:cNvSpPr/>
            <p:nvPr/>
          </p:nvSpPr>
          <p:spPr bwMode="auto">
            <a:xfrm>
              <a:off x="6171" y="3968"/>
              <a:ext cx="78" cy="48"/>
            </a:xfrm>
            <a:custGeom>
              <a:avLst/>
              <a:gdLst>
                <a:gd name="T0" fmla="*/ 33 w 33"/>
                <a:gd name="T1" fmla="*/ 7 h 20"/>
                <a:gd name="T2" fmla="*/ 29 w 33"/>
                <a:gd name="T3" fmla="*/ 0 h 20"/>
                <a:gd name="T4" fmla="*/ 25 w 33"/>
                <a:gd name="T5" fmla="*/ 4 h 20"/>
                <a:gd name="T6" fmla="*/ 20 w 33"/>
                <a:gd name="T7" fmla="*/ 8 h 20"/>
                <a:gd name="T8" fmla="*/ 18 w 33"/>
                <a:gd name="T9" fmla="*/ 11 h 20"/>
                <a:gd name="T10" fmla="*/ 16 w 33"/>
                <a:gd name="T11" fmla="*/ 12 h 20"/>
                <a:gd name="T12" fmla="*/ 12 w 33"/>
                <a:gd name="T13" fmla="*/ 15 h 20"/>
                <a:gd name="T14" fmla="*/ 9 w 33"/>
                <a:gd name="T15" fmla="*/ 12 h 20"/>
                <a:gd name="T16" fmla="*/ 8 w 33"/>
                <a:gd name="T17" fmla="*/ 10 h 20"/>
                <a:gd name="T18" fmla="*/ 6 w 33"/>
                <a:gd name="T19" fmla="*/ 8 h 20"/>
                <a:gd name="T20" fmla="*/ 2 w 33"/>
                <a:gd name="T21" fmla="*/ 2 h 20"/>
                <a:gd name="T22" fmla="*/ 0 w 33"/>
                <a:gd name="T23" fmla="*/ 13 h 20"/>
                <a:gd name="T24" fmla="*/ 33 w 33"/>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0">
                  <a:moveTo>
                    <a:pt x="33" y="7"/>
                  </a:moveTo>
                  <a:cubicBezTo>
                    <a:pt x="32" y="4"/>
                    <a:pt x="31" y="2"/>
                    <a:pt x="29" y="0"/>
                  </a:cubicBezTo>
                  <a:cubicBezTo>
                    <a:pt x="28" y="1"/>
                    <a:pt x="27" y="3"/>
                    <a:pt x="25" y="4"/>
                  </a:cubicBezTo>
                  <a:cubicBezTo>
                    <a:pt x="24" y="5"/>
                    <a:pt x="22" y="7"/>
                    <a:pt x="20" y="8"/>
                  </a:cubicBezTo>
                  <a:cubicBezTo>
                    <a:pt x="20" y="9"/>
                    <a:pt x="19" y="10"/>
                    <a:pt x="18" y="11"/>
                  </a:cubicBezTo>
                  <a:cubicBezTo>
                    <a:pt x="17" y="11"/>
                    <a:pt x="17" y="12"/>
                    <a:pt x="16" y="12"/>
                  </a:cubicBezTo>
                  <a:cubicBezTo>
                    <a:pt x="15" y="13"/>
                    <a:pt x="14" y="15"/>
                    <a:pt x="12" y="15"/>
                  </a:cubicBezTo>
                  <a:cubicBezTo>
                    <a:pt x="11" y="14"/>
                    <a:pt x="10" y="13"/>
                    <a:pt x="9" y="12"/>
                  </a:cubicBezTo>
                  <a:cubicBezTo>
                    <a:pt x="9" y="11"/>
                    <a:pt x="8" y="10"/>
                    <a:pt x="8" y="10"/>
                  </a:cubicBezTo>
                  <a:cubicBezTo>
                    <a:pt x="7" y="9"/>
                    <a:pt x="7" y="8"/>
                    <a:pt x="6" y="8"/>
                  </a:cubicBezTo>
                  <a:cubicBezTo>
                    <a:pt x="2" y="2"/>
                    <a:pt x="2" y="2"/>
                    <a:pt x="2" y="2"/>
                  </a:cubicBezTo>
                  <a:cubicBezTo>
                    <a:pt x="1" y="6"/>
                    <a:pt x="0" y="9"/>
                    <a:pt x="0" y="13"/>
                  </a:cubicBezTo>
                  <a:cubicBezTo>
                    <a:pt x="10" y="20"/>
                    <a:pt x="21" y="15"/>
                    <a:pt x="33" y="7"/>
                  </a:cubicBezTo>
                  <a:close/>
                </a:path>
              </a:pathLst>
            </a:custGeom>
            <a:solidFill>
              <a:srgbClr val="FFC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8" name="Freeform 71"/>
            <p:cNvSpPr/>
            <p:nvPr/>
          </p:nvSpPr>
          <p:spPr bwMode="auto">
            <a:xfrm>
              <a:off x="6169" y="3985"/>
              <a:ext cx="137" cy="134"/>
            </a:xfrm>
            <a:custGeom>
              <a:avLst/>
              <a:gdLst>
                <a:gd name="T0" fmla="*/ 51 w 58"/>
                <a:gd name="T1" fmla="*/ 18 h 56"/>
                <a:gd name="T2" fmla="*/ 44 w 58"/>
                <a:gd name="T3" fmla="*/ 19 h 56"/>
                <a:gd name="T4" fmla="*/ 41 w 58"/>
                <a:gd name="T5" fmla="*/ 15 h 56"/>
                <a:gd name="T6" fmla="*/ 39 w 58"/>
                <a:gd name="T7" fmla="*/ 10 h 56"/>
                <a:gd name="T8" fmla="*/ 34 w 58"/>
                <a:gd name="T9" fmla="*/ 1 h 56"/>
                <a:gd name="T10" fmla="*/ 34 w 58"/>
                <a:gd name="T11" fmla="*/ 0 h 56"/>
                <a:gd name="T12" fmla="*/ 1 w 58"/>
                <a:gd name="T13" fmla="*/ 6 h 56"/>
                <a:gd name="T14" fmla="*/ 1 w 58"/>
                <a:gd name="T15" fmla="*/ 24 h 56"/>
                <a:gd name="T16" fmla="*/ 12 w 58"/>
                <a:gd name="T17" fmla="*/ 48 h 56"/>
                <a:gd name="T18" fmla="*/ 31 w 58"/>
                <a:gd name="T19" fmla="*/ 53 h 56"/>
                <a:gd name="T20" fmla="*/ 51 w 58"/>
                <a:gd name="T21" fmla="*/ 35 h 56"/>
                <a:gd name="T22" fmla="*/ 58 w 58"/>
                <a:gd name="T23" fmla="*/ 12 h 56"/>
                <a:gd name="T24" fmla="*/ 51 w 58"/>
                <a:gd name="T25"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6">
                  <a:moveTo>
                    <a:pt x="51" y="18"/>
                  </a:moveTo>
                  <a:cubicBezTo>
                    <a:pt x="49" y="18"/>
                    <a:pt x="45" y="21"/>
                    <a:pt x="44" y="19"/>
                  </a:cubicBezTo>
                  <a:cubicBezTo>
                    <a:pt x="42" y="19"/>
                    <a:pt x="42" y="17"/>
                    <a:pt x="41" y="15"/>
                  </a:cubicBezTo>
                  <a:cubicBezTo>
                    <a:pt x="40" y="14"/>
                    <a:pt x="39" y="12"/>
                    <a:pt x="39" y="10"/>
                  </a:cubicBezTo>
                  <a:cubicBezTo>
                    <a:pt x="37" y="7"/>
                    <a:pt x="36" y="4"/>
                    <a:pt x="34" y="1"/>
                  </a:cubicBezTo>
                  <a:cubicBezTo>
                    <a:pt x="34" y="0"/>
                    <a:pt x="34" y="0"/>
                    <a:pt x="34" y="0"/>
                  </a:cubicBezTo>
                  <a:cubicBezTo>
                    <a:pt x="22" y="8"/>
                    <a:pt x="11" y="13"/>
                    <a:pt x="1" y="6"/>
                  </a:cubicBezTo>
                  <a:cubicBezTo>
                    <a:pt x="0" y="12"/>
                    <a:pt x="0" y="18"/>
                    <a:pt x="1" y="24"/>
                  </a:cubicBezTo>
                  <a:cubicBezTo>
                    <a:pt x="2" y="33"/>
                    <a:pt x="5" y="42"/>
                    <a:pt x="12" y="48"/>
                  </a:cubicBezTo>
                  <a:cubicBezTo>
                    <a:pt x="17" y="53"/>
                    <a:pt x="24" y="56"/>
                    <a:pt x="31" y="53"/>
                  </a:cubicBezTo>
                  <a:cubicBezTo>
                    <a:pt x="39" y="49"/>
                    <a:pt x="47" y="42"/>
                    <a:pt x="51" y="35"/>
                  </a:cubicBezTo>
                  <a:cubicBezTo>
                    <a:pt x="56" y="28"/>
                    <a:pt x="57" y="20"/>
                    <a:pt x="58" y="12"/>
                  </a:cubicBezTo>
                  <a:cubicBezTo>
                    <a:pt x="56" y="14"/>
                    <a:pt x="54" y="16"/>
                    <a:pt x="51" y="18"/>
                  </a:cubicBezTo>
                  <a:close/>
                </a:path>
              </a:pathLst>
            </a:custGeom>
            <a:solidFill>
              <a:srgbClr val="FFC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9" name="Freeform 72"/>
            <p:cNvSpPr/>
            <p:nvPr/>
          </p:nvSpPr>
          <p:spPr bwMode="auto">
            <a:xfrm>
              <a:off x="6164" y="3968"/>
              <a:ext cx="142" cy="144"/>
            </a:xfrm>
            <a:custGeom>
              <a:avLst/>
              <a:gdLst>
                <a:gd name="T0" fmla="*/ 7 w 60"/>
                <a:gd name="T1" fmla="*/ 6 h 60"/>
                <a:gd name="T2" fmla="*/ 11 w 60"/>
                <a:gd name="T3" fmla="*/ 12 h 60"/>
                <a:gd name="T4" fmla="*/ 13 w 60"/>
                <a:gd name="T5" fmla="*/ 15 h 60"/>
                <a:gd name="T6" fmla="*/ 16 w 60"/>
                <a:gd name="T7" fmla="*/ 18 h 60"/>
                <a:gd name="T8" fmla="*/ 22 w 60"/>
                <a:gd name="T9" fmla="*/ 12 h 60"/>
                <a:gd name="T10" fmla="*/ 24 w 60"/>
                <a:gd name="T11" fmla="*/ 10 h 60"/>
                <a:gd name="T12" fmla="*/ 28 w 60"/>
                <a:gd name="T13" fmla="*/ 6 h 60"/>
                <a:gd name="T14" fmla="*/ 31 w 60"/>
                <a:gd name="T15" fmla="*/ 2 h 60"/>
                <a:gd name="T16" fmla="*/ 33 w 60"/>
                <a:gd name="T17" fmla="*/ 0 h 60"/>
                <a:gd name="T18" fmla="*/ 34 w 60"/>
                <a:gd name="T19" fmla="*/ 0 h 60"/>
                <a:gd name="T20" fmla="*/ 41 w 60"/>
                <a:gd name="T21" fmla="*/ 21 h 60"/>
                <a:gd name="T22" fmla="*/ 42 w 60"/>
                <a:gd name="T23" fmla="*/ 25 h 60"/>
                <a:gd name="T24" fmla="*/ 59 w 60"/>
                <a:gd name="T25" fmla="*/ 19 h 60"/>
                <a:gd name="T26" fmla="*/ 59 w 60"/>
                <a:gd name="T27" fmla="*/ 17 h 60"/>
                <a:gd name="T28" fmla="*/ 59 w 60"/>
                <a:gd name="T29" fmla="*/ 17 h 60"/>
                <a:gd name="T30" fmla="*/ 59 w 60"/>
                <a:gd name="T31" fmla="*/ 18 h 60"/>
                <a:gd name="T32" fmla="*/ 59 w 60"/>
                <a:gd name="T33" fmla="*/ 19 h 60"/>
                <a:gd name="T34" fmla="*/ 59 w 60"/>
                <a:gd name="T35" fmla="*/ 20 h 60"/>
                <a:gd name="T36" fmla="*/ 59 w 60"/>
                <a:gd name="T37" fmla="*/ 22 h 60"/>
                <a:gd name="T38" fmla="*/ 56 w 60"/>
                <a:gd name="T39" fmla="*/ 32 h 60"/>
                <a:gd name="T40" fmla="*/ 41 w 60"/>
                <a:gd name="T41" fmla="*/ 54 h 60"/>
                <a:gd name="T42" fmla="*/ 24 w 60"/>
                <a:gd name="T43" fmla="*/ 59 h 60"/>
                <a:gd name="T44" fmla="*/ 3 w 60"/>
                <a:gd name="T45" fmla="*/ 36 h 60"/>
                <a:gd name="T46" fmla="*/ 4 w 60"/>
                <a:gd name="T47" fmla="*/ 5 h 60"/>
                <a:gd name="T48" fmla="*/ 4 w 60"/>
                <a:gd name="T49" fmla="*/ 6 h 60"/>
                <a:gd name="T50" fmla="*/ 4 w 60"/>
                <a:gd name="T51" fmla="*/ 36 h 60"/>
                <a:gd name="T52" fmla="*/ 25 w 60"/>
                <a:gd name="T53" fmla="*/ 58 h 60"/>
                <a:gd name="T54" fmla="*/ 40 w 60"/>
                <a:gd name="T55" fmla="*/ 53 h 60"/>
                <a:gd name="T56" fmla="*/ 55 w 60"/>
                <a:gd name="T57" fmla="*/ 32 h 60"/>
                <a:gd name="T58" fmla="*/ 58 w 60"/>
                <a:gd name="T59" fmla="*/ 20 h 60"/>
                <a:gd name="T60" fmla="*/ 42 w 60"/>
                <a:gd name="T61" fmla="*/ 26 h 60"/>
                <a:gd name="T62" fmla="*/ 40 w 60"/>
                <a:gd name="T63" fmla="*/ 22 h 60"/>
                <a:gd name="T64" fmla="*/ 34 w 60"/>
                <a:gd name="T65" fmla="*/ 1 h 60"/>
                <a:gd name="T66" fmla="*/ 33 w 60"/>
                <a:gd name="T67" fmla="*/ 1 h 60"/>
                <a:gd name="T68" fmla="*/ 32 w 60"/>
                <a:gd name="T69" fmla="*/ 2 h 60"/>
                <a:gd name="T70" fmla="*/ 29 w 60"/>
                <a:gd name="T71" fmla="*/ 6 h 60"/>
                <a:gd name="T72" fmla="*/ 25 w 60"/>
                <a:gd name="T73" fmla="*/ 10 h 60"/>
                <a:gd name="T74" fmla="*/ 23 w 60"/>
                <a:gd name="T75" fmla="*/ 12 h 60"/>
                <a:gd name="T76" fmla="*/ 16 w 60"/>
                <a:gd name="T77" fmla="*/ 18 h 60"/>
                <a:gd name="T78" fmla="*/ 15 w 60"/>
                <a:gd name="T79" fmla="*/ 18 h 60"/>
                <a:gd name="T80" fmla="*/ 15 w 60"/>
                <a:gd name="T81" fmla="*/ 18 h 60"/>
                <a:gd name="T82" fmla="*/ 12 w 60"/>
                <a:gd name="T83" fmla="*/ 15 h 60"/>
                <a:gd name="T84" fmla="*/ 10 w 60"/>
                <a:gd name="T85" fmla="*/ 13 h 60"/>
                <a:gd name="T86" fmla="*/ 6 w 60"/>
                <a:gd name="T87" fmla="*/ 6 h 60"/>
                <a:gd name="T88" fmla="*/ 5 w 60"/>
                <a:gd name="T89" fmla="*/ 4 h 60"/>
                <a:gd name="T90" fmla="*/ 5 w 60"/>
                <a:gd name="T91" fmla="*/ 3 h 60"/>
                <a:gd name="T92" fmla="*/ 7 w 60"/>
                <a:gd name="T9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60">
                  <a:moveTo>
                    <a:pt x="7" y="6"/>
                  </a:moveTo>
                  <a:cubicBezTo>
                    <a:pt x="11" y="12"/>
                    <a:pt x="11" y="12"/>
                    <a:pt x="11" y="12"/>
                  </a:cubicBezTo>
                  <a:cubicBezTo>
                    <a:pt x="13" y="15"/>
                    <a:pt x="13" y="15"/>
                    <a:pt x="13" y="15"/>
                  </a:cubicBezTo>
                  <a:cubicBezTo>
                    <a:pt x="13" y="15"/>
                    <a:pt x="15" y="17"/>
                    <a:pt x="16" y="18"/>
                  </a:cubicBezTo>
                  <a:cubicBezTo>
                    <a:pt x="16" y="17"/>
                    <a:pt x="22" y="12"/>
                    <a:pt x="22" y="12"/>
                  </a:cubicBezTo>
                  <a:cubicBezTo>
                    <a:pt x="24" y="10"/>
                    <a:pt x="24" y="10"/>
                    <a:pt x="24" y="10"/>
                  </a:cubicBezTo>
                  <a:cubicBezTo>
                    <a:pt x="28" y="6"/>
                    <a:pt x="28" y="6"/>
                    <a:pt x="28" y="6"/>
                  </a:cubicBezTo>
                  <a:cubicBezTo>
                    <a:pt x="31" y="2"/>
                    <a:pt x="31" y="2"/>
                    <a:pt x="31" y="2"/>
                  </a:cubicBezTo>
                  <a:cubicBezTo>
                    <a:pt x="31" y="2"/>
                    <a:pt x="33" y="0"/>
                    <a:pt x="33" y="0"/>
                  </a:cubicBezTo>
                  <a:cubicBezTo>
                    <a:pt x="33" y="0"/>
                    <a:pt x="34" y="0"/>
                    <a:pt x="34" y="0"/>
                  </a:cubicBezTo>
                  <a:cubicBezTo>
                    <a:pt x="38" y="2"/>
                    <a:pt x="39" y="10"/>
                    <a:pt x="41" y="21"/>
                  </a:cubicBezTo>
                  <a:cubicBezTo>
                    <a:pt x="42" y="25"/>
                    <a:pt x="42" y="25"/>
                    <a:pt x="42" y="25"/>
                  </a:cubicBezTo>
                  <a:cubicBezTo>
                    <a:pt x="45" y="25"/>
                    <a:pt x="58" y="22"/>
                    <a:pt x="59" y="19"/>
                  </a:cubicBezTo>
                  <a:cubicBezTo>
                    <a:pt x="59" y="18"/>
                    <a:pt x="59" y="17"/>
                    <a:pt x="59" y="17"/>
                  </a:cubicBezTo>
                  <a:cubicBezTo>
                    <a:pt x="59" y="17"/>
                    <a:pt x="59" y="17"/>
                    <a:pt x="59" y="17"/>
                  </a:cubicBezTo>
                  <a:cubicBezTo>
                    <a:pt x="59" y="18"/>
                    <a:pt x="60" y="18"/>
                    <a:pt x="59" y="18"/>
                  </a:cubicBezTo>
                  <a:cubicBezTo>
                    <a:pt x="59" y="19"/>
                    <a:pt x="59" y="19"/>
                    <a:pt x="59" y="19"/>
                  </a:cubicBezTo>
                  <a:cubicBezTo>
                    <a:pt x="59" y="20"/>
                    <a:pt x="59" y="20"/>
                    <a:pt x="59" y="20"/>
                  </a:cubicBezTo>
                  <a:cubicBezTo>
                    <a:pt x="59" y="22"/>
                    <a:pt x="59" y="22"/>
                    <a:pt x="59" y="22"/>
                  </a:cubicBezTo>
                  <a:cubicBezTo>
                    <a:pt x="58" y="26"/>
                    <a:pt x="58" y="27"/>
                    <a:pt x="56" y="32"/>
                  </a:cubicBezTo>
                  <a:cubicBezTo>
                    <a:pt x="53" y="38"/>
                    <a:pt x="46" y="49"/>
                    <a:pt x="41" y="54"/>
                  </a:cubicBezTo>
                  <a:cubicBezTo>
                    <a:pt x="35" y="58"/>
                    <a:pt x="31" y="60"/>
                    <a:pt x="24" y="59"/>
                  </a:cubicBezTo>
                  <a:cubicBezTo>
                    <a:pt x="13" y="56"/>
                    <a:pt x="6" y="45"/>
                    <a:pt x="3" y="36"/>
                  </a:cubicBezTo>
                  <a:cubicBezTo>
                    <a:pt x="0" y="28"/>
                    <a:pt x="1" y="14"/>
                    <a:pt x="4" y="5"/>
                  </a:cubicBezTo>
                  <a:cubicBezTo>
                    <a:pt x="4" y="6"/>
                    <a:pt x="4" y="6"/>
                    <a:pt x="4" y="6"/>
                  </a:cubicBezTo>
                  <a:cubicBezTo>
                    <a:pt x="1" y="14"/>
                    <a:pt x="1" y="29"/>
                    <a:pt x="4" y="36"/>
                  </a:cubicBezTo>
                  <a:cubicBezTo>
                    <a:pt x="7" y="45"/>
                    <a:pt x="14" y="56"/>
                    <a:pt x="25" y="58"/>
                  </a:cubicBezTo>
                  <a:cubicBezTo>
                    <a:pt x="31" y="60"/>
                    <a:pt x="35" y="58"/>
                    <a:pt x="40" y="53"/>
                  </a:cubicBezTo>
                  <a:cubicBezTo>
                    <a:pt x="45" y="49"/>
                    <a:pt x="52" y="38"/>
                    <a:pt x="55" y="32"/>
                  </a:cubicBezTo>
                  <a:cubicBezTo>
                    <a:pt x="57" y="28"/>
                    <a:pt x="58" y="24"/>
                    <a:pt x="58" y="20"/>
                  </a:cubicBezTo>
                  <a:cubicBezTo>
                    <a:pt x="54" y="23"/>
                    <a:pt x="44" y="26"/>
                    <a:pt x="42" y="26"/>
                  </a:cubicBezTo>
                  <a:cubicBezTo>
                    <a:pt x="41" y="26"/>
                    <a:pt x="41" y="26"/>
                    <a:pt x="40" y="22"/>
                  </a:cubicBezTo>
                  <a:cubicBezTo>
                    <a:pt x="40" y="17"/>
                    <a:pt x="37" y="2"/>
                    <a:pt x="34" y="1"/>
                  </a:cubicBezTo>
                  <a:cubicBezTo>
                    <a:pt x="34" y="0"/>
                    <a:pt x="33" y="0"/>
                    <a:pt x="33" y="1"/>
                  </a:cubicBezTo>
                  <a:cubicBezTo>
                    <a:pt x="32" y="2"/>
                    <a:pt x="32" y="2"/>
                    <a:pt x="32" y="2"/>
                  </a:cubicBezTo>
                  <a:cubicBezTo>
                    <a:pt x="32" y="3"/>
                    <a:pt x="29" y="6"/>
                    <a:pt x="29" y="6"/>
                  </a:cubicBezTo>
                  <a:cubicBezTo>
                    <a:pt x="25" y="10"/>
                    <a:pt x="25" y="10"/>
                    <a:pt x="25" y="10"/>
                  </a:cubicBezTo>
                  <a:cubicBezTo>
                    <a:pt x="23" y="12"/>
                    <a:pt x="23" y="12"/>
                    <a:pt x="23" y="12"/>
                  </a:cubicBezTo>
                  <a:cubicBezTo>
                    <a:pt x="16" y="18"/>
                    <a:pt x="16" y="18"/>
                    <a:pt x="16" y="18"/>
                  </a:cubicBezTo>
                  <a:cubicBezTo>
                    <a:pt x="16" y="19"/>
                    <a:pt x="15" y="19"/>
                    <a:pt x="15" y="18"/>
                  </a:cubicBezTo>
                  <a:cubicBezTo>
                    <a:pt x="15" y="18"/>
                    <a:pt x="15" y="18"/>
                    <a:pt x="15" y="18"/>
                  </a:cubicBezTo>
                  <a:cubicBezTo>
                    <a:pt x="12" y="15"/>
                    <a:pt x="12" y="15"/>
                    <a:pt x="12" y="15"/>
                  </a:cubicBezTo>
                  <a:cubicBezTo>
                    <a:pt x="10" y="13"/>
                    <a:pt x="10" y="13"/>
                    <a:pt x="10" y="13"/>
                  </a:cubicBezTo>
                  <a:cubicBezTo>
                    <a:pt x="6" y="6"/>
                    <a:pt x="6" y="6"/>
                    <a:pt x="6" y="6"/>
                  </a:cubicBezTo>
                  <a:cubicBezTo>
                    <a:pt x="5" y="4"/>
                    <a:pt x="5" y="4"/>
                    <a:pt x="5" y="4"/>
                  </a:cubicBezTo>
                  <a:cubicBezTo>
                    <a:pt x="5" y="3"/>
                    <a:pt x="5" y="3"/>
                    <a:pt x="5" y="3"/>
                  </a:cubicBezTo>
                  <a:lnTo>
                    <a:pt x="7" y="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0" name="Freeform 73"/>
            <p:cNvSpPr/>
            <p:nvPr/>
          </p:nvSpPr>
          <p:spPr bwMode="auto">
            <a:xfrm>
              <a:off x="6169" y="4011"/>
              <a:ext cx="28" cy="72"/>
            </a:xfrm>
            <a:custGeom>
              <a:avLst/>
              <a:gdLst>
                <a:gd name="T0" fmla="*/ 9 w 12"/>
                <a:gd name="T1" fmla="*/ 27 h 30"/>
                <a:gd name="T2" fmla="*/ 3 w 12"/>
                <a:gd name="T3" fmla="*/ 0 h 30"/>
                <a:gd name="T4" fmla="*/ 6 w 12"/>
                <a:gd name="T5" fmla="*/ 6 h 30"/>
                <a:gd name="T6" fmla="*/ 8 w 12"/>
                <a:gd name="T7" fmla="*/ 17 h 30"/>
                <a:gd name="T8" fmla="*/ 10 w 12"/>
                <a:gd name="T9" fmla="*/ 24 h 30"/>
                <a:gd name="T10" fmla="*/ 12 w 12"/>
                <a:gd name="T11" fmla="*/ 30 h 30"/>
                <a:gd name="T12" fmla="*/ 12 w 12"/>
                <a:gd name="T13" fmla="*/ 30 h 30"/>
                <a:gd name="T14" fmla="*/ 9 w 12"/>
                <a:gd name="T15" fmla="*/ 27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0">
                  <a:moveTo>
                    <a:pt x="9" y="27"/>
                  </a:moveTo>
                  <a:cubicBezTo>
                    <a:pt x="4" y="19"/>
                    <a:pt x="0" y="3"/>
                    <a:pt x="3" y="0"/>
                  </a:cubicBezTo>
                  <a:cubicBezTo>
                    <a:pt x="5" y="1"/>
                    <a:pt x="5" y="5"/>
                    <a:pt x="6" y="6"/>
                  </a:cubicBezTo>
                  <a:cubicBezTo>
                    <a:pt x="7" y="10"/>
                    <a:pt x="7" y="14"/>
                    <a:pt x="8" y="17"/>
                  </a:cubicBezTo>
                  <a:cubicBezTo>
                    <a:pt x="9" y="20"/>
                    <a:pt x="10" y="22"/>
                    <a:pt x="10" y="24"/>
                  </a:cubicBezTo>
                  <a:cubicBezTo>
                    <a:pt x="11" y="26"/>
                    <a:pt x="11" y="28"/>
                    <a:pt x="12" y="30"/>
                  </a:cubicBezTo>
                  <a:cubicBezTo>
                    <a:pt x="12" y="30"/>
                    <a:pt x="12" y="30"/>
                    <a:pt x="12" y="30"/>
                  </a:cubicBezTo>
                  <a:lnTo>
                    <a:pt x="9" y="27"/>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1" name="Freeform 74"/>
            <p:cNvSpPr/>
            <p:nvPr/>
          </p:nvSpPr>
          <p:spPr bwMode="auto">
            <a:xfrm>
              <a:off x="5577" y="4047"/>
              <a:ext cx="143" cy="127"/>
            </a:xfrm>
            <a:custGeom>
              <a:avLst/>
              <a:gdLst>
                <a:gd name="T0" fmla="*/ 54 w 60"/>
                <a:gd name="T1" fmla="*/ 20 h 53"/>
                <a:gd name="T2" fmla="*/ 0 w 60"/>
                <a:gd name="T3" fmla="*/ 21 h 53"/>
                <a:gd name="T4" fmla="*/ 21 w 60"/>
                <a:gd name="T5" fmla="*/ 34 h 53"/>
                <a:gd name="T6" fmla="*/ 60 w 60"/>
                <a:gd name="T7" fmla="*/ 37 h 53"/>
                <a:gd name="T8" fmla="*/ 54 w 60"/>
                <a:gd name="T9" fmla="*/ 20 h 53"/>
              </a:gdLst>
              <a:ahLst/>
              <a:cxnLst>
                <a:cxn ang="0">
                  <a:pos x="T0" y="T1"/>
                </a:cxn>
                <a:cxn ang="0">
                  <a:pos x="T2" y="T3"/>
                </a:cxn>
                <a:cxn ang="0">
                  <a:pos x="T4" y="T5"/>
                </a:cxn>
                <a:cxn ang="0">
                  <a:pos x="T6" y="T7"/>
                </a:cxn>
                <a:cxn ang="0">
                  <a:pos x="T8" y="T9"/>
                </a:cxn>
              </a:cxnLst>
              <a:rect l="0" t="0" r="r" b="b"/>
              <a:pathLst>
                <a:path w="60" h="53">
                  <a:moveTo>
                    <a:pt x="54" y="20"/>
                  </a:moveTo>
                  <a:cubicBezTo>
                    <a:pt x="54" y="20"/>
                    <a:pt x="34" y="0"/>
                    <a:pt x="0" y="21"/>
                  </a:cubicBezTo>
                  <a:cubicBezTo>
                    <a:pt x="0" y="21"/>
                    <a:pt x="11" y="26"/>
                    <a:pt x="21" y="34"/>
                  </a:cubicBezTo>
                  <a:cubicBezTo>
                    <a:pt x="32" y="42"/>
                    <a:pt x="51" y="53"/>
                    <a:pt x="60" y="37"/>
                  </a:cubicBezTo>
                  <a:cubicBezTo>
                    <a:pt x="60" y="37"/>
                    <a:pt x="54" y="28"/>
                    <a:pt x="54" y="2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2" name="Freeform 75"/>
            <p:cNvSpPr/>
            <p:nvPr/>
          </p:nvSpPr>
          <p:spPr bwMode="auto">
            <a:xfrm>
              <a:off x="5549" y="4047"/>
              <a:ext cx="168" cy="139"/>
            </a:xfrm>
            <a:custGeom>
              <a:avLst/>
              <a:gdLst>
                <a:gd name="T0" fmla="*/ 68 w 71"/>
                <a:gd name="T1" fmla="*/ 16 h 58"/>
                <a:gd name="T2" fmla="*/ 3 w 71"/>
                <a:gd name="T3" fmla="*/ 22 h 58"/>
                <a:gd name="T4" fmla="*/ 3 w 71"/>
                <a:gd name="T5" fmla="*/ 25 h 58"/>
                <a:gd name="T6" fmla="*/ 70 w 71"/>
                <a:gd name="T7" fmla="*/ 36 h 58"/>
                <a:gd name="T8" fmla="*/ 67 w 71"/>
                <a:gd name="T9" fmla="*/ 34 h 58"/>
                <a:gd name="T10" fmla="*/ 21 w 71"/>
                <a:gd name="T11" fmla="*/ 28 h 58"/>
                <a:gd name="T12" fmla="*/ 9 w 71"/>
                <a:gd name="T13" fmla="*/ 23 h 58"/>
                <a:gd name="T14" fmla="*/ 16 w 71"/>
                <a:gd name="T15" fmla="*/ 17 h 58"/>
                <a:gd name="T16" fmla="*/ 66 w 71"/>
                <a:gd name="T17" fmla="*/ 18 h 58"/>
                <a:gd name="T18" fmla="*/ 68 w 71"/>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58">
                  <a:moveTo>
                    <a:pt x="68" y="16"/>
                  </a:moveTo>
                  <a:cubicBezTo>
                    <a:pt x="48" y="0"/>
                    <a:pt x="21" y="7"/>
                    <a:pt x="3" y="22"/>
                  </a:cubicBezTo>
                  <a:cubicBezTo>
                    <a:pt x="2" y="23"/>
                    <a:pt x="2" y="25"/>
                    <a:pt x="3" y="25"/>
                  </a:cubicBezTo>
                  <a:cubicBezTo>
                    <a:pt x="27" y="29"/>
                    <a:pt x="47" y="58"/>
                    <a:pt x="70" y="36"/>
                  </a:cubicBezTo>
                  <a:cubicBezTo>
                    <a:pt x="71" y="35"/>
                    <a:pt x="69" y="33"/>
                    <a:pt x="67" y="34"/>
                  </a:cubicBezTo>
                  <a:cubicBezTo>
                    <a:pt x="51" y="50"/>
                    <a:pt x="37" y="37"/>
                    <a:pt x="21" y="28"/>
                  </a:cubicBezTo>
                  <a:cubicBezTo>
                    <a:pt x="17" y="26"/>
                    <a:pt x="13" y="25"/>
                    <a:pt x="9" y="23"/>
                  </a:cubicBezTo>
                  <a:cubicBezTo>
                    <a:pt x="0" y="20"/>
                    <a:pt x="11" y="20"/>
                    <a:pt x="16" y="17"/>
                  </a:cubicBezTo>
                  <a:cubicBezTo>
                    <a:pt x="30" y="7"/>
                    <a:pt x="52" y="7"/>
                    <a:pt x="66" y="18"/>
                  </a:cubicBezTo>
                  <a:cubicBezTo>
                    <a:pt x="67" y="20"/>
                    <a:pt x="69" y="17"/>
                    <a:pt x="68" y="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3" name="Freeform 76"/>
            <p:cNvSpPr/>
            <p:nvPr/>
          </p:nvSpPr>
          <p:spPr bwMode="auto">
            <a:xfrm>
              <a:off x="5587" y="4073"/>
              <a:ext cx="128" cy="46"/>
            </a:xfrm>
            <a:custGeom>
              <a:avLst/>
              <a:gdLst>
                <a:gd name="T0" fmla="*/ 52 w 54"/>
                <a:gd name="T1" fmla="*/ 15 h 19"/>
                <a:gd name="T2" fmla="*/ 2 w 54"/>
                <a:gd name="T3" fmla="*/ 10 h 19"/>
                <a:gd name="T4" fmla="*/ 3 w 54"/>
                <a:gd name="T5" fmla="*/ 12 h 19"/>
                <a:gd name="T6" fmla="*/ 51 w 54"/>
                <a:gd name="T7" fmla="*/ 18 h 19"/>
                <a:gd name="T8" fmla="*/ 52 w 54"/>
                <a:gd name="T9" fmla="*/ 15 h 19"/>
              </a:gdLst>
              <a:ahLst/>
              <a:cxnLst>
                <a:cxn ang="0">
                  <a:pos x="T0" y="T1"/>
                </a:cxn>
                <a:cxn ang="0">
                  <a:pos x="T2" y="T3"/>
                </a:cxn>
                <a:cxn ang="0">
                  <a:pos x="T4" y="T5"/>
                </a:cxn>
                <a:cxn ang="0">
                  <a:pos x="T6" y="T7"/>
                </a:cxn>
                <a:cxn ang="0">
                  <a:pos x="T8" y="T9"/>
                </a:cxn>
              </a:cxnLst>
              <a:rect l="0" t="0" r="r" b="b"/>
              <a:pathLst>
                <a:path w="54" h="19">
                  <a:moveTo>
                    <a:pt x="52" y="15"/>
                  </a:moveTo>
                  <a:cubicBezTo>
                    <a:pt x="38" y="5"/>
                    <a:pt x="18" y="0"/>
                    <a:pt x="2" y="10"/>
                  </a:cubicBezTo>
                  <a:cubicBezTo>
                    <a:pt x="0" y="11"/>
                    <a:pt x="2" y="13"/>
                    <a:pt x="3" y="12"/>
                  </a:cubicBezTo>
                  <a:cubicBezTo>
                    <a:pt x="19" y="3"/>
                    <a:pt x="37" y="8"/>
                    <a:pt x="51" y="18"/>
                  </a:cubicBezTo>
                  <a:cubicBezTo>
                    <a:pt x="53" y="19"/>
                    <a:pt x="54" y="17"/>
                    <a:pt x="52" y="1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4" name="Freeform 77"/>
            <p:cNvSpPr/>
            <p:nvPr/>
          </p:nvSpPr>
          <p:spPr bwMode="auto">
            <a:xfrm>
              <a:off x="5687" y="4002"/>
              <a:ext cx="38" cy="351"/>
            </a:xfrm>
            <a:custGeom>
              <a:avLst/>
              <a:gdLst>
                <a:gd name="T0" fmla="*/ 1 w 16"/>
                <a:gd name="T1" fmla="*/ 105 h 147"/>
                <a:gd name="T2" fmla="*/ 7 w 16"/>
                <a:gd name="T3" fmla="*/ 53 h 147"/>
                <a:gd name="T4" fmla="*/ 10 w 16"/>
                <a:gd name="T5" fmla="*/ 2 h 147"/>
                <a:gd name="T6" fmla="*/ 10 w 16"/>
                <a:gd name="T7" fmla="*/ 0 h 147"/>
                <a:gd name="T8" fmla="*/ 16 w 16"/>
                <a:gd name="T9" fmla="*/ 0 h 147"/>
                <a:gd name="T10" fmla="*/ 16 w 16"/>
                <a:gd name="T11" fmla="*/ 10 h 147"/>
                <a:gd name="T12" fmla="*/ 11 w 16"/>
                <a:gd name="T13" fmla="*/ 103 h 147"/>
                <a:gd name="T14" fmla="*/ 8 w 16"/>
                <a:gd name="T15" fmla="*/ 147 h 147"/>
                <a:gd name="T16" fmla="*/ 4 w 16"/>
                <a:gd name="T17" fmla="*/ 141 h 147"/>
                <a:gd name="T18" fmla="*/ 1 w 16"/>
                <a:gd name="T19" fmla="*/ 130 h 147"/>
                <a:gd name="T20" fmla="*/ 1 w 16"/>
                <a:gd name="T21" fmla="*/ 10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7">
                  <a:moveTo>
                    <a:pt x="1" y="105"/>
                  </a:moveTo>
                  <a:cubicBezTo>
                    <a:pt x="4" y="88"/>
                    <a:pt x="5" y="70"/>
                    <a:pt x="7" y="53"/>
                  </a:cubicBezTo>
                  <a:cubicBezTo>
                    <a:pt x="8" y="36"/>
                    <a:pt x="9" y="19"/>
                    <a:pt x="10" y="2"/>
                  </a:cubicBezTo>
                  <a:cubicBezTo>
                    <a:pt x="10" y="1"/>
                    <a:pt x="10" y="0"/>
                    <a:pt x="10" y="0"/>
                  </a:cubicBezTo>
                  <a:cubicBezTo>
                    <a:pt x="12" y="0"/>
                    <a:pt x="14" y="0"/>
                    <a:pt x="16" y="0"/>
                  </a:cubicBezTo>
                  <a:cubicBezTo>
                    <a:pt x="16" y="3"/>
                    <a:pt x="16" y="7"/>
                    <a:pt x="16" y="10"/>
                  </a:cubicBezTo>
                  <a:cubicBezTo>
                    <a:pt x="15" y="41"/>
                    <a:pt x="12" y="72"/>
                    <a:pt x="11" y="103"/>
                  </a:cubicBezTo>
                  <a:cubicBezTo>
                    <a:pt x="11" y="118"/>
                    <a:pt x="12" y="133"/>
                    <a:pt x="8" y="147"/>
                  </a:cubicBezTo>
                  <a:cubicBezTo>
                    <a:pt x="6" y="145"/>
                    <a:pt x="5" y="143"/>
                    <a:pt x="4" y="141"/>
                  </a:cubicBezTo>
                  <a:cubicBezTo>
                    <a:pt x="0" y="135"/>
                    <a:pt x="0" y="136"/>
                    <a:pt x="1" y="130"/>
                  </a:cubicBezTo>
                  <a:cubicBezTo>
                    <a:pt x="1" y="122"/>
                    <a:pt x="0" y="113"/>
                    <a:pt x="1" y="105"/>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5" name="Freeform 78"/>
            <p:cNvSpPr/>
            <p:nvPr/>
          </p:nvSpPr>
          <p:spPr bwMode="auto">
            <a:xfrm>
              <a:off x="5684" y="3999"/>
              <a:ext cx="26" cy="347"/>
            </a:xfrm>
            <a:custGeom>
              <a:avLst/>
              <a:gdLst>
                <a:gd name="T0" fmla="*/ 5 w 11"/>
                <a:gd name="T1" fmla="*/ 94 h 145"/>
                <a:gd name="T2" fmla="*/ 9 w 11"/>
                <a:gd name="T3" fmla="*/ 0 h 145"/>
                <a:gd name="T4" fmla="*/ 11 w 11"/>
                <a:gd name="T5" fmla="*/ 1 h 145"/>
                <a:gd name="T6" fmla="*/ 6 w 11"/>
                <a:gd name="T7" fmla="*/ 94 h 145"/>
                <a:gd name="T8" fmla="*/ 5 w 11"/>
                <a:gd name="T9" fmla="*/ 109 h 145"/>
                <a:gd name="T10" fmla="*/ 2 w 11"/>
                <a:gd name="T11" fmla="*/ 145 h 145"/>
                <a:gd name="T12" fmla="*/ 0 w 11"/>
                <a:gd name="T13" fmla="*/ 142 h 145"/>
                <a:gd name="T14" fmla="*/ 4 w 11"/>
                <a:gd name="T15" fmla="*/ 109 h 145"/>
                <a:gd name="T16" fmla="*/ 5 w 11"/>
                <a:gd name="T17" fmla="*/ 9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5">
                  <a:moveTo>
                    <a:pt x="5" y="94"/>
                  </a:moveTo>
                  <a:cubicBezTo>
                    <a:pt x="9" y="0"/>
                    <a:pt x="9" y="0"/>
                    <a:pt x="9" y="0"/>
                  </a:cubicBezTo>
                  <a:cubicBezTo>
                    <a:pt x="10" y="0"/>
                    <a:pt x="10" y="1"/>
                    <a:pt x="11" y="1"/>
                  </a:cubicBezTo>
                  <a:cubicBezTo>
                    <a:pt x="6" y="94"/>
                    <a:pt x="6" y="94"/>
                    <a:pt x="6" y="94"/>
                  </a:cubicBezTo>
                  <a:cubicBezTo>
                    <a:pt x="5" y="109"/>
                    <a:pt x="5" y="109"/>
                    <a:pt x="5" y="109"/>
                  </a:cubicBezTo>
                  <a:cubicBezTo>
                    <a:pt x="2" y="145"/>
                    <a:pt x="2" y="145"/>
                    <a:pt x="2" y="145"/>
                  </a:cubicBezTo>
                  <a:cubicBezTo>
                    <a:pt x="0" y="142"/>
                    <a:pt x="0" y="142"/>
                    <a:pt x="0" y="142"/>
                  </a:cubicBezTo>
                  <a:cubicBezTo>
                    <a:pt x="4" y="109"/>
                    <a:pt x="4" y="109"/>
                    <a:pt x="4" y="109"/>
                  </a:cubicBezTo>
                  <a:lnTo>
                    <a:pt x="5" y="9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6" name="Freeform 79"/>
            <p:cNvSpPr/>
            <p:nvPr/>
          </p:nvSpPr>
          <p:spPr bwMode="auto">
            <a:xfrm>
              <a:off x="5689" y="4002"/>
              <a:ext cx="38" cy="365"/>
            </a:xfrm>
            <a:custGeom>
              <a:avLst/>
              <a:gdLst>
                <a:gd name="T0" fmla="*/ 6 w 16"/>
                <a:gd name="T1" fmla="*/ 104 h 153"/>
                <a:gd name="T2" fmla="*/ 10 w 16"/>
                <a:gd name="T3" fmla="*/ 59 h 153"/>
                <a:gd name="T4" fmla="*/ 14 w 16"/>
                <a:gd name="T5" fmla="*/ 0 h 153"/>
                <a:gd name="T6" fmla="*/ 16 w 16"/>
                <a:gd name="T7" fmla="*/ 0 h 153"/>
                <a:gd name="T8" fmla="*/ 11 w 16"/>
                <a:gd name="T9" fmla="*/ 58 h 153"/>
                <a:gd name="T10" fmla="*/ 8 w 16"/>
                <a:gd name="T11" fmla="*/ 98 h 153"/>
                <a:gd name="T12" fmla="*/ 7 w 16"/>
                <a:gd name="T13" fmla="*/ 109 h 153"/>
                <a:gd name="T14" fmla="*/ 4 w 16"/>
                <a:gd name="T15" fmla="*/ 153 h 153"/>
                <a:gd name="T16" fmla="*/ 0 w 16"/>
                <a:gd name="T17" fmla="*/ 151 h 153"/>
                <a:gd name="T18" fmla="*/ 6 w 16"/>
                <a:gd name="T19" fmla="*/ 110 h 153"/>
                <a:gd name="T20" fmla="*/ 6 w 16"/>
                <a:gd name="T21"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3">
                  <a:moveTo>
                    <a:pt x="6" y="104"/>
                  </a:moveTo>
                  <a:cubicBezTo>
                    <a:pt x="10" y="59"/>
                    <a:pt x="10" y="59"/>
                    <a:pt x="10" y="59"/>
                  </a:cubicBezTo>
                  <a:cubicBezTo>
                    <a:pt x="12" y="38"/>
                    <a:pt x="13" y="19"/>
                    <a:pt x="14" y="0"/>
                  </a:cubicBezTo>
                  <a:cubicBezTo>
                    <a:pt x="15" y="0"/>
                    <a:pt x="15" y="0"/>
                    <a:pt x="16" y="0"/>
                  </a:cubicBezTo>
                  <a:cubicBezTo>
                    <a:pt x="15" y="19"/>
                    <a:pt x="13" y="37"/>
                    <a:pt x="11" y="58"/>
                  </a:cubicBezTo>
                  <a:cubicBezTo>
                    <a:pt x="8" y="98"/>
                    <a:pt x="8" y="98"/>
                    <a:pt x="8" y="98"/>
                  </a:cubicBezTo>
                  <a:cubicBezTo>
                    <a:pt x="7" y="109"/>
                    <a:pt x="7" y="109"/>
                    <a:pt x="7" y="109"/>
                  </a:cubicBezTo>
                  <a:cubicBezTo>
                    <a:pt x="4" y="153"/>
                    <a:pt x="4" y="153"/>
                    <a:pt x="4" y="153"/>
                  </a:cubicBezTo>
                  <a:cubicBezTo>
                    <a:pt x="0" y="151"/>
                    <a:pt x="0" y="151"/>
                    <a:pt x="0" y="151"/>
                  </a:cubicBezTo>
                  <a:cubicBezTo>
                    <a:pt x="6" y="110"/>
                    <a:pt x="6" y="110"/>
                    <a:pt x="6" y="110"/>
                  </a:cubicBezTo>
                  <a:lnTo>
                    <a:pt x="6" y="10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7" name="Freeform 80"/>
            <p:cNvSpPr/>
            <p:nvPr/>
          </p:nvSpPr>
          <p:spPr bwMode="auto">
            <a:xfrm>
              <a:off x="5751" y="3746"/>
              <a:ext cx="33" cy="124"/>
            </a:xfrm>
            <a:custGeom>
              <a:avLst/>
              <a:gdLst>
                <a:gd name="T0" fmla="*/ 6 w 14"/>
                <a:gd name="T1" fmla="*/ 52 h 52"/>
                <a:gd name="T2" fmla="*/ 5 w 14"/>
                <a:gd name="T3" fmla="*/ 45 h 52"/>
                <a:gd name="T4" fmla="*/ 6 w 14"/>
                <a:gd name="T5" fmla="*/ 36 h 52"/>
                <a:gd name="T6" fmla="*/ 6 w 14"/>
                <a:gd name="T7" fmla="*/ 23 h 52"/>
                <a:gd name="T8" fmla="*/ 6 w 14"/>
                <a:gd name="T9" fmla="*/ 15 h 52"/>
                <a:gd name="T10" fmla="*/ 13 w 14"/>
                <a:gd name="T11" fmla="*/ 9 h 52"/>
                <a:gd name="T12" fmla="*/ 9 w 14"/>
                <a:gd name="T13" fmla="*/ 1 h 52"/>
                <a:gd name="T14" fmla="*/ 2 w 14"/>
                <a:gd name="T15" fmla="*/ 6 h 52"/>
                <a:gd name="T16" fmla="*/ 4 w 14"/>
                <a:gd name="T17" fmla="*/ 15 h 52"/>
                <a:gd name="T18" fmla="*/ 3 w 14"/>
                <a:gd name="T19" fmla="*/ 23 h 52"/>
                <a:gd name="T20" fmla="*/ 2 w 14"/>
                <a:gd name="T21" fmla="*/ 33 h 52"/>
                <a:gd name="T22" fmla="*/ 2 w 14"/>
                <a:gd name="T23" fmla="*/ 49 h 52"/>
                <a:gd name="T24" fmla="*/ 1 w 14"/>
                <a:gd name="T25"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2">
                  <a:moveTo>
                    <a:pt x="6" y="52"/>
                  </a:moveTo>
                  <a:cubicBezTo>
                    <a:pt x="7" y="51"/>
                    <a:pt x="6" y="47"/>
                    <a:pt x="5" y="45"/>
                  </a:cubicBezTo>
                  <a:cubicBezTo>
                    <a:pt x="5" y="42"/>
                    <a:pt x="6" y="39"/>
                    <a:pt x="6" y="36"/>
                  </a:cubicBezTo>
                  <a:cubicBezTo>
                    <a:pt x="6" y="32"/>
                    <a:pt x="6" y="27"/>
                    <a:pt x="6" y="23"/>
                  </a:cubicBezTo>
                  <a:cubicBezTo>
                    <a:pt x="6" y="21"/>
                    <a:pt x="6" y="18"/>
                    <a:pt x="6" y="15"/>
                  </a:cubicBezTo>
                  <a:cubicBezTo>
                    <a:pt x="9" y="14"/>
                    <a:pt x="13" y="13"/>
                    <a:pt x="13" y="9"/>
                  </a:cubicBezTo>
                  <a:cubicBezTo>
                    <a:pt x="14" y="6"/>
                    <a:pt x="12" y="2"/>
                    <a:pt x="9" y="1"/>
                  </a:cubicBezTo>
                  <a:cubicBezTo>
                    <a:pt x="7" y="0"/>
                    <a:pt x="3" y="5"/>
                    <a:pt x="2" y="6"/>
                  </a:cubicBezTo>
                  <a:cubicBezTo>
                    <a:pt x="0" y="10"/>
                    <a:pt x="2" y="13"/>
                    <a:pt x="4" y="15"/>
                  </a:cubicBezTo>
                  <a:cubicBezTo>
                    <a:pt x="3" y="17"/>
                    <a:pt x="3" y="21"/>
                    <a:pt x="3" y="23"/>
                  </a:cubicBezTo>
                  <a:cubicBezTo>
                    <a:pt x="3" y="27"/>
                    <a:pt x="3" y="30"/>
                    <a:pt x="2" y="33"/>
                  </a:cubicBezTo>
                  <a:cubicBezTo>
                    <a:pt x="2" y="38"/>
                    <a:pt x="2" y="44"/>
                    <a:pt x="2" y="49"/>
                  </a:cubicBezTo>
                  <a:cubicBezTo>
                    <a:pt x="2" y="48"/>
                    <a:pt x="2" y="48"/>
                    <a:pt x="1" y="48"/>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8" name="Freeform 81"/>
            <p:cNvSpPr/>
            <p:nvPr/>
          </p:nvSpPr>
          <p:spPr bwMode="auto">
            <a:xfrm>
              <a:off x="5637" y="3768"/>
              <a:ext cx="57" cy="110"/>
            </a:xfrm>
            <a:custGeom>
              <a:avLst/>
              <a:gdLst>
                <a:gd name="T0" fmla="*/ 24 w 24"/>
                <a:gd name="T1" fmla="*/ 40 h 46"/>
                <a:gd name="T2" fmla="*/ 17 w 24"/>
                <a:gd name="T3" fmla="*/ 25 h 46"/>
                <a:gd name="T4" fmla="*/ 12 w 24"/>
                <a:gd name="T5" fmla="*/ 12 h 46"/>
                <a:gd name="T6" fmla="*/ 9 w 24"/>
                <a:gd name="T7" fmla="*/ 7 h 46"/>
                <a:gd name="T8" fmla="*/ 9 w 24"/>
                <a:gd name="T9" fmla="*/ 2 h 46"/>
                <a:gd name="T10" fmla="*/ 3 w 24"/>
                <a:gd name="T11" fmla="*/ 1 h 46"/>
                <a:gd name="T12" fmla="*/ 0 w 24"/>
                <a:gd name="T13" fmla="*/ 4 h 46"/>
                <a:gd name="T14" fmla="*/ 4 w 24"/>
                <a:gd name="T15" fmla="*/ 8 h 46"/>
                <a:gd name="T16" fmla="*/ 12 w 24"/>
                <a:gd name="T17" fmla="*/ 21 h 46"/>
                <a:gd name="T18" fmla="*/ 16 w 24"/>
                <a:gd name="T19" fmla="*/ 33 h 46"/>
                <a:gd name="T20" fmla="*/ 21 w 24"/>
                <a:gd name="T21" fmla="*/ 46 h 46"/>
                <a:gd name="T22" fmla="*/ 21 w 24"/>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6">
                  <a:moveTo>
                    <a:pt x="24" y="40"/>
                  </a:moveTo>
                  <a:cubicBezTo>
                    <a:pt x="23" y="36"/>
                    <a:pt x="20" y="30"/>
                    <a:pt x="17" y="25"/>
                  </a:cubicBezTo>
                  <a:cubicBezTo>
                    <a:pt x="15" y="21"/>
                    <a:pt x="14" y="16"/>
                    <a:pt x="12" y="12"/>
                  </a:cubicBezTo>
                  <a:cubicBezTo>
                    <a:pt x="11" y="10"/>
                    <a:pt x="9" y="8"/>
                    <a:pt x="9" y="7"/>
                  </a:cubicBezTo>
                  <a:cubicBezTo>
                    <a:pt x="10" y="6"/>
                    <a:pt x="11" y="4"/>
                    <a:pt x="9" y="2"/>
                  </a:cubicBezTo>
                  <a:cubicBezTo>
                    <a:pt x="8" y="0"/>
                    <a:pt x="5" y="0"/>
                    <a:pt x="3" y="1"/>
                  </a:cubicBezTo>
                  <a:cubicBezTo>
                    <a:pt x="2" y="1"/>
                    <a:pt x="0" y="2"/>
                    <a:pt x="0" y="4"/>
                  </a:cubicBezTo>
                  <a:cubicBezTo>
                    <a:pt x="1" y="7"/>
                    <a:pt x="3" y="7"/>
                    <a:pt x="4" y="8"/>
                  </a:cubicBezTo>
                  <a:cubicBezTo>
                    <a:pt x="8" y="11"/>
                    <a:pt x="10" y="17"/>
                    <a:pt x="12" y="21"/>
                  </a:cubicBezTo>
                  <a:cubicBezTo>
                    <a:pt x="13" y="25"/>
                    <a:pt x="15" y="29"/>
                    <a:pt x="16" y="33"/>
                  </a:cubicBezTo>
                  <a:cubicBezTo>
                    <a:pt x="18" y="38"/>
                    <a:pt x="20" y="42"/>
                    <a:pt x="21" y="46"/>
                  </a:cubicBezTo>
                  <a:cubicBezTo>
                    <a:pt x="21" y="46"/>
                    <a:pt x="21" y="46"/>
                    <a:pt x="21" y="46"/>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9" name="Freeform 82"/>
            <p:cNvSpPr/>
            <p:nvPr/>
          </p:nvSpPr>
          <p:spPr bwMode="auto">
            <a:xfrm>
              <a:off x="5701" y="3722"/>
              <a:ext cx="33" cy="101"/>
            </a:xfrm>
            <a:custGeom>
              <a:avLst/>
              <a:gdLst>
                <a:gd name="T0" fmla="*/ 12 w 14"/>
                <a:gd name="T1" fmla="*/ 42 h 42"/>
                <a:gd name="T2" fmla="*/ 10 w 14"/>
                <a:gd name="T3" fmla="*/ 30 h 42"/>
                <a:gd name="T4" fmla="*/ 10 w 14"/>
                <a:gd name="T5" fmla="*/ 23 h 42"/>
                <a:gd name="T6" fmla="*/ 9 w 14"/>
                <a:gd name="T7" fmla="*/ 17 h 42"/>
                <a:gd name="T8" fmla="*/ 9 w 14"/>
                <a:gd name="T9" fmla="*/ 4 h 42"/>
                <a:gd name="T10" fmla="*/ 2 w 14"/>
                <a:gd name="T11" fmla="*/ 11 h 42"/>
                <a:gd name="T12" fmla="*/ 6 w 14"/>
                <a:gd name="T13" fmla="*/ 17 h 42"/>
                <a:gd name="T14" fmla="*/ 7 w 14"/>
                <a:gd name="T15" fmla="*/ 27 h 42"/>
                <a:gd name="T16" fmla="*/ 8 w 14"/>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2">
                  <a:moveTo>
                    <a:pt x="12" y="42"/>
                  </a:moveTo>
                  <a:cubicBezTo>
                    <a:pt x="13" y="38"/>
                    <a:pt x="11" y="34"/>
                    <a:pt x="10" y="30"/>
                  </a:cubicBezTo>
                  <a:cubicBezTo>
                    <a:pt x="10" y="28"/>
                    <a:pt x="10" y="25"/>
                    <a:pt x="10" y="23"/>
                  </a:cubicBezTo>
                  <a:cubicBezTo>
                    <a:pt x="10" y="21"/>
                    <a:pt x="9" y="19"/>
                    <a:pt x="9" y="17"/>
                  </a:cubicBezTo>
                  <a:cubicBezTo>
                    <a:pt x="14" y="15"/>
                    <a:pt x="13" y="7"/>
                    <a:pt x="9" y="4"/>
                  </a:cubicBezTo>
                  <a:cubicBezTo>
                    <a:pt x="4" y="0"/>
                    <a:pt x="0" y="7"/>
                    <a:pt x="2" y="11"/>
                  </a:cubicBezTo>
                  <a:cubicBezTo>
                    <a:pt x="3" y="14"/>
                    <a:pt x="5" y="15"/>
                    <a:pt x="6" y="17"/>
                  </a:cubicBezTo>
                  <a:cubicBezTo>
                    <a:pt x="7" y="20"/>
                    <a:pt x="6" y="24"/>
                    <a:pt x="7" y="27"/>
                  </a:cubicBezTo>
                  <a:cubicBezTo>
                    <a:pt x="7" y="31"/>
                    <a:pt x="8" y="36"/>
                    <a:pt x="8" y="41"/>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0" name="Freeform 83"/>
            <p:cNvSpPr/>
            <p:nvPr/>
          </p:nvSpPr>
          <p:spPr bwMode="auto">
            <a:xfrm>
              <a:off x="5715" y="3777"/>
              <a:ext cx="124" cy="98"/>
            </a:xfrm>
            <a:custGeom>
              <a:avLst/>
              <a:gdLst>
                <a:gd name="T0" fmla="*/ 0 w 52"/>
                <a:gd name="T1" fmla="*/ 10 h 41"/>
                <a:gd name="T2" fmla="*/ 8 w 52"/>
                <a:gd name="T3" fmla="*/ 0 h 41"/>
                <a:gd name="T4" fmla="*/ 13 w 52"/>
                <a:gd name="T5" fmla="*/ 9 h 41"/>
                <a:gd name="T6" fmla="*/ 19 w 52"/>
                <a:gd name="T7" fmla="*/ 18 h 41"/>
                <a:gd name="T8" fmla="*/ 22 w 52"/>
                <a:gd name="T9" fmla="*/ 22 h 41"/>
                <a:gd name="T10" fmla="*/ 25 w 52"/>
                <a:gd name="T11" fmla="*/ 26 h 41"/>
                <a:gd name="T12" fmla="*/ 29 w 52"/>
                <a:gd name="T13" fmla="*/ 33 h 41"/>
                <a:gd name="T14" fmla="*/ 36 w 52"/>
                <a:gd name="T15" fmla="*/ 28 h 41"/>
                <a:gd name="T16" fmla="*/ 40 w 52"/>
                <a:gd name="T17" fmla="*/ 25 h 41"/>
                <a:gd name="T18" fmla="*/ 43 w 52"/>
                <a:gd name="T19" fmla="*/ 23 h 41"/>
                <a:gd name="T20" fmla="*/ 52 w 52"/>
                <a:gd name="T21" fmla="*/ 15 h 41"/>
                <a:gd name="T22" fmla="*/ 51 w 52"/>
                <a:gd name="T23" fmla="*/ 34 h 41"/>
                <a:gd name="T24" fmla="*/ 0 w 52"/>
                <a:gd name="T2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1">
                  <a:moveTo>
                    <a:pt x="0" y="10"/>
                  </a:moveTo>
                  <a:cubicBezTo>
                    <a:pt x="2" y="7"/>
                    <a:pt x="5" y="3"/>
                    <a:pt x="8" y="0"/>
                  </a:cubicBezTo>
                  <a:cubicBezTo>
                    <a:pt x="10" y="3"/>
                    <a:pt x="11" y="6"/>
                    <a:pt x="13" y="9"/>
                  </a:cubicBezTo>
                  <a:cubicBezTo>
                    <a:pt x="15" y="12"/>
                    <a:pt x="17" y="15"/>
                    <a:pt x="19" y="18"/>
                  </a:cubicBezTo>
                  <a:cubicBezTo>
                    <a:pt x="20" y="19"/>
                    <a:pt x="21" y="21"/>
                    <a:pt x="22" y="22"/>
                  </a:cubicBezTo>
                  <a:cubicBezTo>
                    <a:pt x="23" y="24"/>
                    <a:pt x="24" y="25"/>
                    <a:pt x="25" y="26"/>
                  </a:cubicBezTo>
                  <a:cubicBezTo>
                    <a:pt x="26" y="28"/>
                    <a:pt x="27" y="31"/>
                    <a:pt x="29" y="33"/>
                  </a:cubicBezTo>
                  <a:cubicBezTo>
                    <a:pt x="31" y="31"/>
                    <a:pt x="34" y="30"/>
                    <a:pt x="36" y="28"/>
                  </a:cubicBezTo>
                  <a:cubicBezTo>
                    <a:pt x="37" y="27"/>
                    <a:pt x="38" y="26"/>
                    <a:pt x="40" y="25"/>
                  </a:cubicBezTo>
                  <a:cubicBezTo>
                    <a:pt x="41" y="24"/>
                    <a:pt x="42" y="23"/>
                    <a:pt x="43" y="23"/>
                  </a:cubicBezTo>
                  <a:cubicBezTo>
                    <a:pt x="52" y="15"/>
                    <a:pt x="52" y="15"/>
                    <a:pt x="52" y="15"/>
                  </a:cubicBezTo>
                  <a:cubicBezTo>
                    <a:pt x="52" y="22"/>
                    <a:pt x="52" y="28"/>
                    <a:pt x="51" y="34"/>
                  </a:cubicBezTo>
                  <a:cubicBezTo>
                    <a:pt x="32" y="41"/>
                    <a:pt x="15" y="29"/>
                    <a:pt x="0" y="10"/>
                  </a:cubicBezTo>
                  <a:close/>
                </a:path>
              </a:pathLst>
            </a:custGeom>
            <a:solidFill>
              <a:srgbClr val="FCB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1" name="Freeform 84"/>
            <p:cNvSpPr/>
            <p:nvPr/>
          </p:nvSpPr>
          <p:spPr bwMode="auto">
            <a:xfrm>
              <a:off x="5599" y="3801"/>
              <a:ext cx="237" cy="232"/>
            </a:xfrm>
            <a:custGeom>
              <a:avLst/>
              <a:gdLst>
                <a:gd name="T0" fmla="*/ 13 w 100"/>
                <a:gd name="T1" fmla="*/ 23 h 97"/>
                <a:gd name="T2" fmla="*/ 24 w 100"/>
                <a:gd name="T3" fmla="*/ 29 h 97"/>
                <a:gd name="T4" fmla="*/ 30 w 100"/>
                <a:gd name="T5" fmla="*/ 23 h 97"/>
                <a:gd name="T6" fmla="*/ 36 w 100"/>
                <a:gd name="T7" fmla="*/ 16 h 97"/>
                <a:gd name="T8" fmla="*/ 48 w 100"/>
                <a:gd name="T9" fmla="*/ 1 h 97"/>
                <a:gd name="T10" fmla="*/ 49 w 100"/>
                <a:gd name="T11" fmla="*/ 0 h 97"/>
                <a:gd name="T12" fmla="*/ 100 w 100"/>
                <a:gd name="T13" fmla="*/ 24 h 97"/>
                <a:gd name="T14" fmla="*/ 92 w 100"/>
                <a:gd name="T15" fmla="*/ 54 h 97"/>
                <a:gd name="T16" fmla="*/ 65 w 100"/>
                <a:gd name="T17" fmla="*/ 89 h 97"/>
                <a:gd name="T18" fmla="*/ 32 w 100"/>
                <a:gd name="T19" fmla="*/ 88 h 97"/>
                <a:gd name="T20" fmla="*/ 5 w 100"/>
                <a:gd name="T21" fmla="*/ 51 h 97"/>
                <a:gd name="T22" fmla="*/ 3 w 100"/>
                <a:gd name="T23" fmla="*/ 10 h 97"/>
                <a:gd name="T24" fmla="*/ 13 w 100"/>
                <a:gd name="T2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7">
                  <a:moveTo>
                    <a:pt x="13" y="23"/>
                  </a:moveTo>
                  <a:cubicBezTo>
                    <a:pt x="16" y="24"/>
                    <a:pt x="21" y="30"/>
                    <a:pt x="24" y="29"/>
                  </a:cubicBezTo>
                  <a:cubicBezTo>
                    <a:pt x="27" y="28"/>
                    <a:pt x="29" y="25"/>
                    <a:pt x="30" y="23"/>
                  </a:cubicBezTo>
                  <a:cubicBezTo>
                    <a:pt x="32" y="20"/>
                    <a:pt x="34" y="18"/>
                    <a:pt x="36" y="16"/>
                  </a:cubicBezTo>
                  <a:cubicBezTo>
                    <a:pt x="40" y="11"/>
                    <a:pt x="44" y="6"/>
                    <a:pt x="48" y="1"/>
                  </a:cubicBezTo>
                  <a:cubicBezTo>
                    <a:pt x="48" y="1"/>
                    <a:pt x="48" y="1"/>
                    <a:pt x="49" y="0"/>
                  </a:cubicBezTo>
                  <a:cubicBezTo>
                    <a:pt x="64" y="19"/>
                    <a:pt x="81" y="31"/>
                    <a:pt x="100" y="24"/>
                  </a:cubicBezTo>
                  <a:cubicBezTo>
                    <a:pt x="98" y="34"/>
                    <a:pt x="96" y="44"/>
                    <a:pt x="92" y="54"/>
                  </a:cubicBezTo>
                  <a:cubicBezTo>
                    <a:pt x="86" y="68"/>
                    <a:pt x="78" y="81"/>
                    <a:pt x="65" y="89"/>
                  </a:cubicBezTo>
                  <a:cubicBezTo>
                    <a:pt x="54" y="95"/>
                    <a:pt x="42" y="97"/>
                    <a:pt x="32" y="88"/>
                  </a:cubicBezTo>
                  <a:cubicBezTo>
                    <a:pt x="20" y="78"/>
                    <a:pt x="10" y="65"/>
                    <a:pt x="5" y="51"/>
                  </a:cubicBezTo>
                  <a:cubicBezTo>
                    <a:pt x="0" y="37"/>
                    <a:pt x="2" y="24"/>
                    <a:pt x="3" y="10"/>
                  </a:cubicBezTo>
                  <a:cubicBezTo>
                    <a:pt x="6" y="15"/>
                    <a:pt x="9" y="19"/>
                    <a:pt x="13" y="23"/>
                  </a:cubicBezTo>
                  <a:close/>
                </a:path>
              </a:pathLst>
            </a:custGeom>
            <a:solidFill>
              <a:srgbClr val="FCB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2" name="Freeform 85"/>
            <p:cNvSpPr/>
            <p:nvPr/>
          </p:nvSpPr>
          <p:spPr bwMode="auto">
            <a:xfrm>
              <a:off x="5606" y="3777"/>
              <a:ext cx="237" cy="239"/>
            </a:xfrm>
            <a:custGeom>
              <a:avLst/>
              <a:gdLst>
                <a:gd name="T0" fmla="*/ 93 w 100"/>
                <a:gd name="T1" fmla="*/ 21 h 100"/>
                <a:gd name="T2" fmla="*/ 84 w 100"/>
                <a:gd name="T3" fmla="*/ 29 h 100"/>
                <a:gd name="T4" fmla="*/ 80 w 100"/>
                <a:gd name="T5" fmla="*/ 33 h 100"/>
                <a:gd name="T6" fmla="*/ 74 w 100"/>
                <a:gd name="T7" fmla="*/ 37 h 100"/>
                <a:gd name="T8" fmla="*/ 65 w 100"/>
                <a:gd name="T9" fmla="*/ 24 h 100"/>
                <a:gd name="T10" fmla="*/ 63 w 100"/>
                <a:gd name="T11" fmla="*/ 19 h 100"/>
                <a:gd name="T12" fmla="*/ 58 w 100"/>
                <a:gd name="T13" fmla="*/ 11 h 100"/>
                <a:gd name="T14" fmla="*/ 56 w 100"/>
                <a:gd name="T15" fmla="*/ 5 h 100"/>
                <a:gd name="T16" fmla="*/ 53 w 100"/>
                <a:gd name="T17" fmla="*/ 1 h 100"/>
                <a:gd name="T18" fmla="*/ 50 w 100"/>
                <a:gd name="T19" fmla="*/ 0 h 100"/>
                <a:gd name="T20" fmla="*/ 31 w 100"/>
                <a:gd name="T21" fmla="*/ 32 h 100"/>
                <a:gd name="T22" fmla="*/ 28 w 100"/>
                <a:gd name="T23" fmla="*/ 38 h 100"/>
                <a:gd name="T24" fmla="*/ 3 w 100"/>
                <a:gd name="T25" fmla="*/ 20 h 100"/>
                <a:gd name="T26" fmla="*/ 3 w 100"/>
                <a:gd name="T27" fmla="*/ 18 h 100"/>
                <a:gd name="T28" fmla="*/ 2 w 100"/>
                <a:gd name="T29" fmla="*/ 18 h 100"/>
                <a:gd name="T30" fmla="*/ 2 w 100"/>
                <a:gd name="T31" fmla="*/ 19 h 100"/>
                <a:gd name="T32" fmla="*/ 2 w 100"/>
                <a:gd name="T33" fmla="*/ 20 h 100"/>
                <a:gd name="T34" fmla="*/ 2 w 100"/>
                <a:gd name="T35" fmla="*/ 22 h 100"/>
                <a:gd name="T36" fmla="*/ 2 w 100"/>
                <a:gd name="T37" fmla="*/ 25 h 100"/>
                <a:gd name="T38" fmla="*/ 2 w 100"/>
                <a:gd name="T39" fmla="*/ 44 h 100"/>
                <a:gd name="T40" fmla="*/ 18 w 100"/>
                <a:gd name="T41" fmla="*/ 85 h 100"/>
                <a:gd name="T42" fmla="*/ 43 w 100"/>
                <a:gd name="T43" fmla="*/ 100 h 100"/>
                <a:gd name="T44" fmla="*/ 88 w 100"/>
                <a:gd name="T45" fmla="*/ 72 h 100"/>
                <a:gd name="T46" fmla="*/ 99 w 100"/>
                <a:gd name="T47" fmla="*/ 21 h 100"/>
                <a:gd name="T48" fmla="*/ 98 w 100"/>
                <a:gd name="T49" fmla="*/ 22 h 100"/>
                <a:gd name="T50" fmla="*/ 86 w 100"/>
                <a:gd name="T51" fmla="*/ 72 h 100"/>
                <a:gd name="T52" fmla="*/ 42 w 100"/>
                <a:gd name="T53" fmla="*/ 99 h 100"/>
                <a:gd name="T54" fmla="*/ 19 w 100"/>
                <a:gd name="T55" fmla="*/ 85 h 100"/>
                <a:gd name="T56" fmla="*/ 4 w 100"/>
                <a:gd name="T57" fmla="*/ 44 h 100"/>
                <a:gd name="T58" fmla="*/ 3 w 100"/>
                <a:gd name="T59" fmla="*/ 23 h 100"/>
                <a:gd name="T60" fmla="*/ 28 w 100"/>
                <a:gd name="T61" fmla="*/ 39 h 100"/>
                <a:gd name="T62" fmla="*/ 31 w 100"/>
                <a:gd name="T63" fmla="*/ 34 h 100"/>
                <a:gd name="T64" fmla="*/ 51 w 100"/>
                <a:gd name="T65" fmla="*/ 1 h 100"/>
                <a:gd name="T66" fmla="*/ 52 w 100"/>
                <a:gd name="T67" fmla="*/ 1 h 100"/>
                <a:gd name="T68" fmla="*/ 53 w 100"/>
                <a:gd name="T69" fmla="*/ 4 h 100"/>
                <a:gd name="T70" fmla="*/ 57 w 100"/>
                <a:gd name="T71" fmla="*/ 12 h 100"/>
                <a:gd name="T72" fmla="*/ 61 w 100"/>
                <a:gd name="T73" fmla="*/ 20 h 100"/>
                <a:gd name="T74" fmla="*/ 64 w 100"/>
                <a:gd name="T75" fmla="*/ 24 h 100"/>
                <a:gd name="T76" fmla="*/ 73 w 100"/>
                <a:gd name="T77" fmla="*/ 38 h 100"/>
                <a:gd name="T78" fmla="*/ 74 w 100"/>
                <a:gd name="T79" fmla="*/ 38 h 100"/>
                <a:gd name="T80" fmla="*/ 75 w 100"/>
                <a:gd name="T81" fmla="*/ 38 h 100"/>
                <a:gd name="T82" fmla="*/ 80 w 100"/>
                <a:gd name="T83" fmla="*/ 34 h 100"/>
                <a:gd name="T84" fmla="*/ 85 w 100"/>
                <a:gd name="T85" fmla="*/ 30 h 100"/>
                <a:gd name="T86" fmla="*/ 94 w 100"/>
                <a:gd name="T87" fmla="*/ 22 h 100"/>
                <a:gd name="T88" fmla="*/ 98 w 100"/>
                <a:gd name="T89" fmla="*/ 18 h 100"/>
                <a:gd name="T90" fmla="*/ 97 w 100"/>
                <a:gd name="T91" fmla="*/ 17 h 100"/>
                <a:gd name="T92" fmla="*/ 93 w 100"/>
                <a:gd name="T93" fmla="*/ 2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0">
                  <a:moveTo>
                    <a:pt x="93" y="21"/>
                  </a:moveTo>
                  <a:cubicBezTo>
                    <a:pt x="84" y="29"/>
                    <a:pt x="84" y="29"/>
                    <a:pt x="84" y="29"/>
                  </a:cubicBezTo>
                  <a:cubicBezTo>
                    <a:pt x="80" y="33"/>
                    <a:pt x="80" y="33"/>
                    <a:pt x="80" y="33"/>
                  </a:cubicBezTo>
                  <a:cubicBezTo>
                    <a:pt x="80" y="33"/>
                    <a:pt x="75" y="36"/>
                    <a:pt x="74" y="37"/>
                  </a:cubicBezTo>
                  <a:cubicBezTo>
                    <a:pt x="73" y="35"/>
                    <a:pt x="65" y="24"/>
                    <a:pt x="65" y="24"/>
                  </a:cubicBezTo>
                  <a:cubicBezTo>
                    <a:pt x="63" y="19"/>
                    <a:pt x="63" y="19"/>
                    <a:pt x="63" y="19"/>
                  </a:cubicBezTo>
                  <a:cubicBezTo>
                    <a:pt x="58" y="11"/>
                    <a:pt x="58" y="11"/>
                    <a:pt x="58" y="11"/>
                  </a:cubicBezTo>
                  <a:cubicBezTo>
                    <a:pt x="56" y="5"/>
                    <a:pt x="56" y="5"/>
                    <a:pt x="56" y="5"/>
                  </a:cubicBezTo>
                  <a:cubicBezTo>
                    <a:pt x="55" y="4"/>
                    <a:pt x="53" y="1"/>
                    <a:pt x="53" y="1"/>
                  </a:cubicBezTo>
                  <a:cubicBezTo>
                    <a:pt x="52" y="0"/>
                    <a:pt x="51" y="0"/>
                    <a:pt x="50" y="0"/>
                  </a:cubicBezTo>
                  <a:cubicBezTo>
                    <a:pt x="44" y="1"/>
                    <a:pt x="38" y="15"/>
                    <a:pt x="31" y="32"/>
                  </a:cubicBezTo>
                  <a:cubicBezTo>
                    <a:pt x="28" y="38"/>
                    <a:pt x="28" y="38"/>
                    <a:pt x="28" y="38"/>
                  </a:cubicBezTo>
                  <a:cubicBezTo>
                    <a:pt x="23" y="37"/>
                    <a:pt x="2" y="25"/>
                    <a:pt x="3" y="20"/>
                  </a:cubicBezTo>
                  <a:cubicBezTo>
                    <a:pt x="3" y="20"/>
                    <a:pt x="4" y="18"/>
                    <a:pt x="3" y="18"/>
                  </a:cubicBezTo>
                  <a:cubicBezTo>
                    <a:pt x="3" y="18"/>
                    <a:pt x="2" y="18"/>
                    <a:pt x="2" y="18"/>
                  </a:cubicBezTo>
                  <a:cubicBezTo>
                    <a:pt x="2" y="18"/>
                    <a:pt x="2" y="19"/>
                    <a:pt x="2" y="19"/>
                  </a:cubicBezTo>
                  <a:cubicBezTo>
                    <a:pt x="2" y="20"/>
                    <a:pt x="2" y="20"/>
                    <a:pt x="2" y="20"/>
                  </a:cubicBezTo>
                  <a:cubicBezTo>
                    <a:pt x="2" y="22"/>
                    <a:pt x="2" y="22"/>
                    <a:pt x="2" y="22"/>
                  </a:cubicBezTo>
                  <a:cubicBezTo>
                    <a:pt x="2" y="25"/>
                    <a:pt x="2" y="25"/>
                    <a:pt x="2" y="25"/>
                  </a:cubicBezTo>
                  <a:cubicBezTo>
                    <a:pt x="1" y="33"/>
                    <a:pt x="0" y="34"/>
                    <a:pt x="2" y="44"/>
                  </a:cubicBezTo>
                  <a:cubicBezTo>
                    <a:pt x="5" y="55"/>
                    <a:pt x="11" y="76"/>
                    <a:pt x="18" y="85"/>
                  </a:cubicBezTo>
                  <a:cubicBezTo>
                    <a:pt x="25" y="94"/>
                    <a:pt x="32" y="100"/>
                    <a:pt x="43" y="100"/>
                  </a:cubicBezTo>
                  <a:cubicBezTo>
                    <a:pt x="63" y="100"/>
                    <a:pt x="79" y="85"/>
                    <a:pt x="88" y="72"/>
                  </a:cubicBezTo>
                  <a:cubicBezTo>
                    <a:pt x="95" y="60"/>
                    <a:pt x="100" y="36"/>
                    <a:pt x="99" y="21"/>
                  </a:cubicBezTo>
                  <a:cubicBezTo>
                    <a:pt x="98" y="22"/>
                    <a:pt x="98" y="22"/>
                    <a:pt x="98" y="22"/>
                  </a:cubicBezTo>
                  <a:cubicBezTo>
                    <a:pt x="99" y="36"/>
                    <a:pt x="93" y="61"/>
                    <a:pt x="86" y="72"/>
                  </a:cubicBezTo>
                  <a:cubicBezTo>
                    <a:pt x="77" y="86"/>
                    <a:pt x="60" y="99"/>
                    <a:pt x="42" y="99"/>
                  </a:cubicBezTo>
                  <a:cubicBezTo>
                    <a:pt x="32" y="99"/>
                    <a:pt x="26" y="94"/>
                    <a:pt x="19" y="85"/>
                  </a:cubicBezTo>
                  <a:cubicBezTo>
                    <a:pt x="12" y="76"/>
                    <a:pt x="6" y="55"/>
                    <a:pt x="4" y="44"/>
                  </a:cubicBezTo>
                  <a:cubicBezTo>
                    <a:pt x="2" y="37"/>
                    <a:pt x="2" y="30"/>
                    <a:pt x="3" y="23"/>
                  </a:cubicBezTo>
                  <a:cubicBezTo>
                    <a:pt x="8" y="30"/>
                    <a:pt x="24" y="38"/>
                    <a:pt x="28" y="39"/>
                  </a:cubicBezTo>
                  <a:cubicBezTo>
                    <a:pt x="29" y="39"/>
                    <a:pt x="29" y="39"/>
                    <a:pt x="31" y="34"/>
                  </a:cubicBezTo>
                  <a:cubicBezTo>
                    <a:pt x="35" y="26"/>
                    <a:pt x="46" y="2"/>
                    <a:pt x="51" y="1"/>
                  </a:cubicBezTo>
                  <a:cubicBezTo>
                    <a:pt x="52" y="1"/>
                    <a:pt x="52" y="1"/>
                    <a:pt x="52" y="1"/>
                  </a:cubicBezTo>
                  <a:cubicBezTo>
                    <a:pt x="53" y="4"/>
                    <a:pt x="53" y="4"/>
                    <a:pt x="53" y="4"/>
                  </a:cubicBezTo>
                  <a:cubicBezTo>
                    <a:pt x="54" y="5"/>
                    <a:pt x="57" y="12"/>
                    <a:pt x="57" y="12"/>
                  </a:cubicBezTo>
                  <a:cubicBezTo>
                    <a:pt x="61" y="20"/>
                    <a:pt x="61" y="20"/>
                    <a:pt x="61" y="20"/>
                  </a:cubicBezTo>
                  <a:cubicBezTo>
                    <a:pt x="64" y="24"/>
                    <a:pt x="64" y="24"/>
                    <a:pt x="64" y="24"/>
                  </a:cubicBezTo>
                  <a:cubicBezTo>
                    <a:pt x="73" y="38"/>
                    <a:pt x="73" y="38"/>
                    <a:pt x="73" y="38"/>
                  </a:cubicBezTo>
                  <a:cubicBezTo>
                    <a:pt x="74" y="38"/>
                    <a:pt x="74" y="38"/>
                    <a:pt x="74" y="38"/>
                  </a:cubicBezTo>
                  <a:cubicBezTo>
                    <a:pt x="74" y="38"/>
                    <a:pt x="75" y="38"/>
                    <a:pt x="75" y="38"/>
                  </a:cubicBezTo>
                  <a:cubicBezTo>
                    <a:pt x="80" y="34"/>
                    <a:pt x="80" y="34"/>
                    <a:pt x="80" y="34"/>
                  </a:cubicBezTo>
                  <a:cubicBezTo>
                    <a:pt x="85" y="30"/>
                    <a:pt x="85" y="30"/>
                    <a:pt x="85" y="30"/>
                  </a:cubicBezTo>
                  <a:cubicBezTo>
                    <a:pt x="94" y="22"/>
                    <a:pt x="94" y="22"/>
                    <a:pt x="94" y="22"/>
                  </a:cubicBezTo>
                  <a:cubicBezTo>
                    <a:pt x="98" y="18"/>
                    <a:pt x="98" y="18"/>
                    <a:pt x="98" y="18"/>
                  </a:cubicBezTo>
                  <a:cubicBezTo>
                    <a:pt x="97" y="17"/>
                    <a:pt x="97" y="17"/>
                    <a:pt x="97" y="17"/>
                  </a:cubicBezTo>
                  <a:lnTo>
                    <a:pt x="93" y="2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3" name="Freeform 86"/>
            <p:cNvSpPr/>
            <p:nvPr/>
          </p:nvSpPr>
          <p:spPr bwMode="auto">
            <a:xfrm>
              <a:off x="5758" y="3875"/>
              <a:ext cx="73" cy="110"/>
            </a:xfrm>
            <a:custGeom>
              <a:avLst/>
              <a:gdLst>
                <a:gd name="T0" fmla="*/ 6 w 31"/>
                <a:gd name="T1" fmla="*/ 43 h 46"/>
                <a:gd name="T2" fmla="*/ 27 w 31"/>
                <a:gd name="T3" fmla="*/ 0 h 46"/>
                <a:gd name="T4" fmla="*/ 20 w 31"/>
                <a:gd name="T5" fmla="*/ 10 h 46"/>
                <a:gd name="T6" fmla="*/ 11 w 31"/>
                <a:gd name="T7" fmla="*/ 27 h 46"/>
                <a:gd name="T8" fmla="*/ 5 w 31"/>
                <a:gd name="T9" fmla="*/ 37 h 46"/>
                <a:gd name="T10" fmla="*/ 0 w 31"/>
                <a:gd name="T11" fmla="*/ 45 h 46"/>
                <a:gd name="T12" fmla="*/ 0 w 31"/>
                <a:gd name="T13" fmla="*/ 45 h 46"/>
                <a:gd name="T14" fmla="*/ 6 w 31"/>
                <a:gd name="T15" fmla="*/ 4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6">
                  <a:moveTo>
                    <a:pt x="6" y="43"/>
                  </a:moveTo>
                  <a:cubicBezTo>
                    <a:pt x="18" y="32"/>
                    <a:pt x="31" y="6"/>
                    <a:pt x="27" y="0"/>
                  </a:cubicBezTo>
                  <a:cubicBezTo>
                    <a:pt x="24" y="1"/>
                    <a:pt x="22" y="7"/>
                    <a:pt x="20" y="10"/>
                  </a:cubicBezTo>
                  <a:cubicBezTo>
                    <a:pt x="17" y="15"/>
                    <a:pt x="15" y="21"/>
                    <a:pt x="11" y="27"/>
                  </a:cubicBezTo>
                  <a:cubicBezTo>
                    <a:pt x="9" y="30"/>
                    <a:pt x="7" y="33"/>
                    <a:pt x="5" y="37"/>
                  </a:cubicBezTo>
                  <a:cubicBezTo>
                    <a:pt x="4" y="40"/>
                    <a:pt x="2" y="43"/>
                    <a:pt x="0" y="45"/>
                  </a:cubicBezTo>
                  <a:cubicBezTo>
                    <a:pt x="0" y="46"/>
                    <a:pt x="0" y="46"/>
                    <a:pt x="0" y="45"/>
                  </a:cubicBezTo>
                  <a:lnTo>
                    <a:pt x="6" y="43"/>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grpSp>
      <p:sp>
        <p:nvSpPr>
          <p:cNvPr id="83" name="Rounded Rectangle 82"/>
          <p:cNvSpPr/>
          <p:nvPr/>
        </p:nvSpPr>
        <p:spPr>
          <a:xfrm>
            <a:off x="2319020" y="1785522"/>
            <a:ext cx="8739671" cy="19274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5000" dirty="0" err="1" smtClean="0">
                <a:solidFill>
                  <a:schemeClr val="tx1"/>
                </a:solidFill>
                <a:latin typeface="VNI-Avo" pitchFamily="2" charset="0"/>
                <a:cs typeface="+mn-ea"/>
                <a:sym typeface="+mn-lt"/>
              </a:rPr>
              <a:t>Khôûi</a:t>
            </a:r>
            <a:r>
              <a:rPr lang="en-US" altLang="zh-CN" sz="5000" dirty="0" smtClean="0">
                <a:solidFill>
                  <a:schemeClr val="tx1"/>
                </a:solidFill>
                <a:latin typeface="VNI-Avo" pitchFamily="2" charset="0"/>
                <a:cs typeface="+mn-ea"/>
                <a:sym typeface="+mn-lt"/>
              </a:rPr>
              <a:t> </a:t>
            </a:r>
            <a:r>
              <a:rPr lang="en-US" altLang="zh-CN" sz="5000" dirty="0" err="1" smtClean="0">
                <a:solidFill>
                  <a:schemeClr val="tx1"/>
                </a:solidFill>
                <a:latin typeface="VNI-Avo" pitchFamily="2" charset="0"/>
                <a:cs typeface="+mn-ea"/>
                <a:sym typeface="+mn-lt"/>
              </a:rPr>
              <a:t>ñoäng</a:t>
            </a:r>
            <a:endParaRPr lang="en-US" sz="5000" dirty="0"/>
          </a:p>
        </p:txBody>
      </p:sp>
      <p:sp>
        <p:nvSpPr>
          <p:cNvPr id="82" name="Rounded Rectangle 8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latin typeface="VNI-Avo" pitchFamily="2" charset="0"/>
            </a:endParaRPr>
          </a:p>
        </p:txBody>
      </p:sp>
      <p:pic>
        <p:nvPicPr>
          <p:cNvPr id="84" name="图片 32" descr="99996a24e38dda36a7ff1275d7cf95cc"/>
          <p:cNvPicPr>
            <a:picLocks noChangeAspect="1"/>
          </p:cNvPicPr>
          <p:nvPr/>
        </p:nvPicPr>
        <p:blipFill>
          <a:blip r:embed="rId7">
            <a:clrChange>
              <a:clrFrom>
                <a:srgbClr val="F6F6F6">
                  <a:alpha val="100000"/>
                </a:srgbClr>
              </a:clrFrom>
              <a:clrTo>
                <a:srgbClr val="F6F6F6">
                  <a:alpha val="100000"/>
                  <a:alpha val="0"/>
                </a:srgbClr>
              </a:clrTo>
            </a:clrChange>
          </a:blip>
          <a:stretch>
            <a:fillRect/>
          </a:stretch>
        </p:blipFill>
        <p:spPr>
          <a:xfrm rot="19320000">
            <a:off x="806495" y="439443"/>
            <a:ext cx="1718310" cy="1721485"/>
          </a:xfrm>
          <a:prstGeom prst="rect">
            <a:avLst/>
          </a:prstGeom>
        </p:spPr>
      </p:pic>
    </p:spTree>
    <p:extLst>
      <p:ext uri="{BB962C8B-B14F-4D97-AF65-F5344CB8AC3E}">
        <p14:creationId xmlns:p14="http://schemas.microsoft.com/office/powerpoint/2010/main" val="312777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43058" y="1206337"/>
            <a:ext cx="4152044" cy="748988"/>
          </a:xfrm>
          <a:prstGeom prst="rect">
            <a:avLst/>
          </a:prstGeom>
          <a:noFill/>
          <a:ln w="19050">
            <a:solidFill>
              <a:srgbClr val="00B0F0"/>
            </a:solidFill>
          </a:ln>
        </p:spPr>
        <p:txBody>
          <a:bodyPr wrap="square" rtlCol="0">
            <a:spAutoFit/>
          </a:bodyPr>
          <a:lstStyle/>
          <a:p>
            <a:pPr algn="ctr"/>
            <a:r>
              <a:rPr lang="en-US" sz="4267" dirty="0" smtClean="0">
                <a:latin typeface="VNI-Avo" pitchFamily="2" charset="0"/>
                <a:ea typeface="Verdana" panose="020B0604030504040204" pitchFamily="34" charset="0"/>
                <a:cs typeface="Times New Roman" panose="02020603050405020304" pitchFamily="18" charset="0"/>
              </a:rPr>
              <a:t>31 </a:t>
            </a:r>
            <a:r>
              <a:rPr lang="en-US" sz="4267" dirty="0" err="1" smtClean="0">
                <a:latin typeface="VNI-Avo" pitchFamily="2" charset="0"/>
                <a:ea typeface="Verdana" panose="020B0604030504040204" pitchFamily="34" charset="0"/>
                <a:cs typeface="Times New Roman" panose="02020603050405020304" pitchFamily="18" charset="0"/>
              </a:rPr>
              <a:t>vaø</a:t>
            </a:r>
            <a:r>
              <a:rPr lang="en-US" sz="4267" dirty="0" smtClean="0">
                <a:latin typeface="VNI-Avo" pitchFamily="2" charset="0"/>
                <a:ea typeface="Verdana" panose="020B0604030504040204" pitchFamily="34" charset="0"/>
                <a:cs typeface="Times New Roman" panose="02020603050405020304" pitchFamily="18" charset="0"/>
              </a:rPr>
              <a:t> 17</a:t>
            </a:r>
            <a:endParaRPr lang="en-US" sz="4267" dirty="0">
              <a:latin typeface="VNI-Avo" pitchFamily="2" charset="0"/>
              <a:ea typeface="Verdana" panose="020B0604030504040204" pitchFamily="34" charset="0"/>
              <a:cs typeface="Times New Roman" panose="02020603050405020304" pitchFamily="18" charset="0"/>
            </a:endParaRPr>
          </a:p>
        </p:txBody>
      </p:sp>
      <p:sp>
        <p:nvSpPr>
          <p:cNvPr id="9" name="TextBox 8"/>
          <p:cNvSpPr txBox="1"/>
          <p:nvPr/>
        </p:nvSpPr>
        <p:spPr>
          <a:xfrm>
            <a:off x="436137" y="2837033"/>
            <a:ext cx="6405615" cy="748988"/>
          </a:xfrm>
          <a:prstGeom prst="rect">
            <a:avLst/>
          </a:prstGeom>
          <a:noFill/>
          <a:ln w="19050">
            <a:solidFill>
              <a:srgbClr val="00B0F0"/>
            </a:solidFill>
          </a:ln>
        </p:spPr>
        <p:txBody>
          <a:bodyPr wrap="square" rtlCol="0">
            <a:spAutoFit/>
          </a:bodyPr>
          <a:lstStyle/>
          <a:p>
            <a:r>
              <a:rPr lang="en-US" sz="4267" dirty="0" smtClean="0">
                <a:latin typeface="VNI-Avo" pitchFamily="2" charset="0"/>
                <a:ea typeface="Verdana" panose="020B0604030504040204" pitchFamily="34" charset="0"/>
                <a:cs typeface="Times New Roman" panose="02020603050405020304" pitchFamily="18" charset="0"/>
              </a:rPr>
              <a:t>31   </a:t>
            </a:r>
            <a:r>
              <a:rPr lang="en-US" sz="4267" dirty="0">
                <a:latin typeface="VNI-Avo" pitchFamily="2" charset="0"/>
                <a:ea typeface="Verdana" panose="020B0604030504040204" pitchFamily="34" charset="0"/>
                <a:cs typeface="Times New Roman" panose="02020603050405020304" pitchFamily="18" charset="0"/>
              </a:rPr>
              <a:t>+   </a:t>
            </a:r>
            <a:r>
              <a:rPr lang="en-US" sz="4267" dirty="0" smtClean="0">
                <a:latin typeface="VNI-Avo" pitchFamily="2" charset="0"/>
                <a:ea typeface="Verdana" panose="020B0604030504040204" pitchFamily="34" charset="0"/>
                <a:cs typeface="Times New Roman" panose="02020603050405020304" pitchFamily="18" charset="0"/>
              </a:rPr>
              <a:t>17    </a:t>
            </a:r>
            <a:r>
              <a:rPr lang="en-US" sz="4267" dirty="0">
                <a:latin typeface="VNI-Avo" pitchFamily="2" charset="0"/>
                <a:ea typeface="Verdana" panose="020B0604030504040204" pitchFamily="34" charset="0"/>
                <a:cs typeface="Times New Roman" panose="02020603050405020304" pitchFamily="18" charset="0"/>
              </a:rPr>
              <a:t>=   …</a:t>
            </a:r>
          </a:p>
        </p:txBody>
      </p:sp>
      <p:grpSp>
        <p:nvGrpSpPr>
          <p:cNvPr id="29" name="Group 28"/>
          <p:cNvGrpSpPr/>
          <p:nvPr/>
        </p:nvGrpSpPr>
        <p:grpSpPr>
          <a:xfrm>
            <a:off x="9512240" y="3972260"/>
            <a:ext cx="2455096" cy="625878"/>
            <a:chOff x="6327336" y="2991219"/>
            <a:chExt cx="1841322" cy="469408"/>
          </a:xfrm>
          <a:noFill/>
        </p:grpSpPr>
        <p:sp>
          <p:nvSpPr>
            <p:cNvPr id="30" name="TextBox 29"/>
            <p:cNvSpPr txBox="1"/>
            <p:nvPr/>
          </p:nvSpPr>
          <p:spPr>
            <a:xfrm>
              <a:off x="6812610" y="2991219"/>
              <a:ext cx="1356048" cy="469408"/>
            </a:xfrm>
            <a:prstGeom prst="rect">
              <a:avLst/>
            </a:prstGeom>
            <a:grpFill/>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467" dirty="0" err="1" smtClean="0">
                  <a:latin typeface="VNI-Avo" pitchFamily="2" charset="0"/>
                  <a:cs typeface="Times New Roman" panose="02020603050405020304" pitchFamily="18" charset="0"/>
                </a:rPr>
                <a:t>Toång</a:t>
              </a:r>
              <a:endParaRPr lang="en-US" sz="3467" dirty="0">
                <a:latin typeface="VNI-Avo" pitchFamily="2" charset="0"/>
                <a:cs typeface="Times New Roman" panose="02020603050405020304" pitchFamily="18" charset="0"/>
              </a:endParaRPr>
            </a:p>
          </p:txBody>
        </p:sp>
        <p:cxnSp>
          <p:nvCxnSpPr>
            <p:cNvPr id="31" name="Straight Arrow Connector 30"/>
            <p:cNvCxnSpPr/>
            <p:nvPr/>
          </p:nvCxnSpPr>
          <p:spPr>
            <a:xfrm flipH="1" flipV="1">
              <a:off x="6327336" y="3206751"/>
              <a:ext cx="493800" cy="1"/>
            </a:xfrm>
            <a:prstGeom prst="straightConnector1">
              <a:avLst/>
            </a:prstGeom>
            <a:grpFill/>
            <a:ln>
              <a:solidFill>
                <a:srgbClr val="92D050"/>
              </a:solidFill>
              <a:tailEnd type="triangle"/>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7914551" y="2366630"/>
            <a:ext cx="1629800" cy="2403155"/>
            <a:chOff x="5803828" y="2392166"/>
            <a:chExt cx="1222350" cy="1802366"/>
          </a:xfrm>
        </p:grpSpPr>
        <p:sp>
          <p:nvSpPr>
            <p:cNvPr id="11" name="TextBox 10"/>
            <p:cNvSpPr txBox="1"/>
            <p:nvPr/>
          </p:nvSpPr>
          <p:spPr>
            <a:xfrm>
              <a:off x="6164243" y="2392166"/>
              <a:ext cx="691375" cy="561741"/>
            </a:xfrm>
            <a:prstGeom prst="rect">
              <a:avLst/>
            </a:prstGeom>
            <a:noFill/>
          </p:spPr>
          <p:txBody>
            <a:bodyPr wrap="square" rtlCol="0">
              <a:spAutoFit/>
            </a:bodyPr>
            <a:lstStyle/>
            <a:p>
              <a:r>
                <a:rPr lang="en-US" sz="4267" dirty="0" smtClean="0">
                  <a:latin typeface="VNI-Avo" pitchFamily="2" charset="0"/>
                </a:rPr>
                <a:t>31</a:t>
              </a:r>
              <a:endParaRPr lang="en-US" sz="4267" dirty="0">
                <a:latin typeface="VNI-Avo" pitchFamily="2" charset="0"/>
              </a:endParaRPr>
            </a:p>
          </p:txBody>
        </p:sp>
        <p:sp>
          <p:nvSpPr>
            <p:cNvPr id="12" name="TextBox 11"/>
            <p:cNvSpPr txBox="1"/>
            <p:nvPr/>
          </p:nvSpPr>
          <p:spPr>
            <a:xfrm>
              <a:off x="5803828" y="2637743"/>
              <a:ext cx="691375" cy="561741"/>
            </a:xfrm>
            <a:prstGeom prst="rect">
              <a:avLst/>
            </a:prstGeom>
            <a:noFill/>
          </p:spPr>
          <p:txBody>
            <a:bodyPr wrap="square" rtlCol="0">
              <a:spAutoFit/>
            </a:bodyPr>
            <a:lstStyle/>
            <a:p>
              <a:r>
                <a:rPr lang="en-US" sz="4267" dirty="0">
                  <a:latin typeface="VNI-Avo" pitchFamily="2" charset="0"/>
                </a:rPr>
                <a:t>+</a:t>
              </a:r>
            </a:p>
          </p:txBody>
        </p:sp>
        <p:sp>
          <p:nvSpPr>
            <p:cNvPr id="13" name="TextBox 12"/>
            <p:cNvSpPr txBox="1"/>
            <p:nvPr/>
          </p:nvSpPr>
          <p:spPr>
            <a:xfrm>
              <a:off x="6172110" y="2986006"/>
              <a:ext cx="691375" cy="561741"/>
            </a:xfrm>
            <a:prstGeom prst="rect">
              <a:avLst/>
            </a:prstGeom>
            <a:noFill/>
          </p:spPr>
          <p:txBody>
            <a:bodyPr wrap="square" rtlCol="0">
              <a:spAutoFit/>
            </a:bodyPr>
            <a:lstStyle/>
            <a:p>
              <a:r>
                <a:rPr lang="en-US" sz="4267" dirty="0" smtClean="0">
                  <a:latin typeface="VNI-Avo" pitchFamily="2" charset="0"/>
                </a:rPr>
                <a:t>17</a:t>
              </a:r>
              <a:endParaRPr lang="en-US" sz="4267" dirty="0">
                <a:latin typeface="VNI-Avo" pitchFamily="2" charset="0"/>
              </a:endParaRPr>
            </a:p>
          </p:txBody>
        </p:sp>
        <p:sp>
          <p:nvSpPr>
            <p:cNvPr id="14" name="TextBox 13"/>
            <p:cNvSpPr txBox="1"/>
            <p:nvPr/>
          </p:nvSpPr>
          <p:spPr>
            <a:xfrm>
              <a:off x="6334803" y="3632791"/>
              <a:ext cx="691375" cy="561741"/>
            </a:xfrm>
            <a:prstGeom prst="rect">
              <a:avLst/>
            </a:prstGeom>
            <a:noFill/>
          </p:spPr>
          <p:txBody>
            <a:bodyPr wrap="square" rtlCol="0">
              <a:spAutoFit/>
            </a:bodyPr>
            <a:lstStyle/>
            <a:p>
              <a:r>
                <a:rPr lang="en-US" sz="4267" dirty="0">
                  <a:latin typeface="VNI-Avo" pitchFamily="2" charset="0"/>
                </a:rPr>
                <a:t>…</a:t>
              </a:r>
            </a:p>
          </p:txBody>
        </p:sp>
        <p:cxnSp>
          <p:nvCxnSpPr>
            <p:cNvPr id="15" name="Straight Connector 14"/>
            <p:cNvCxnSpPr/>
            <p:nvPr/>
          </p:nvCxnSpPr>
          <p:spPr>
            <a:xfrm>
              <a:off x="6124464" y="3547747"/>
              <a:ext cx="693831"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07" name="Google Shape;1010;p16"/>
          <p:cNvGrpSpPr/>
          <p:nvPr/>
        </p:nvGrpSpPr>
        <p:grpSpPr>
          <a:xfrm rot="924634">
            <a:off x="11212768" y="674891"/>
            <a:ext cx="888785" cy="1105079"/>
            <a:chOff x="4094139" y="3526000"/>
            <a:chExt cx="433464" cy="512623"/>
          </a:xfrm>
        </p:grpSpPr>
        <p:sp>
          <p:nvSpPr>
            <p:cNvPr id="208" name="Google Shape;1011;p16"/>
            <p:cNvSpPr/>
            <p:nvPr/>
          </p:nvSpPr>
          <p:spPr>
            <a:xfrm>
              <a:off x="4269998" y="3526000"/>
              <a:ext cx="48874" cy="160193"/>
            </a:xfrm>
            <a:custGeom>
              <a:avLst/>
              <a:gdLst/>
              <a:ahLst/>
              <a:cxnLst/>
              <a:rect l="l" t="t" r="r" b="b"/>
              <a:pathLst>
                <a:path w="2474" h="8109" extrusionOk="0">
                  <a:moveTo>
                    <a:pt x="447" y="1"/>
                  </a:moveTo>
                  <a:cubicBezTo>
                    <a:pt x="341" y="1"/>
                    <a:pt x="236" y="42"/>
                    <a:pt x="157" y="124"/>
                  </a:cubicBezTo>
                  <a:cubicBezTo>
                    <a:pt x="0" y="284"/>
                    <a:pt x="5" y="542"/>
                    <a:pt x="167" y="697"/>
                  </a:cubicBezTo>
                  <a:cubicBezTo>
                    <a:pt x="1272" y="1768"/>
                    <a:pt x="1664" y="5141"/>
                    <a:pt x="1664" y="7703"/>
                  </a:cubicBezTo>
                  <a:cubicBezTo>
                    <a:pt x="1664" y="7926"/>
                    <a:pt x="1844" y="8108"/>
                    <a:pt x="2068" y="8108"/>
                  </a:cubicBezTo>
                  <a:lnTo>
                    <a:pt x="2070" y="8108"/>
                  </a:lnTo>
                  <a:cubicBezTo>
                    <a:pt x="2294" y="8108"/>
                    <a:pt x="2474" y="7926"/>
                    <a:pt x="2474" y="7703"/>
                  </a:cubicBezTo>
                  <a:cubicBezTo>
                    <a:pt x="2474" y="6319"/>
                    <a:pt x="2348" y="1684"/>
                    <a:pt x="730" y="114"/>
                  </a:cubicBezTo>
                  <a:cubicBezTo>
                    <a:pt x="650" y="38"/>
                    <a:pt x="549" y="1"/>
                    <a:pt x="44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09" name="Google Shape;1012;p16"/>
            <p:cNvSpPr/>
            <p:nvPr/>
          </p:nvSpPr>
          <p:spPr>
            <a:xfrm>
              <a:off x="4094139" y="3652807"/>
              <a:ext cx="433464" cy="385795"/>
            </a:xfrm>
            <a:custGeom>
              <a:avLst/>
              <a:gdLst/>
              <a:ahLst/>
              <a:cxnLst/>
              <a:rect l="l" t="t" r="r" b="b"/>
              <a:pathLst>
                <a:path w="21942" h="19529" extrusionOk="0">
                  <a:moveTo>
                    <a:pt x="15730" y="0"/>
                  </a:moveTo>
                  <a:cubicBezTo>
                    <a:pt x="14719" y="0"/>
                    <a:pt x="13869" y="249"/>
                    <a:pt x="13099" y="473"/>
                  </a:cubicBezTo>
                  <a:cubicBezTo>
                    <a:pt x="12385" y="681"/>
                    <a:pt x="11712" y="878"/>
                    <a:pt x="10970" y="878"/>
                  </a:cubicBezTo>
                  <a:cubicBezTo>
                    <a:pt x="10228" y="878"/>
                    <a:pt x="9556" y="681"/>
                    <a:pt x="8843" y="473"/>
                  </a:cubicBezTo>
                  <a:cubicBezTo>
                    <a:pt x="8072" y="249"/>
                    <a:pt x="7221" y="1"/>
                    <a:pt x="6209" y="1"/>
                  </a:cubicBezTo>
                  <a:cubicBezTo>
                    <a:pt x="5912" y="1"/>
                    <a:pt x="5601" y="22"/>
                    <a:pt x="5275" y="72"/>
                  </a:cubicBezTo>
                  <a:cubicBezTo>
                    <a:pt x="2869" y="439"/>
                    <a:pt x="0" y="1837"/>
                    <a:pt x="0" y="6413"/>
                  </a:cubicBezTo>
                  <a:cubicBezTo>
                    <a:pt x="0" y="10736"/>
                    <a:pt x="1435" y="16650"/>
                    <a:pt x="5479" y="19085"/>
                  </a:cubicBezTo>
                  <a:cubicBezTo>
                    <a:pt x="6033" y="19419"/>
                    <a:pt x="6630" y="19528"/>
                    <a:pt x="7256" y="19528"/>
                  </a:cubicBezTo>
                  <a:cubicBezTo>
                    <a:pt x="7835" y="19528"/>
                    <a:pt x="8439" y="19435"/>
                    <a:pt x="9060" y="19340"/>
                  </a:cubicBezTo>
                  <a:cubicBezTo>
                    <a:pt x="9687" y="19243"/>
                    <a:pt x="10335" y="19144"/>
                    <a:pt x="10970" y="19144"/>
                  </a:cubicBezTo>
                  <a:cubicBezTo>
                    <a:pt x="11607" y="19144"/>
                    <a:pt x="12255" y="19243"/>
                    <a:pt x="12882" y="19340"/>
                  </a:cubicBezTo>
                  <a:cubicBezTo>
                    <a:pt x="13503" y="19435"/>
                    <a:pt x="14107" y="19528"/>
                    <a:pt x="14685" y="19528"/>
                  </a:cubicBezTo>
                  <a:cubicBezTo>
                    <a:pt x="15312" y="19528"/>
                    <a:pt x="15908" y="19419"/>
                    <a:pt x="16463" y="19085"/>
                  </a:cubicBezTo>
                  <a:cubicBezTo>
                    <a:pt x="20506" y="16650"/>
                    <a:pt x="21942" y="10736"/>
                    <a:pt x="21942" y="6413"/>
                  </a:cubicBezTo>
                  <a:cubicBezTo>
                    <a:pt x="21942" y="1837"/>
                    <a:pt x="19073" y="439"/>
                    <a:pt x="16666" y="72"/>
                  </a:cubicBezTo>
                  <a:cubicBezTo>
                    <a:pt x="16338" y="22"/>
                    <a:pt x="16027" y="0"/>
                    <a:pt x="1573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10" name="Google Shape;1013;p16"/>
            <p:cNvSpPr/>
            <p:nvPr/>
          </p:nvSpPr>
          <p:spPr>
            <a:xfrm>
              <a:off x="4094139" y="3652847"/>
              <a:ext cx="216732" cy="385776"/>
            </a:xfrm>
            <a:custGeom>
              <a:avLst/>
              <a:gdLst/>
              <a:ahLst/>
              <a:cxnLst/>
              <a:rect l="l" t="t" r="r" b="b"/>
              <a:pathLst>
                <a:path w="10971" h="19528" extrusionOk="0">
                  <a:moveTo>
                    <a:pt x="6211" y="0"/>
                  </a:moveTo>
                  <a:cubicBezTo>
                    <a:pt x="5914" y="0"/>
                    <a:pt x="5602" y="21"/>
                    <a:pt x="5275" y="71"/>
                  </a:cubicBezTo>
                  <a:cubicBezTo>
                    <a:pt x="2869" y="438"/>
                    <a:pt x="0" y="1836"/>
                    <a:pt x="0" y="6411"/>
                  </a:cubicBezTo>
                  <a:cubicBezTo>
                    <a:pt x="0" y="10736"/>
                    <a:pt x="1436" y="16649"/>
                    <a:pt x="5479" y="19084"/>
                  </a:cubicBezTo>
                  <a:cubicBezTo>
                    <a:pt x="6033" y="19418"/>
                    <a:pt x="6630" y="19527"/>
                    <a:pt x="7256" y="19527"/>
                  </a:cubicBezTo>
                  <a:cubicBezTo>
                    <a:pt x="7835" y="19527"/>
                    <a:pt x="8439" y="19434"/>
                    <a:pt x="9060" y="19339"/>
                  </a:cubicBezTo>
                  <a:cubicBezTo>
                    <a:pt x="9687" y="19242"/>
                    <a:pt x="10335" y="19143"/>
                    <a:pt x="10970" y="19143"/>
                  </a:cubicBezTo>
                  <a:lnTo>
                    <a:pt x="10970" y="878"/>
                  </a:lnTo>
                  <a:cubicBezTo>
                    <a:pt x="10230" y="878"/>
                    <a:pt x="9557" y="681"/>
                    <a:pt x="8843" y="472"/>
                  </a:cubicBezTo>
                  <a:cubicBezTo>
                    <a:pt x="8073" y="247"/>
                    <a:pt x="7222" y="0"/>
                    <a:pt x="621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11" name="Google Shape;1014;p16"/>
            <p:cNvSpPr/>
            <p:nvPr/>
          </p:nvSpPr>
          <p:spPr>
            <a:xfrm>
              <a:off x="4302752" y="3526217"/>
              <a:ext cx="120841" cy="120407"/>
            </a:xfrm>
            <a:custGeom>
              <a:avLst/>
              <a:gdLst/>
              <a:ahLst/>
              <a:cxnLst/>
              <a:rect l="l" t="t" r="r" b="b"/>
              <a:pathLst>
                <a:path w="6117" h="6095" extrusionOk="0">
                  <a:moveTo>
                    <a:pt x="5534" y="0"/>
                  </a:moveTo>
                  <a:cubicBezTo>
                    <a:pt x="5358" y="0"/>
                    <a:pt x="5182" y="12"/>
                    <a:pt x="5006" y="34"/>
                  </a:cubicBezTo>
                  <a:cubicBezTo>
                    <a:pt x="2578" y="345"/>
                    <a:pt x="357" y="2566"/>
                    <a:pt x="46" y="4996"/>
                  </a:cubicBezTo>
                  <a:cubicBezTo>
                    <a:pt x="1" y="5349"/>
                    <a:pt x="1" y="5707"/>
                    <a:pt x="47" y="6060"/>
                  </a:cubicBezTo>
                  <a:cubicBezTo>
                    <a:pt x="226" y="6083"/>
                    <a:pt x="406" y="6095"/>
                    <a:pt x="586" y="6095"/>
                  </a:cubicBezTo>
                  <a:cubicBezTo>
                    <a:pt x="761" y="6095"/>
                    <a:pt x="936" y="6084"/>
                    <a:pt x="1110" y="6062"/>
                  </a:cubicBezTo>
                  <a:cubicBezTo>
                    <a:pt x="3538" y="5749"/>
                    <a:pt x="5761" y="3529"/>
                    <a:pt x="6072" y="1100"/>
                  </a:cubicBezTo>
                  <a:cubicBezTo>
                    <a:pt x="6117" y="746"/>
                    <a:pt x="6117" y="387"/>
                    <a:pt x="6070" y="35"/>
                  </a:cubicBezTo>
                  <a:cubicBezTo>
                    <a:pt x="5892" y="12"/>
                    <a:pt x="5713" y="0"/>
                    <a:pt x="5534"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12" name="Google Shape;1015;p16"/>
            <p:cNvSpPr/>
            <p:nvPr/>
          </p:nvSpPr>
          <p:spPr>
            <a:xfrm>
              <a:off x="4395581" y="3702175"/>
              <a:ext cx="83248" cy="80107"/>
            </a:xfrm>
            <a:custGeom>
              <a:avLst/>
              <a:gdLst/>
              <a:ahLst/>
              <a:cxnLst/>
              <a:rect l="l" t="t" r="r" b="b"/>
              <a:pathLst>
                <a:path w="4214" h="4055" extrusionOk="0">
                  <a:moveTo>
                    <a:pt x="2187" y="1"/>
                  </a:moveTo>
                  <a:cubicBezTo>
                    <a:pt x="1367" y="1"/>
                    <a:pt x="628" y="495"/>
                    <a:pt x="314" y="1252"/>
                  </a:cubicBezTo>
                  <a:cubicBezTo>
                    <a:pt x="0" y="2010"/>
                    <a:pt x="174" y="2881"/>
                    <a:pt x="754" y="3461"/>
                  </a:cubicBezTo>
                  <a:cubicBezTo>
                    <a:pt x="1141" y="3849"/>
                    <a:pt x="1659" y="4055"/>
                    <a:pt x="2187" y="4055"/>
                  </a:cubicBezTo>
                  <a:cubicBezTo>
                    <a:pt x="2448" y="4055"/>
                    <a:pt x="2711" y="4004"/>
                    <a:pt x="2962" y="3900"/>
                  </a:cubicBezTo>
                  <a:cubicBezTo>
                    <a:pt x="3721" y="3586"/>
                    <a:pt x="4214" y="2847"/>
                    <a:pt x="4214" y="2028"/>
                  </a:cubicBezTo>
                  <a:cubicBezTo>
                    <a:pt x="4214" y="909"/>
                    <a:pt x="3307" y="1"/>
                    <a:pt x="2187"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13" name="Google Shape;1016;p16"/>
            <p:cNvSpPr/>
            <p:nvPr/>
          </p:nvSpPr>
          <p:spPr>
            <a:xfrm>
              <a:off x="4302752" y="3526237"/>
              <a:ext cx="119300" cy="119063"/>
            </a:xfrm>
            <a:custGeom>
              <a:avLst/>
              <a:gdLst/>
              <a:ahLst/>
              <a:cxnLst/>
              <a:rect l="l" t="t" r="r" b="b"/>
              <a:pathLst>
                <a:path w="6039" h="6027" extrusionOk="0">
                  <a:moveTo>
                    <a:pt x="5527" y="0"/>
                  </a:moveTo>
                  <a:cubicBezTo>
                    <a:pt x="5353" y="0"/>
                    <a:pt x="5179" y="11"/>
                    <a:pt x="5006" y="33"/>
                  </a:cubicBezTo>
                  <a:cubicBezTo>
                    <a:pt x="2578" y="344"/>
                    <a:pt x="357" y="2565"/>
                    <a:pt x="44" y="4995"/>
                  </a:cubicBezTo>
                  <a:cubicBezTo>
                    <a:pt x="1" y="5337"/>
                    <a:pt x="1" y="5683"/>
                    <a:pt x="44" y="6027"/>
                  </a:cubicBezTo>
                  <a:lnTo>
                    <a:pt x="6038" y="32"/>
                  </a:lnTo>
                  <a:cubicBezTo>
                    <a:pt x="5868" y="11"/>
                    <a:pt x="5698" y="0"/>
                    <a:pt x="552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grpSp>
      <p:grpSp>
        <p:nvGrpSpPr>
          <p:cNvPr id="214" name="Google Shape;1017;p16"/>
          <p:cNvGrpSpPr/>
          <p:nvPr/>
        </p:nvGrpSpPr>
        <p:grpSpPr>
          <a:xfrm>
            <a:off x="10304726" y="164028"/>
            <a:ext cx="1136484" cy="716261"/>
            <a:chOff x="4727267" y="3632420"/>
            <a:chExt cx="506914" cy="336388"/>
          </a:xfrm>
        </p:grpSpPr>
        <p:sp>
          <p:nvSpPr>
            <p:cNvPr id="215" name="Google Shape;1018;p16"/>
            <p:cNvSpPr/>
            <p:nvPr/>
          </p:nvSpPr>
          <p:spPr>
            <a:xfrm>
              <a:off x="4939456" y="3632440"/>
              <a:ext cx="16041" cy="224239"/>
            </a:xfrm>
            <a:custGeom>
              <a:avLst/>
              <a:gdLst/>
              <a:ahLst/>
              <a:cxnLst/>
              <a:rect l="l" t="t" r="r" b="b"/>
              <a:pathLst>
                <a:path w="812" h="11351" extrusionOk="0">
                  <a:moveTo>
                    <a:pt x="406" y="0"/>
                  </a:moveTo>
                  <a:cubicBezTo>
                    <a:pt x="182" y="0"/>
                    <a:pt x="0" y="182"/>
                    <a:pt x="0" y="406"/>
                  </a:cubicBezTo>
                  <a:lnTo>
                    <a:pt x="0" y="10945"/>
                  </a:lnTo>
                  <a:cubicBezTo>
                    <a:pt x="0" y="11169"/>
                    <a:pt x="182" y="11350"/>
                    <a:pt x="406" y="11350"/>
                  </a:cubicBezTo>
                  <a:lnTo>
                    <a:pt x="407" y="11350"/>
                  </a:lnTo>
                  <a:cubicBezTo>
                    <a:pt x="630" y="11350"/>
                    <a:pt x="811" y="11169"/>
                    <a:pt x="811" y="10945"/>
                  </a:cubicBezTo>
                  <a:lnTo>
                    <a:pt x="811" y="406"/>
                  </a:lnTo>
                  <a:cubicBezTo>
                    <a:pt x="811" y="182"/>
                    <a:pt x="630" y="0"/>
                    <a:pt x="40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16" name="Google Shape;1019;p16"/>
            <p:cNvSpPr/>
            <p:nvPr/>
          </p:nvSpPr>
          <p:spPr>
            <a:xfrm>
              <a:off x="4987500" y="3632440"/>
              <a:ext cx="16041" cy="224239"/>
            </a:xfrm>
            <a:custGeom>
              <a:avLst/>
              <a:gdLst/>
              <a:ahLst/>
              <a:cxnLst/>
              <a:rect l="l" t="t" r="r" b="b"/>
              <a:pathLst>
                <a:path w="812" h="11351" extrusionOk="0">
                  <a:moveTo>
                    <a:pt x="406" y="0"/>
                  </a:moveTo>
                  <a:cubicBezTo>
                    <a:pt x="182" y="0"/>
                    <a:pt x="1" y="182"/>
                    <a:pt x="1" y="406"/>
                  </a:cubicBezTo>
                  <a:lnTo>
                    <a:pt x="1" y="10945"/>
                  </a:lnTo>
                  <a:cubicBezTo>
                    <a:pt x="1" y="11169"/>
                    <a:pt x="182" y="11350"/>
                    <a:pt x="406" y="11350"/>
                  </a:cubicBezTo>
                  <a:lnTo>
                    <a:pt x="408" y="11350"/>
                  </a:lnTo>
                  <a:cubicBezTo>
                    <a:pt x="630" y="11350"/>
                    <a:pt x="812" y="11169"/>
                    <a:pt x="812" y="10945"/>
                  </a:cubicBezTo>
                  <a:lnTo>
                    <a:pt x="812" y="406"/>
                  </a:lnTo>
                  <a:cubicBezTo>
                    <a:pt x="812" y="182"/>
                    <a:pt x="630" y="0"/>
                    <a:pt x="40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17" name="Google Shape;1020;p16"/>
            <p:cNvSpPr/>
            <p:nvPr/>
          </p:nvSpPr>
          <p:spPr>
            <a:xfrm>
              <a:off x="5035564" y="3632440"/>
              <a:ext cx="16041" cy="224239"/>
            </a:xfrm>
            <a:custGeom>
              <a:avLst/>
              <a:gdLst/>
              <a:ahLst/>
              <a:cxnLst/>
              <a:rect l="l" t="t" r="r" b="b"/>
              <a:pathLst>
                <a:path w="812" h="11351" extrusionOk="0">
                  <a:moveTo>
                    <a:pt x="406" y="0"/>
                  </a:moveTo>
                  <a:cubicBezTo>
                    <a:pt x="182" y="0"/>
                    <a:pt x="0" y="182"/>
                    <a:pt x="0" y="406"/>
                  </a:cubicBezTo>
                  <a:lnTo>
                    <a:pt x="0" y="10945"/>
                  </a:lnTo>
                  <a:cubicBezTo>
                    <a:pt x="0" y="11169"/>
                    <a:pt x="182" y="11350"/>
                    <a:pt x="406" y="11350"/>
                  </a:cubicBezTo>
                  <a:lnTo>
                    <a:pt x="407" y="11350"/>
                  </a:lnTo>
                  <a:cubicBezTo>
                    <a:pt x="630" y="11350"/>
                    <a:pt x="811" y="11169"/>
                    <a:pt x="811" y="10945"/>
                  </a:cubicBezTo>
                  <a:lnTo>
                    <a:pt x="811" y="406"/>
                  </a:lnTo>
                  <a:cubicBezTo>
                    <a:pt x="811" y="182"/>
                    <a:pt x="630" y="0"/>
                    <a:pt x="40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18" name="Google Shape;1021;p16"/>
            <p:cNvSpPr/>
            <p:nvPr/>
          </p:nvSpPr>
          <p:spPr>
            <a:xfrm>
              <a:off x="5034774" y="3632420"/>
              <a:ext cx="166791" cy="163275"/>
            </a:xfrm>
            <a:custGeom>
              <a:avLst/>
              <a:gdLst/>
              <a:ahLst/>
              <a:cxnLst/>
              <a:rect l="l" t="t" r="r" b="b"/>
              <a:pathLst>
                <a:path w="8443" h="8265" extrusionOk="0">
                  <a:moveTo>
                    <a:pt x="446" y="0"/>
                  </a:moveTo>
                  <a:cubicBezTo>
                    <a:pt x="342" y="0"/>
                    <a:pt x="239" y="39"/>
                    <a:pt x="160" y="118"/>
                  </a:cubicBezTo>
                  <a:cubicBezTo>
                    <a:pt x="1" y="277"/>
                    <a:pt x="1" y="534"/>
                    <a:pt x="160" y="693"/>
                  </a:cubicBezTo>
                  <a:lnTo>
                    <a:pt x="7612" y="8145"/>
                  </a:lnTo>
                  <a:cubicBezTo>
                    <a:pt x="7688" y="8221"/>
                    <a:pt x="7791" y="8264"/>
                    <a:pt x="7898" y="8264"/>
                  </a:cubicBezTo>
                  <a:lnTo>
                    <a:pt x="7899" y="8264"/>
                  </a:lnTo>
                  <a:cubicBezTo>
                    <a:pt x="7900" y="8264"/>
                    <a:pt x="7900" y="8264"/>
                    <a:pt x="7901" y="8264"/>
                  </a:cubicBezTo>
                  <a:cubicBezTo>
                    <a:pt x="8262" y="8264"/>
                    <a:pt x="8442" y="7826"/>
                    <a:pt x="8186" y="7572"/>
                  </a:cubicBezTo>
                  <a:lnTo>
                    <a:pt x="733" y="118"/>
                  </a:lnTo>
                  <a:cubicBezTo>
                    <a:pt x="653" y="39"/>
                    <a:pt x="550" y="0"/>
                    <a:pt x="44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19" name="Google Shape;1022;p16"/>
            <p:cNvSpPr/>
            <p:nvPr/>
          </p:nvSpPr>
          <p:spPr>
            <a:xfrm>
              <a:off x="4891392" y="3632440"/>
              <a:ext cx="16041" cy="224239"/>
            </a:xfrm>
            <a:custGeom>
              <a:avLst/>
              <a:gdLst/>
              <a:ahLst/>
              <a:cxnLst/>
              <a:rect l="l" t="t" r="r" b="b"/>
              <a:pathLst>
                <a:path w="812" h="11351" extrusionOk="0">
                  <a:moveTo>
                    <a:pt x="406" y="0"/>
                  </a:moveTo>
                  <a:cubicBezTo>
                    <a:pt x="183" y="0"/>
                    <a:pt x="1" y="182"/>
                    <a:pt x="1" y="406"/>
                  </a:cubicBezTo>
                  <a:lnTo>
                    <a:pt x="1" y="10945"/>
                  </a:lnTo>
                  <a:cubicBezTo>
                    <a:pt x="1" y="11169"/>
                    <a:pt x="183" y="11350"/>
                    <a:pt x="406" y="11350"/>
                  </a:cubicBezTo>
                  <a:lnTo>
                    <a:pt x="408" y="11350"/>
                  </a:lnTo>
                  <a:cubicBezTo>
                    <a:pt x="630" y="11350"/>
                    <a:pt x="812" y="11169"/>
                    <a:pt x="812" y="10945"/>
                  </a:cubicBezTo>
                  <a:lnTo>
                    <a:pt x="812" y="406"/>
                  </a:lnTo>
                  <a:cubicBezTo>
                    <a:pt x="812" y="182"/>
                    <a:pt x="630" y="0"/>
                    <a:pt x="40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0" name="Google Shape;1023;p16"/>
            <p:cNvSpPr/>
            <p:nvPr/>
          </p:nvSpPr>
          <p:spPr>
            <a:xfrm>
              <a:off x="4843348" y="3632440"/>
              <a:ext cx="16041" cy="224239"/>
            </a:xfrm>
            <a:custGeom>
              <a:avLst/>
              <a:gdLst/>
              <a:ahLst/>
              <a:cxnLst/>
              <a:rect l="l" t="t" r="r" b="b"/>
              <a:pathLst>
                <a:path w="812" h="11351" extrusionOk="0">
                  <a:moveTo>
                    <a:pt x="406" y="0"/>
                  </a:moveTo>
                  <a:cubicBezTo>
                    <a:pt x="182" y="0"/>
                    <a:pt x="1" y="182"/>
                    <a:pt x="1" y="406"/>
                  </a:cubicBezTo>
                  <a:lnTo>
                    <a:pt x="1" y="10945"/>
                  </a:lnTo>
                  <a:cubicBezTo>
                    <a:pt x="1" y="11169"/>
                    <a:pt x="182" y="11350"/>
                    <a:pt x="406" y="11350"/>
                  </a:cubicBezTo>
                  <a:cubicBezTo>
                    <a:pt x="630" y="11350"/>
                    <a:pt x="811" y="11169"/>
                    <a:pt x="811" y="10945"/>
                  </a:cubicBezTo>
                  <a:lnTo>
                    <a:pt x="811" y="406"/>
                  </a:lnTo>
                  <a:cubicBezTo>
                    <a:pt x="811" y="182"/>
                    <a:pt x="630" y="0"/>
                    <a:pt x="40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1" name="Google Shape;1024;p16"/>
            <p:cNvSpPr/>
            <p:nvPr/>
          </p:nvSpPr>
          <p:spPr>
            <a:xfrm>
              <a:off x="4759310" y="3632420"/>
              <a:ext cx="376432" cy="288324"/>
            </a:xfrm>
            <a:custGeom>
              <a:avLst/>
              <a:gdLst/>
              <a:ahLst/>
              <a:cxnLst/>
              <a:rect l="l" t="t" r="r" b="b"/>
              <a:pathLst>
                <a:path w="19055" h="14595" extrusionOk="0">
                  <a:moveTo>
                    <a:pt x="2028" y="0"/>
                  </a:moveTo>
                  <a:cubicBezTo>
                    <a:pt x="909" y="1"/>
                    <a:pt x="2" y="908"/>
                    <a:pt x="1" y="2027"/>
                  </a:cubicBezTo>
                  <a:lnTo>
                    <a:pt x="1" y="14189"/>
                  </a:lnTo>
                  <a:cubicBezTo>
                    <a:pt x="1" y="14413"/>
                    <a:pt x="182" y="14595"/>
                    <a:pt x="406" y="14595"/>
                  </a:cubicBezTo>
                  <a:cubicBezTo>
                    <a:pt x="630" y="14595"/>
                    <a:pt x="811" y="14413"/>
                    <a:pt x="811" y="14189"/>
                  </a:cubicBezTo>
                  <a:lnTo>
                    <a:pt x="811" y="2027"/>
                  </a:lnTo>
                  <a:cubicBezTo>
                    <a:pt x="811" y="1356"/>
                    <a:pt x="1356" y="811"/>
                    <a:pt x="2028" y="811"/>
                  </a:cubicBezTo>
                  <a:lnTo>
                    <a:pt x="17028" y="811"/>
                  </a:lnTo>
                  <a:cubicBezTo>
                    <a:pt x="17699" y="811"/>
                    <a:pt x="18242" y="1356"/>
                    <a:pt x="18244" y="2027"/>
                  </a:cubicBezTo>
                  <a:lnTo>
                    <a:pt x="18244" y="14189"/>
                  </a:lnTo>
                  <a:cubicBezTo>
                    <a:pt x="18242" y="14413"/>
                    <a:pt x="18424" y="14595"/>
                    <a:pt x="18648" y="14595"/>
                  </a:cubicBezTo>
                  <a:lnTo>
                    <a:pt x="18649" y="14595"/>
                  </a:lnTo>
                  <a:cubicBezTo>
                    <a:pt x="18873" y="14595"/>
                    <a:pt x="19055" y="14413"/>
                    <a:pt x="19055" y="14189"/>
                  </a:cubicBezTo>
                  <a:lnTo>
                    <a:pt x="19055" y="2027"/>
                  </a:lnTo>
                  <a:cubicBezTo>
                    <a:pt x="19053" y="908"/>
                    <a:pt x="18147" y="1"/>
                    <a:pt x="1702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2" name="Google Shape;1025;p16"/>
            <p:cNvSpPr/>
            <p:nvPr/>
          </p:nvSpPr>
          <p:spPr>
            <a:xfrm>
              <a:off x="4743131" y="3904427"/>
              <a:ext cx="48380" cy="32339"/>
            </a:xfrm>
            <a:custGeom>
              <a:avLst/>
              <a:gdLst/>
              <a:ahLst/>
              <a:cxnLst/>
              <a:rect l="l" t="t" r="r" b="b"/>
              <a:pathLst>
                <a:path w="2449" h="1637" extrusionOk="0">
                  <a:moveTo>
                    <a:pt x="1225" y="1"/>
                  </a:moveTo>
                  <a:cubicBezTo>
                    <a:pt x="547" y="1"/>
                    <a:pt x="0" y="554"/>
                    <a:pt x="9" y="1231"/>
                  </a:cubicBezTo>
                  <a:cubicBezTo>
                    <a:pt x="9" y="1455"/>
                    <a:pt x="189" y="1637"/>
                    <a:pt x="413" y="1637"/>
                  </a:cubicBezTo>
                  <a:lnTo>
                    <a:pt x="2036" y="1637"/>
                  </a:lnTo>
                  <a:cubicBezTo>
                    <a:pt x="2260" y="1637"/>
                    <a:pt x="2441" y="1455"/>
                    <a:pt x="2441" y="1231"/>
                  </a:cubicBezTo>
                  <a:cubicBezTo>
                    <a:pt x="2448" y="554"/>
                    <a:pt x="1902" y="1"/>
                    <a:pt x="122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3" name="Google Shape;1026;p16"/>
            <p:cNvSpPr/>
            <p:nvPr/>
          </p:nvSpPr>
          <p:spPr>
            <a:xfrm>
              <a:off x="4767074" y="3904703"/>
              <a:ext cx="24259" cy="32062"/>
            </a:xfrm>
            <a:custGeom>
              <a:avLst/>
              <a:gdLst/>
              <a:ahLst/>
              <a:cxnLst/>
              <a:rect l="l" t="t" r="r" b="b"/>
              <a:pathLst>
                <a:path w="1228" h="1623" extrusionOk="0">
                  <a:moveTo>
                    <a:pt x="12" y="1"/>
                  </a:moveTo>
                  <a:cubicBezTo>
                    <a:pt x="9" y="1"/>
                    <a:pt x="5" y="2"/>
                    <a:pt x="0" y="2"/>
                  </a:cubicBezTo>
                  <a:lnTo>
                    <a:pt x="0" y="1623"/>
                  </a:lnTo>
                  <a:lnTo>
                    <a:pt x="822" y="1623"/>
                  </a:lnTo>
                  <a:cubicBezTo>
                    <a:pt x="1046" y="1623"/>
                    <a:pt x="1228" y="1441"/>
                    <a:pt x="1228" y="1217"/>
                  </a:cubicBezTo>
                  <a:cubicBezTo>
                    <a:pt x="1226" y="546"/>
                    <a:pt x="683" y="2"/>
                    <a:pt x="1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4" name="Google Shape;1027;p16"/>
            <p:cNvSpPr/>
            <p:nvPr/>
          </p:nvSpPr>
          <p:spPr>
            <a:xfrm>
              <a:off x="5103462" y="3904703"/>
              <a:ext cx="48084" cy="32062"/>
            </a:xfrm>
            <a:custGeom>
              <a:avLst/>
              <a:gdLst/>
              <a:ahLst/>
              <a:cxnLst/>
              <a:rect l="l" t="t" r="r" b="b"/>
              <a:pathLst>
                <a:path w="2434" h="1623" extrusionOk="0">
                  <a:moveTo>
                    <a:pt x="1217" y="1"/>
                  </a:moveTo>
                  <a:cubicBezTo>
                    <a:pt x="546" y="1"/>
                    <a:pt x="1" y="546"/>
                    <a:pt x="1" y="1217"/>
                  </a:cubicBezTo>
                  <a:cubicBezTo>
                    <a:pt x="1" y="1441"/>
                    <a:pt x="182" y="1623"/>
                    <a:pt x="405" y="1623"/>
                  </a:cubicBezTo>
                  <a:lnTo>
                    <a:pt x="2028" y="1623"/>
                  </a:lnTo>
                  <a:cubicBezTo>
                    <a:pt x="2252" y="1623"/>
                    <a:pt x="2433" y="1441"/>
                    <a:pt x="2433" y="1217"/>
                  </a:cubicBezTo>
                  <a:cubicBezTo>
                    <a:pt x="2433" y="546"/>
                    <a:pt x="1888" y="1"/>
                    <a:pt x="1217"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5" name="Google Shape;1028;p16"/>
            <p:cNvSpPr/>
            <p:nvPr/>
          </p:nvSpPr>
          <p:spPr>
            <a:xfrm>
              <a:off x="5127267" y="3904703"/>
              <a:ext cx="24239" cy="32062"/>
            </a:xfrm>
            <a:custGeom>
              <a:avLst/>
              <a:gdLst/>
              <a:ahLst/>
              <a:cxnLst/>
              <a:rect l="l" t="t" r="r" b="b"/>
              <a:pathLst>
                <a:path w="1227" h="1623" extrusionOk="0">
                  <a:moveTo>
                    <a:pt x="11" y="1"/>
                  </a:moveTo>
                  <a:cubicBezTo>
                    <a:pt x="8" y="1"/>
                    <a:pt x="4" y="2"/>
                    <a:pt x="1" y="2"/>
                  </a:cubicBezTo>
                  <a:lnTo>
                    <a:pt x="1" y="1623"/>
                  </a:lnTo>
                  <a:lnTo>
                    <a:pt x="821" y="1623"/>
                  </a:lnTo>
                  <a:cubicBezTo>
                    <a:pt x="1045" y="1623"/>
                    <a:pt x="1227" y="1441"/>
                    <a:pt x="1227" y="1217"/>
                  </a:cubicBezTo>
                  <a:cubicBezTo>
                    <a:pt x="1225" y="546"/>
                    <a:pt x="682" y="2"/>
                    <a:pt x="1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6" name="Google Shape;1029;p16"/>
            <p:cNvSpPr/>
            <p:nvPr/>
          </p:nvSpPr>
          <p:spPr>
            <a:xfrm>
              <a:off x="4825450" y="3848658"/>
              <a:ext cx="49960" cy="48064"/>
            </a:xfrm>
            <a:custGeom>
              <a:avLst/>
              <a:gdLst/>
              <a:ahLst/>
              <a:cxnLst/>
              <a:rect l="l" t="t" r="r" b="b"/>
              <a:pathLst>
                <a:path w="2529" h="2433" extrusionOk="0">
                  <a:moveTo>
                    <a:pt x="1312" y="0"/>
                  </a:moveTo>
                  <a:cubicBezTo>
                    <a:pt x="819" y="0"/>
                    <a:pt x="376" y="296"/>
                    <a:pt x="187" y="750"/>
                  </a:cubicBezTo>
                  <a:cubicBezTo>
                    <a:pt x="0" y="1205"/>
                    <a:pt x="103" y="1729"/>
                    <a:pt x="452" y="2076"/>
                  </a:cubicBezTo>
                  <a:cubicBezTo>
                    <a:pt x="684" y="2309"/>
                    <a:pt x="995" y="2432"/>
                    <a:pt x="1311" y="2432"/>
                  </a:cubicBezTo>
                  <a:cubicBezTo>
                    <a:pt x="1468" y="2432"/>
                    <a:pt x="1626" y="2402"/>
                    <a:pt x="1776" y="2340"/>
                  </a:cubicBezTo>
                  <a:cubicBezTo>
                    <a:pt x="2231" y="2151"/>
                    <a:pt x="2528" y="1708"/>
                    <a:pt x="2528" y="1216"/>
                  </a:cubicBezTo>
                  <a:cubicBezTo>
                    <a:pt x="2528" y="545"/>
                    <a:pt x="1983" y="0"/>
                    <a:pt x="131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7" name="Google Shape;1030;p16"/>
            <p:cNvSpPr/>
            <p:nvPr/>
          </p:nvSpPr>
          <p:spPr>
            <a:xfrm>
              <a:off x="4727267" y="3928745"/>
              <a:ext cx="440477" cy="40063"/>
            </a:xfrm>
            <a:custGeom>
              <a:avLst/>
              <a:gdLst/>
              <a:ahLst/>
              <a:cxnLst/>
              <a:rect l="l" t="t" r="r" b="b"/>
              <a:pathLst>
                <a:path w="22297" h="2028" extrusionOk="0">
                  <a:moveTo>
                    <a:pt x="812" y="0"/>
                  </a:moveTo>
                  <a:cubicBezTo>
                    <a:pt x="364" y="0"/>
                    <a:pt x="1" y="363"/>
                    <a:pt x="1" y="811"/>
                  </a:cubicBezTo>
                  <a:lnTo>
                    <a:pt x="1" y="1622"/>
                  </a:lnTo>
                  <a:cubicBezTo>
                    <a:pt x="1" y="1846"/>
                    <a:pt x="181" y="2027"/>
                    <a:pt x="405" y="2027"/>
                  </a:cubicBezTo>
                  <a:lnTo>
                    <a:pt x="21892" y="2027"/>
                  </a:lnTo>
                  <a:lnTo>
                    <a:pt x="21893" y="2026"/>
                  </a:lnTo>
                  <a:cubicBezTo>
                    <a:pt x="22117" y="2026"/>
                    <a:pt x="22297" y="1844"/>
                    <a:pt x="22297" y="1622"/>
                  </a:cubicBezTo>
                  <a:lnTo>
                    <a:pt x="22297" y="811"/>
                  </a:lnTo>
                  <a:cubicBezTo>
                    <a:pt x="22297" y="363"/>
                    <a:pt x="21934" y="0"/>
                    <a:pt x="21486"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8" name="Google Shape;1031;p16"/>
            <p:cNvSpPr/>
            <p:nvPr/>
          </p:nvSpPr>
          <p:spPr>
            <a:xfrm>
              <a:off x="4834221" y="3848816"/>
              <a:ext cx="43342" cy="41011"/>
            </a:xfrm>
            <a:custGeom>
              <a:avLst/>
              <a:gdLst/>
              <a:ahLst/>
              <a:cxnLst/>
              <a:rect l="l" t="t" r="r" b="b"/>
              <a:pathLst>
                <a:path w="2194" h="2076" extrusionOk="0">
                  <a:moveTo>
                    <a:pt x="859" y="0"/>
                  </a:moveTo>
                  <a:cubicBezTo>
                    <a:pt x="552" y="0"/>
                    <a:pt x="244" y="116"/>
                    <a:pt x="8" y="348"/>
                  </a:cubicBezTo>
                  <a:cubicBezTo>
                    <a:pt x="5" y="351"/>
                    <a:pt x="4" y="354"/>
                    <a:pt x="1" y="357"/>
                  </a:cubicBezTo>
                  <a:lnTo>
                    <a:pt x="1718" y="2075"/>
                  </a:lnTo>
                  <a:cubicBezTo>
                    <a:pt x="1721" y="2073"/>
                    <a:pt x="1725" y="2071"/>
                    <a:pt x="1728" y="2068"/>
                  </a:cubicBezTo>
                  <a:cubicBezTo>
                    <a:pt x="2194" y="1593"/>
                    <a:pt x="2191" y="828"/>
                    <a:pt x="1720" y="357"/>
                  </a:cubicBezTo>
                  <a:cubicBezTo>
                    <a:pt x="1482" y="119"/>
                    <a:pt x="1171" y="0"/>
                    <a:pt x="8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29" name="Google Shape;1032;p16"/>
            <p:cNvSpPr/>
            <p:nvPr/>
          </p:nvSpPr>
          <p:spPr>
            <a:xfrm>
              <a:off x="4873277" y="3848658"/>
              <a:ext cx="49960" cy="48064"/>
            </a:xfrm>
            <a:custGeom>
              <a:avLst/>
              <a:gdLst/>
              <a:ahLst/>
              <a:cxnLst/>
              <a:rect l="l" t="t" r="r" b="b"/>
              <a:pathLst>
                <a:path w="2529" h="2433" extrusionOk="0">
                  <a:moveTo>
                    <a:pt x="1312" y="0"/>
                  </a:moveTo>
                  <a:cubicBezTo>
                    <a:pt x="819" y="0"/>
                    <a:pt x="376" y="296"/>
                    <a:pt x="187" y="750"/>
                  </a:cubicBezTo>
                  <a:cubicBezTo>
                    <a:pt x="0" y="1205"/>
                    <a:pt x="103" y="1729"/>
                    <a:pt x="452" y="2076"/>
                  </a:cubicBezTo>
                  <a:cubicBezTo>
                    <a:pt x="685" y="2309"/>
                    <a:pt x="995" y="2432"/>
                    <a:pt x="1311" y="2432"/>
                  </a:cubicBezTo>
                  <a:cubicBezTo>
                    <a:pt x="1468" y="2432"/>
                    <a:pt x="1626" y="2402"/>
                    <a:pt x="1777" y="2340"/>
                  </a:cubicBezTo>
                  <a:cubicBezTo>
                    <a:pt x="2231" y="2151"/>
                    <a:pt x="2527" y="1708"/>
                    <a:pt x="2528" y="1216"/>
                  </a:cubicBezTo>
                  <a:cubicBezTo>
                    <a:pt x="2528" y="545"/>
                    <a:pt x="1984" y="0"/>
                    <a:pt x="131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0" name="Google Shape;1033;p16"/>
            <p:cNvSpPr/>
            <p:nvPr/>
          </p:nvSpPr>
          <p:spPr>
            <a:xfrm>
              <a:off x="4882068" y="3848639"/>
              <a:ext cx="43501" cy="41189"/>
            </a:xfrm>
            <a:custGeom>
              <a:avLst/>
              <a:gdLst/>
              <a:ahLst/>
              <a:cxnLst/>
              <a:rect l="l" t="t" r="r" b="b"/>
              <a:pathLst>
                <a:path w="2202" h="2085" extrusionOk="0">
                  <a:moveTo>
                    <a:pt x="866" y="0"/>
                  </a:moveTo>
                  <a:cubicBezTo>
                    <a:pt x="555" y="0"/>
                    <a:pt x="244" y="119"/>
                    <a:pt x="7" y="357"/>
                  </a:cubicBezTo>
                  <a:cubicBezTo>
                    <a:pt x="4" y="360"/>
                    <a:pt x="1" y="363"/>
                    <a:pt x="0" y="366"/>
                  </a:cubicBezTo>
                  <a:lnTo>
                    <a:pt x="1717" y="2084"/>
                  </a:lnTo>
                  <a:cubicBezTo>
                    <a:pt x="1720" y="2082"/>
                    <a:pt x="1723" y="2080"/>
                    <a:pt x="1726" y="2077"/>
                  </a:cubicBezTo>
                  <a:cubicBezTo>
                    <a:pt x="2202" y="1602"/>
                    <a:pt x="2202" y="832"/>
                    <a:pt x="1726" y="357"/>
                  </a:cubicBezTo>
                  <a:cubicBezTo>
                    <a:pt x="1489" y="119"/>
                    <a:pt x="1178" y="0"/>
                    <a:pt x="866"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1" name="Google Shape;1034;p16"/>
            <p:cNvSpPr/>
            <p:nvPr/>
          </p:nvSpPr>
          <p:spPr>
            <a:xfrm>
              <a:off x="4921321" y="3848658"/>
              <a:ext cx="49960" cy="48064"/>
            </a:xfrm>
            <a:custGeom>
              <a:avLst/>
              <a:gdLst/>
              <a:ahLst/>
              <a:cxnLst/>
              <a:rect l="l" t="t" r="r" b="b"/>
              <a:pathLst>
                <a:path w="2529" h="2433" extrusionOk="0">
                  <a:moveTo>
                    <a:pt x="1313" y="0"/>
                  </a:moveTo>
                  <a:cubicBezTo>
                    <a:pt x="820" y="0"/>
                    <a:pt x="376" y="296"/>
                    <a:pt x="188" y="750"/>
                  </a:cubicBezTo>
                  <a:cubicBezTo>
                    <a:pt x="1" y="1205"/>
                    <a:pt x="105" y="1729"/>
                    <a:pt x="452" y="2076"/>
                  </a:cubicBezTo>
                  <a:cubicBezTo>
                    <a:pt x="685" y="2309"/>
                    <a:pt x="996" y="2432"/>
                    <a:pt x="1312" y="2432"/>
                  </a:cubicBezTo>
                  <a:cubicBezTo>
                    <a:pt x="1468" y="2432"/>
                    <a:pt x="1626" y="2402"/>
                    <a:pt x="1777" y="2340"/>
                  </a:cubicBezTo>
                  <a:cubicBezTo>
                    <a:pt x="2232" y="2151"/>
                    <a:pt x="2529" y="1708"/>
                    <a:pt x="2529" y="1216"/>
                  </a:cubicBezTo>
                  <a:cubicBezTo>
                    <a:pt x="2529" y="545"/>
                    <a:pt x="1984" y="0"/>
                    <a:pt x="1313"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2" name="Google Shape;1035;p16"/>
            <p:cNvSpPr/>
            <p:nvPr/>
          </p:nvSpPr>
          <p:spPr>
            <a:xfrm>
              <a:off x="4930112" y="3848639"/>
              <a:ext cx="43520" cy="41189"/>
            </a:xfrm>
            <a:custGeom>
              <a:avLst/>
              <a:gdLst/>
              <a:ahLst/>
              <a:cxnLst/>
              <a:rect l="l" t="t" r="r" b="b"/>
              <a:pathLst>
                <a:path w="2203" h="2085" extrusionOk="0">
                  <a:moveTo>
                    <a:pt x="867" y="0"/>
                  </a:moveTo>
                  <a:cubicBezTo>
                    <a:pt x="556" y="0"/>
                    <a:pt x="245" y="119"/>
                    <a:pt x="7" y="357"/>
                  </a:cubicBezTo>
                  <a:cubicBezTo>
                    <a:pt x="5" y="360"/>
                    <a:pt x="3" y="363"/>
                    <a:pt x="0" y="366"/>
                  </a:cubicBezTo>
                  <a:lnTo>
                    <a:pt x="1719" y="2084"/>
                  </a:lnTo>
                  <a:cubicBezTo>
                    <a:pt x="1722" y="2082"/>
                    <a:pt x="1725" y="2080"/>
                    <a:pt x="1728" y="2077"/>
                  </a:cubicBezTo>
                  <a:cubicBezTo>
                    <a:pt x="2202" y="1602"/>
                    <a:pt x="2202" y="832"/>
                    <a:pt x="1728" y="357"/>
                  </a:cubicBezTo>
                  <a:cubicBezTo>
                    <a:pt x="1490" y="119"/>
                    <a:pt x="1178" y="0"/>
                    <a:pt x="8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3" name="Google Shape;1036;p16"/>
            <p:cNvSpPr/>
            <p:nvPr/>
          </p:nvSpPr>
          <p:spPr>
            <a:xfrm>
              <a:off x="4969385" y="3848658"/>
              <a:ext cx="49960" cy="48064"/>
            </a:xfrm>
            <a:custGeom>
              <a:avLst/>
              <a:gdLst/>
              <a:ahLst/>
              <a:cxnLst/>
              <a:rect l="l" t="t" r="r" b="b"/>
              <a:pathLst>
                <a:path w="2529" h="2433" extrusionOk="0">
                  <a:moveTo>
                    <a:pt x="1312" y="0"/>
                  </a:moveTo>
                  <a:cubicBezTo>
                    <a:pt x="819" y="0"/>
                    <a:pt x="376" y="296"/>
                    <a:pt x="187" y="750"/>
                  </a:cubicBezTo>
                  <a:cubicBezTo>
                    <a:pt x="0" y="1205"/>
                    <a:pt x="103" y="1729"/>
                    <a:pt x="452" y="2076"/>
                  </a:cubicBezTo>
                  <a:cubicBezTo>
                    <a:pt x="684" y="2309"/>
                    <a:pt x="995" y="2432"/>
                    <a:pt x="1311" y="2432"/>
                  </a:cubicBezTo>
                  <a:cubicBezTo>
                    <a:pt x="1468" y="2432"/>
                    <a:pt x="1626" y="2402"/>
                    <a:pt x="1777" y="2340"/>
                  </a:cubicBezTo>
                  <a:cubicBezTo>
                    <a:pt x="2231" y="2152"/>
                    <a:pt x="2528" y="1708"/>
                    <a:pt x="2528" y="1216"/>
                  </a:cubicBezTo>
                  <a:cubicBezTo>
                    <a:pt x="2528" y="545"/>
                    <a:pt x="1983" y="0"/>
                    <a:pt x="131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4" name="Google Shape;1037;p16"/>
            <p:cNvSpPr/>
            <p:nvPr/>
          </p:nvSpPr>
          <p:spPr>
            <a:xfrm>
              <a:off x="4978156" y="3848816"/>
              <a:ext cx="43382" cy="41011"/>
            </a:xfrm>
            <a:custGeom>
              <a:avLst/>
              <a:gdLst/>
              <a:ahLst/>
              <a:cxnLst/>
              <a:rect l="l" t="t" r="r" b="b"/>
              <a:pathLst>
                <a:path w="2196" h="2076" extrusionOk="0">
                  <a:moveTo>
                    <a:pt x="859" y="0"/>
                  </a:moveTo>
                  <a:cubicBezTo>
                    <a:pt x="552" y="0"/>
                    <a:pt x="244" y="116"/>
                    <a:pt x="8" y="348"/>
                  </a:cubicBezTo>
                  <a:cubicBezTo>
                    <a:pt x="5" y="351"/>
                    <a:pt x="4" y="354"/>
                    <a:pt x="1" y="357"/>
                  </a:cubicBezTo>
                  <a:lnTo>
                    <a:pt x="1718" y="2075"/>
                  </a:lnTo>
                  <a:cubicBezTo>
                    <a:pt x="1721" y="2073"/>
                    <a:pt x="1725" y="2071"/>
                    <a:pt x="1728" y="2068"/>
                  </a:cubicBezTo>
                  <a:cubicBezTo>
                    <a:pt x="2195" y="1593"/>
                    <a:pt x="2191" y="828"/>
                    <a:pt x="1720" y="357"/>
                  </a:cubicBezTo>
                  <a:cubicBezTo>
                    <a:pt x="1482" y="119"/>
                    <a:pt x="1171" y="0"/>
                    <a:pt x="8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5" name="Google Shape;1038;p16"/>
            <p:cNvSpPr/>
            <p:nvPr/>
          </p:nvSpPr>
          <p:spPr>
            <a:xfrm>
              <a:off x="5017429" y="3848658"/>
              <a:ext cx="49960" cy="48064"/>
            </a:xfrm>
            <a:custGeom>
              <a:avLst/>
              <a:gdLst/>
              <a:ahLst/>
              <a:cxnLst/>
              <a:rect l="l" t="t" r="r" b="b"/>
              <a:pathLst>
                <a:path w="2529" h="2433" extrusionOk="0">
                  <a:moveTo>
                    <a:pt x="1312" y="0"/>
                  </a:moveTo>
                  <a:cubicBezTo>
                    <a:pt x="820" y="0"/>
                    <a:pt x="376" y="296"/>
                    <a:pt x="188" y="750"/>
                  </a:cubicBezTo>
                  <a:cubicBezTo>
                    <a:pt x="1" y="1205"/>
                    <a:pt x="105" y="1729"/>
                    <a:pt x="452" y="2076"/>
                  </a:cubicBezTo>
                  <a:cubicBezTo>
                    <a:pt x="685" y="2309"/>
                    <a:pt x="995" y="2432"/>
                    <a:pt x="1312" y="2432"/>
                  </a:cubicBezTo>
                  <a:cubicBezTo>
                    <a:pt x="1468" y="2432"/>
                    <a:pt x="1626" y="2402"/>
                    <a:pt x="1777" y="2340"/>
                  </a:cubicBezTo>
                  <a:cubicBezTo>
                    <a:pt x="2232" y="2151"/>
                    <a:pt x="2529" y="1708"/>
                    <a:pt x="2529" y="1216"/>
                  </a:cubicBezTo>
                  <a:cubicBezTo>
                    <a:pt x="2529" y="545"/>
                    <a:pt x="1984" y="0"/>
                    <a:pt x="1312"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6" name="Google Shape;1039;p16"/>
            <p:cNvSpPr/>
            <p:nvPr/>
          </p:nvSpPr>
          <p:spPr>
            <a:xfrm>
              <a:off x="5026220" y="3848639"/>
              <a:ext cx="43501" cy="41189"/>
            </a:xfrm>
            <a:custGeom>
              <a:avLst/>
              <a:gdLst/>
              <a:ahLst/>
              <a:cxnLst/>
              <a:rect l="l" t="t" r="r" b="b"/>
              <a:pathLst>
                <a:path w="2202" h="2085" extrusionOk="0">
                  <a:moveTo>
                    <a:pt x="867" y="0"/>
                  </a:moveTo>
                  <a:cubicBezTo>
                    <a:pt x="556" y="0"/>
                    <a:pt x="245" y="119"/>
                    <a:pt x="7" y="357"/>
                  </a:cubicBezTo>
                  <a:cubicBezTo>
                    <a:pt x="5" y="360"/>
                    <a:pt x="3" y="363"/>
                    <a:pt x="0" y="366"/>
                  </a:cubicBezTo>
                  <a:lnTo>
                    <a:pt x="1719" y="2084"/>
                  </a:lnTo>
                  <a:cubicBezTo>
                    <a:pt x="1720" y="2082"/>
                    <a:pt x="1725" y="2080"/>
                    <a:pt x="1728" y="2077"/>
                  </a:cubicBezTo>
                  <a:cubicBezTo>
                    <a:pt x="2202" y="1602"/>
                    <a:pt x="2202" y="832"/>
                    <a:pt x="1728" y="357"/>
                  </a:cubicBezTo>
                  <a:cubicBezTo>
                    <a:pt x="1490" y="119"/>
                    <a:pt x="1178" y="0"/>
                    <a:pt x="86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7" name="Google Shape;1040;p16"/>
            <p:cNvSpPr/>
            <p:nvPr/>
          </p:nvSpPr>
          <p:spPr>
            <a:xfrm>
              <a:off x="5181869" y="3780622"/>
              <a:ext cx="49960" cy="48064"/>
            </a:xfrm>
            <a:custGeom>
              <a:avLst/>
              <a:gdLst/>
              <a:ahLst/>
              <a:cxnLst/>
              <a:rect l="l" t="t" r="r" b="b"/>
              <a:pathLst>
                <a:path w="2529" h="2433" extrusionOk="0">
                  <a:moveTo>
                    <a:pt x="1312" y="1"/>
                  </a:moveTo>
                  <a:cubicBezTo>
                    <a:pt x="821" y="1"/>
                    <a:pt x="377" y="297"/>
                    <a:pt x="189" y="751"/>
                  </a:cubicBezTo>
                  <a:cubicBezTo>
                    <a:pt x="0" y="1206"/>
                    <a:pt x="104" y="1728"/>
                    <a:pt x="452" y="2076"/>
                  </a:cubicBezTo>
                  <a:cubicBezTo>
                    <a:pt x="685" y="2309"/>
                    <a:pt x="997" y="2432"/>
                    <a:pt x="1314" y="2432"/>
                  </a:cubicBezTo>
                  <a:cubicBezTo>
                    <a:pt x="1470" y="2432"/>
                    <a:pt x="1628" y="2402"/>
                    <a:pt x="1778" y="2340"/>
                  </a:cubicBezTo>
                  <a:cubicBezTo>
                    <a:pt x="2233" y="2152"/>
                    <a:pt x="2528" y="1708"/>
                    <a:pt x="2528" y="1217"/>
                  </a:cubicBezTo>
                  <a:cubicBezTo>
                    <a:pt x="2528" y="544"/>
                    <a:pt x="1983" y="1"/>
                    <a:pt x="1312"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38" name="Google Shape;1041;p16"/>
            <p:cNvSpPr/>
            <p:nvPr/>
          </p:nvSpPr>
          <p:spPr>
            <a:xfrm>
              <a:off x="5190641" y="3780622"/>
              <a:ext cx="43540" cy="41189"/>
            </a:xfrm>
            <a:custGeom>
              <a:avLst/>
              <a:gdLst/>
              <a:ahLst/>
              <a:cxnLst/>
              <a:rect l="l" t="t" r="r" b="b"/>
              <a:pathLst>
                <a:path w="2204" h="2085" extrusionOk="0">
                  <a:moveTo>
                    <a:pt x="868" y="0"/>
                  </a:moveTo>
                  <a:cubicBezTo>
                    <a:pt x="557" y="0"/>
                    <a:pt x="246" y="119"/>
                    <a:pt x="8" y="357"/>
                  </a:cubicBezTo>
                  <a:cubicBezTo>
                    <a:pt x="5" y="360"/>
                    <a:pt x="4" y="363"/>
                    <a:pt x="1" y="365"/>
                  </a:cubicBezTo>
                  <a:lnTo>
                    <a:pt x="1720" y="2084"/>
                  </a:lnTo>
                  <a:cubicBezTo>
                    <a:pt x="1722" y="2081"/>
                    <a:pt x="1725" y="2079"/>
                    <a:pt x="1728" y="2077"/>
                  </a:cubicBezTo>
                  <a:cubicBezTo>
                    <a:pt x="2204" y="1601"/>
                    <a:pt x="2204" y="831"/>
                    <a:pt x="1728" y="357"/>
                  </a:cubicBezTo>
                  <a:cubicBezTo>
                    <a:pt x="1491" y="119"/>
                    <a:pt x="1180" y="0"/>
                    <a:pt x="86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grpSp>
      <p:grpSp>
        <p:nvGrpSpPr>
          <p:cNvPr id="260" name="Google Shape;1357;p16"/>
          <p:cNvGrpSpPr/>
          <p:nvPr/>
        </p:nvGrpSpPr>
        <p:grpSpPr>
          <a:xfrm rot="905175">
            <a:off x="2427634" y="5539493"/>
            <a:ext cx="1063033" cy="1189095"/>
            <a:chOff x="2437209" y="4949190"/>
            <a:chExt cx="408474" cy="512582"/>
          </a:xfrm>
        </p:grpSpPr>
        <p:sp>
          <p:nvSpPr>
            <p:cNvPr id="261" name="Google Shape;1358;p16"/>
            <p:cNvSpPr/>
            <p:nvPr/>
          </p:nvSpPr>
          <p:spPr>
            <a:xfrm>
              <a:off x="2437209" y="4981232"/>
              <a:ext cx="408474" cy="480540"/>
            </a:xfrm>
            <a:custGeom>
              <a:avLst/>
              <a:gdLst/>
              <a:ahLst/>
              <a:cxnLst/>
              <a:rect l="l" t="t" r="r" b="b"/>
              <a:pathLst>
                <a:path w="20677" h="24325" extrusionOk="0">
                  <a:moveTo>
                    <a:pt x="7904" y="0"/>
                  </a:moveTo>
                  <a:lnTo>
                    <a:pt x="7904" y="10178"/>
                  </a:lnTo>
                  <a:lnTo>
                    <a:pt x="1066" y="20553"/>
                  </a:lnTo>
                  <a:cubicBezTo>
                    <a:pt x="0" y="22171"/>
                    <a:pt x="1160" y="24325"/>
                    <a:pt x="3097" y="24325"/>
                  </a:cubicBezTo>
                  <a:lnTo>
                    <a:pt x="17579" y="24325"/>
                  </a:lnTo>
                  <a:cubicBezTo>
                    <a:pt x="19516" y="24325"/>
                    <a:pt x="20676" y="22171"/>
                    <a:pt x="19609" y="20553"/>
                  </a:cubicBezTo>
                  <a:lnTo>
                    <a:pt x="12769" y="10178"/>
                  </a:lnTo>
                  <a:lnTo>
                    <a:pt x="12769"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62" name="Google Shape;1359;p16"/>
            <p:cNvSpPr/>
            <p:nvPr/>
          </p:nvSpPr>
          <p:spPr>
            <a:xfrm>
              <a:off x="2437209" y="4981232"/>
              <a:ext cx="204010" cy="480540"/>
            </a:xfrm>
            <a:custGeom>
              <a:avLst/>
              <a:gdLst/>
              <a:ahLst/>
              <a:cxnLst/>
              <a:rect l="l" t="t" r="r" b="b"/>
              <a:pathLst>
                <a:path w="10327" h="24325" extrusionOk="0">
                  <a:moveTo>
                    <a:pt x="7904" y="0"/>
                  </a:moveTo>
                  <a:lnTo>
                    <a:pt x="7904" y="10178"/>
                  </a:lnTo>
                  <a:lnTo>
                    <a:pt x="1066" y="20553"/>
                  </a:lnTo>
                  <a:cubicBezTo>
                    <a:pt x="0" y="22171"/>
                    <a:pt x="1160" y="24325"/>
                    <a:pt x="3097" y="24325"/>
                  </a:cubicBezTo>
                  <a:lnTo>
                    <a:pt x="10327" y="24325"/>
                  </a:lnTo>
                  <a:lnTo>
                    <a:pt x="10327" y="0"/>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63" name="Google Shape;1360;p16"/>
            <p:cNvSpPr/>
            <p:nvPr/>
          </p:nvSpPr>
          <p:spPr>
            <a:xfrm>
              <a:off x="2473044" y="5309580"/>
              <a:ext cx="336763" cy="128170"/>
            </a:xfrm>
            <a:custGeom>
              <a:avLst/>
              <a:gdLst/>
              <a:ahLst/>
              <a:cxnLst/>
              <a:rect l="l" t="t" r="r" b="b"/>
              <a:pathLst>
                <a:path w="17047" h="6488" extrusionOk="0">
                  <a:moveTo>
                    <a:pt x="3519" y="1"/>
                  </a:moveTo>
                  <a:cubicBezTo>
                    <a:pt x="3382" y="1"/>
                    <a:pt x="3255" y="70"/>
                    <a:pt x="3179" y="184"/>
                  </a:cubicBezTo>
                  <a:lnTo>
                    <a:pt x="268" y="4603"/>
                  </a:lnTo>
                  <a:cubicBezTo>
                    <a:pt x="22" y="4976"/>
                    <a:pt x="1" y="5454"/>
                    <a:pt x="212" y="5848"/>
                  </a:cubicBezTo>
                  <a:cubicBezTo>
                    <a:pt x="425" y="6242"/>
                    <a:pt x="836" y="6487"/>
                    <a:pt x="1283" y="6487"/>
                  </a:cubicBezTo>
                  <a:lnTo>
                    <a:pt x="15764" y="6487"/>
                  </a:lnTo>
                  <a:cubicBezTo>
                    <a:pt x="16211" y="6487"/>
                    <a:pt x="16623" y="6242"/>
                    <a:pt x="16835" y="5848"/>
                  </a:cubicBezTo>
                  <a:cubicBezTo>
                    <a:pt x="17046" y="5454"/>
                    <a:pt x="17025" y="4976"/>
                    <a:pt x="16779" y="4603"/>
                  </a:cubicBezTo>
                  <a:lnTo>
                    <a:pt x="13868" y="184"/>
                  </a:lnTo>
                  <a:cubicBezTo>
                    <a:pt x="13792" y="70"/>
                    <a:pt x="13665" y="1"/>
                    <a:pt x="13528"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64" name="Google Shape;1361;p16"/>
            <p:cNvSpPr/>
            <p:nvPr/>
          </p:nvSpPr>
          <p:spPr>
            <a:xfrm>
              <a:off x="2641218" y="5309580"/>
              <a:ext cx="168609" cy="128170"/>
            </a:xfrm>
            <a:custGeom>
              <a:avLst/>
              <a:gdLst/>
              <a:ahLst/>
              <a:cxnLst/>
              <a:rect l="l" t="t" r="r" b="b"/>
              <a:pathLst>
                <a:path w="8535" h="6488" extrusionOk="0">
                  <a:moveTo>
                    <a:pt x="0" y="1"/>
                  </a:moveTo>
                  <a:lnTo>
                    <a:pt x="0" y="6487"/>
                  </a:lnTo>
                  <a:lnTo>
                    <a:pt x="7251" y="6487"/>
                  </a:lnTo>
                  <a:cubicBezTo>
                    <a:pt x="7698" y="6487"/>
                    <a:pt x="8110" y="6242"/>
                    <a:pt x="8322" y="5848"/>
                  </a:cubicBezTo>
                  <a:cubicBezTo>
                    <a:pt x="8535" y="5454"/>
                    <a:pt x="8512" y="4976"/>
                    <a:pt x="8267" y="4603"/>
                  </a:cubicBezTo>
                  <a:lnTo>
                    <a:pt x="5355" y="184"/>
                  </a:lnTo>
                  <a:cubicBezTo>
                    <a:pt x="5279" y="70"/>
                    <a:pt x="5152" y="1"/>
                    <a:pt x="5015" y="1"/>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65" name="Google Shape;1362;p16"/>
            <p:cNvSpPr/>
            <p:nvPr/>
          </p:nvSpPr>
          <p:spPr>
            <a:xfrm>
              <a:off x="2577588" y="4949190"/>
              <a:ext cx="128151" cy="32062"/>
            </a:xfrm>
            <a:custGeom>
              <a:avLst/>
              <a:gdLst/>
              <a:ahLst/>
              <a:cxnLst/>
              <a:rect l="l" t="t" r="r" b="b"/>
              <a:pathLst>
                <a:path w="6487" h="1623" extrusionOk="0">
                  <a:moveTo>
                    <a:pt x="5676" y="1"/>
                  </a:moveTo>
                  <a:cubicBezTo>
                    <a:pt x="5672" y="1"/>
                    <a:pt x="5668" y="1"/>
                    <a:pt x="5663" y="1"/>
                  </a:cubicBezTo>
                  <a:lnTo>
                    <a:pt x="798" y="1"/>
                  </a:lnTo>
                  <a:cubicBezTo>
                    <a:pt x="356" y="8"/>
                    <a:pt x="0" y="368"/>
                    <a:pt x="0" y="811"/>
                  </a:cubicBezTo>
                  <a:cubicBezTo>
                    <a:pt x="0" y="1255"/>
                    <a:pt x="356" y="1617"/>
                    <a:pt x="798" y="1622"/>
                  </a:cubicBezTo>
                  <a:lnTo>
                    <a:pt x="5663" y="1622"/>
                  </a:lnTo>
                  <a:cubicBezTo>
                    <a:pt x="5668" y="1622"/>
                    <a:pt x="5672" y="1622"/>
                    <a:pt x="5676" y="1622"/>
                  </a:cubicBezTo>
                  <a:cubicBezTo>
                    <a:pt x="6124" y="1622"/>
                    <a:pt x="6487" y="1260"/>
                    <a:pt x="6487" y="811"/>
                  </a:cubicBezTo>
                  <a:cubicBezTo>
                    <a:pt x="6487" y="364"/>
                    <a:pt x="6124" y="1"/>
                    <a:pt x="5676"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66" name="Google Shape;1363;p16"/>
            <p:cNvSpPr/>
            <p:nvPr/>
          </p:nvSpPr>
          <p:spPr>
            <a:xfrm>
              <a:off x="2569866" y="5349673"/>
              <a:ext cx="33346" cy="32062"/>
            </a:xfrm>
            <a:custGeom>
              <a:avLst/>
              <a:gdLst/>
              <a:ahLst/>
              <a:cxnLst/>
              <a:rect l="l" t="t" r="r" b="b"/>
              <a:pathLst>
                <a:path w="1688" h="1623" extrusionOk="0">
                  <a:moveTo>
                    <a:pt x="876" y="1"/>
                  </a:moveTo>
                  <a:cubicBezTo>
                    <a:pt x="548" y="1"/>
                    <a:pt x="253" y="198"/>
                    <a:pt x="126" y="502"/>
                  </a:cubicBezTo>
                  <a:cubicBezTo>
                    <a:pt x="1" y="805"/>
                    <a:pt x="70" y="1154"/>
                    <a:pt x="302" y="1385"/>
                  </a:cubicBezTo>
                  <a:cubicBezTo>
                    <a:pt x="457" y="1540"/>
                    <a:pt x="665" y="1622"/>
                    <a:pt x="876" y="1622"/>
                  </a:cubicBezTo>
                  <a:cubicBezTo>
                    <a:pt x="981" y="1622"/>
                    <a:pt x="1086" y="1602"/>
                    <a:pt x="1186" y="1561"/>
                  </a:cubicBezTo>
                  <a:cubicBezTo>
                    <a:pt x="1489" y="1435"/>
                    <a:pt x="1686" y="1140"/>
                    <a:pt x="1687" y="812"/>
                  </a:cubicBezTo>
                  <a:cubicBezTo>
                    <a:pt x="1687" y="364"/>
                    <a:pt x="1324" y="1"/>
                    <a:pt x="876"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67" name="Google Shape;1364;p16"/>
            <p:cNvSpPr/>
            <p:nvPr/>
          </p:nvSpPr>
          <p:spPr>
            <a:xfrm>
              <a:off x="2698016" y="5365645"/>
              <a:ext cx="33307" cy="32062"/>
            </a:xfrm>
            <a:custGeom>
              <a:avLst/>
              <a:gdLst/>
              <a:ahLst/>
              <a:cxnLst/>
              <a:rect l="l" t="t" r="r" b="b"/>
              <a:pathLst>
                <a:path w="1686" h="1623" extrusionOk="0">
                  <a:moveTo>
                    <a:pt x="875" y="1"/>
                  </a:moveTo>
                  <a:cubicBezTo>
                    <a:pt x="547" y="1"/>
                    <a:pt x="251" y="199"/>
                    <a:pt x="126" y="502"/>
                  </a:cubicBezTo>
                  <a:cubicBezTo>
                    <a:pt x="0" y="805"/>
                    <a:pt x="69" y="1154"/>
                    <a:pt x="302" y="1386"/>
                  </a:cubicBezTo>
                  <a:cubicBezTo>
                    <a:pt x="457" y="1540"/>
                    <a:pt x="664" y="1623"/>
                    <a:pt x="875" y="1623"/>
                  </a:cubicBezTo>
                  <a:cubicBezTo>
                    <a:pt x="980" y="1623"/>
                    <a:pt x="1085" y="1602"/>
                    <a:pt x="1186" y="1560"/>
                  </a:cubicBezTo>
                  <a:cubicBezTo>
                    <a:pt x="1488" y="1435"/>
                    <a:pt x="1685" y="1140"/>
                    <a:pt x="1685" y="812"/>
                  </a:cubicBezTo>
                  <a:cubicBezTo>
                    <a:pt x="1685" y="364"/>
                    <a:pt x="1324" y="1"/>
                    <a:pt x="87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68" name="Google Shape;1365;p16"/>
            <p:cNvSpPr/>
            <p:nvPr/>
          </p:nvSpPr>
          <p:spPr>
            <a:xfrm>
              <a:off x="2658467" y="5349742"/>
              <a:ext cx="19498" cy="15923"/>
            </a:xfrm>
            <a:custGeom>
              <a:avLst/>
              <a:gdLst/>
              <a:ahLst/>
              <a:cxnLst/>
              <a:rect l="l" t="t" r="r" b="b"/>
              <a:pathLst>
                <a:path w="987" h="806" extrusionOk="0">
                  <a:moveTo>
                    <a:pt x="444" y="0"/>
                  </a:moveTo>
                  <a:cubicBezTo>
                    <a:pt x="338" y="0"/>
                    <a:pt x="233" y="38"/>
                    <a:pt x="158" y="113"/>
                  </a:cubicBezTo>
                  <a:cubicBezTo>
                    <a:pt x="1" y="272"/>
                    <a:pt x="1" y="528"/>
                    <a:pt x="158" y="689"/>
                  </a:cubicBezTo>
                  <a:cubicBezTo>
                    <a:pt x="236" y="764"/>
                    <a:pt x="338" y="806"/>
                    <a:pt x="445" y="806"/>
                  </a:cubicBezTo>
                  <a:cubicBezTo>
                    <a:pt x="807" y="804"/>
                    <a:pt x="986" y="367"/>
                    <a:pt x="730" y="113"/>
                  </a:cubicBezTo>
                  <a:cubicBezTo>
                    <a:pt x="655" y="38"/>
                    <a:pt x="550" y="0"/>
                    <a:pt x="44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69" name="Google Shape;1366;p16"/>
            <p:cNvSpPr/>
            <p:nvPr/>
          </p:nvSpPr>
          <p:spPr>
            <a:xfrm>
              <a:off x="2610186" y="5261635"/>
              <a:ext cx="16851" cy="15942"/>
            </a:xfrm>
            <a:custGeom>
              <a:avLst/>
              <a:gdLst/>
              <a:ahLst/>
              <a:cxnLst/>
              <a:rect l="l" t="t" r="r" b="b"/>
              <a:pathLst>
                <a:path w="853" h="807" extrusionOk="0">
                  <a:moveTo>
                    <a:pt x="441" y="1"/>
                  </a:moveTo>
                  <a:cubicBezTo>
                    <a:pt x="336" y="1"/>
                    <a:pt x="232" y="38"/>
                    <a:pt x="157" y="114"/>
                  </a:cubicBezTo>
                  <a:cubicBezTo>
                    <a:pt x="1" y="273"/>
                    <a:pt x="1" y="529"/>
                    <a:pt x="157" y="689"/>
                  </a:cubicBezTo>
                  <a:cubicBezTo>
                    <a:pt x="235" y="764"/>
                    <a:pt x="337" y="806"/>
                    <a:pt x="446" y="806"/>
                  </a:cubicBezTo>
                  <a:cubicBezTo>
                    <a:pt x="447" y="806"/>
                    <a:pt x="448" y="806"/>
                    <a:pt x="448" y="806"/>
                  </a:cubicBezTo>
                  <a:cubicBezTo>
                    <a:pt x="671" y="806"/>
                    <a:pt x="853" y="625"/>
                    <a:pt x="851" y="401"/>
                  </a:cubicBezTo>
                  <a:cubicBezTo>
                    <a:pt x="850" y="292"/>
                    <a:pt x="806" y="190"/>
                    <a:pt x="729" y="114"/>
                  </a:cubicBezTo>
                  <a:cubicBezTo>
                    <a:pt x="652" y="38"/>
                    <a:pt x="546" y="1"/>
                    <a:pt x="44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70" name="Google Shape;1367;p16"/>
            <p:cNvSpPr/>
            <p:nvPr/>
          </p:nvSpPr>
          <p:spPr>
            <a:xfrm>
              <a:off x="2656450" y="5197569"/>
              <a:ext cx="19478" cy="15942"/>
            </a:xfrm>
            <a:custGeom>
              <a:avLst/>
              <a:gdLst/>
              <a:ahLst/>
              <a:cxnLst/>
              <a:rect l="l" t="t" r="r" b="b"/>
              <a:pathLst>
                <a:path w="986" h="807" extrusionOk="0">
                  <a:moveTo>
                    <a:pt x="441" y="0"/>
                  </a:moveTo>
                  <a:cubicBezTo>
                    <a:pt x="336" y="0"/>
                    <a:pt x="232" y="38"/>
                    <a:pt x="157" y="113"/>
                  </a:cubicBezTo>
                  <a:cubicBezTo>
                    <a:pt x="0" y="273"/>
                    <a:pt x="0" y="529"/>
                    <a:pt x="157" y="689"/>
                  </a:cubicBezTo>
                  <a:cubicBezTo>
                    <a:pt x="234" y="764"/>
                    <a:pt x="337" y="805"/>
                    <a:pt x="445" y="806"/>
                  </a:cubicBezTo>
                  <a:cubicBezTo>
                    <a:pt x="807" y="806"/>
                    <a:pt x="986" y="367"/>
                    <a:pt x="728" y="113"/>
                  </a:cubicBezTo>
                  <a:cubicBezTo>
                    <a:pt x="651" y="38"/>
                    <a:pt x="546" y="0"/>
                    <a:pt x="44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71" name="Google Shape;1368;p16"/>
            <p:cNvSpPr/>
            <p:nvPr/>
          </p:nvSpPr>
          <p:spPr>
            <a:xfrm>
              <a:off x="2609136" y="5141504"/>
              <a:ext cx="18747" cy="15942"/>
            </a:xfrm>
            <a:custGeom>
              <a:avLst/>
              <a:gdLst/>
              <a:ahLst/>
              <a:cxnLst/>
              <a:rect l="l" t="t" r="r" b="b"/>
              <a:pathLst>
                <a:path w="949" h="807" extrusionOk="0">
                  <a:moveTo>
                    <a:pt x="405" y="1"/>
                  </a:moveTo>
                  <a:cubicBezTo>
                    <a:pt x="299" y="1"/>
                    <a:pt x="194" y="38"/>
                    <a:pt x="119" y="114"/>
                  </a:cubicBezTo>
                  <a:cubicBezTo>
                    <a:pt x="43" y="190"/>
                    <a:pt x="1" y="294"/>
                    <a:pt x="2" y="401"/>
                  </a:cubicBezTo>
                  <a:cubicBezTo>
                    <a:pt x="1" y="508"/>
                    <a:pt x="43" y="611"/>
                    <a:pt x="119" y="685"/>
                  </a:cubicBezTo>
                  <a:cubicBezTo>
                    <a:pt x="194" y="763"/>
                    <a:pt x="298" y="806"/>
                    <a:pt x="408" y="806"/>
                  </a:cubicBezTo>
                  <a:cubicBezTo>
                    <a:pt x="770" y="806"/>
                    <a:pt x="948" y="367"/>
                    <a:pt x="691" y="114"/>
                  </a:cubicBezTo>
                  <a:cubicBezTo>
                    <a:pt x="616" y="38"/>
                    <a:pt x="511" y="1"/>
                    <a:pt x="40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72" name="Google Shape;1369;p16"/>
            <p:cNvSpPr/>
            <p:nvPr/>
          </p:nvSpPr>
          <p:spPr>
            <a:xfrm>
              <a:off x="2610186" y="5397757"/>
              <a:ext cx="19498" cy="15923"/>
            </a:xfrm>
            <a:custGeom>
              <a:avLst/>
              <a:gdLst/>
              <a:ahLst/>
              <a:cxnLst/>
              <a:rect l="l" t="t" r="r" b="b"/>
              <a:pathLst>
                <a:path w="987" h="806" extrusionOk="0">
                  <a:moveTo>
                    <a:pt x="443" y="0"/>
                  </a:moveTo>
                  <a:cubicBezTo>
                    <a:pt x="337" y="0"/>
                    <a:pt x="232" y="37"/>
                    <a:pt x="157" y="112"/>
                  </a:cubicBezTo>
                  <a:cubicBezTo>
                    <a:pt x="1" y="272"/>
                    <a:pt x="1" y="527"/>
                    <a:pt x="157" y="688"/>
                  </a:cubicBezTo>
                  <a:cubicBezTo>
                    <a:pt x="235" y="762"/>
                    <a:pt x="337" y="805"/>
                    <a:pt x="446" y="806"/>
                  </a:cubicBezTo>
                  <a:cubicBezTo>
                    <a:pt x="808" y="805"/>
                    <a:pt x="986" y="365"/>
                    <a:pt x="729" y="112"/>
                  </a:cubicBezTo>
                  <a:cubicBezTo>
                    <a:pt x="654" y="37"/>
                    <a:pt x="549" y="0"/>
                    <a:pt x="443"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sp>
          <p:nvSpPr>
            <p:cNvPr id="273" name="Google Shape;1370;p16"/>
            <p:cNvSpPr/>
            <p:nvPr/>
          </p:nvSpPr>
          <p:spPr>
            <a:xfrm>
              <a:off x="2531087" y="5389835"/>
              <a:ext cx="18728" cy="15923"/>
            </a:xfrm>
            <a:custGeom>
              <a:avLst/>
              <a:gdLst/>
              <a:ahLst/>
              <a:cxnLst/>
              <a:rect l="l" t="t" r="r" b="b"/>
              <a:pathLst>
                <a:path w="948" h="806" extrusionOk="0">
                  <a:moveTo>
                    <a:pt x="406" y="0"/>
                  </a:moveTo>
                  <a:cubicBezTo>
                    <a:pt x="301" y="0"/>
                    <a:pt x="195" y="38"/>
                    <a:pt x="120" y="113"/>
                  </a:cubicBezTo>
                  <a:cubicBezTo>
                    <a:pt x="44" y="189"/>
                    <a:pt x="2" y="293"/>
                    <a:pt x="3" y="400"/>
                  </a:cubicBezTo>
                  <a:cubicBezTo>
                    <a:pt x="0" y="624"/>
                    <a:pt x="180" y="806"/>
                    <a:pt x="402" y="806"/>
                  </a:cubicBezTo>
                  <a:cubicBezTo>
                    <a:pt x="404" y="806"/>
                    <a:pt x="405" y="806"/>
                    <a:pt x="407" y="806"/>
                  </a:cubicBezTo>
                  <a:lnTo>
                    <a:pt x="408" y="806"/>
                  </a:lnTo>
                  <a:cubicBezTo>
                    <a:pt x="769" y="804"/>
                    <a:pt x="948" y="367"/>
                    <a:pt x="691" y="113"/>
                  </a:cubicBezTo>
                  <a:cubicBezTo>
                    <a:pt x="617" y="38"/>
                    <a:pt x="512" y="0"/>
                    <a:pt x="406"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VNI-Avo" pitchFamily="2" charset="0"/>
                <a:ea typeface="Arial"/>
                <a:cs typeface="Arial"/>
                <a:sym typeface="Arial"/>
              </a:endParaRPr>
            </a:p>
          </p:txBody>
        </p:sp>
      </p:grpSp>
      <p:sp>
        <p:nvSpPr>
          <p:cNvPr id="278" name="TextBox 277"/>
          <p:cNvSpPr txBox="1"/>
          <p:nvPr/>
        </p:nvSpPr>
        <p:spPr>
          <a:xfrm>
            <a:off x="4199842" y="2721090"/>
            <a:ext cx="921833" cy="748988"/>
          </a:xfrm>
          <a:prstGeom prst="rect">
            <a:avLst/>
          </a:prstGeom>
          <a:noFill/>
        </p:spPr>
        <p:txBody>
          <a:bodyPr wrap="square" rtlCol="0">
            <a:spAutoFit/>
          </a:bodyPr>
          <a:lstStyle/>
          <a:p>
            <a:r>
              <a:rPr lang="en-US" sz="4267" dirty="0" smtClean="0">
                <a:solidFill>
                  <a:srgbClr val="FF0000"/>
                </a:solidFill>
                <a:latin typeface="VNI-Avo" pitchFamily="2" charset="0"/>
              </a:rPr>
              <a:t>48</a:t>
            </a:r>
            <a:endParaRPr lang="en-US" sz="4267" dirty="0">
              <a:solidFill>
                <a:srgbClr val="FF0000"/>
              </a:solidFill>
              <a:latin typeface="VNI-Avo" pitchFamily="2" charset="0"/>
            </a:endParaRPr>
          </a:p>
        </p:txBody>
      </p:sp>
      <p:sp>
        <p:nvSpPr>
          <p:cNvPr id="280" name="TextBox 279"/>
          <p:cNvSpPr txBox="1"/>
          <p:nvPr/>
        </p:nvSpPr>
        <p:spPr>
          <a:xfrm>
            <a:off x="8395102" y="3892979"/>
            <a:ext cx="921833" cy="748988"/>
          </a:xfrm>
          <a:prstGeom prst="rect">
            <a:avLst/>
          </a:prstGeom>
          <a:noFill/>
        </p:spPr>
        <p:txBody>
          <a:bodyPr wrap="square" rtlCol="0">
            <a:spAutoFit/>
          </a:bodyPr>
          <a:lstStyle/>
          <a:p>
            <a:r>
              <a:rPr lang="en-US" sz="4267" dirty="0" smtClean="0">
                <a:solidFill>
                  <a:srgbClr val="FF0000"/>
                </a:solidFill>
                <a:latin typeface="VNI-Avo" pitchFamily="2" charset="0"/>
              </a:rPr>
              <a:t>48</a:t>
            </a:r>
            <a:endParaRPr lang="en-US" sz="4267" dirty="0">
              <a:solidFill>
                <a:srgbClr val="FF0000"/>
              </a:solidFill>
              <a:latin typeface="VNI-Avo" pitchFamily="2" charset="0"/>
            </a:endParaRPr>
          </a:p>
        </p:txBody>
      </p:sp>
      <p:grpSp>
        <p:nvGrpSpPr>
          <p:cNvPr id="290" name="Group 289"/>
          <p:cNvGrpSpPr/>
          <p:nvPr/>
        </p:nvGrpSpPr>
        <p:grpSpPr>
          <a:xfrm>
            <a:off x="3927542" y="3597131"/>
            <a:ext cx="1254248" cy="1317991"/>
            <a:chOff x="4018715" y="2602558"/>
            <a:chExt cx="940686" cy="988493"/>
          </a:xfrm>
        </p:grpSpPr>
        <p:sp>
          <p:nvSpPr>
            <p:cNvPr id="23" name="TextBox 22"/>
            <p:cNvSpPr txBox="1"/>
            <p:nvPr/>
          </p:nvSpPr>
          <p:spPr>
            <a:xfrm>
              <a:off x="4018715" y="3121643"/>
              <a:ext cx="940686" cy="469408"/>
            </a:xfrm>
            <a:prstGeom prst="rect">
              <a:avLst/>
            </a:prstGeom>
            <a:noFill/>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467" dirty="0" err="1" smtClean="0">
                  <a:latin typeface="VNI-Avo" pitchFamily="2" charset="0"/>
                  <a:cs typeface="Times New Roman" panose="02020603050405020304" pitchFamily="18" charset="0"/>
                </a:rPr>
                <a:t>Toång</a:t>
              </a:r>
              <a:endParaRPr lang="en-US" sz="3467" dirty="0">
                <a:latin typeface="VNI-Avo" pitchFamily="2" charset="0"/>
                <a:cs typeface="Times New Roman" panose="02020603050405020304" pitchFamily="18" charset="0"/>
              </a:endParaRPr>
            </a:p>
          </p:txBody>
        </p:sp>
        <p:cxnSp>
          <p:nvCxnSpPr>
            <p:cNvPr id="281" name="Straight Arrow Connector 280"/>
            <p:cNvCxnSpPr/>
            <p:nvPr/>
          </p:nvCxnSpPr>
          <p:spPr>
            <a:xfrm flipV="1">
              <a:off x="4484630" y="2602558"/>
              <a:ext cx="8856" cy="516051"/>
            </a:xfrm>
            <a:prstGeom prst="straightConnector1">
              <a:avLst/>
            </a:prstGeom>
            <a:noFill/>
            <a:ln>
              <a:solidFill>
                <a:srgbClr val="92D050"/>
              </a:solidFill>
              <a:tailEnd type="triangle"/>
            </a:ln>
          </p:spPr>
          <p:style>
            <a:lnRef idx="1">
              <a:schemeClr val="dk1"/>
            </a:lnRef>
            <a:fillRef idx="0">
              <a:schemeClr val="dk1"/>
            </a:fillRef>
            <a:effectRef idx="0">
              <a:schemeClr val="dk1"/>
            </a:effectRef>
            <a:fontRef idx="minor">
              <a:schemeClr val="tx1"/>
            </a:fontRef>
          </p:style>
        </p:cxnSp>
      </p:grpSp>
      <p:grpSp>
        <p:nvGrpSpPr>
          <p:cNvPr id="302" name="Group 301"/>
          <p:cNvGrpSpPr/>
          <p:nvPr/>
        </p:nvGrpSpPr>
        <p:grpSpPr>
          <a:xfrm>
            <a:off x="9266794" y="2717620"/>
            <a:ext cx="2919288" cy="815289"/>
            <a:chOff x="6007077" y="1971550"/>
            <a:chExt cx="2189467" cy="611467"/>
          </a:xfrm>
        </p:grpSpPr>
        <p:grpSp>
          <p:nvGrpSpPr>
            <p:cNvPr id="303" name="Group 302"/>
            <p:cNvGrpSpPr/>
            <p:nvPr/>
          </p:nvGrpSpPr>
          <p:grpSpPr>
            <a:xfrm>
              <a:off x="6007077" y="1971550"/>
              <a:ext cx="2189467" cy="469408"/>
              <a:chOff x="5992548" y="2400964"/>
              <a:chExt cx="2189467" cy="469408"/>
            </a:xfrm>
          </p:grpSpPr>
          <p:sp>
            <p:nvSpPr>
              <p:cNvPr id="305" name="TextBox 304"/>
              <p:cNvSpPr txBox="1"/>
              <p:nvPr/>
            </p:nvSpPr>
            <p:spPr>
              <a:xfrm>
                <a:off x="6566421" y="2400964"/>
                <a:ext cx="1615594" cy="469408"/>
              </a:xfrm>
              <a:prstGeom prst="rect">
                <a:avLst/>
              </a:prstGeom>
              <a:noFill/>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467" dirty="0" err="1" smtClean="0">
                    <a:latin typeface="VNI-Avo" pitchFamily="2" charset="0"/>
                    <a:cs typeface="Times New Roman" panose="02020603050405020304" pitchFamily="18" charset="0"/>
                  </a:rPr>
                  <a:t>Soá</a:t>
                </a:r>
                <a:r>
                  <a:rPr lang="en-US" sz="3467" dirty="0" smtClean="0">
                    <a:latin typeface="VNI-Avo" pitchFamily="2" charset="0"/>
                    <a:cs typeface="Times New Roman" panose="02020603050405020304" pitchFamily="18" charset="0"/>
                  </a:rPr>
                  <a:t> </a:t>
                </a:r>
                <a:r>
                  <a:rPr lang="en-US" sz="3467" dirty="0" err="1" smtClean="0">
                    <a:latin typeface="VNI-Avo" pitchFamily="2" charset="0"/>
                    <a:cs typeface="Times New Roman" panose="02020603050405020304" pitchFamily="18" charset="0"/>
                  </a:rPr>
                  <a:t>haïng</a:t>
                </a:r>
                <a:endParaRPr lang="en-US" sz="3467" dirty="0">
                  <a:latin typeface="VNI-Avo" pitchFamily="2" charset="0"/>
                  <a:cs typeface="Times New Roman" panose="02020603050405020304" pitchFamily="18" charset="0"/>
                </a:endParaRPr>
              </a:p>
            </p:txBody>
          </p:sp>
          <p:cxnSp>
            <p:nvCxnSpPr>
              <p:cNvPr id="306" name="Straight Arrow Connector 305"/>
              <p:cNvCxnSpPr>
                <a:stCxn id="305" idx="1"/>
              </p:cNvCxnSpPr>
              <p:nvPr/>
            </p:nvCxnSpPr>
            <p:spPr>
              <a:xfrm flipH="1" flipV="1">
                <a:off x="5992548" y="2538057"/>
                <a:ext cx="573872" cy="97612"/>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grpSp>
        <p:cxnSp>
          <p:nvCxnSpPr>
            <p:cNvPr id="304" name="Straight Arrow Connector 303"/>
            <p:cNvCxnSpPr>
              <a:stCxn id="305" idx="1"/>
              <a:endCxn id="13" idx="3"/>
            </p:cNvCxnSpPr>
            <p:nvPr/>
          </p:nvCxnSpPr>
          <p:spPr>
            <a:xfrm flipH="1">
              <a:off x="6052552" y="2206254"/>
              <a:ext cx="528398" cy="376763"/>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grpSp>
      <p:grpSp>
        <p:nvGrpSpPr>
          <p:cNvPr id="319" name="Group 318"/>
          <p:cNvGrpSpPr/>
          <p:nvPr/>
        </p:nvGrpSpPr>
        <p:grpSpPr>
          <a:xfrm>
            <a:off x="736093" y="3470061"/>
            <a:ext cx="2077409" cy="1311482"/>
            <a:chOff x="860959" y="2593789"/>
            <a:chExt cx="1558057" cy="983612"/>
          </a:xfrm>
        </p:grpSpPr>
        <p:grpSp>
          <p:nvGrpSpPr>
            <p:cNvPr id="298" name="Group 297"/>
            <p:cNvGrpSpPr/>
            <p:nvPr/>
          </p:nvGrpSpPr>
          <p:grpSpPr>
            <a:xfrm>
              <a:off x="860959" y="2593800"/>
              <a:ext cx="1558057" cy="983601"/>
              <a:chOff x="-110690" y="2540277"/>
              <a:chExt cx="1558057" cy="983601"/>
            </a:xfrm>
            <a:noFill/>
          </p:grpSpPr>
          <p:sp>
            <p:nvSpPr>
              <p:cNvPr id="300" name="TextBox 299"/>
              <p:cNvSpPr txBox="1"/>
              <p:nvPr/>
            </p:nvSpPr>
            <p:spPr>
              <a:xfrm>
                <a:off x="-110690" y="3054470"/>
                <a:ext cx="1558057" cy="469408"/>
              </a:xfrm>
              <a:prstGeom prst="rect">
                <a:avLst/>
              </a:prstGeom>
              <a:grpFill/>
              <a:ln>
                <a:solidFill>
                  <a:srgbClr val="92D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467" dirty="0" err="1" smtClean="0">
                    <a:latin typeface="VNI-Avo" pitchFamily="2" charset="0"/>
                    <a:cs typeface="Times New Roman" panose="02020603050405020304" pitchFamily="18" charset="0"/>
                  </a:rPr>
                  <a:t>Soá</a:t>
                </a:r>
                <a:r>
                  <a:rPr lang="en-US" sz="3467" dirty="0" smtClean="0">
                    <a:latin typeface="VNI-Avo" pitchFamily="2" charset="0"/>
                    <a:cs typeface="Times New Roman" panose="02020603050405020304" pitchFamily="18" charset="0"/>
                  </a:rPr>
                  <a:t> </a:t>
                </a:r>
                <a:r>
                  <a:rPr lang="en-US" sz="3467" dirty="0" err="1" smtClean="0">
                    <a:latin typeface="VNI-Avo" pitchFamily="2" charset="0"/>
                    <a:cs typeface="Times New Roman" panose="02020603050405020304" pitchFamily="18" charset="0"/>
                  </a:rPr>
                  <a:t>haïng</a:t>
                </a:r>
                <a:endParaRPr lang="en-US" sz="3467" dirty="0">
                  <a:latin typeface="VNI-Avo" pitchFamily="2" charset="0"/>
                  <a:cs typeface="Times New Roman" panose="02020603050405020304" pitchFamily="18" charset="0"/>
                </a:endParaRPr>
              </a:p>
            </p:txBody>
          </p:sp>
          <p:cxnSp>
            <p:nvCxnSpPr>
              <p:cNvPr id="301" name="Straight Arrow Connector 300"/>
              <p:cNvCxnSpPr>
                <a:stCxn id="300" idx="0"/>
              </p:cNvCxnSpPr>
              <p:nvPr/>
            </p:nvCxnSpPr>
            <p:spPr>
              <a:xfrm flipH="1" flipV="1">
                <a:off x="29967" y="2540277"/>
                <a:ext cx="638372" cy="514193"/>
              </a:xfrm>
              <a:prstGeom prst="straightConnector1">
                <a:avLst/>
              </a:prstGeom>
              <a:grpFill/>
              <a:ln>
                <a:solidFill>
                  <a:srgbClr val="92D050"/>
                </a:solidFill>
                <a:tailEnd type="triangle"/>
              </a:ln>
            </p:spPr>
            <p:style>
              <a:lnRef idx="1">
                <a:schemeClr val="dk1"/>
              </a:lnRef>
              <a:fillRef idx="0">
                <a:schemeClr val="dk1"/>
              </a:fillRef>
              <a:effectRef idx="0">
                <a:schemeClr val="dk1"/>
              </a:effectRef>
              <a:fontRef idx="minor">
                <a:schemeClr val="tx1"/>
              </a:fontRef>
            </p:style>
          </p:cxnSp>
        </p:grpSp>
        <p:cxnSp>
          <p:nvCxnSpPr>
            <p:cNvPr id="317" name="Straight Arrow Connector 316"/>
            <p:cNvCxnSpPr/>
            <p:nvPr/>
          </p:nvCxnSpPr>
          <p:spPr>
            <a:xfrm flipV="1">
              <a:off x="1639706" y="2593789"/>
              <a:ext cx="611126" cy="508742"/>
            </a:xfrm>
            <a:prstGeom prst="straightConnector1">
              <a:avLst/>
            </a:prstGeom>
            <a:noFill/>
            <a:ln>
              <a:solidFill>
                <a:srgbClr val="92D050"/>
              </a:solidFill>
              <a:tailEnd type="triangle"/>
            </a:ln>
          </p:spPr>
          <p:style>
            <a:lnRef idx="1">
              <a:schemeClr val="dk1"/>
            </a:lnRef>
            <a:fillRef idx="0">
              <a:schemeClr val="dk1"/>
            </a:fillRef>
            <a:effectRef idx="0">
              <a:schemeClr val="dk1"/>
            </a:effectRef>
            <a:fontRef idx="minor">
              <a:schemeClr val="tx1"/>
            </a:fontRef>
          </p:style>
        </p:cxnSp>
      </p:grpSp>
      <p:sp>
        <p:nvSpPr>
          <p:cNvPr id="91" name="Rounded Rectangle 90"/>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latin typeface="VNI-Avo" pitchFamily="2" charset="0"/>
            </a:endParaRPr>
          </a:p>
        </p:txBody>
      </p:sp>
      <p:sp>
        <p:nvSpPr>
          <p:cNvPr id="92" name="TextBox 91"/>
          <p:cNvSpPr txBox="1"/>
          <p:nvPr/>
        </p:nvSpPr>
        <p:spPr>
          <a:xfrm>
            <a:off x="1616364" y="186958"/>
            <a:ext cx="8861518" cy="584775"/>
          </a:xfrm>
          <a:prstGeom prst="rect">
            <a:avLst/>
          </a:prstGeom>
          <a:noFill/>
        </p:spPr>
        <p:txBody>
          <a:bodyPr wrap="square" rtlCol="0">
            <a:spAutoFit/>
          </a:bodyPr>
          <a:lstStyle/>
          <a:p>
            <a:r>
              <a:rPr lang="en-US" sz="3200" dirty="0" err="1" smtClean="0">
                <a:solidFill>
                  <a:schemeClr val="accent3">
                    <a:lumMod val="75000"/>
                  </a:schemeClr>
                </a:solidFill>
                <a:latin typeface="VNI-Avo" pitchFamily="2" charset="0"/>
                <a:cs typeface="Times New Roman" panose="02020603050405020304" pitchFamily="18" charset="0"/>
              </a:rPr>
              <a:t>Tính</a:t>
            </a:r>
            <a:r>
              <a:rPr lang="en-US" sz="3200" dirty="0" smtClean="0">
                <a:solidFill>
                  <a:schemeClr val="accent3">
                    <a:lumMod val="75000"/>
                  </a:schemeClr>
                </a:solidFill>
                <a:latin typeface="VNI-Avo" pitchFamily="2" charset="0"/>
                <a:cs typeface="Times New Roman" panose="02020603050405020304" pitchFamily="18" charset="0"/>
              </a:rPr>
              <a:t> </a:t>
            </a:r>
            <a:r>
              <a:rPr lang="en-US" sz="3200" dirty="0" err="1" smtClean="0">
                <a:solidFill>
                  <a:schemeClr val="accent3">
                    <a:lumMod val="75000"/>
                  </a:schemeClr>
                </a:solidFill>
                <a:latin typeface="VNI-Avo" pitchFamily="2" charset="0"/>
                <a:cs typeface="Times New Roman" panose="02020603050405020304" pitchFamily="18" charset="0"/>
              </a:rPr>
              <a:t>toång</a:t>
            </a:r>
            <a:r>
              <a:rPr lang="en-US" sz="3200" dirty="0" smtClean="0">
                <a:solidFill>
                  <a:schemeClr val="accent3">
                    <a:lumMod val="75000"/>
                  </a:schemeClr>
                </a:solidFill>
                <a:latin typeface="VNI-Avo" pitchFamily="2" charset="0"/>
                <a:cs typeface="Times New Roman" panose="02020603050405020304" pitchFamily="18" charset="0"/>
              </a:rPr>
              <a:t> </a:t>
            </a:r>
            <a:r>
              <a:rPr lang="en-US" sz="3200" dirty="0" err="1" smtClean="0">
                <a:solidFill>
                  <a:schemeClr val="accent3">
                    <a:lumMod val="75000"/>
                  </a:schemeClr>
                </a:solidFill>
                <a:latin typeface="VNI-Avo" pitchFamily="2" charset="0"/>
                <a:cs typeface="Times New Roman" panose="02020603050405020304" pitchFamily="18" charset="0"/>
              </a:rPr>
              <a:t>cuûa</a:t>
            </a:r>
            <a:r>
              <a:rPr lang="en-US" sz="3200" dirty="0" smtClean="0">
                <a:solidFill>
                  <a:schemeClr val="accent3">
                    <a:lumMod val="75000"/>
                  </a:schemeClr>
                </a:solidFill>
                <a:latin typeface="VNI-Avo" pitchFamily="2" charset="0"/>
                <a:cs typeface="Times New Roman" panose="02020603050405020304" pitchFamily="18" charset="0"/>
              </a:rPr>
              <a:t> </a:t>
            </a:r>
            <a:r>
              <a:rPr lang="en-US" sz="3200" dirty="0" err="1" smtClean="0">
                <a:solidFill>
                  <a:schemeClr val="accent3">
                    <a:lumMod val="75000"/>
                  </a:schemeClr>
                </a:solidFill>
                <a:latin typeface="VNI-Avo" pitchFamily="2" charset="0"/>
                <a:cs typeface="Times New Roman" panose="02020603050405020304" pitchFamily="18" charset="0"/>
              </a:rPr>
              <a:t>caùc</a:t>
            </a:r>
            <a:r>
              <a:rPr lang="en-US" sz="3200" dirty="0" smtClean="0">
                <a:solidFill>
                  <a:schemeClr val="accent3">
                    <a:lumMod val="75000"/>
                  </a:schemeClr>
                </a:solidFill>
                <a:latin typeface="VNI-Avo" pitchFamily="2" charset="0"/>
                <a:cs typeface="Times New Roman" panose="02020603050405020304" pitchFamily="18" charset="0"/>
              </a:rPr>
              <a:t> </a:t>
            </a:r>
            <a:r>
              <a:rPr lang="en-US" sz="3200" dirty="0" err="1" smtClean="0">
                <a:solidFill>
                  <a:schemeClr val="accent3">
                    <a:lumMod val="75000"/>
                  </a:schemeClr>
                </a:solidFill>
                <a:latin typeface="VNI-Avo" pitchFamily="2" charset="0"/>
                <a:cs typeface="Times New Roman" panose="02020603050405020304" pitchFamily="18" charset="0"/>
              </a:rPr>
              <a:t>soá</a:t>
            </a:r>
            <a:endParaRPr lang="en-US" sz="3200" dirty="0">
              <a:solidFill>
                <a:schemeClr val="accent3">
                  <a:lumMod val="75000"/>
                </a:schemeClr>
              </a:solidFill>
              <a:latin typeface="VNI-Avo" pitchFamily="2" charset="0"/>
              <a:cs typeface="Times New Roman" panose="02020603050405020304" pitchFamily="18" charset="0"/>
            </a:endParaRPr>
          </a:p>
        </p:txBody>
      </p:sp>
    </p:spTree>
    <p:extLst>
      <p:ext uri="{BB962C8B-B14F-4D97-AF65-F5344CB8AC3E}">
        <p14:creationId xmlns:p14="http://schemas.microsoft.com/office/powerpoint/2010/main" val="199637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78" grpId="0"/>
      <p:bldP spid="2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资源 711"/>
          <p:cNvPicPr>
            <a:picLocks noChangeAspect="1"/>
          </p:cNvPicPr>
          <p:nvPr/>
        </p:nvPicPr>
        <p:blipFill>
          <a:blip r:embed="rId3"/>
          <a:stretch>
            <a:fillRect/>
          </a:stretch>
        </p:blipFill>
        <p:spPr>
          <a:xfrm>
            <a:off x="97790" y="4859655"/>
            <a:ext cx="11996420" cy="2129155"/>
          </a:xfrm>
          <a:prstGeom prst="rect">
            <a:avLst/>
          </a:prstGeom>
        </p:spPr>
      </p:pic>
      <p:pic>
        <p:nvPicPr>
          <p:cNvPr id="4" name="图片 3" descr="资源 811"/>
          <p:cNvPicPr>
            <a:picLocks noChangeAspect="1"/>
          </p:cNvPicPr>
          <p:nvPr/>
        </p:nvPicPr>
        <p:blipFill>
          <a:blip r:embed="rId4"/>
          <a:stretch>
            <a:fillRect/>
          </a:stretch>
        </p:blipFill>
        <p:spPr>
          <a:xfrm>
            <a:off x="3964940" y="3628390"/>
            <a:ext cx="4262120" cy="2689860"/>
          </a:xfrm>
          <a:prstGeom prst="rect">
            <a:avLst/>
          </a:prstGeom>
        </p:spPr>
      </p:pic>
      <p:pic>
        <p:nvPicPr>
          <p:cNvPr id="12" name="图片 11" descr="资源 611"/>
          <p:cNvPicPr>
            <a:picLocks noChangeAspect="1"/>
          </p:cNvPicPr>
          <p:nvPr/>
        </p:nvPicPr>
        <p:blipFill>
          <a:blip r:embed="rId5"/>
          <a:stretch>
            <a:fillRect/>
          </a:stretch>
        </p:blipFill>
        <p:spPr>
          <a:xfrm>
            <a:off x="925195" y="3346450"/>
            <a:ext cx="1393825" cy="676275"/>
          </a:xfrm>
          <a:prstGeom prst="rect">
            <a:avLst/>
          </a:prstGeom>
        </p:spPr>
      </p:pic>
      <p:sp>
        <p:nvSpPr>
          <p:cNvPr id="23" name="文本框 22"/>
          <p:cNvSpPr txBox="1"/>
          <p:nvPr/>
        </p:nvSpPr>
        <p:spPr>
          <a:xfrm>
            <a:off x="4269274" y="508802"/>
            <a:ext cx="4839162" cy="1212319"/>
          </a:xfrm>
          <a:prstGeom prst="rect">
            <a:avLst/>
          </a:prstGeom>
          <a:noFill/>
        </p:spPr>
        <p:txBody>
          <a:bodyPr wrap="square" lIns="72327" tIns="36163" rIns="72327" bIns="36163" rtlCol="0">
            <a:spAutoFit/>
          </a:bodyPr>
          <a:lstStyle/>
          <a:p>
            <a:pPr algn="l">
              <a:lnSpc>
                <a:spcPct val="130000"/>
              </a:lnSpc>
            </a:pPr>
            <a:r>
              <a:rPr lang="en-US" altLang="zh-CN" sz="5695" dirty="0" err="1" smtClean="0">
                <a:solidFill>
                  <a:schemeClr val="tx1"/>
                </a:solidFill>
                <a:latin typeface="VNI-Avo" pitchFamily="2" charset="0"/>
                <a:cs typeface="+mn-ea"/>
                <a:sym typeface="+mn-lt"/>
              </a:rPr>
              <a:t>Hoaït</a:t>
            </a:r>
            <a:r>
              <a:rPr lang="en-US" altLang="zh-CN" sz="5695" dirty="0" smtClean="0">
                <a:solidFill>
                  <a:schemeClr val="tx1"/>
                </a:solidFill>
                <a:latin typeface="VNI-Avo" pitchFamily="2" charset="0"/>
                <a:cs typeface="+mn-ea"/>
                <a:sym typeface="+mn-lt"/>
              </a:rPr>
              <a:t> </a:t>
            </a:r>
            <a:r>
              <a:rPr lang="en-US" altLang="zh-CN" sz="5695" dirty="0" err="1" smtClean="0">
                <a:solidFill>
                  <a:schemeClr val="tx1"/>
                </a:solidFill>
                <a:latin typeface="VNI-Avo" pitchFamily="2" charset="0"/>
                <a:cs typeface="+mn-ea"/>
                <a:sym typeface="+mn-lt"/>
              </a:rPr>
              <a:t>ñoäng</a:t>
            </a:r>
            <a:r>
              <a:rPr lang="en-US" altLang="zh-CN" sz="5695" dirty="0" smtClean="0">
                <a:solidFill>
                  <a:schemeClr val="tx1"/>
                </a:solidFill>
                <a:latin typeface="VNI-Avo" pitchFamily="2" charset="0"/>
                <a:cs typeface="+mn-ea"/>
                <a:sym typeface="+mn-lt"/>
              </a:rPr>
              <a:t> </a:t>
            </a:r>
            <a:r>
              <a:rPr lang="en-US" altLang="zh-CN" sz="5695" dirty="0" smtClean="0">
                <a:solidFill>
                  <a:schemeClr val="tx1"/>
                </a:solidFill>
                <a:latin typeface="VNI-Avo" pitchFamily="2" charset="0"/>
                <a:cs typeface="+mn-ea"/>
                <a:sym typeface="+mn-lt"/>
              </a:rPr>
              <a:t>2</a:t>
            </a:r>
            <a:endParaRPr lang="en-US" altLang="zh-CN" sz="5695" dirty="0">
              <a:solidFill>
                <a:schemeClr val="tx1"/>
              </a:solidFill>
              <a:latin typeface="VNI-Avo" pitchFamily="2" charset="0"/>
              <a:cs typeface="+mn-ea"/>
              <a:sym typeface="+mn-lt"/>
            </a:endParaRPr>
          </a:p>
        </p:txBody>
      </p:sp>
      <p:pic>
        <p:nvPicPr>
          <p:cNvPr id="11" name="图片 10"/>
          <p:cNvPicPr>
            <a:picLocks noChangeAspect="1"/>
          </p:cNvPicPr>
          <p:nvPr/>
        </p:nvPicPr>
        <p:blipFill>
          <a:blip r:embed="rId6"/>
          <a:stretch>
            <a:fillRect/>
          </a:stretch>
        </p:blipFill>
        <p:spPr>
          <a:xfrm>
            <a:off x="8628380" y="5850255"/>
            <a:ext cx="784860" cy="776605"/>
          </a:xfrm>
          <a:prstGeom prst="rect">
            <a:avLst/>
          </a:prstGeom>
        </p:spPr>
      </p:pic>
      <p:grpSp>
        <p:nvGrpSpPr>
          <p:cNvPr id="661" name="Group 15"/>
          <p:cNvGrpSpPr>
            <a:grpSpLocks noChangeAspect="1"/>
          </p:cNvGrpSpPr>
          <p:nvPr/>
        </p:nvGrpSpPr>
        <p:grpSpPr bwMode="auto">
          <a:xfrm>
            <a:off x="1191512" y="5960861"/>
            <a:ext cx="1761835" cy="882912"/>
            <a:chOff x="5549" y="3722"/>
            <a:chExt cx="1325" cy="664"/>
          </a:xfrm>
        </p:grpSpPr>
        <p:sp>
          <p:nvSpPr>
            <p:cNvPr id="662" name="AutoShape 14"/>
            <p:cNvSpPr>
              <a:spLocks noChangeAspect="1" noChangeArrowheads="1" noTextEdit="1"/>
            </p:cNvSpPr>
            <p:nvPr/>
          </p:nvSpPr>
          <p:spPr bwMode="auto">
            <a:xfrm>
              <a:off x="5556" y="3727"/>
              <a:ext cx="1318"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3" name="Freeform 16"/>
            <p:cNvSpPr/>
            <p:nvPr/>
          </p:nvSpPr>
          <p:spPr bwMode="auto">
            <a:xfrm>
              <a:off x="5706" y="4090"/>
              <a:ext cx="83" cy="76"/>
            </a:xfrm>
            <a:custGeom>
              <a:avLst/>
              <a:gdLst>
                <a:gd name="T0" fmla="*/ 0 w 35"/>
                <a:gd name="T1" fmla="*/ 23 h 32"/>
                <a:gd name="T2" fmla="*/ 0 w 35"/>
                <a:gd name="T3" fmla="*/ 20 h 32"/>
                <a:gd name="T4" fmla="*/ 35 w 35"/>
                <a:gd name="T5" fmla="*/ 1 h 32"/>
                <a:gd name="T6" fmla="*/ 33 w 35"/>
                <a:gd name="T7" fmla="*/ 13 h 32"/>
                <a:gd name="T8" fmla="*/ 28 w 35"/>
                <a:gd name="T9" fmla="*/ 26 h 32"/>
                <a:gd name="T10" fmla="*/ 20 w 35"/>
                <a:gd name="T11" fmla="*/ 31 h 32"/>
                <a:gd name="T12" fmla="*/ 11 w 35"/>
                <a:gd name="T13" fmla="*/ 30 h 32"/>
                <a:gd name="T14" fmla="*/ 2 w 35"/>
                <a:gd name="T15" fmla="*/ 29 h 32"/>
                <a:gd name="T16" fmla="*/ 0 w 35"/>
                <a:gd name="T17" fmla="*/ 26 h 32"/>
                <a:gd name="T18" fmla="*/ 0 w 35"/>
                <a:gd name="T19"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2">
                  <a:moveTo>
                    <a:pt x="0" y="23"/>
                  </a:moveTo>
                  <a:cubicBezTo>
                    <a:pt x="0" y="22"/>
                    <a:pt x="0" y="20"/>
                    <a:pt x="0" y="20"/>
                  </a:cubicBezTo>
                  <a:cubicBezTo>
                    <a:pt x="11" y="0"/>
                    <a:pt x="35" y="1"/>
                    <a:pt x="35" y="1"/>
                  </a:cubicBezTo>
                  <a:cubicBezTo>
                    <a:pt x="35" y="1"/>
                    <a:pt x="34" y="5"/>
                    <a:pt x="33" y="13"/>
                  </a:cubicBezTo>
                  <a:cubicBezTo>
                    <a:pt x="33" y="21"/>
                    <a:pt x="30" y="25"/>
                    <a:pt x="28" y="26"/>
                  </a:cubicBezTo>
                  <a:cubicBezTo>
                    <a:pt x="27" y="28"/>
                    <a:pt x="22" y="32"/>
                    <a:pt x="20" y="31"/>
                  </a:cubicBezTo>
                  <a:cubicBezTo>
                    <a:pt x="19" y="29"/>
                    <a:pt x="12" y="30"/>
                    <a:pt x="11" y="30"/>
                  </a:cubicBezTo>
                  <a:cubicBezTo>
                    <a:pt x="10" y="31"/>
                    <a:pt x="7" y="32"/>
                    <a:pt x="2" y="29"/>
                  </a:cubicBezTo>
                  <a:cubicBezTo>
                    <a:pt x="1" y="28"/>
                    <a:pt x="0" y="27"/>
                    <a:pt x="0" y="26"/>
                  </a:cubicBezTo>
                  <a:cubicBezTo>
                    <a:pt x="0" y="25"/>
                    <a:pt x="0" y="24"/>
                    <a:pt x="0" y="23"/>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4" name="Freeform 17"/>
            <p:cNvSpPr/>
            <p:nvPr/>
          </p:nvSpPr>
          <p:spPr bwMode="auto">
            <a:xfrm>
              <a:off x="5703" y="4140"/>
              <a:ext cx="131" cy="108"/>
            </a:xfrm>
            <a:custGeom>
              <a:avLst/>
              <a:gdLst>
                <a:gd name="T0" fmla="*/ 5 w 55"/>
                <a:gd name="T1" fmla="*/ 20 h 45"/>
                <a:gd name="T2" fmla="*/ 12 w 55"/>
                <a:gd name="T3" fmla="*/ 37 h 45"/>
                <a:gd name="T4" fmla="*/ 55 w 55"/>
                <a:gd name="T5" fmla="*/ 26 h 45"/>
                <a:gd name="T6" fmla="*/ 45 w 55"/>
                <a:gd name="T7" fmla="*/ 16 h 45"/>
                <a:gd name="T8" fmla="*/ 16 w 55"/>
                <a:gd name="T9" fmla="*/ 4 h 45"/>
                <a:gd name="T10" fmla="*/ 5 w 55"/>
                <a:gd name="T11" fmla="*/ 20 h 45"/>
              </a:gdLst>
              <a:ahLst/>
              <a:cxnLst>
                <a:cxn ang="0">
                  <a:pos x="T0" y="T1"/>
                </a:cxn>
                <a:cxn ang="0">
                  <a:pos x="T2" y="T3"/>
                </a:cxn>
                <a:cxn ang="0">
                  <a:pos x="T4" y="T5"/>
                </a:cxn>
                <a:cxn ang="0">
                  <a:pos x="T6" y="T7"/>
                </a:cxn>
                <a:cxn ang="0">
                  <a:pos x="T8" y="T9"/>
                </a:cxn>
                <a:cxn ang="0">
                  <a:pos x="T10" y="T11"/>
                </a:cxn>
              </a:cxnLst>
              <a:rect l="0" t="0" r="r" b="b"/>
              <a:pathLst>
                <a:path w="55" h="45">
                  <a:moveTo>
                    <a:pt x="5" y="20"/>
                  </a:moveTo>
                  <a:cubicBezTo>
                    <a:pt x="5" y="20"/>
                    <a:pt x="2" y="31"/>
                    <a:pt x="12" y="37"/>
                  </a:cubicBezTo>
                  <a:cubicBezTo>
                    <a:pt x="21" y="43"/>
                    <a:pt x="34" y="45"/>
                    <a:pt x="55" y="26"/>
                  </a:cubicBezTo>
                  <a:cubicBezTo>
                    <a:pt x="55" y="26"/>
                    <a:pt x="49" y="21"/>
                    <a:pt x="45" y="16"/>
                  </a:cubicBezTo>
                  <a:cubicBezTo>
                    <a:pt x="40" y="12"/>
                    <a:pt x="25" y="0"/>
                    <a:pt x="16" y="4"/>
                  </a:cubicBezTo>
                  <a:cubicBezTo>
                    <a:pt x="7" y="9"/>
                    <a:pt x="0" y="15"/>
                    <a:pt x="5" y="2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5" name="Freeform 18"/>
            <p:cNvSpPr/>
            <p:nvPr/>
          </p:nvSpPr>
          <p:spPr bwMode="auto">
            <a:xfrm>
              <a:off x="5703" y="4183"/>
              <a:ext cx="143" cy="24"/>
            </a:xfrm>
            <a:custGeom>
              <a:avLst/>
              <a:gdLst>
                <a:gd name="T0" fmla="*/ 2 w 60"/>
                <a:gd name="T1" fmla="*/ 3 h 10"/>
                <a:gd name="T2" fmla="*/ 57 w 60"/>
                <a:gd name="T3" fmla="*/ 10 h 10"/>
                <a:gd name="T4" fmla="*/ 58 w 60"/>
                <a:gd name="T5" fmla="*/ 7 h 10"/>
                <a:gd name="T6" fmla="*/ 2 w 60"/>
                <a:gd name="T7" fmla="*/ 0 h 10"/>
                <a:gd name="T8" fmla="*/ 2 w 60"/>
                <a:gd name="T9" fmla="*/ 3 h 10"/>
              </a:gdLst>
              <a:ahLst/>
              <a:cxnLst>
                <a:cxn ang="0">
                  <a:pos x="T0" y="T1"/>
                </a:cxn>
                <a:cxn ang="0">
                  <a:pos x="T2" y="T3"/>
                </a:cxn>
                <a:cxn ang="0">
                  <a:pos x="T4" y="T5"/>
                </a:cxn>
                <a:cxn ang="0">
                  <a:pos x="T6" y="T7"/>
                </a:cxn>
                <a:cxn ang="0">
                  <a:pos x="T8" y="T9"/>
                </a:cxn>
              </a:cxnLst>
              <a:rect l="0" t="0" r="r" b="b"/>
              <a:pathLst>
                <a:path w="60" h="10">
                  <a:moveTo>
                    <a:pt x="2" y="3"/>
                  </a:moveTo>
                  <a:cubicBezTo>
                    <a:pt x="20" y="3"/>
                    <a:pt x="39" y="7"/>
                    <a:pt x="57" y="10"/>
                  </a:cubicBezTo>
                  <a:cubicBezTo>
                    <a:pt x="59" y="10"/>
                    <a:pt x="60" y="7"/>
                    <a:pt x="58" y="7"/>
                  </a:cubicBezTo>
                  <a:cubicBezTo>
                    <a:pt x="39" y="4"/>
                    <a:pt x="21" y="0"/>
                    <a:pt x="2" y="0"/>
                  </a:cubicBezTo>
                  <a:cubicBezTo>
                    <a:pt x="0" y="0"/>
                    <a:pt x="0" y="3"/>
                    <a:pt x="2" y="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6" name="Freeform 19"/>
            <p:cNvSpPr/>
            <p:nvPr/>
          </p:nvSpPr>
          <p:spPr bwMode="auto">
            <a:xfrm>
              <a:off x="5691" y="4135"/>
              <a:ext cx="155" cy="113"/>
            </a:xfrm>
            <a:custGeom>
              <a:avLst/>
              <a:gdLst>
                <a:gd name="T0" fmla="*/ 8 w 65"/>
                <a:gd name="T1" fmla="*/ 21 h 47"/>
                <a:gd name="T2" fmla="*/ 27 w 65"/>
                <a:gd name="T3" fmla="*/ 47 h 47"/>
                <a:gd name="T4" fmla="*/ 64 w 65"/>
                <a:gd name="T5" fmla="*/ 28 h 47"/>
                <a:gd name="T6" fmla="*/ 64 w 65"/>
                <a:gd name="T7" fmla="*/ 26 h 47"/>
                <a:gd name="T8" fmla="*/ 24 w 65"/>
                <a:gd name="T9" fmla="*/ 4 h 47"/>
                <a:gd name="T10" fmla="*/ 9 w 65"/>
                <a:gd name="T11" fmla="*/ 23 h 47"/>
                <a:gd name="T12" fmla="*/ 11 w 65"/>
                <a:gd name="T13" fmla="*/ 21 h 47"/>
                <a:gd name="T14" fmla="*/ 27 w 65"/>
                <a:gd name="T15" fmla="*/ 7 h 47"/>
                <a:gd name="T16" fmla="*/ 48 w 65"/>
                <a:gd name="T17" fmla="*/ 17 h 47"/>
                <a:gd name="T18" fmla="*/ 59 w 65"/>
                <a:gd name="T19" fmla="*/ 26 h 47"/>
                <a:gd name="T20" fmla="*/ 62 w 65"/>
                <a:gd name="T21" fmla="*/ 26 h 47"/>
                <a:gd name="T22" fmla="*/ 44 w 65"/>
                <a:gd name="T23" fmla="*/ 39 h 47"/>
                <a:gd name="T24" fmla="*/ 25 w 65"/>
                <a:gd name="T25" fmla="*/ 43 h 47"/>
                <a:gd name="T26" fmla="*/ 11 w 65"/>
                <a:gd name="T27" fmla="*/ 23 h 47"/>
                <a:gd name="T28" fmla="*/ 8 w 65"/>
                <a:gd name="T29"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8" y="21"/>
                  </a:moveTo>
                  <a:cubicBezTo>
                    <a:pt x="2" y="34"/>
                    <a:pt x="15" y="46"/>
                    <a:pt x="27" y="47"/>
                  </a:cubicBezTo>
                  <a:cubicBezTo>
                    <a:pt x="42" y="47"/>
                    <a:pt x="54" y="38"/>
                    <a:pt x="64" y="28"/>
                  </a:cubicBezTo>
                  <a:cubicBezTo>
                    <a:pt x="65" y="28"/>
                    <a:pt x="65" y="27"/>
                    <a:pt x="64" y="26"/>
                  </a:cubicBezTo>
                  <a:cubicBezTo>
                    <a:pt x="52" y="18"/>
                    <a:pt x="41" y="0"/>
                    <a:pt x="24" y="4"/>
                  </a:cubicBezTo>
                  <a:cubicBezTo>
                    <a:pt x="19" y="6"/>
                    <a:pt x="0" y="16"/>
                    <a:pt x="9" y="23"/>
                  </a:cubicBezTo>
                  <a:cubicBezTo>
                    <a:pt x="10" y="24"/>
                    <a:pt x="12" y="22"/>
                    <a:pt x="11" y="21"/>
                  </a:cubicBezTo>
                  <a:cubicBezTo>
                    <a:pt x="4" y="15"/>
                    <a:pt x="25" y="7"/>
                    <a:pt x="27" y="7"/>
                  </a:cubicBezTo>
                  <a:cubicBezTo>
                    <a:pt x="35" y="6"/>
                    <a:pt x="43" y="12"/>
                    <a:pt x="48" y="17"/>
                  </a:cubicBezTo>
                  <a:cubicBezTo>
                    <a:pt x="52" y="20"/>
                    <a:pt x="55" y="23"/>
                    <a:pt x="59" y="26"/>
                  </a:cubicBezTo>
                  <a:cubicBezTo>
                    <a:pt x="63" y="29"/>
                    <a:pt x="61" y="28"/>
                    <a:pt x="62" y="26"/>
                  </a:cubicBezTo>
                  <a:cubicBezTo>
                    <a:pt x="57" y="31"/>
                    <a:pt x="51" y="35"/>
                    <a:pt x="44" y="39"/>
                  </a:cubicBezTo>
                  <a:cubicBezTo>
                    <a:pt x="38" y="43"/>
                    <a:pt x="32" y="44"/>
                    <a:pt x="25" y="43"/>
                  </a:cubicBezTo>
                  <a:cubicBezTo>
                    <a:pt x="16" y="42"/>
                    <a:pt x="7" y="32"/>
                    <a:pt x="11" y="23"/>
                  </a:cubicBezTo>
                  <a:cubicBezTo>
                    <a:pt x="12" y="21"/>
                    <a:pt x="9" y="20"/>
                    <a:pt x="8" y="2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7" name="Freeform 20"/>
            <p:cNvSpPr/>
            <p:nvPr/>
          </p:nvSpPr>
          <p:spPr bwMode="auto">
            <a:xfrm>
              <a:off x="5703" y="4078"/>
              <a:ext cx="98" cy="93"/>
            </a:xfrm>
            <a:custGeom>
              <a:avLst/>
              <a:gdLst>
                <a:gd name="T0" fmla="*/ 3 w 41"/>
                <a:gd name="T1" fmla="*/ 38 h 39"/>
                <a:gd name="T2" fmla="*/ 19 w 41"/>
                <a:gd name="T3" fmla="*/ 22 h 39"/>
                <a:gd name="T4" fmla="*/ 39 w 41"/>
                <a:gd name="T5" fmla="*/ 4 h 39"/>
                <a:gd name="T6" fmla="*/ 38 w 41"/>
                <a:gd name="T7" fmla="*/ 1 h 39"/>
                <a:gd name="T8" fmla="*/ 20 w 41"/>
                <a:gd name="T9" fmla="*/ 17 h 39"/>
                <a:gd name="T10" fmla="*/ 2 w 41"/>
                <a:gd name="T11" fmla="*/ 36 h 39"/>
                <a:gd name="T12" fmla="*/ 3 w 41"/>
                <a:gd name="T13" fmla="*/ 38 h 39"/>
              </a:gdLst>
              <a:ahLst/>
              <a:cxnLst>
                <a:cxn ang="0">
                  <a:pos x="T0" y="T1"/>
                </a:cxn>
                <a:cxn ang="0">
                  <a:pos x="T2" y="T3"/>
                </a:cxn>
                <a:cxn ang="0">
                  <a:pos x="T4" y="T5"/>
                </a:cxn>
                <a:cxn ang="0">
                  <a:pos x="T6" y="T7"/>
                </a:cxn>
                <a:cxn ang="0">
                  <a:pos x="T8" y="T9"/>
                </a:cxn>
                <a:cxn ang="0">
                  <a:pos x="T10" y="T11"/>
                </a:cxn>
                <a:cxn ang="0">
                  <a:pos x="T12" y="T13"/>
                </a:cxn>
              </a:cxnLst>
              <a:rect l="0" t="0" r="r" b="b"/>
              <a:pathLst>
                <a:path w="41" h="39">
                  <a:moveTo>
                    <a:pt x="3" y="38"/>
                  </a:moveTo>
                  <a:cubicBezTo>
                    <a:pt x="10" y="34"/>
                    <a:pt x="13" y="28"/>
                    <a:pt x="19" y="22"/>
                  </a:cubicBezTo>
                  <a:cubicBezTo>
                    <a:pt x="25" y="16"/>
                    <a:pt x="32" y="9"/>
                    <a:pt x="39" y="4"/>
                  </a:cubicBezTo>
                  <a:cubicBezTo>
                    <a:pt x="41" y="3"/>
                    <a:pt x="40" y="0"/>
                    <a:pt x="38" y="1"/>
                  </a:cubicBezTo>
                  <a:cubicBezTo>
                    <a:pt x="31" y="6"/>
                    <a:pt x="26" y="11"/>
                    <a:pt x="20" y="17"/>
                  </a:cubicBezTo>
                  <a:cubicBezTo>
                    <a:pt x="14" y="23"/>
                    <a:pt x="9" y="31"/>
                    <a:pt x="2" y="36"/>
                  </a:cubicBezTo>
                  <a:cubicBezTo>
                    <a:pt x="0" y="37"/>
                    <a:pt x="2" y="39"/>
                    <a:pt x="3" y="3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8" name="Freeform 21"/>
            <p:cNvSpPr/>
            <p:nvPr/>
          </p:nvSpPr>
          <p:spPr bwMode="auto">
            <a:xfrm>
              <a:off x="5703" y="4078"/>
              <a:ext cx="100" cy="84"/>
            </a:xfrm>
            <a:custGeom>
              <a:avLst/>
              <a:gdLst>
                <a:gd name="T0" fmla="*/ 24 w 42"/>
                <a:gd name="T1" fmla="*/ 34 h 35"/>
                <a:gd name="T2" fmla="*/ 41 w 42"/>
                <a:gd name="T3" fmla="*/ 2 h 35"/>
                <a:gd name="T4" fmla="*/ 40 w 42"/>
                <a:gd name="T5" fmla="*/ 0 h 35"/>
                <a:gd name="T6" fmla="*/ 1 w 42"/>
                <a:gd name="T7" fmla="*/ 21 h 35"/>
                <a:gd name="T8" fmla="*/ 4 w 42"/>
                <a:gd name="T9" fmla="*/ 22 h 35"/>
                <a:gd name="T10" fmla="*/ 40 w 42"/>
                <a:gd name="T11" fmla="*/ 3 h 35"/>
                <a:gd name="T12" fmla="*/ 39 w 42"/>
                <a:gd name="T13" fmla="*/ 1 h 35"/>
                <a:gd name="T14" fmla="*/ 23 w 42"/>
                <a:gd name="T15" fmla="*/ 32 h 35"/>
                <a:gd name="T16" fmla="*/ 24 w 42"/>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5">
                  <a:moveTo>
                    <a:pt x="24" y="34"/>
                  </a:moveTo>
                  <a:cubicBezTo>
                    <a:pt x="38" y="29"/>
                    <a:pt x="36" y="14"/>
                    <a:pt x="41" y="2"/>
                  </a:cubicBezTo>
                  <a:cubicBezTo>
                    <a:pt x="42" y="1"/>
                    <a:pt x="41" y="0"/>
                    <a:pt x="40" y="0"/>
                  </a:cubicBezTo>
                  <a:cubicBezTo>
                    <a:pt x="24" y="3"/>
                    <a:pt x="7" y="5"/>
                    <a:pt x="1" y="21"/>
                  </a:cubicBezTo>
                  <a:cubicBezTo>
                    <a:pt x="0" y="23"/>
                    <a:pt x="3" y="24"/>
                    <a:pt x="4" y="22"/>
                  </a:cubicBezTo>
                  <a:cubicBezTo>
                    <a:pt x="10" y="7"/>
                    <a:pt x="26" y="6"/>
                    <a:pt x="40" y="3"/>
                  </a:cubicBezTo>
                  <a:cubicBezTo>
                    <a:pt x="40" y="2"/>
                    <a:pt x="39" y="2"/>
                    <a:pt x="39" y="1"/>
                  </a:cubicBezTo>
                  <a:cubicBezTo>
                    <a:pt x="34" y="11"/>
                    <a:pt x="35" y="26"/>
                    <a:pt x="23" y="32"/>
                  </a:cubicBezTo>
                  <a:cubicBezTo>
                    <a:pt x="21" y="32"/>
                    <a:pt x="22" y="35"/>
                    <a:pt x="24" y="3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69" name="Freeform 22"/>
            <p:cNvSpPr/>
            <p:nvPr/>
          </p:nvSpPr>
          <p:spPr bwMode="auto">
            <a:xfrm>
              <a:off x="5907" y="4157"/>
              <a:ext cx="91" cy="79"/>
            </a:xfrm>
            <a:custGeom>
              <a:avLst/>
              <a:gdLst>
                <a:gd name="T0" fmla="*/ 34 w 38"/>
                <a:gd name="T1" fmla="*/ 12 h 33"/>
                <a:gd name="T2" fmla="*/ 0 w 38"/>
                <a:gd name="T3" fmla="*/ 13 h 33"/>
                <a:gd name="T4" fmla="*/ 14 w 38"/>
                <a:gd name="T5" fmla="*/ 21 h 33"/>
                <a:gd name="T6" fmla="*/ 38 w 38"/>
                <a:gd name="T7" fmla="*/ 23 h 33"/>
                <a:gd name="T8" fmla="*/ 34 w 38"/>
                <a:gd name="T9" fmla="*/ 12 h 33"/>
              </a:gdLst>
              <a:ahLst/>
              <a:cxnLst>
                <a:cxn ang="0">
                  <a:pos x="T0" y="T1"/>
                </a:cxn>
                <a:cxn ang="0">
                  <a:pos x="T2" y="T3"/>
                </a:cxn>
                <a:cxn ang="0">
                  <a:pos x="T4" y="T5"/>
                </a:cxn>
                <a:cxn ang="0">
                  <a:pos x="T6" y="T7"/>
                </a:cxn>
                <a:cxn ang="0">
                  <a:pos x="T8" y="T9"/>
                </a:cxn>
              </a:cxnLst>
              <a:rect l="0" t="0" r="r" b="b"/>
              <a:pathLst>
                <a:path w="38" h="33">
                  <a:moveTo>
                    <a:pt x="34" y="12"/>
                  </a:moveTo>
                  <a:cubicBezTo>
                    <a:pt x="34" y="12"/>
                    <a:pt x="21" y="0"/>
                    <a:pt x="0" y="13"/>
                  </a:cubicBezTo>
                  <a:cubicBezTo>
                    <a:pt x="0" y="13"/>
                    <a:pt x="7" y="16"/>
                    <a:pt x="14" y="21"/>
                  </a:cubicBezTo>
                  <a:cubicBezTo>
                    <a:pt x="20" y="26"/>
                    <a:pt x="32" y="33"/>
                    <a:pt x="38" y="23"/>
                  </a:cubicBezTo>
                  <a:cubicBezTo>
                    <a:pt x="38" y="23"/>
                    <a:pt x="34" y="17"/>
                    <a:pt x="34" y="12"/>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0" name="Freeform 23"/>
            <p:cNvSpPr/>
            <p:nvPr/>
          </p:nvSpPr>
          <p:spPr bwMode="auto">
            <a:xfrm>
              <a:off x="5891" y="4155"/>
              <a:ext cx="107" cy="90"/>
            </a:xfrm>
            <a:custGeom>
              <a:avLst/>
              <a:gdLst>
                <a:gd name="T0" fmla="*/ 42 w 45"/>
                <a:gd name="T1" fmla="*/ 10 h 38"/>
                <a:gd name="T2" fmla="*/ 1 w 45"/>
                <a:gd name="T3" fmla="*/ 15 h 38"/>
                <a:gd name="T4" fmla="*/ 2 w 45"/>
                <a:gd name="T5" fmla="*/ 17 h 38"/>
                <a:gd name="T6" fmla="*/ 44 w 45"/>
                <a:gd name="T7" fmla="*/ 24 h 38"/>
                <a:gd name="T8" fmla="*/ 42 w 45"/>
                <a:gd name="T9" fmla="*/ 21 h 38"/>
                <a:gd name="T10" fmla="*/ 2 w 45"/>
                <a:gd name="T11" fmla="*/ 14 h 38"/>
                <a:gd name="T12" fmla="*/ 3 w 45"/>
                <a:gd name="T13" fmla="*/ 17 h 38"/>
                <a:gd name="T14" fmla="*/ 40 w 45"/>
                <a:gd name="T15" fmla="*/ 12 h 38"/>
                <a:gd name="T16" fmla="*/ 42 w 45"/>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8">
                  <a:moveTo>
                    <a:pt x="42" y="10"/>
                  </a:moveTo>
                  <a:cubicBezTo>
                    <a:pt x="29" y="0"/>
                    <a:pt x="12" y="5"/>
                    <a:pt x="1" y="15"/>
                  </a:cubicBezTo>
                  <a:cubicBezTo>
                    <a:pt x="0" y="16"/>
                    <a:pt x="0" y="17"/>
                    <a:pt x="2" y="17"/>
                  </a:cubicBezTo>
                  <a:cubicBezTo>
                    <a:pt x="17" y="20"/>
                    <a:pt x="29" y="38"/>
                    <a:pt x="44" y="24"/>
                  </a:cubicBezTo>
                  <a:cubicBezTo>
                    <a:pt x="45" y="22"/>
                    <a:pt x="43" y="20"/>
                    <a:pt x="42" y="21"/>
                  </a:cubicBezTo>
                  <a:cubicBezTo>
                    <a:pt x="29" y="34"/>
                    <a:pt x="16" y="17"/>
                    <a:pt x="2" y="14"/>
                  </a:cubicBezTo>
                  <a:cubicBezTo>
                    <a:pt x="3" y="15"/>
                    <a:pt x="3" y="16"/>
                    <a:pt x="3" y="17"/>
                  </a:cubicBezTo>
                  <a:cubicBezTo>
                    <a:pt x="13" y="8"/>
                    <a:pt x="29" y="3"/>
                    <a:pt x="40" y="12"/>
                  </a:cubicBezTo>
                  <a:cubicBezTo>
                    <a:pt x="42" y="14"/>
                    <a:pt x="44" y="12"/>
                    <a:pt x="42"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1" name="Freeform 24"/>
            <p:cNvSpPr/>
            <p:nvPr/>
          </p:nvSpPr>
          <p:spPr bwMode="auto">
            <a:xfrm>
              <a:off x="5912" y="4171"/>
              <a:ext cx="83" cy="31"/>
            </a:xfrm>
            <a:custGeom>
              <a:avLst/>
              <a:gdLst>
                <a:gd name="T0" fmla="*/ 34 w 35"/>
                <a:gd name="T1" fmla="*/ 10 h 13"/>
                <a:gd name="T2" fmla="*/ 1 w 35"/>
                <a:gd name="T3" fmla="*/ 7 h 13"/>
                <a:gd name="T4" fmla="*/ 3 w 35"/>
                <a:gd name="T5" fmla="*/ 9 h 13"/>
                <a:gd name="T6" fmla="*/ 32 w 35"/>
                <a:gd name="T7" fmla="*/ 12 h 13"/>
                <a:gd name="T8" fmla="*/ 34 w 35"/>
                <a:gd name="T9" fmla="*/ 10 h 13"/>
              </a:gdLst>
              <a:ahLst/>
              <a:cxnLst>
                <a:cxn ang="0">
                  <a:pos x="T0" y="T1"/>
                </a:cxn>
                <a:cxn ang="0">
                  <a:pos x="T2" y="T3"/>
                </a:cxn>
                <a:cxn ang="0">
                  <a:pos x="T4" y="T5"/>
                </a:cxn>
                <a:cxn ang="0">
                  <a:pos x="T6" y="T7"/>
                </a:cxn>
                <a:cxn ang="0">
                  <a:pos x="T8" y="T9"/>
                </a:cxn>
              </a:cxnLst>
              <a:rect l="0" t="0" r="r" b="b"/>
              <a:pathLst>
                <a:path w="35" h="13">
                  <a:moveTo>
                    <a:pt x="34" y="10"/>
                  </a:moveTo>
                  <a:cubicBezTo>
                    <a:pt x="24" y="3"/>
                    <a:pt x="12" y="0"/>
                    <a:pt x="1" y="7"/>
                  </a:cubicBezTo>
                  <a:cubicBezTo>
                    <a:pt x="0" y="8"/>
                    <a:pt x="1" y="10"/>
                    <a:pt x="3" y="9"/>
                  </a:cubicBezTo>
                  <a:cubicBezTo>
                    <a:pt x="12" y="4"/>
                    <a:pt x="24" y="6"/>
                    <a:pt x="32" y="12"/>
                  </a:cubicBezTo>
                  <a:cubicBezTo>
                    <a:pt x="34" y="13"/>
                    <a:pt x="35" y="11"/>
                    <a:pt x="34" y="10"/>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2" name="Freeform 25"/>
            <p:cNvSpPr/>
            <p:nvPr/>
          </p:nvSpPr>
          <p:spPr bwMode="auto">
            <a:xfrm>
              <a:off x="6000" y="4229"/>
              <a:ext cx="100" cy="66"/>
            </a:xfrm>
            <a:custGeom>
              <a:avLst/>
              <a:gdLst>
                <a:gd name="T0" fmla="*/ 0 w 42"/>
                <a:gd name="T1" fmla="*/ 6 h 28"/>
                <a:gd name="T2" fmla="*/ 24 w 42"/>
                <a:gd name="T3" fmla="*/ 2 h 28"/>
                <a:gd name="T4" fmla="*/ 42 w 42"/>
                <a:gd name="T5" fmla="*/ 3 h 28"/>
                <a:gd name="T6" fmla="*/ 7 w 42"/>
                <a:gd name="T7" fmla="*/ 22 h 28"/>
                <a:gd name="T8" fmla="*/ 2 w 42"/>
                <a:gd name="T9" fmla="*/ 16 h 28"/>
                <a:gd name="T10" fmla="*/ 1 w 42"/>
                <a:gd name="T11" fmla="*/ 13 h 28"/>
                <a:gd name="T12" fmla="*/ 0 w 42"/>
                <a:gd name="T13" fmla="*/ 6 h 28"/>
              </a:gdLst>
              <a:ahLst/>
              <a:cxnLst>
                <a:cxn ang="0">
                  <a:pos x="T0" y="T1"/>
                </a:cxn>
                <a:cxn ang="0">
                  <a:pos x="T2" y="T3"/>
                </a:cxn>
                <a:cxn ang="0">
                  <a:pos x="T4" y="T5"/>
                </a:cxn>
                <a:cxn ang="0">
                  <a:pos x="T6" y="T7"/>
                </a:cxn>
                <a:cxn ang="0">
                  <a:pos x="T8" y="T9"/>
                </a:cxn>
                <a:cxn ang="0">
                  <a:pos x="T10" y="T11"/>
                </a:cxn>
                <a:cxn ang="0">
                  <a:pos x="T12" y="T13"/>
                </a:cxn>
              </a:cxnLst>
              <a:rect l="0" t="0" r="r" b="b"/>
              <a:pathLst>
                <a:path w="42" h="28">
                  <a:moveTo>
                    <a:pt x="0" y="6"/>
                  </a:moveTo>
                  <a:cubicBezTo>
                    <a:pt x="5" y="0"/>
                    <a:pt x="16" y="1"/>
                    <a:pt x="24" y="2"/>
                  </a:cubicBezTo>
                  <a:cubicBezTo>
                    <a:pt x="33" y="4"/>
                    <a:pt x="42" y="3"/>
                    <a:pt x="42" y="3"/>
                  </a:cubicBezTo>
                  <a:cubicBezTo>
                    <a:pt x="26" y="28"/>
                    <a:pt x="7" y="22"/>
                    <a:pt x="7" y="22"/>
                  </a:cubicBezTo>
                  <a:cubicBezTo>
                    <a:pt x="6" y="20"/>
                    <a:pt x="4" y="18"/>
                    <a:pt x="2" y="16"/>
                  </a:cubicBezTo>
                  <a:cubicBezTo>
                    <a:pt x="2" y="15"/>
                    <a:pt x="2" y="14"/>
                    <a:pt x="1" y="13"/>
                  </a:cubicBezTo>
                  <a:cubicBezTo>
                    <a:pt x="1" y="11"/>
                    <a:pt x="1" y="8"/>
                    <a:pt x="0" y="6"/>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3" name="Freeform 26"/>
            <p:cNvSpPr/>
            <p:nvPr/>
          </p:nvSpPr>
          <p:spPr bwMode="auto">
            <a:xfrm>
              <a:off x="6000" y="4207"/>
              <a:ext cx="114" cy="88"/>
            </a:xfrm>
            <a:custGeom>
              <a:avLst/>
              <a:gdLst>
                <a:gd name="T0" fmla="*/ 7 w 48"/>
                <a:gd name="T1" fmla="*/ 34 h 37"/>
                <a:gd name="T2" fmla="*/ 47 w 48"/>
                <a:gd name="T3" fmla="*/ 9 h 37"/>
                <a:gd name="T4" fmla="*/ 46 w 48"/>
                <a:gd name="T5" fmla="*/ 6 h 37"/>
                <a:gd name="T6" fmla="*/ 0 w 48"/>
                <a:gd name="T7" fmla="*/ 17 h 37"/>
                <a:gd name="T8" fmla="*/ 3 w 48"/>
                <a:gd name="T9" fmla="*/ 19 h 37"/>
                <a:gd name="T10" fmla="*/ 46 w 48"/>
                <a:gd name="T11" fmla="*/ 9 h 37"/>
                <a:gd name="T12" fmla="*/ 45 w 48"/>
                <a:gd name="T13" fmla="*/ 7 h 37"/>
                <a:gd name="T14" fmla="*/ 8 w 48"/>
                <a:gd name="T15" fmla="*/ 31 h 37"/>
                <a:gd name="T16" fmla="*/ 7 w 48"/>
                <a:gd name="T17"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7">
                  <a:moveTo>
                    <a:pt x="7" y="34"/>
                  </a:moveTo>
                  <a:cubicBezTo>
                    <a:pt x="26" y="37"/>
                    <a:pt x="40" y="25"/>
                    <a:pt x="47" y="9"/>
                  </a:cubicBezTo>
                  <a:cubicBezTo>
                    <a:pt x="48" y="8"/>
                    <a:pt x="47" y="6"/>
                    <a:pt x="46" y="6"/>
                  </a:cubicBezTo>
                  <a:cubicBezTo>
                    <a:pt x="31" y="10"/>
                    <a:pt x="9" y="0"/>
                    <a:pt x="0" y="17"/>
                  </a:cubicBezTo>
                  <a:cubicBezTo>
                    <a:pt x="0" y="19"/>
                    <a:pt x="2" y="20"/>
                    <a:pt x="3" y="19"/>
                  </a:cubicBezTo>
                  <a:cubicBezTo>
                    <a:pt x="11" y="3"/>
                    <a:pt x="33" y="13"/>
                    <a:pt x="46" y="9"/>
                  </a:cubicBezTo>
                  <a:cubicBezTo>
                    <a:pt x="46" y="9"/>
                    <a:pt x="45" y="8"/>
                    <a:pt x="45" y="7"/>
                  </a:cubicBezTo>
                  <a:cubicBezTo>
                    <a:pt x="38" y="22"/>
                    <a:pt x="25" y="34"/>
                    <a:pt x="8" y="31"/>
                  </a:cubicBezTo>
                  <a:cubicBezTo>
                    <a:pt x="6" y="31"/>
                    <a:pt x="5" y="34"/>
                    <a:pt x="7" y="3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4" name="Freeform 27"/>
            <p:cNvSpPr/>
            <p:nvPr/>
          </p:nvSpPr>
          <p:spPr bwMode="auto">
            <a:xfrm>
              <a:off x="6002" y="4233"/>
              <a:ext cx="91" cy="46"/>
            </a:xfrm>
            <a:custGeom>
              <a:avLst/>
              <a:gdLst>
                <a:gd name="T0" fmla="*/ 2 w 38"/>
                <a:gd name="T1" fmla="*/ 17 h 19"/>
                <a:gd name="T2" fmla="*/ 37 w 38"/>
                <a:gd name="T3" fmla="*/ 4 h 19"/>
                <a:gd name="T4" fmla="*/ 35 w 38"/>
                <a:gd name="T5" fmla="*/ 2 h 19"/>
                <a:gd name="T6" fmla="*/ 3 w 38"/>
                <a:gd name="T7" fmla="*/ 14 h 19"/>
                <a:gd name="T8" fmla="*/ 2 w 38"/>
                <a:gd name="T9" fmla="*/ 17 h 19"/>
              </a:gdLst>
              <a:ahLst/>
              <a:cxnLst>
                <a:cxn ang="0">
                  <a:pos x="T0" y="T1"/>
                </a:cxn>
                <a:cxn ang="0">
                  <a:pos x="T2" y="T3"/>
                </a:cxn>
                <a:cxn ang="0">
                  <a:pos x="T4" y="T5"/>
                </a:cxn>
                <a:cxn ang="0">
                  <a:pos x="T6" y="T7"/>
                </a:cxn>
                <a:cxn ang="0">
                  <a:pos x="T8" y="T9"/>
                </a:cxn>
              </a:cxnLst>
              <a:rect l="0" t="0" r="r" b="b"/>
              <a:pathLst>
                <a:path w="38" h="19">
                  <a:moveTo>
                    <a:pt x="2" y="17"/>
                  </a:moveTo>
                  <a:cubicBezTo>
                    <a:pt x="15" y="19"/>
                    <a:pt x="30" y="15"/>
                    <a:pt x="37" y="4"/>
                  </a:cubicBezTo>
                  <a:cubicBezTo>
                    <a:pt x="38" y="2"/>
                    <a:pt x="36" y="0"/>
                    <a:pt x="35" y="2"/>
                  </a:cubicBezTo>
                  <a:cubicBezTo>
                    <a:pt x="28" y="13"/>
                    <a:pt x="14" y="16"/>
                    <a:pt x="3" y="14"/>
                  </a:cubicBezTo>
                  <a:cubicBezTo>
                    <a:pt x="1" y="14"/>
                    <a:pt x="0" y="16"/>
                    <a:pt x="2" y="17"/>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5" name="Freeform 28"/>
            <p:cNvSpPr/>
            <p:nvPr/>
          </p:nvSpPr>
          <p:spPr bwMode="auto">
            <a:xfrm>
              <a:off x="5983" y="4119"/>
              <a:ext cx="48" cy="258"/>
            </a:xfrm>
            <a:custGeom>
              <a:avLst/>
              <a:gdLst>
                <a:gd name="T0" fmla="*/ 9 w 20"/>
                <a:gd name="T1" fmla="*/ 78 h 108"/>
                <a:gd name="T2" fmla="*/ 5 w 20"/>
                <a:gd name="T3" fmla="*/ 39 h 108"/>
                <a:gd name="T4" fmla="*/ 0 w 20"/>
                <a:gd name="T5" fmla="*/ 2 h 108"/>
                <a:gd name="T6" fmla="*/ 0 w 20"/>
                <a:gd name="T7" fmla="*/ 1 h 108"/>
                <a:gd name="T8" fmla="*/ 4 w 20"/>
                <a:gd name="T9" fmla="*/ 0 h 108"/>
                <a:gd name="T10" fmla="*/ 5 w 20"/>
                <a:gd name="T11" fmla="*/ 7 h 108"/>
                <a:gd name="T12" fmla="*/ 16 w 20"/>
                <a:gd name="T13" fmla="*/ 75 h 108"/>
                <a:gd name="T14" fmla="*/ 19 w 20"/>
                <a:gd name="T15" fmla="*/ 108 h 108"/>
                <a:gd name="T16" fmla="*/ 15 w 20"/>
                <a:gd name="T17" fmla="*/ 104 h 108"/>
                <a:gd name="T18" fmla="*/ 12 w 20"/>
                <a:gd name="T19" fmla="*/ 96 h 108"/>
                <a:gd name="T20" fmla="*/ 9 w 20"/>
                <a:gd name="T21" fmla="*/ 7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08">
                  <a:moveTo>
                    <a:pt x="9" y="78"/>
                  </a:moveTo>
                  <a:cubicBezTo>
                    <a:pt x="8" y="65"/>
                    <a:pt x="6" y="52"/>
                    <a:pt x="5" y="39"/>
                  </a:cubicBezTo>
                  <a:cubicBezTo>
                    <a:pt x="4" y="27"/>
                    <a:pt x="2" y="15"/>
                    <a:pt x="0" y="2"/>
                  </a:cubicBezTo>
                  <a:cubicBezTo>
                    <a:pt x="0" y="2"/>
                    <a:pt x="0" y="1"/>
                    <a:pt x="0" y="1"/>
                  </a:cubicBezTo>
                  <a:cubicBezTo>
                    <a:pt x="1" y="1"/>
                    <a:pt x="3" y="1"/>
                    <a:pt x="4" y="0"/>
                  </a:cubicBezTo>
                  <a:cubicBezTo>
                    <a:pt x="5" y="3"/>
                    <a:pt x="5" y="5"/>
                    <a:pt x="5" y="7"/>
                  </a:cubicBezTo>
                  <a:cubicBezTo>
                    <a:pt x="9" y="30"/>
                    <a:pt x="12" y="53"/>
                    <a:pt x="16" y="75"/>
                  </a:cubicBezTo>
                  <a:cubicBezTo>
                    <a:pt x="17" y="86"/>
                    <a:pt x="20" y="97"/>
                    <a:pt x="19" y="108"/>
                  </a:cubicBezTo>
                  <a:cubicBezTo>
                    <a:pt x="18" y="107"/>
                    <a:pt x="17" y="105"/>
                    <a:pt x="15" y="104"/>
                  </a:cubicBezTo>
                  <a:cubicBezTo>
                    <a:pt x="12" y="100"/>
                    <a:pt x="12" y="101"/>
                    <a:pt x="12" y="96"/>
                  </a:cubicBezTo>
                  <a:cubicBezTo>
                    <a:pt x="11" y="90"/>
                    <a:pt x="9" y="84"/>
                    <a:pt x="9" y="78"/>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6" name="Freeform 29"/>
            <p:cNvSpPr/>
            <p:nvPr/>
          </p:nvSpPr>
          <p:spPr bwMode="auto">
            <a:xfrm>
              <a:off x="5979" y="4121"/>
              <a:ext cx="38" cy="251"/>
            </a:xfrm>
            <a:custGeom>
              <a:avLst/>
              <a:gdLst>
                <a:gd name="T0" fmla="*/ 11 w 16"/>
                <a:gd name="T1" fmla="*/ 68 h 105"/>
                <a:gd name="T2" fmla="*/ 0 w 16"/>
                <a:gd name="T3" fmla="*/ 0 h 105"/>
                <a:gd name="T4" fmla="*/ 2 w 16"/>
                <a:gd name="T5" fmla="*/ 0 h 105"/>
                <a:gd name="T6" fmla="*/ 12 w 16"/>
                <a:gd name="T7" fmla="*/ 68 h 105"/>
                <a:gd name="T8" fmla="*/ 13 w 16"/>
                <a:gd name="T9" fmla="*/ 79 h 105"/>
                <a:gd name="T10" fmla="*/ 16 w 16"/>
                <a:gd name="T11" fmla="*/ 105 h 105"/>
                <a:gd name="T12" fmla="*/ 14 w 16"/>
                <a:gd name="T13" fmla="*/ 104 h 105"/>
                <a:gd name="T14" fmla="*/ 12 w 16"/>
                <a:gd name="T15" fmla="*/ 79 h 105"/>
                <a:gd name="T16" fmla="*/ 11 w 16"/>
                <a:gd name="T17"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5">
                  <a:moveTo>
                    <a:pt x="11" y="68"/>
                  </a:moveTo>
                  <a:cubicBezTo>
                    <a:pt x="0" y="0"/>
                    <a:pt x="0" y="0"/>
                    <a:pt x="0" y="0"/>
                  </a:cubicBezTo>
                  <a:cubicBezTo>
                    <a:pt x="1" y="0"/>
                    <a:pt x="1" y="0"/>
                    <a:pt x="2" y="0"/>
                  </a:cubicBezTo>
                  <a:cubicBezTo>
                    <a:pt x="12" y="68"/>
                    <a:pt x="12" y="68"/>
                    <a:pt x="12" y="68"/>
                  </a:cubicBezTo>
                  <a:cubicBezTo>
                    <a:pt x="13" y="79"/>
                    <a:pt x="13" y="79"/>
                    <a:pt x="13" y="79"/>
                  </a:cubicBezTo>
                  <a:cubicBezTo>
                    <a:pt x="16" y="105"/>
                    <a:pt x="16" y="105"/>
                    <a:pt x="16" y="105"/>
                  </a:cubicBezTo>
                  <a:cubicBezTo>
                    <a:pt x="14" y="104"/>
                    <a:pt x="14" y="104"/>
                    <a:pt x="14" y="104"/>
                  </a:cubicBezTo>
                  <a:cubicBezTo>
                    <a:pt x="12" y="79"/>
                    <a:pt x="12" y="79"/>
                    <a:pt x="12" y="79"/>
                  </a:cubicBezTo>
                  <a:lnTo>
                    <a:pt x="11" y="68"/>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7" name="Freeform 30"/>
            <p:cNvSpPr/>
            <p:nvPr/>
          </p:nvSpPr>
          <p:spPr bwMode="auto">
            <a:xfrm>
              <a:off x="5993" y="4119"/>
              <a:ext cx="33" cy="267"/>
            </a:xfrm>
            <a:custGeom>
              <a:avLst/>
              <a:gdLst>
                <a:gd name="T0" fmla="*/ 9 w 14"/>
                <a:gd name="T1" fmla="*/ 76 h 112"/>
                <a:gd name="T2" fmla="*/ 5 w 14"/>
                <a:gd name="T3" fmla="*/ 43 h 112"/>
                <a:gd name="T4" fmla="*/ 0 w 14"/>
                <a:gd name="T5" fmla="*/ 0 h 112"/>
                <a:gd name="T6" fmla="*/ 1 w 14"/>
                <a:gd name="T7" fmla="*/ 0 h 112"/>
                <a:gd name="T8" fmla="*/ 6 w 14"/>
                <a:gd name="T9" fmla="*/ 42 h 112"/>
                <a:gd name="T10" fmla="*/ 9 w 14"/>
                <a:gd name="T11" fmla="*/ 72 h 112"/>
                <a:gd name="T12" fmla="*/ 10 w 14"/>
                <a:gd name="T13" fmla="*/ 80 h 112"/>
                <a:gd name="T14" fmla="*/ 14 w 14"/>
                <a:gd name="T15" fmla="*/ 112 h 112"/>
                <a:gd name="T16" fmla="*/ 11 w 14"/>
                <a:gd name="T17" fmla="*/ 112 h 112"/>
                <a:gd name="T18" fmla="*/ 9 w 14"/>
                <a:gd name="T19" fmla="*/ 81 h 112"/>
                <a:gd name="T20" fmla="*/ 9 w 14"/>
                <a:gd name="T21" fmla="*/ 7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12">
                  <a:moveTo>
                    <a:pt x="9" y="76"/>
                  </a:moveTo>
                  <a:cubicBezTo>
                    <a:pt x="5" y="43"/>
                    <a:pt x="5" y="43"/>
                    <a:pt x="5" y="43"/>
                  </a:cubicBezTo>
                  <a:cubicBezTo>
                    <a:pt x="3" y="28"/>
                    <a:pt x="2" y="14"/>
                    <a:pt x="0" y="0"/>
                  </a:cubicBezTo>
                  <a:cubicBezTo>
                    <a:pt x="0" y="0"/>
                    <a:pt x="0" y="0"/>
                    <a:pt x="1" y="0"/>
                  </a:cubicBezTo>
                  <a:cubicBezTo>
                    <a:pt x="3" y="14"/>
                    <a:pt x="4" y="27"/>
                    <a:pt x="6" y="42"/>
                  </a:cubicBezTo>
                  <a:cubicBezTo>
                    <a:pt x="9" y="72"/>
                    <a:pt x="9" y="72"/>
                    <a:pt x="9" y="72"/>
                  </a:cubicBezTo>
                  <a:cubicBezTo>
                    <a:pt x="10" y="80"/>
                    <a:pt x="10" y="80"/>
                    <a:pt x="10" y="80"/>
                  </a:cubicBezTo>
                  <a:cubicBezTo>
                    <a:pt x="14" y="112"/>
                    <a:pt x="14" y="112"/>
                    <a:pt x="14" y="112"/>
                  </a:cubicBezTo>
                  <a:cubicBezTo>
                    <a:pt x="11" y="112"/>
                    <a:pt x="11" y="112"/>
                    <a:pt x="11" y="112"/>
                  </a:cubicBezTo>
                  <a:cubicBezTo>
                    <a:pt x="9" y="81"/>
                    <a:pt x="9" y="81"/>
                    <a:pt x="9" y="81"/>
                  </a:cubicBezTo>
                  <a:lnTo>
                    <a:pt x="9" y="7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8" name="Freeform 31"/>
            <p:cNvSpPr/>
            <p:nvPr/>
          </p:nvSpPr>
          <p:spPr bwMode="auto">
            <a:xfrm>
              <a:off x="5957" y="3956"/>
              <a:ext cx="95" cy="62"/>
            </a:xfrm>
            <a:custGeom>
              <a:avLst/>
              <a:gdLst>
                <a:gd name="T0" fmla="*/ 0 w 40"/>
                <a:gd name="T1" fmla="*/ 8 h 26"/>
                <a:gd name="T2" fmla="*/ 5 w 40"/>
                <a:gd name="T3" fmla="*/ 0 h 26"/>
                <a:gd name="T4" fmla="*/ 9 w 40"/>
                <a:gd name="T5" fmla="*/ 5 h 26"/>
                <a:gd name="T6" fmla="*/ 15 w 40"/>
                <a:gd name="T7" fmla="*/ 11 h 26"/>
                <a:gd name="T8" fmla="*/ 18 w 40"/>
                <a:gd name="T9" fmla="*/ 14 h 26"/>
                <a:gd name="T10" fmla="*/ 20 w 40"/>
                <a:gd name="T11" fmla="*/ 16 h 26"/>
                <a:gd name="T12" fmla="*/ 25 w 40"/>
                <a:gd name="T13" fmla="*/ 20 h 26"/>
                <a:gd name="T14" fmla="*/ 29 w 40"/>
                <a:gd name="T15" fmla="*/ 16 h 26"/>
                <a:gd name="T16" fmla="*/ 31 w 40"/>
                <a:gd name="T17" fmla="*/ 13 h 26"/>
                <a:gd name="T18" fmla="*/ 33 w 40"/>
                <a:gd name="T19" fmla="*/ 11 h 26"/>
                <a:gd name="T20" fmla="*/ 39 w 40"/>
                <a:gd name="T21" fmla="*/ 4 h 26"/>
                <a:gd name="T22" fmla="*/ 40 w 40"/>
                <a:gd name="T23" fmla="*/ 18 h 26"/>
                <a:gd name="T24" fmla="*/ 0 w 40"/>
                <a:gd name="T2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6">
                  <a:moveTo>
                    <a:pt x="0" y="8"/>
                  </a:moveTo>
                  <a:cubicBezTo>
                    <a:pt x="1" y="5"/>
                    <a:pt x="2" y="2"/>
                    <a:pt x="5" y="0"/>
                  </a:cubicBezTo>
                  <a:cubicBezTo>
                    <a:pt x="6" y="1"/>
                    <a:pt x="7" y="3"/>
                    <a:pt x="9" y="5"/>
                  </a:cubicBezTo>
                  <a:cubicBezTo>
                    <a:pt x="11" y="7"/>
                    <a:pt x="13" y="9"/>
                    <a:pt x="15" y="11"/>
                  </a:cubicBezTo>
                  <a:cubicBezTo>
                    <a:pt x="16" y="12"/>
                    <a:pt x="17" y="13"/>
                    <a:pt x="18" y="14"/>
                  </a:cubicBezTo>
                  <a:cubicBezTo>
                    <a:pt x="18" y="15"/>
                    <a:pt x="19" y="15"/>
                    <a:pt x="20" y="16"/>
                  </a:cubicBezTo>
                  <a:cubicBezTo>
                    <a:pt x="22" y="17"/>
                    <a:pt x="23" y="19"/>
                    <a:pt x="25" y="20"/>
                  </a:cubicBezTo>
                  <a:cubicBezTo>
                    <a:pt x="26" y="19"/>
                    <a:pt x="28" y="18"/>
                    <a:pt x="29" y="16"/>
                  </a:cubicBezTo>
                  <a:cubicBezTo>
                    <a:pt x="29" y="15"/>
                    <a:pt x="30" y="14"/>
                    <a:pt x="31" y="13"/>
                  </a:cubicBezTo>
                  <a:cubicBezTo>
                    <a:pt x="32" y="12"/>
                    <a:pt x="32" y="11"/>
                    <a:pt x="33" y="11"/>
                  </a:cubicBezTo>
                  <a:cubicBezTo>
                    <a:pt x="39" y="4"/>
                    <a:pt x="39" y="4"/>
                    <a:pt x="39" y="4"/>
                  </a:cubicBezTo>
                  <a:cubicBezTo>
                    <a:pt x="40" y="9"/>
                    <a:pt x="40" y="13"/>
                    <a:pt x="40" y="18"/>
                  </a:cubicBezTo>
                  <a:cubicBezTo>
                    <a:pt x="28" y="26"/>
                    <a:pt x="14" y="19"/>
                    <a:pt x="0" y="8"/>
                  </a:cubicBezTo>
                  <a:close/>
                </a:path>
              </a:pathLst>
            </a:custGeom>
            <a:solidFill>
              <a:srgbClr val="D48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79" name="Freeform 32"/>
            <p:cNvSpPr/>
            <p:nvPr/>
          </p:nvSpPr>
          <p:spPr bwMode="auto">
            <a:xfrm>
              <a:off x="5881" y="3975"/>
              <a:ext cx="174" cy="170"/>
            </a:xfrm>
            <a:custGeom>
              <a:avLst/>
              <a:gdLst>
                <a:gd name="T0" fmla="*/ 9 w 73"/>
                <a:gd name="T1" fmla="*/ 21 h 71"/>
                <a:gd name="T2" fmla="*/ 18 w 73"/>
                <a:gd name="T3" fmla="*/ 24 h 71"/>
                <a:gd name="T4" fmla="*/ 22 w 73"/>
                <a:gd name="T5" fmla="*/ 19 h 71"/>
                <a:gd name="T6" fmla="*/ 25 w 73"/>
                <a:gd name="T7" fmla="*/ 13 h 71"/>
                <a:gd name="T8" fmla="*/ 31 w 73"/>
                <a:gd name="T9" fmla="*/ 1 h 71"/>
                <a:gd name="T10" fmla="*/ 32 w 73"/>
                <a:gd name="T11" fmla="*/ 0 h 71"/>
                <a:gd name="T12" fmla="*/ 72 w 73"/>
                <a:gd name="T13" fmla="*/ 10 h 71"/>
                <a:gd name="T14" fmla="*/ 71 w 73"/>
                <a:gd name="T15" fmla="*/ 33 h 71"/>
                <a:gd name="T16" fmla="*/ 56 w 73"/>
                <a:gd name="T17" fmla="*/ 62 h 71"/>
                <a:gd name="T18" fmla="*/ 32 w 73"/>
                <a:gd name="T19" fmla="*/ 66 h 71"/>
                <a:gd name="T20" fmla="*/ 7 w 73"/>
                <a:gd name="T21" fmla="*/ 43 h 71"/>
                <a:gd name="T22" fmla="*/ 0 w 73"/>
                <a:gd name="T23" fmla="*/ 14 h 71"/>
                <a:gd name="T24" fmla="*/ 9 w 73"/>
                <a:gd name="T25"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71">
                  <a:moveTo>
                    <a:pt x="9" y="21"/>
                  </a:moveTo>
                  <a:cubicBezTo>
                    <a:pt x="11" y="22"/>
                    <a:pt x="16" y="25"/>
                    <a:pt x="18" y="24"/>
                  </a:cubicBezTo>
                  <a:cubicBezTo>
                    <a:pt x="20" y="23"/>
                    <a:pt x="21" y="21"/>
                    <a:pt x="22" y="19"/>
                  </a:cubicBezTo>
                  <a:cubicBezTo>
                    <a:pt x="23" y="17"/>
                    <a:pt x="24" y="15"/>
                    <a:pt x="25" y="13"/>
                  </a:cubicBezTo>
                  <a:cubicBezTo>
                    <a:pt x="27" y="9"/>
                    <a:pt x="29" y="5"/>
                    <a:pt x="31" y="1"/>
                  </a:cubicBezTo>
                  <a:cubicBezTo>
                    <a:pt x="32" y="1"/>
                    <a:pt x="32" y="0"/>
                    <a:pt x="32" y="0"/>
                  </a:cubicBezTo>
                  <a:cubicBezTo>
                    <a:pt x="46" y="11"/>
                    <a:pt x="60" y="18"/>
                    <a:pt x="72" y="10"/>
                  </a:cubicBezTo>
                  <a:cubicBezTo>
                    <a:pt x="73" y="18"/>
                    <a:pt x="72" y="25"/>
                    <a:pt x="71" y="33"/>
                  </a:cubicBezTo>
                  <a:cubicBezTo>
                    <a:pt x="69" y="44"/>
                    <a:pt x="65" y="54"/>
                    <a:pt x="56" y="62"/>
                  </a:cubicBezTo>
                  <a:cubicBezTo>
                    <a:pt x="49" y="68"/>
                    <a:pt x="41" y="71"/>
                    <a:pt x="32" y="66"/>
                  </a:cubicBezTo>
                  <a:cubicBezTo>
                    <a:pt x="22" y="61"/>
                    <a:pt x="13" y="52"/>
                    <a:pt x="7" y="43"/>
                  </a:cubicBezTo>
                  <a:cubicBezTo>
                    <a:pt x="2" y="34"/>
                    <a:pt x="1" y="24"/>
                    <a:pt x="0" y="14"/>
                  </a:cubicBezTo>
                  <a:cubicBezTo>
                    <a:pt x="3" y="17"/>
                    <a:pt x="6" y="20"/>
                    <a:pt x="9" y="21"/>
                  </a:cubicBezTo>
                  <a:close/>
                </a:path>
              </a:pathLst>
            </a:custGeom>
            <a:solidFill>
              <a:srgbClr val="D48F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0" name="Freeform 33"/>
            <p:cNvSpPr/>
            <p:nvPr/>
          </p:nvSpPr>
          <p:spPr bwMode="auto">
            <a:xfrm>
              <a:off x="5884" y="3954"/>
              <a:ext cx="175" cy="181"/>
            </a:xfrm>
            <a:custGeom>
              <a:avLst/>
              <a:gdLst>
                <a:gd name="T0" fmla="*/ 67 w 74"/>
                <a:gd name="T1" fmla="*/ 10 h 76"/>
                <a:gd name="T2" fmla="*/ 62 w 74"/>
                <a:gd name="T3" fmla="*/ 17 h 76"/>
                <a:gd name="T4" fmla="*/ 59 w 74"/>
                <a:gd name="T5" fmla="*/ 20 h 76"/>
                <a:gd name="T6" fmla="*/ 55 w 74"/>
                <a:gd name="T7" fmla="*/ 24 h 76"/>
                <a:gd name="T8" fmla="*/ 47 w 74"/>
                <a:gd name="T9" fmla="*/ 16 h 76"/>
                <a:gd name="T10" fmla="*/ 45 w 74"/>
                <a:gd name="T11" fmla="*/ 13 h 76"/>
                <a:gd name="T12" fmla="*/ 40 w 74"/>
                <a:gd name="T13" fmla="*/ 8 h 76"/>
                <a:gd name="T14" fmla="*/ 37 w 74"/>
                <a:gd name="T15" fmla="*/ 4 h 76"/>
                <a:gd name="T16" fmla="*/ 35 w 74"/>
                <a:gd name="T17" fmla="*/ 1 h 76"/>
                <a:gd name="T18" fmla="*/ 33 w 74"/>
                <a:gd name="T19" fmla="*/ 1 h 76"/>
                <a:gd name="T20" fmla="*/ 23 w 74"/>
                <a:gd name="T21" fmla="*/ 27 h 76"/>
                <a:gd name="T22" fmla="*/ 22 w 74"/>
                <a:gd name="T23" fmla="*/ 32 h 76"/>
                <a:gd name="T24" fmla="*/ 1 w 74"/>
                <a:gd name="T25" fmla="*/ 22 h 76"/>
                <a:gd name="T26" fmla="*/ 1 w 74"/>
                <a:gd name="T27" fmla="*/ 21 h 76"/>
                <a:gd name="T28" fmla="*/ 1 w 74"/>
                <a:gd name="T29" fmla="*/ 21 h 76"/>
                <a:gd name="T30" fmla="*/ 0 w 74"/>
                <a:gd name="T31" fmla="*/ 22 h 76"/>
                <a:gd name="T32" fmla="*/ 1 w 74"/>
                <a:gd name="T33" fmla="*/ 23 h 76"/>
                <a:gd name="T34" fmla="*/ 1 w 74"/>
                <a:gd name="T35" fmla="*/ 24 h 76"/>
                <a:gd name="T36" fmla="*/ 1 w 74"/>
                <a:gd name="T37" fmla="*/ 26 h 76"/>
                <a:gd name="T38" fmla="*/ 4 w 74"/>
                <a:gd name="T39" fmla="*/ 39 h 76"/>
                <a:gd name="T40" fmla="*/ 22 w 74"/>
                <a:gd name="T41" fmla="*/ 67 h 76"/>
                <a:gd name="T42" fmla="*/ 42 w 74"/>
                <a:gd name="T43" fmla="*/ 75 h 76"/>
                <a:gd name="T44" fmla="*/ 70 w 74"/>
                <a:gd name="T45" fmla="*/ 47 h 76"/>
                <a:gd name="T46" fmla="*/ 71 w 74"/>
                <a:gd name="T47" fmla="*/ 9 h 76"/>
                <a:gd name="T48" fmla="*/ 70 w 74"/>
                <a:gd name="T49" fmla="*/ 10 h 76"/>
                <a:gd name="T50" fmla="*/ 69 w 74"/>
                <a:gd name="T51" fmla="*/ 48 h 76"/>
                <a:gd name="T52" fmla="*/ 41 w 74"/>
                <a:gd name="T53" fmla="*/ 74 h 76"/>
                <a:gd name="T54" fmla="*/ 22 w 74"/>
                <a:gd name="T55" fmla="*/ 67 h 76"/>
                <a:gd name="T56" fmla="*/ 5 w 74"/>
                <a:gd name="T57" fmla="*/ 40 h 76"/>
                <a:gd name="T58" fmla="*/ 2 w 74"/>
                <a:gd name="T59" fmla="*/ 24 h 76"/>
                <a:gd name="T60" fmla="*/ 22 w 74"/>
                <a:gd name="T61" fmla="*/ 32 h 76"/>
                <a:gd name="T62" fmla="*/ 24 w 74"/>
                <a:gd name="T63" fmla="*/ 28 h 76"/>
                <a:gd name="T64" fmla="*/ 34 w 74"/>
                <a:gd name="T65" fmla="*/ 1 h 76"/>
                <a:gd name="T66" fmla="*/ 34 w 74"/>
                <a:gd name="T67" fmla="*/ 2 h 76"/>
                <a:gd name="T68" fmla="*/ 36 w 74"/>
                <a:gd name="T69" fmla="*/ 3 h 76"/>
                <a:gd name="T70" fmla="*/ 39 w 74"/>
                <a:gd name="T71" fmla="*/ 8 h 76"/>
                <a:gd name="T72" fmla="*/ 44 w 74"/>
                <a:gd name="T73" fmla="*/ 14 h 76"/>
                <a:gd name="T74" fmla="*/ 46 w 74"/>
                <a:gd name="T75" fmla="*/ 16 h 76"/>
                <a:gd name="T76" fmla="*/ 55 w 74"/>
                <a:gd name="T77" fmla="*/ 25 h 76"/>
                <a:gd name="T78" fmla="*/ 56 w 74"/>
                <a:gd name="T79" fmla="*/ 25 h 76"/>
                <a:gd name="T80" fmla="*/ 56 w 74"/>
                <a:gd name="T81" fmla="*/ 25 h 76"/>
                <a:gd name="T82" fmla="*/ 59 w 74"/>
                <a:gd name="T83" fmla="*/ 21 h 76"/>
                <a:gd name="T84" fmla="*/ 62 w 74"/>
                <a:gd name="T85" fmla="*/ 18 h 76"/>
                <a:gd name="T86" fmla="*/ 67 w 74"/>
                <a:gd name="T87" fmla="*/ 11 h 76"/>
                <a:gd name="T88" fmla="*/ 70 w 74"/>
                <a:gd name="T89" fmla="*/ 7 h 76"/>
                <a:gd name="T90" fmla="*/ 69 w 74"/>
                <a:gd name="T91" fmla="*/ 7 h 76"/>
                <a:gd name="T92" fmla="*/ 67 w 74"/>
                <a:gd name="T9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76">
                  <a:moveTo>
                    <a:pt x="67" y="10"/>
                  </a:moveTo>
                  <a:cubicBezTo>
                    <a:pt x="62" y="17"/>
                    <a:pt x="62" y="17"/>
                    <a:pt x="62" y="17"/>
                  </a:cubicBezTo>
                  <a:cubicBezTo>
                    <a:pt x="59" y="20"/>
                    <a:pt x="59" y="20"/>
                    <a:pt x="59" y="20"/>
                  </a:cubicBezTo>
                  <a:cubicBezTo>
                    <a:pt x="59" y="20"/>
                    <a:pt x="56" y="23"/>
                    <a:pt x="55" y="24"/>
                  </a:cubicBezTo>
                  <a:cubicBezTo>
                    <a:pt x="54" y="23"/>
                    <a:pt x="47" y="16"/>
                    <a:pt x="47" y="16"/>
                  </a:cubicBezTo>
                  <a:cubicBezTo>
                    <a:pt x="45" y="13"/>
                    <a:pt x="45" y="13"/>
                    <a:pt x="45" y="13"/>
                  </a:cubicBezTo>
                  <a:cubicBezTo>
                    <a:pt x="40" y="8"/>
                    <a:pt x="40" y="8"/>
                    <a:pt x="40" y="8"/>
                  </a:cubicBezTo>
                  <a:cubicBezTo>
                    <a:pt x="37" y="4"/>
                    <a:pt x="37" y="4"/>
                    <a:pt x="37" y="4"/>
                  </a:cubicBezTo>
                  <a:cubicBezTo>
                    <a:pt x="37" y="3"/>
                    <a:pt x="35" y="1"/>
                    <a:pt x="35" y="1"/>
                  </a:cubicBezTo>
                  <a:cubicBezTo>
                    <a:pt x="34" y="0"/>
                    <a:pt x="34" y="0"/>
                    <a:pt x="33" y="1"/>
                  </a:cubicBezTo>
                  <a:cubicBezTo>
                    <a:pt x="29" y="2"/>
                    <a:pt x="26" y="13"/>
                    <a:pt x="23" y="27"/>
                  </a:cubicBezTo>
                  <a:cubicBezTo>
                    <a:pt x="22" y="32"/>
                    <a:pt x="22" y="32"/>
                    <a:pt x="22" y="32"/>
                  </a:cubicBezTo>
                  <a:cubicBezTo>
                    <a:pt x="18" y="31"/>
                    <a:pt x="2" y="26"/>
                    <a:pt x="1" y="22"/>
                  </a:cubicBezTo>
                  <a:cubicBezTo>
                    <a:pt x="1" y="22"/>
                    <a:pt x="2" y="21"/>
                    <a:pt x="1" y="21"/>
                  </a:cubicBezTo>
                  <a:cubicBezTo>
                    <a:pt x="1" y="21"/>
                    <a:pt x="1" y="21"/>
                    <a:pt x="1" y="21"/>
                  </a:cubicBezTo>
                  <a:cubicBezTo>
                    <a:pt x="0" y="21"/>
                    <a:pt x="0" y="21"/>
                    <a:pt x="0" y="22"/>
                  </a:cubicBezTo>
                  <a:cubicBezTo>
                    <a:pt x="1" y="23"/>
                    <a:pt x="1" y="23"/>
                    <a:pt x="1" y="23"/>
                  </a:cubicBezTo>
                  <a:cubicBezTo>
                    <a:pt x="1" y="24"/>
                    <a:pt x="1" y="24"/>
                    <a:pt x="1" y="24"/>
                  </a:cubicBezTo>
                  <a:cubicBezTo>
                    <a:pt x="1" y="26"/>
                    <a:pt x="1" y="26"/>
                    <a:pt x="1" y="26"/>
                  </a:cubicBezTo>
                  <a:cubicBezTo>
                    <a:pt x="2" y="32"/>
                    <a:pt x="2" y="33"/>
                    <a:pt x="4" y="39"/>
                  </a:cubicBezTo>
                  <a:cubicBezTo>
                    <a:pt x="8" y="47"/>
                    <a:pt x="15" y="61"/>
                    <a:pt x="22" y="67"/>
                  </a:cubicBezTo>
                  <a:cubicBezTo>
                    <a:pt x="28" y="73"/>
                    <a:pt x="34" y="76"/>
                    <a:pt x="42" y="75"/>
                  </a:cubicBezTo>
                  <a:cubicBezTo>
                    <a:pt x="56" y="72"/>
                    <a:pt x="66" y="58"/>
                    <a:pt x="70" y="47"/>
                  </a:cubicBezTo>
                  <a:cubicBezTo>
                    <a:pt x="74" y="38"/>
                    <a:pt x="74" y="20"/>
                    <a:pt x="71" y="9"/>
                  </a:cubicBezTo>
                  <a:cubicBezTo>
                    <a:pt x="70" y="10"/>
                    <a:pt x="70" y="10"/>
                    <a:pt x="70" y="10"/>
                  </a:cubicBezTo>
                  <a:cubicBezTo>
                    <a:pt x="73" y="20"/>
                    <a:pt x="73" y="39"/>
                    <a:pt x="69" y="48"/>
                  </a:cubicBezTo>
                  <a:cubicBezTo>
                    <a:pt x="65" y="59"/>
                    <a:pt x="54" y="71"/>
                    <a:pt x="41" y="74"/>
                  </a:cubicBezTo>
                  <a:cubicBezTo>
                    <a:pt x="34" y="75"/>
                    <a:pt x="28" y="73"/>
                    <a:pt x="22" y="67"/>
                  </a:cubicBezTo>
                  <a:cubicBezTo>
                    <a:pt x="16" y="61"/>
                    <a:pt x="9" y="47"/>
                    <a:pt x="5" y="40"/>
                  </a:cubicBezTo>
                  <a:cubicBezTo>
                    <a:pt x="3" y="35"/>
                    <a:pt x="2" y="29"/>
                    <a:pt x="2" y="24"/>
                  </a:cubicBezTo>
                  <a:cubicBezTo>
                    <a:pt x="7" y="29"/>
                    <a:pt x="19" y="32"/>
                    <a:pt x="22" y="32"/>
                  </a:cubicBezTo>
                  <a:cubicBezTo>
                    <a:pt x="23" y="32"/>
                    <a:pt x="23" y="32"/>
                    <a:pt x="24" y="28"/>
                  </a:cubicBezTo>
                  <a:cubicBezTo>
                    <a:pt x="25" y="22"/>
                    <a:pt x="30" y="3"/>
                    <a:pt x="34" y="1"/>
                  </a:cubicBezTo>
                  <a:cubicBezTo>
                    <a:pt x="34" y="1"/>
                    <a:pt x="34" y="1"/>
                    <a:pt x="34" y="2"/>
                  </a:cubicBezTo>
                  <a:cubicBezTo>
                    <a:pt x="36" y="3"/>
                    <a:pt x="36" y="3"/>
                    <a:pt x="36" y="3"/>
                  </a:cubicBezTo>
                  <a:cubicBezTo>
                    <a:pt x="36" y="4"/>
                    <a:pt x="39" y="8"/>
                    <a:pt x="39" y="8"/>
                  </a:cubicBezTo>
                  <a:cubicBezTo>
                    <a:pt x="44" y="14"/>
                    <a:pt x="44" y="14"/>
                    <a:pt x="44" y="14"/>
                  </a:cubicBezTo>
                  <a:cubicBezTo>
                    <a:pt x="46" y="16"/>
                    <a:pt x="46" y="16"/>
                    <a:pt x="46" y="16"/>
                  </a:cubicBezTo>
                  <a:cubicBezTo>
                    <a:pt x="55" y="25"/>
                    <a:pt x="55" y="25"/>
                    <a:pt x="55" y="25"/>
                  </a:cubicBezTo>
                  <a:cubicBezTo>
                    <a:pt x="55" y="25"/>
                    <a:pt x="55" y="25"/>
                    <a:pt x="56" y="25"/>
                  </a:cubicBezTo>
                  <a:cubicBezTo>
                    <a:pt x="56" y="25"/>
                    <a:pt x="56" y="25"/>
                    <a:pt x="56" y="25"/>
                  </a:cubicBezTo>
                  <a:cubicBezTo>
                    <a:pt x="59" y="21"/>
                    <a:pt x="59" y="21"/>
                    <a:pt x="59" y="21"/>
                  </a:cubicBezTo>
                  <a:cubicBezTo>
                    <a:pt x="62" y="18"/>
                    <a:pt x="62" y="18"/>
                    <a:pt x="62" y="18"/>
                  </a:cubicBezTo>
                  <a:cubicBezTo>
                    <a:pt x="67" y="11"/>
                    <a:pt x="67" y="11"/>
                    <a:pt x="67" y="11"/>
                  </a:cubicBezTo>
                  <a:cubicBezTo>
                    <a:pt x="70" y="7"/>
                    <a:pt x="70" y="7"/>
                    <a:pt x="70" y="7"/>
                  </a:cubicBezTo>
                  <a:cubicBezTo>
                    <a:pt x="69" y="7"/>
                    <a:pt x="69" y="7"/>
                    <a:pt x="69" y="7"/>
                  </a:cubicBezTo>
                  <a:lnTo>
                    <a:pt x="67" y="10"/>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1" name="Freeform 34"/>
            <p:cNvSpPr/>
            <p:nvPr/>
          </p:nvSpPr>
          <p:spPr bwMode="auto">
            <a:xfrm>
              <a:off x="6014" y="4014"/>
              <a:ext cx="41" cy="88"/>
            </a:xfrm>
            <a:custGeom>
              <a:avLst/>
              <a:gdLst>
                <a:gd name="T0" fmla="*/ 4 w 17"/>
                <a:gd name="T1" fmla="*/ 34 h 37"/>
                <a:gd name="T2" fmla="*/ 13 w 17"/>
                <a:gd name="T3" fmla="*/ 0 h 37"/>
                <a:gd name="T4" fmla="*/ 10 w 17"/>
                <a:gd name="T5" fmla="*/ 8 h 37"/>
                <a:gd name="T6" fmla="*/ 6 w 17"/>
                <a:gd name="T7" fmla="*/ 21 h 37"/>
                <a:gd name="T8" fmla="*/ 3 w 17"/>
                <a:gd name="T9" fmla="*/ 30 h 37"/>
                <a:gd name="T10" fmla="*/ 0 w 17"/>
                <a:gd name="T11" fmla="*/ 37 h 37"/>
                <a:gd name="T12" fmla="*/ 0 w 17"/>
                <a:gd name="T13" fmla="*/ 36 h 37"/>
                <a:gd name="T14" fmla="*/ 4 w 17"/>
                <a:gd name="T15" fmla="*/ 34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4" y="34"/>
                  </a:moveTo>
                  <a:cubicBezTo>
                    <a:pt x="11" y="24"/>
                    <a:pt x="17" y="4"/>
                    <a:pt x="13" y="0"/>
                  </a:cubicBezTo>
                  <a:cubicBezTo>
                    <a:pt x="11" y="1"/>
                    <a:pt x="10" y="6"/>
                    <a:pt x="10" y="8"/>
                  </a:cubicBezTo>
                  <a:cubicBezTo>
                    <a:pt x="8" y="12"/>
                    <a:pt x="7" y="17"/>
                    <a:pt x="6" y="21"/>
                  </a:cubicBezTo>
                  <a:cubicBezTo>
                    <a:pt x="5" y="24"/>
                    <a:pt x="4" y="27"/>
                    <a:pt x="3" y="30"/>
                  </a:cubicBezTo>
                  <a:cubicBezTo>
                    <a:pt x="2" y="32"/>
                    <a:pt x="1" y="35"/>
                    <a:pt x="0" y="37"/>
                  </a:cubicBezTo>
                  <a:cubicBezTo>
                    <a:pt x="0" y="37"/>
                    <a:pt x="0" y="37"/>
                    <a:pt x="0" y="36"/>
                  </a:cubicBezTo>
                  <a:lnTo>
                    <a:pt x="4" y="34"/>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2" name="Freeform 35"/>
            <p:cNvSpPr/>
            <p:nvPr/>
          </p:nvSpPr>
          <p:spPr bwMode="auto">
            <a:xfrm>
              <a:off x="6428" y="4052"/>
              <a:ext cx="116" cy="86"/>
            </a:xfrm>
            <a:custGeom>
              <a:avLst/>
              <a:gdLst>
                <a:gd name="T0" fmla="*/ 8 w 49"/>
                <a:gd name="T1" fmla="*/ 10 h 36"/>
                <a:gd name="T2" fmla="*/ 49 w 49"/>
                <a:gd name="T3" fmla="*/ 23 h 36"/>
                <a:gd name="T4" fmla="*/ 30 w 49"/>
                <a:gd name="T5" fmla="*/ 28 h 36"/>
                <a:gd name="T6" fmla="*/ 0 w 49"/>
                <a:gd name="T7" fmla="*/ 21 h 36"/>
                <a:gd name="T8" fmla="*/ 8 w 49"/>
                <a:gd name="T9" fmla="*/ 10 h 36"/>
              </a:gdLst>
              <a:ahLst/>
              <a:cxnLst>
                <a:cxn ang="0">
                  <a:pos x="T0" y="T1"/>
                </a:cxn>
                <a:cxn ang="0">
                  <a:pos x="T2" y="T3"/>
                </a:cxn>
                <a:cxn ang="0">
                  <a:pos x="T4" y="T5"/>
                </a:cxn>
                <a:cxn ang="0">
                  <a:pos x="T6" y="T7"/>
                </a:cxn>
                <a:cxn ang="0">
                  <a:pos x="T8" y="T9"/>
                </a:cxn>
              </a:cxnLst>
              <a:rect l="0" t="0" r="r" b="b"/>
              <a:pathLst>
                <a:path w="49" h="36">
                  <a:moveTo>
                    <a:pt x="8" y="10"/>
                  </a:moveTo>
                  <a:cubicBezTo>
                    <a:pt x="8" y="10"/>
                    <a:pt x="28" y="0"/>
                    <a:pt x="49" y="23"/>
                  </a:cubicBezTo>
                  <a:cubicBezTo>
                    <a:pt x="49" y="23"/>
                    <a:pt x="40" y="24"/>
                    <a:pt x="30" y="28"/>
                  </a:cubicBezTo>
                  <a:cubicBezTo>
                    <a:pt x="20" y="32"/>
                    <a:pt x="3" y="36"/>
                    <a:pt x="0" y="21"/>
                  </a:cubicBezTo>
                  <a:cubicBezTo>
                    <a:pt x="0" y="21"/>
                    <a:pt x="6" y="16"/>
                    <a:pt x="8" y="1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3" name="Freeform 36"/>
            <p:cNvSpPr/>
            <p:nvPr/>
          </p:nvSpPr>
          <p:spPr bwMode="auto">
            <a:xfrm>
              <a:off x="6430" y="4047"/>
              <a:ext cx="133" cy="110"/>
            </a:xfrm>
            <a:custGeom>
              <a:avLst/>
              <a:gdLst>
                <a:gd name="T0" fmla="*/ 8 w 56"/>
                <a:gd name="T1" fmla="*/ 11 h 46"/>
                <a:gd name="T2" fmla="*/ 53 w 56"/>
                <a:gd name="T3" fmla="*/ 29 h 46"/>
                <a:gd name="T4" fmla="*/ 54 w 56"/>
                <a:gd name="T5" fmla="*/ 27 h 46"/>
                <a:gd name="T6" fmla="*/ 3 w 56"/>
                <a:gd name="T7" fmla="*/ 22 h 46"/>
                <a:gd name="T8" fmla="*/ 1 w 56"/>
                <a:gd name="T9" fmla="*/ 24 h 46"/>
                <a:gd name="T10" fmla="*/ 54 w 56"/>
                <a:gd name="T11" fmla="*/ 30 h 46"/>
                <a:gd name="T12" fmla="*/ 55 w 56"/>
                <a:gd name="T13" fmla="*/ 28 h 46"/>
                <a:gd name="T14" fmla="*/ 6 w 56"/>
                <a:gd name="T15" fmla="*/ 9 h 46"/>
                <a:gd name="T16" fmla="*/ 8 w 56"/>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6">
                  <a:moveTo>
                    <a:pt x="8" y="11"/>
                  </a:moveTo>
                  <a:cubicBezTo>
                    <a:pt x="26" y="4"/>
                    <a:pt x="43" y="15"/>
                    <a:pt x="53" y="29"/>
                  </a:cubicBezTo>
                  <a:cubicBezTo>
                    <a:pt x="53" y="29"/>
                    <a:pt x="54" y="28"/>
                    <a:pt x="54" y="27"/>
                  </a:cubicBezTo>
                  <a:cubicBezTo>
                    <a:pt x="37" y="25"/>
                    <a:pt x="15" y="43"/>
                    <a:pt x="3" y="22"/>
                  </a:cubicBezTo>
                  <a:cubicBezTo>
                    <a:pt x="2" y="21"/>
                    <a:pt x="0" y="22"/>
                    <a:pt x="1" y="24"/>
                  </a:cubicBezTo>
                  <a:cubicBezTo>
                    <a:pt x="13" y="46"/>
                    <a:pt x="35" y="28"/>
                    <a:pt x="54" y="30"/>
                  </a:cubicBezTo>
                  <a:cubicBezTo>
                    <a:pt x="55" y="30"/>
                    <a:pt x="56" y="29"/>
                    <a:pt x="55" y="28"/>
                  </a:cubicBezTo>
                  <a:cubicBezTo>
                    <a:pt x="45" y="12"/>
                    <a:pt x="26" y="0"/>
                    <a:pt x="6" y="9"/>
                  </a:cubicBezTo>
                  <a:cubicBezTo>
                    <a:pt x="5" y="9"/>
                    <a:pt x="6" y="12"/>
                    <a:pt x="8"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4" name="Freeform 37"/>
            <p:cNvSpPr/>
            <p:nvPr/>
          </p:nvSpPr>
          <p:spPr bwMode="auto">
            <a:xfrm>
              <a:off x="6435" y="4073"/>
              <a:ext cx="102" cy="39"/>
            </a:xfrm>
            <a:custGeom>
              <a:avLst/>
              <a:gdLst>
                <a:gd name="T0" fmla="*/ 3 w 43"/>
                <a:gd name="T1" fmla="*/ 8 h 16"/>
                <a:gd name="T2" fmla="*/ 40 w 43"/>
                <a:gd name="T3" fmla="*/ 14 h 16"/>
                <a:gd name="T4" fmla="*/ 42 w 43"/>
                <a:gd name="T5" fmla="*/ 12 h 16"/>
                <a:gd name="T6" fmla="*/ 2 w 43"/>
                <a:gd name="T7" fmla="*/ 5 h 16"/>
                <a:gd name="T8" fmla="*/ 3 w 43"/>
                <a:gd name="T9" fmla="*/ 8 h 16"/>
              </a:gdLst>
              <a:ahLst/>
              <a:cxnLst>
                <a:cxn ang="0">
                  <a:pos x="T0" y="T1"/>
                </a:cxn>
                <a:cxn ang="0">
                  <a:pos x="T2" y="T3"/>
                </a:cxn>
                <a:cxn ang="0">
                  <a:pos x="T4" y="T5"/>
                </a:cxn>
                <a:cxn ang="0">
                  <a:pos x="T6" y="T7"/>
                </a:cxn>
                <a:cxn ang="0">
                  <a:pos x="T8" y="T9"/>
                </a:cxn>
              </a:cxnLst>
              <a:rect l="0" t="0" r="r" b="b"/>
              <a:pathLst>
                <a:path w="43" h="16">
                  <a:moveTo>
                    <a:pt x="3" y="8"/>
                  </a:moveTo>
                  <a:cubicBezTo>
                    <a:pt x="15" y="3"/>
                    <a:pt x="30" y="4"/>
                    <a:pt x="40" y="14"/>
                  </a:cubicBezTo>
                  <a:cubicBezTo>
                    <a:pt x="41" y="16"/>
                    <a:pt x="43" y="13"/>
                    <a:pt x="42" y="12"/>
                  </a:cubicBezTo>
                  <a:cubicBezTo>
                    <a:pt x="32" y="1"/>
                    <a:pt x="15" y="0"/>
                    <a:pt x="2" y="5"/>
                  </a:cubicBezTo>
                  <a:cubicBezTo>
                    <a:pt x="0" y="6"/>
                    <a:pt x="1" y="9"/>
                    <a:pt x="3" y="8"/>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5" name="Freeform 38"/>
            <p:cNvSpPr/>
            <p:nvPr/>
          </p:nvSpPr>
          <p:spPr bwMode="auto">
            <a:xfrm>
              <a:off x="6323" y="4112"/>
              <a:ext cx="112" cy="71"/>
            </a:xfrm>
            <a:custGeom>
              <a:avLst/>
              <a:gdLst>
                <a:gd name="T0" fmla="*/ 47 w 47"/>
                <a:gd name="T1" fmla="*/ 8 h 30"/>
                <a:gd name="T2" fmla="*/ 20 w 47"/>
                <a:gd name="T3" fmla="*/ 1 h 30"/>
                <a:gd name="T4" fmla="*/ 0 w 47"/>
                <a:gd name="T5" fmla="*/ 0 h 30"/>
                <a:gd name="T6" fmla="*/ 37 w 47"/>
                <a:gd name="T7" fmla="*/ 25 h 30"/>
                <a:gd name="T8" fmla="*/ 43 w 47"/>
                <a:gd name="T9" fmla="*/ 20 h 30"/>
                <a:gd name="T10" fmla="*/ 44 w 47"/>
                <a:gd name="T11" fmla="*/ 16 h 30"/>
                <a:gd name="T12" fmla="*/ 47 w 47"/>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47" h="30">
                  <a:moveTo>
                    <a:pt x="47" y="8"/>
                  </a:moveTo>
                  <a:cubicBezTo>
                    <a:pt x="42" y="0"/>
                    <a:pt x="29" y="0"/>
                    <a:pt x="20" y="1"/>
                  </a:cubicBezTo>
                  <a:cubicBezTo>
                    <a:pt x="9" y="2"/>
                    <a:pt x="0" y="0"/>
                    <a:pt x="0" y="0"/>
                  </a:cubicBezTo>
                  <a:cubicBezTo>
                    <a:pt x="14" y="30"/>
                    <a:pt x="37" y="25"/>
                    <a:pt x="37" y="25"/>
                  </a:cubicBezTo>
                  <a:cubicBezTo>
                    <a:pt x="39" y="23"/>
                    <a:pt x="41" y="21"/>
                    <a:pt x="43" y="20"/>
                  </a:cubicBezTo>
                  <a:cubicBezTo>
                    <a:pt x="43" y="18"/>
                    <a:pt x="44" y="17"/>
                    <a:pt x="44" y="16"/>
                  </a:cubicBezTo>
                  <a:cubicBezTo>
                    <a:pt x="45" y="13"/>
                    <a:pt x="46" y="10"/>
                    <a:pt x="47" y="8"/>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6" name="Freeform 39"/>
            <p:cNvSpPr/>
            <p:nvPr/>
          </p:nvSpPr>
          <p:spPr bwMode="auto">
            <a:xfrm>
              <a:off x="6306" y="4088"/>
              <a:ext cx="129" cy="95"/>
            </a:xfrm>
            <a:custGeom>
              <a:avLst/>
              <a:gdLst>
                <a:gd name="T0" fmla="*/ 44 w 54"/>
                <a:gd name="T1" fmla="*/ 36 h 40"/>
                <a:gd name="T2" fmla="*/ 3 w 54"/>
                <a:gd name="T3" fmla="*/ 5 h 40"/>
                <a:gd name="T4" fmla="*/ 1 w 54"/>
                <a:gd name="T5" fmla="*/ 7 h 40"/>
                <a:gd name="T6" fmla="*/ 50 w 54"/>
                <a:gd name="T7" fmla="*/ 21 h 40"/>
                <a:gd name="T8" fmla="*/ 53 w 54"/>
                <a:gd name="T9" fmla="*/ 21 h 40"/>
                <a:gd name="T10" fmla="*/ 2 w 54"/>
                <a:gd name="T11" fmla="*/ 4 h 40"/>
                <a:gd name="T12" fmla="*/ 0 w 54"/>
                <a:gd name="T13" fmla="*/ 6 h 40"/>
                <a:gd name="T14" fmla="*/ 44 w 54"/>
                <a:gd name="T15" fmla="*/ 39 h 40"/>
                <a:gd name="T16" fmla="*/ 44 w 54"/>
                <a:gd name="T1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0">
                  <a:moveTo>
                    <a:pt x="44" y="36"/>
                  </a:moveTo>
                  <a:cubicBezTo>
                    <a:pt x="23" y="37"/>
                    <a:pt x="9" y="23"/>
                    <a:pt x="3" y="5"/>
                  </a:cubicBezTo>
                  <a:cubicBezTo>
                    <a:pt x="3" y="5"/>
                    <a:pt x="2" y="6"/>
                    <a:pt x="1" y="7"/>
                  </a:cubicBezTo>
                  <a:cubicBezTo>
                    <a:pt x="17" y="12"/>
                    <a:pt x="42" y="3"/>
                    <a:pt x="50" y="21"/>
                  </a:cubicBezTo>
                  <a:cubicBezTo>
                    <a:pt x="51" y="23"/>
                    <a:pt x="54" y="22"/>
                    <a:pt x="53" y="21"/>
                  </a:cubicBezTo>
                  <a:cubicBezTo>
                    <a:pt x="44" y="0"/>
                    <a:pt x="19" y="9"/>
                    <a:pt x="2" y="4"/>
                  </a:cubicBezTo>
                  <a:cubicBezTo>
                    <a:pt x="1" y="3"/>
                    <a:pt x="0" y="4"/>
                    <a:pt x="0" y="6"/>
                  </a:cubicBezTo>
                  <a:cubicBezTo>
                    <a:pt x="7" y="25"/>
                    <a:pt x="22" y="40"/>
                    <a:pt x="44" y="39"/>
                  </a:cubicBezTo>
                  <a:cubicBezTo>
                    <a:pt x="45" y="39"/>
                    <a:pt x="45" y="36"/>
                    <a:pt x="44" y="3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7" name="Freeform 40"/>
            <p:cNvSpPr/>
            <p:nvPr/>
          </p:nvSpPr>
          <p:spPr bwMode="auto">
            <a:xfrm>
              <a:off x="6330" y="4112"/>
              <a:ext cx="98" cy="54"/>
            </a:xfrm>
            <a:custGeom>
              <a:avLst/>
              <a:gdLst>
                <a:gd name="T0" fmla="*/ 39 w 41"/>
                <a:gd name="T1" fmla="*/ 19 h 23"/>
                <a:gd name="T2" fmla="*/ 3 w 41"/>
                <a:gd name="T3" fmla="*/ 2 h 23"/>
                <a:gd name="T4" fmla="*/ 0 w 41"/>
                <a:gd name="T5" fmla="*/ 3 h 23"/>
                <a:gd name="T6" fmla="*/ 39 w 41"/>
                <a:gd name="T7" fmla="*/ 22 h 23"/>
                <a:gd name="T8" fmla="*/ 39 w 41"/>
                <a:gd name="T9" fmla="*/ 19 h 23"/>
              </a:gdLst>
              <a:ahLst/>
              <a:cxnLst>
                <a:cxn ang="0">
                  <a:pos x="T0" y="T1"/>
                </a:cxn>
                <a:cxn ang="0">
                  <a:pos x="T2" y="T3"/>
                </a:cxn>
                <a:cxn ang="0">
                  <a:pos x="T4" y="T5"/>
                </a:cxn>
                <a:cxn ang="0">
                  <a:pos x="T6" y="T7"/>
                </a:cxn>
                <a:cxn ang="0">
                  <a:pos x="T8" y="T9"/>
                </a:cxn>
              </a:cxnLst>
              <a:rect l="0" t="0" r="r" b="b"/>
              <a:pathLst>
                <a:path w="41" h="23">
                  <a:moveTo>
                    <a:pt x="39" y="19"/>
                  </a:moveTo>
                  <a:cubicBezTo>
                    <a:pt x="25" y="20"/>
                    <a:pt x="10" y="15"/>
                    <a:pt x="3" y="2"/>
                  </a:cubicBezTo>
                  <a:cubicBezTo>
                    <a:pt x="2" y="0"/>
                    <a:pt x="0" y="2"/>
                    <a:pt x="0" y="3"/>
                  </a:cubicBezTo>
                  <a:cubicBezTo>
                    <a:pt x="8" y="17"/>
                    <a:pt x="24" y="23"/>
                    <a:pt x="39" y="22"/>
                  </a:cubicBezTo>
                  <a:cubicBezTo>
                    <a:pt x="41" y="22"/>
                    <a:pt x="41" y="19"/>
                    <a:pt x="39" y="1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8" name="Freeform 41"/>
            <p:cNvSpPr/>
            <p:nvPr/>
          </p:nvSpPr>
          <p:spPr bwMode="auto">
            <a:xfrm>
              <a:off x="6390" y="4002"/>
              <a:ext cx="73" cy="272"/>
            </a:xfrm>
            <a:custGeom>
              <a:avLst/>
              <a:gdLst>
                <a:gd name="T0" fmla="*/ 14 w 31"/>
                <a:gd name="T1" fmla="*/ 83 h 114"/>
                <a:gd name="T2" fmla="*/ 22 w 31"/>
                <a:gd name="T3" fmla="*/ 42 h 114"/>
                <a:gd name="T4" fmla="*/ 31 w 31"/>
                <a:gd name="T5" fmla="*/ 2 h 114"/>
                <a:gd name="T6" fmla="*/ 31 w 31"/>
                <a:gd name="T7" fmla="*/ 0 h 114"/>
                <a:gd name="T8" fmla="*/ 27 w 31"/>
                <a:gd name="T9" fmla="*/ 0 h 114"/>
                <a:gd name="T10" fmla="*/ 25 w 31"/>
                <a:gd name="T11" fmla="*/ 7 h 114"/>
                <a:gd name="T12" fmla="*/ 7 w 31"/>
                <a:gd name="T13" fmla="*/ 79 h 114"/>
                <a:gd name="T14" fmla="*/ 0 w 31"/>
                <a:gd name="T15" fmla="*/ 114 h 114"/>
                <a:gd name="T16" fmla="*/ 5 w 31"/>
                <a:gd name="T17" fmla="*/ 110 h 114"/>
                <a:gd name="T18" fmla="*/ 10 w 31"/>
                <a:gd name="T19" fmla="*/ 102 h 114"/>
                <a:gd name="T20" fmla="*/ 14 w 31"/>
                <a:gd name="T21"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14">
                  <a:moveTo>
                    <a:pt x="14" y="83"/>
                  </a:moveTo>
                  <a:cubicBezTo>
                    <a:pt x="16" y="69"/>
                    <a:pt x="19" y="56"/>
                    <a:pt x="22" y="42"/>
                  </a:cubicBezTo>
                  <a:cubicBezTo>
                    <a:pt x="25" y="28"/>
                    <a:pt x="28" y="15"/>
                    <a:pt x="31" y="2"/>
                  </a:cubicBezTo>
                  <a:cubicBezTo>
                    <a:pt x="31" y="2"/>
                    <a:pt x="31" y="1"/>
                    <a:pt x="31" y="0"/>
                  </a:cubicBezTo>
                  <a:cubicBezTo>
                    <a:pt x="30" y="0"/>
                    <a:pt x="28" y="0"/>
                    <a:pt x="27" y="0"/>
                  </a:cubicBezTo>
                  <a:cubicBezTo>
                    <a:pt x="26" y="2"/>
                    <a:pt x="25" y="4"/>
                    <a:pt x="25" y="7"/>
                  </a:cubicBezTo>
                  <a:cubicBezTo>
                    <a:pt x="19" y="31"/>
                    <a:pt x="14" y="55"/>
                    <a:pt x="7" y="79"/>
                  </a:cubicBezTo>
                  <a:cubicBezTo>
                    <a:pt x="4" y="91"/>
                    <a:pt x="0" y="102"/>
                    <a:pt x="0" y="114"/>
                  </a:cubicBezTo>
                  <a:cubicBezTo>
                    <a:pt x="2" y="113"/>
                    <a:pt x="3" y="111"/>
                    <a:pt x="5" y="110"/>
                  </a:cubicBezTo>
                  <a:cubicBezTo>
                    <a:pt x="9" y="107"/>
                    <a:pt x="8" y="107"/>
                    <a:pt x="10" y="102"/>
                  </a:cubicBezTo>
                  <a:cubicBezTo>
                    <a:pt x="11" y="96"/>
                    <a:pt x="14" y="90"/>
                    <a:pt x="14" y="83"/>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89" name="Freeform 42"/>
            <p:cNvSpPr/>
            <p:nvPr/>
          </p:nvSpPr>
          <p:spPr bwMode="auto">
            <a:xfrm>
              <a:off x="6404" y="4002"/>
              <a:ext cx="64" cy="270"/>
            </a:xfrm>
            <a:custGeom>
              <a:avLst/>
              <a:gdLst>
                <a:gd name="T0" fmla="*/ 9 w 27"/>
                <a:gd name="T1" fmla="*/ 74 h 113"/>
                <a:gd name="T2" fmla="*/ 27 w 27"/>
                <a:gd name="T3" fmla="*/ 1 h 113"/>
                <a:gd name="T4" fmla="*/ 26 w 27"/>
                <a:gd name="T5" fmla="*/ 0 h 113"/>
                <a:gd name="T6" fmla="*/ 8 w 27"/>
                <a:gd name="T7" fmla="*/ 73 h 113"/>
                <a:gd name="T8" fmla="*/ 6 w 27"/>
                <a:gd name="T9" fmla="*/ 84 h 113"/>
                <a:gd name="T10" fmla="*/ 0 w 27"/>
                <a:gd name="T11" fmla="*/ 113 h 113"/>
                <a:gd name="T12" fmla="*/ 2 w 27"/>
                <a:gd name="T13" fmla="*/ 111 h 113"/>
                <a:gd name="T14" fmla="*/ 7 w 27"/>
                <a:gd name="T15" fmla="*/ 85 h 113"/>
                <a:gd name="T16" fmla="*/ 9 w 27"/>
                <a:gd name="T17" fmla="*/ 7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13">
                  <a:moveTo>
                    <a:pt x="9" y="74"/>
                  </a:moveTo>
                  <a:cubicBezTo>
                    <a:pt x="27" y="1"/>
                    <a:pt x="27" y="1"/>
                    <a:pt x="27" y="1"/>
                  </a:cubicBezTo>
                  <a:cubicBezTo>
                    <a:pt x="26" y="1"/>
                    <a:pt x="26" y="1"/>
                    <a:pt x="26" y="0"/>
                  </a:cubicBezTo>
                  <a:cubicBezTo>
                    <a:pt x="8" y="73"/>
                    <a:pt x="8" y="73"/>
                    <a:pt x="8" y="73"/>
                  </a:cubicBezTo>
                  <a:cubicBezTo>
                    <a:pt x="6" y="84"/>
                    <a:pt x="6" y="84"/>
                    <a:pt x="6" y="84"/>
                  </a:cubicBezTo>
                  <a:cubicBezTo>
                    <a:pt x="0" y="113"/>
                    <a:pt x="0" y="113"/>
                    <a:pt x="0" y="113"/>
                  </a:cubicBezTo>
                  <a:cubicBezTo>
                    <a:pt x="2" y="111"/>
                    <a:pt x="2" y="111"/>
                    <a:pt x="2" y="111"/>
                  </a:cubicBezTo>
                  <a:cubicBezTo>
                    <a:pt x="7" y="85"/>
                    <a:pt x="7" y="85"/>
                    <a:pt x="7" y="85"/>
                  </a:cubicBezTo>
                  <a:lnTo>
                    <a:pt x="9" y="7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0" name="Freeform 43"/>
            <p:cNvSpPr/>
            <p:nvPr/>
          </p:nvSpPr>
          <p:spPr bwMode="auto">
            <a:xfrm>
              <a:off x="6392" y="4002"/>
              <a:ext cx="62" cy="284"/>
            </a:xfrm>
            <a:custGeom>
              <a:avLst/>
              <a:gdLst>
                <a:gd name="T0" fmla="*/ 9 w 26"/>
                <a:gd name="T1" fmla="*/ 81 h 119"/>
                <a:gd name="T2" fmla="*/ 16 w 26"/>
                <a:gd name="T3" fmla="*/ 45 h 119"/>
                <a:gd name="T4" fmla="*/ 26 w 26"/>
                <a:gd name="T5" fmla="*/ 0 h 119"/>
                <a:gd name="T6" fmla="*/ 25 w 26"/>
                <a:gd name="T7" fmla="*/ 0 h 119"/>
                <a:gd name="T8" fmla="*/ 16 w 26"/>
                <a:gd name="T9" fmla="*/ 44 h 119"/>
                <a:gd name="T10" fmla="*/ 9 w 26"/>
                <a:gd name="T11" fmla="*/ 76 h 119"/>
                <a:gd name="T12" fmla="*/ 8 w 26"/>
                <a:gd name="T13" fmla="*/ 84 h 119"/>
                <a:gd name="T14" fmla="*/ 0 w 26"/>
                <a:gd name="T15" fmla="*/ 119 h 119"/>
                <a:gd name="T16" fmla="*/ 3 w 26"/>
                <a:gd name="T17" fmla="*/ 119 h 119"/>
                <a:gd name="T18" fmla="*/ 8 w 26"/>
                <a:gd name="T19" fmla="*/ 85 h 119"/>
                <a:gd name="T20" fmla="*/ 9 w 26"/>
                <a:gd name="T21" fmla="*/ 8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19">
                  <a:moveTo>
                    <a:pt x="9" y="81"/>
                  </a:moveTo>
                  <a:cubicBezTo>
                    <a:pt x="16" y="45"/>
                    <a:pt x="16" y="45"/>
                    <a:pt x="16" y="45"/>
                  </a:cubicBezTo>
                  <a:cubicBezTo>
                    <a:pt x="20" y="29"/>
                    <a:pt x="23" y="14"/>
                    <a:pt x="26" y="0"/>
                  </a:cubicBezTo>
                  <a:cubicBezTo>
                    <a:pt x="26" y="0"/>
                    <a:pt x="25" y="0"/>
                    <a:pt x="25" y="0"/>
                  </a:cubicBezTo>
                  <a:cubicBezTo>
                    <a:pt x="22" y="14"/>
                    <a:pt x="19" y="28"/>
                    <a:pt x="16" y="44"/>
                  </a:cubicBezTo>
                  <a:cubicBezTo>
                    <a:pt x="9" y="76"/>
                    <a:pt x="9" y="76"/>
                    <a:pt x="9" y="76"/>
                  </a:cubicBezTo>
                  <a:cubicBezTo>
                    <a:pt x="8" y="84"/>
                    <a:pt x="8" y="84"/>
                    <a:pt x="8" y="84"/>
                  </a:cubicBezTo>
                  <a:cubicBezTo>
                    <a:pt x="0" y="119"/>
                    <a:pt x="0" y="119"/>
                    <a:pt x="0" y="119"/>
                  </a:cubicBezTo>
                  <a:cubicBezTo>
                    <a:pt x="3" y="119"/>
                    <a:pt x="3" y="119"/>
                    <a:pt x="3" y="119"/>
                  </a:cubicBezTo>
                  <a:cubicBezTo>
                    <a:pt x="8" y="85"/>
                    <a:pt x="8" y="85"/>
                    <a:pt x="8" y="85"/>
                  </a:cubicBezTo>
                  <a:lnTo>
                    <a:pt x="9" y="8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1" name="Freeform 44"/>
            <p:cNvSpPr/>
            <p:nvPr/>
          </p:nvSpPr>
          <p:spPr bwMode="auto">
            <a:xfrm>
              <a:off x="6401" y="3827"/>
              <a:ext cx="105" cy="62"/>
            </a:xfrm>
            <a:custGeom>
              <a:avLst/>
              <a:gdLst>
                <a:gd name="T0" fmla="*/ 44 w 44"/>
                <a:gd name="T1" fmla="*/ 9 h 26"/>
                <a:gd name="T2" fmla="*/ 40 w 44"/>
                <a:gd name="T3" fmla="*/ 0 h 26"/>
                <a:gd name="T4" fmla="*/ 34 w 44"/>
                <a:gd name="T5" fmla="*/ 5 h 26"/>
                <a:gd name="T6" fmla="*/ 27 w 44"/>
                <a:gd name="T7" fmla="*/ 11 h 26"/>
                <a:gd name="T8" fmla="*/ 24 w 44"/>
                <a:gd name="T9" fmla="*/ 14 h 26"/>
                <a:gd name="T10" fmla="*/ 21 w 44"/>
                <a:gd name="T11" fmla="*/ 16 h 26"/>
                <a:gd name="T12" fmla="*/ 16 w 44"/>
                <a:gd name="T13" fmla="*/ 20 h 26"/>
                <a:gd name="T14" fmla="*/ 12 w 44"/>
                <a:gd name="T15" fmla="*/ 15 h 26"/>
                <a:gd name="T16" fmla="*/ 10 w 44"/>
                <a:gd name="T17" fmla="*/ 12 h 26"/>
                <a:gd name="T18" fmla="*/ 8 w 44"/>
                <a:gd name="T19" fmla="*/ 9 h 26"/>
                <a:gd name="T20" fmla="*/ 3 w 44"/>
                <a:gd name="T21" fmla="*/ 1 h 26"/>
                <a:gd name="T22" fmla="*/ 0 w 44"/>
                <a:gd name="T23" fmla="*/ 16 h 26"/>
                <a:gd name="T24" fmla="*/ 44 w 44"/>
                <a:gd name="T2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26">
                  <a:moveTo>
                    <a:pt x="44" y="9"/>
                  </a:moveTo>
                  <a:cubicBezTo>
                    <a:pt x="43" y="6"/>
                    <a:pt x="42" y="3"/>
                    <a:pt x="40" y="0"/>
                  </a:cubicBezTo>
                  <a:cubicBezTo>
                    <a:pt x="38" y="1"/>
                    <a:pt x="36" y="4"/>
                    <a:pt x="34" y="5"/>
                  </a:cubicBezTo>
                  <a:cubicBezTo>
                    <a:pt x="32" y="7"/>
                    <a:pt x="30" y="9"/>
                    <a:pt x="27" y="11"/>
                  </a:cubicBezTo>
                  <a:cubicBezTo>
                    <a:pt x="26" y="12"/>
                    <a:pt x="25" y="13"/>
                    <a:pt x="24" y="14"/>
                  </a:cubicBezTo>
                  <a:cubicBezTo>
                    <a:pt x="23" y="14"/>
                    <a:pt x="22" y="15"/>
                    <a:pt x="21" y="16"/>
                  </a:cubicBezTo>
                  <a:cubicBezTo>
                    <a:pt x="20" y="17"/>
                    <a:pt x="18" y="19"/>
                    <a:pt x="16" y="20"/>
                  </a:cubicBezTo>
                  <a:cubicBezTo>
                    <a:pt x="15" y="18"/>
                    <a:pt x="13" y="17"/>
                    <a:pt x="12" y="15"/>
                  </a:cubicBezTo>
                  <a:cubicBezTo>
                    <a:pt x="11" y="14"/>
                    <a:pt x="11" y="13"/>
                    <a:pt x="10" y="12"/>
                  </a:cubicBezTo>
                  <a:cubicBezTo>
                    <a:pt x="9" y="11"/>
                    <a:pt x="9" y="9"/>
                    <a:pt x="8" y="9"/>
                  </a:cubicBezTo>
                  <a:cubicBezTo>
                    <a:pt x="3" y="1"/>
                    <a:pt x="3" y="1"/>
                    <a:pt x="3" y="1"/>
                  </a:cubicBezTo>
                  <a:cubicBezTo>
                    <a:pt x="1" y="6"/>
                    <a:pt x="0" y="11"/>
                    <a:pt x="0" y="16"/>
                  </a:cubicBezTo>
                  <a:cubicBezTo>
                    <a:pt x="12" y="26"/>
                    <a:pt x="28" y="20"/>
                    <a:pt x="44" y="9"/>
                  </a:cubicBezTo>
                  <a:close/>
                </a:path>
              </a:pathLst>
            </a:custGeom>
            <a:solidFill>
              <a:srgbClr val="FF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2" name="Freeform 45"/>
            <p:cNvSpPr/>
            <p:nvPr/>
          </p:nvSpPr>
          <p:spPr bwMode="auto">
            <a:xfrm>
              <a:off x="6397" y="3849"/>
              <a:ext cx="185" cy="181"/>
            </a:xfrm>
            <a:custGeom>
              <a:avLst/>
              <a:gdLst>
                <a:gd name="T0" fmla="*/ 68 w 78"/>
                <a:gd name="T1" fmla="*/ 25 h 76"/>
                <a:gd name="T2" fmla="*/ 58 w 78"/>
                <a:gd name="T3" fmla="*/ 27 h 76"/>
                <a:gd name="T4" fmla="*/ 55 w 78"/>
                <a:gd name="T5" fmla="*/ 22 h 76"/>
                <a:gd name="T6" fmla="*/ 52 w 78"/>
                <a:gd name="T7" fmla="*/ 15 h 76"/>
                <a:gd name="T8" fmla="*/ 46 w 78"/>
                <a:gd name="T9" fmla="*/ 1 h 76"/>
                <a:gd name="T10" fmla="*/ 46 w 78"/>
                <a:gd name="T11" fmla="*/ 0 h 76"/>
                <a:gd name="T12" fmla="*/ 2 w 78"/>
                <a:gd name="T13" fmla="*/ 7 h 76"/>
                <a:gd name="T14" fmla="*/ 1 w 78"/>
                <a:gd name="T15" fmla="*/ 32 h 76"/>
                <a:gd name="T16" fmla="*/ 14 w 78"/>
                <a:gd name="T17" fmla="*/ 64 h 76"/>
                <a:gd name="T18" fmla="*/ 39 w 78"/>
                <a:gd name="T19" fmla="*/ 71 h 76"/>
                <a:gd name="T20" fmla="*/ 68 w 78"/>
                <a:gd name="T21" fmla="*/ 49 h 76"/>
                <a:gd name="T22" fmla="*/ 78 w 78"/>
                <a:gd name="T23" fmla="*/ 18 h 76"/>
                <a:gd name="T24" fmla="*/ 68 w 78"/>
                <a:gd name="T25"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6">
                  <a:moveTo>
                    <a:pt x="68" y="25"/>
                  </a:moveTo>
                  <a:cubicBezTo>
                    <a:pt x="66" y="26"/>
                    <a:pt x="60" y="29"/>
                    <a:pt x="58" y="27"/>
                  </a:cubicBezTo>
                  <a:cubicBezTo>
                    <a:pt x="57" y="26"/>
                    <a:pt x="56" y="24"/>
                    <a:pt x="55" y="22"/>
                  </a:cubicBezTo>
                  <a:cubicBezTo>
                    <a:pt x="54" y="19"/>
                    <a:pt x="53" y="17"/>
                    <a:pt x="52" y="15"/>
                  </a:cubicBezTo>
                  <a:cubicBezTo>
                    <a:pt x="50" y="10"/>
                    <a:pt x="48" y="6"/>
                    <a:pt x="46" y="1"/>
                  </a:cubicBezTo>
                  <a:cubicBezTo>
                    <a:pt x="46" y="1"/>
                    <a:pt x="46" y="1"/>
                    <a:pt x="46" y="0"/>
                  </a:cubicBezTo>
                  <a:cubicBezTo>
                    <a:pt x="30" y="11"/>
                    <a:pt x="14" y="17"/>
                    <a:pt x="2" y="7"/>
                  </a:cubicBezTo>
                  <a:cubicBezTo>
                    <a:pt x="0" y="15"/>
                    <a:pt x="0" y="23"/>
                    <a:pt x="1" y="32"/>
                  </a:cubicBezTo>
                  <a:cubicBezTo>
                    <a:pt x="2" y="44"/>
                    <a:pt x="5" y="55"/>
                    <a:pt x="14" y="64"/>
                  </a:cubicBezTo>
                  <a:cubicBezTo>
                    <a:pt x="21" y="72"/>
                    <a:pt x="30" y="76"/>
                    <a:pt x="39" y="71"/>
                  </a:cubicBezTo>
                  <a:cubicBezTo>
                    <a:pt x="50" y="66"/>
                    <a:pt x="61" y="59"/>
                    <a:pt x="68" y="49"/>
                  </a:cubicBezTo>
                  <a:cubicBezTo>
                    <a:pt x="75" y="40"/>
                    <a:pt x="77" y="29"/>
                    <a:pt x="78" y="18"/>
                  </a:cubicBezTo>
                  <a:cubicBezTo>
                    <a:pt x="75" y="21"/>
                    <a:pt x="72" y="24"/>
                    <a:pt x="68" y="25"/>
                  </a:cubicBezTo>
                  <a:close/>
                </a:path>
              </a:pathLst>
            </a:custGeom>
            <a:solidFill>
              <a:srgbClr val="FFA8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3" name="Freeform 46"/>
            <p:cNvSpPr/>
            <p:nvPr/>
          </p:nvSpPr>
          <p:spPr bwMode="auto">
            <a:xfrm>
              <a:off x="6390" y="3827"/>
              <a:ext cx="192" cy="194"/>
            </a:xfrm>
            <a:custGeom>
              <a:avLst/>
              <a:gdLst>
                <a:gd name="T0" fmla="*/ 10 w 81"/>
                <a:gd name="T1" fmla="*/ 7 h 81"/>
                <a:gd name="T2" fmla="*/ 15 w 81"/>
                <a:gd name="T3" fmla="*/ 15 h 81"/>
                <a:gd name="T4" fmla="*/ 18 w 81"/>
                <a:gd name="T5" fmla="*/ 19 h 81"/>
                <a:gd name="T6" fmla="*/ 21 w 81"/>
                <a:gd name="T7" fmla="*/ 23 h 81"/>
                <a:gd name="T8" fmla="*/ 31 w 81"/>
                <a:gd name="T9" fmla="*/ 15 h 81"/>
                <a:gd name="T10" fmla="*/ 34 w 81"/>
                <a:gd name="T11" fmla="*/ 12 h 81"/>
                <a:gd name="T12" fmla="*/ 39 w 81"/>
                <a:gd name="T13" fmla="*/ 7 h 81"/>
                <a:gd name="T14" fmla="*/ 42 w 81"/>
                <a:gd name="T15" fmla="*/ 3 h 81"/>
                <a:gd name="T16" fmla="*/ 45 w 81"/>
                <a:gd name="T17" fmla="*/ 0 h 81"/>
                <a:gd name="T18" fmla="*/ 48 w 81"/>
                <a:gd name="T19" fmla="*/ 0 h 81"/>
                <a:gd name="T20" fmla="*/ 55 w 81"/>
                <a:gd name="T21" fmla="*/ 29 h 81"/>
                <a:gd name="T22" fmla="*/ 57 w 81"/>
                <a:gd name="T23" fmla="*/ 34 h 81"/>
                <a:gd name="T24" fmla="*/ 79 w 81"/>
                <a:gd name="T25" fmla="*/ 26 h 81"/>
                <a:gd name="T26" fmla="*/ 80 w 81"/>
                <a:gd name="T27" fmla="*/ 25 h 81"/>
                <a:gd name="T28" fmla="*/ 80 w 81"/>
                <a:gd name="T29" fmla="*/ 25 h 81"/>
                <a:gd name="T30" fmla="*/ 80 w 81"/>
                <a:gd name="T31" fmla="*/ 26 h 81"/>
                <a:gd name="T32" fmla="*/ 80 w 81"/>
                <a:gd name="T33" fmla="*/ 27 h 81"/>
                <a:gd name="T34" fmla="*/ 80 w 81"/>
                <a:gd name="T35" fmla="*/ 28 h 81"/>
                <a:gd name="T36" fmla="*/ 79 w 81"/>
                <a:gd name="T37" fmla="*/ 30 h 81"/>
                <a:gd name="T38" fmla="*/ 75 w 81"/>
                <a:gd name="T39" fmla="*/ 45 h 81"/>
                <a:gd name="T40" fmla="*/ 53 w 81"/>
                <a:gd name="T41" fmla="*/ 73 h 81"/>
                <a:gd name="T42" fmla="*/ 31 w 81"/>
                <a:gd name="T43" fmla="*/ 79 h 81"/>
                <a:gd name="T44" fmla="*/ 3 w 81"/>
                <a:gd name="T45" fmla="*/ 47 h 81"/>
                <a:gd name="T46" fmla="*/ 6 w 81"/>
                <a:gd name="T47" fmla="*/ 5 h 81"/>
                <a:gd name="T48" fmla="*/ 6 w 81"/>
                <a:gd name="T49" fmla="*/ 6 h 81"/>
                <a:gd name="T50" fmla="*/ 4 w 81"/>
                <a:gd name="T51" fmla="*/ 48 h 81"/>
                <a:gd name="T52" fmla="*/ 32 w 81"/>
                <a:gd name="T53" fmla="*/ 78 h 81"/>
                <a:gd name="T54" fmla="*/ 53 w 81"/>
                <a:gd name="T55" fmla="*/ 72 h 81"/>
                <a:gd name="T56" fmla="*/ 73 w 81"/>
                <a:gd name="T57" fmla="*/ 45 h 81"/>
                <a:gd name="T58" fmla="*/ 79 w 81"/>
                <a:gd name="T59" fmla="*/ 29 h 81"/>
                <a:gd name="T60" fmla="*/ 56 w 81"/>
                <a:gd name="T61" fmla="*/ 35 h 81"/>
                <a:gd name="T62" fmla="*/ 55 w 81"/>
                <a:gd name="T63" fmla="*/ 31 h 81"/>
                <a:gd name="T64" fmla="*/ 47 w 81"/>
                <a:gd name="T65" fmla="*/ 1 h 81"/>
                <a:gd name="T66" fmla="*/ 46 w 81"/>
                <a:gd name="T67" fmla="*/ 1 h 81"/>
                <a:gd name="T68" fmla="*/ 44 w 81"/>
                <a:gd name="T69" fmla="*/ 3 h 81"/>
                <a:gd name="T70" fmla="*/ 40 w 81"/>
                <a:gd name="T71" fmla="*/ 8 h 81"/>
                <a:gd name="T72" fmla="*/ 35 w 81"/>
                <a:gd name="T73" fmla="*/ 13 h 81"/>
                <a:gd name="T74" fmla="*/ 32 w 81"/>
                <a:gd name="T75" fmla="*/ 15 h 81"/>
                <a:gd name="T76" fmla="*/ 22 w 81"/>
                <a:gd name="T77" fmla="*/ 24 h 81"/>
                <a:gd name="T78" fmla="*/ 21 w 81"/>
                <a:gd name="T79" fmla="*/ 24 h 81"/>
                <a:gd name="T80" fmla="*/ 20 w 81"/>
                <a:gd name="T81" fmla="*/ 24 h 81"/>
                <a:gd name="T82" fmla="*/ 17 w 81"/>
                <a:gd name="T83" fmla="*/ 19 h 81"/>
                <a:gd name="T84" fmla="*/ 14 w 81"/>
                <a:gd name="T85" fmla="*/ 16 h 81"/>
                <a:gd name="T86" fmla="*/ 9 w 81"/>
                <a:gd name="T87" fmla="*/ 7 h 81"/>
                <a:gd name="T88" fmla="*/ 7 w 81"/>
                <a:gd name="T89" fmla="*/ 4 h 81"/>
                <a:gd name="T90" fmla="*/ 8 w 81"/>
                <a:gd name="T91" fmla="*/ 3 h 81"/>
                <a:gd name="T92" fmla="*/ 10 w 81"/>
                <a:gd name="T93"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81">
                  <a:moveTo>
                    <a:pt x="10" y="7"/>
                  </a:moveTo>
                  <a:cubicBezTo>
                    <a:pt x="15" y="15"/>
                    <a:pt x="15" y="15"/>
                    <a:pt x="15" y="15"/>
                  </a:cubicBezTo>
                  <a:cubicBezTo>
                    <a:pt x="18" y="19"/>
                    <a:pt x="18" y="19"/>
                    <a:pt x="18" y="19"/>
                  </a:cubicBezTo>
                  <a:cubicBezTo>
                    <a:pt x="18" y="19"/>
                    <a:pt x="20" y="22"/>
                    <a:pt x="21" y="23"/>
                  </a:cubicBezTo>
                  <a:cubicBezTo>
                    <a:pt x="22" y="22"/>
                    <a:pt x="31" y="15"/>
                    <a:pt x="31" y="15"/>
                  </a:cubicBezTo>
                  <a:cubicBezTo>
                    <a:pt x="34" y="12"/>
                    <a:pt x="34" y="12"/>
                    <a:pt x="34" y="12"/>
                  </a:cubicBezTo>
                  <a:cubicBezTo>
                    <a:pt x="39" y="7"/>
                    <a:pt x="39" y="7"/>
                    <a:pt x="39" y="7"/>
                  </a:cubicBezTo>
                  <a:cubicBezTo>
                    <a:pt x="42" y="3"/>
                    <a:pt x="42" y="3"/>
                    <a:pt x="42" y="3"/>
                  </a:cubicBezTo>
                  <a:cubicBezTo>
                    <a:pt x="43" y="2"/>
                    <a:pt x="45" y="0"/>
                    <a:pt x="45" y="0"/>
                  </a:cubicBezTo>
                  <a:cubicBezTo>
                    <a:pt x="46" y="0"/>
                    <a:pt x="47" y="0"/>
                    <a:pt x="48" y="0"/>
                  </a:cubicBezTo>
                  <a:cubicBezTo>
                    <a:pt x="52" y="2"/>
                    <a:pt x="53" y="14"/>
                    <a:pt x="55" y="29"/>
                  </a:cubicBezTo>
                  <a:cubicBezTo>
                    <a:pt x="57" y="34"/>
                    <a:pt x="57" y="34"/>
                    <a:pt x="57" y="34"/>
                  </a:cubicBezTo>
                  <a:cubicBezTo>
                    <a:pt x="60" y="34"/>
                    <a:pt x="79" y="30"/>
                    <a:pt x="79" y="26"/>
                  </a:cubicBezTo>
                  <a:cubicBezTo>
                    <a:pt x="79" y="26"/>
                    <a:pt x="79" y="25"/>
                    <a:pt x="80" y="25"/>
                  </a:cubicBezTo>
                  <a:cubicBezTo>
                    <a:pt x="80" y="25"/>
                    <a:pt x="80" y="25"/>
                    <a:pt x="80" y="25"/>
                  </a:cubicBezTo>
                  <a:cubicBezTo>
                    <a:pt x="81" y="25"/>
                    <a:pt x="81" y="25"/>
                    <a:pt x="80" y="26"/>
                  </a:cubicBezTo>
                  <a:cubicBezTo>
                    <a:pt x="80" y="27"/>
                    <a:pt x="80" y="27"/>
                    <a:pt x="80" y="27"/>
                  </a:cubicBezTo>
                  <a:cubicBezTo>
                    <a:pt x="80" y="28"/>
                    <a:pt x="80" y="28"/>
                    <a:pt x="80" y="28"/>
                  </a:cubicBezTo>
                  <a:cubicBezTo>
                    <a:pt x="79" y="30"/>
                    <a:pt x="79" y="30"/>
                    <a:pt x="79" y="30"/>
                  </a:cubicBezTo>
                  <a:cubicBezTo>
                    <a:pt x="78" y="37"/>
                    <a:pt x="78" y="38"/>
                    <a:pt x="75" y="45"/>
                  </a:cubicBezTo>
                  <a:cubicBezTo>
                    <a:pt x="70" y="53"/>
                    <a:pt x="61" y="67"/>
                    <a:pt x="53" y="73"/>
                  </a:cubicBezTo>
                  <a:cubicBezTo>
                    <a:pt x="46" y="78"/>
                    <a:pt x="40" y="81"/>
                    <a:pt x="31" y="79"/>
                  </a:cubicBezTo>
                  <a:cubicBezTo>
                    <a:pt x="15" y="74"/>
                    <a:pt x="7" y="59"/>
                    <a:pt x="3" y="47"/>
                  </a:cubicBezTo>
                  <a:cubicBezTo>
                    <a:pt x="0" y="36"/>
                    <a:pt x="1" y="17"/>
                    <a:pt x="6" y="5"/>
                  </a:cubicBezTo>
                  <a:cubicBezTo>
                    <a:pt x="6" y="6"/>
                    <a:pt x="6" y="6"/>
                    <a:pt x="6" y="6"/>
                  </a:cubicBezTo>
                  <a:cubicBezTo>
                    <a:pt x="2" y="17"/>
                    <a:pt x="1" y="37"/>
                    <a:pt x="4" y="48"/>
                  </a:cubicBezTo>
                  <a:cubicBezTo>
                    <a:pt x="8" y="60"/>
                    <a:pt x="18" y="74"/>
                    <a:pt x="32" y="78"/>
                  </a:cubicBezTo>
                  <a:cubicBezTo>
                    <a:pt x="40" y="81"/>
                    <a:pt x="45" y="78"/>
                    <a:pt x="53" y="72"/>
                  </a:cubicBezTo>
                  <a:cubicBezTo>
                    <a:pt x="60" y="67"/>
                    <a:pt x="69" y="53"/>
                    <a:pt x="73" y="45"/>
                  </a:cubicBezTo>
                  <a:cubicBezTo>
                    <a:pt x="76" y="39"/>
                    <a:pt x="78" y="34"/>
                    <a:pt x="79" y="29"/>
                  </a:cubicBezTo>
                  <a:cubicBezTo>
                    <a:pt x="73" y="33"/>
                    <a:pt x="59" y="36"/>
                    <a:pt x="56" y="35"/>
                  </a:cubicBezTo>
                  <a:cubicBezTo>
                    <a:pt x="55" y="35"/>
                    <a:pt x="55" y="35"/>
                    <a:pt x="55" y="31"/>
                  </a:cubicBezTo>
                  <a:cubicBezTo>
                    <a:pt x="54" y="24"/>
                    <a:pt x="51" y="3"/>
                    <a:pt x="47" y="1"/>
                  </a:cubicBezTo>
                  <a:cubicBezTo>
                    <a:pt x="46" y="1"/>
                    <a:pt x="46" y="1"/>
                    <a:pt x="46" y="1"/>
                  </a:cubicBezTo>
                  <a:cubicBezTo>
                    <a:pt x="44" y="3"/>
                    <a:pt x="44" y="3"/>
                    <a:pt x="44" y="3"/>
                  </a:cubicBezTo>
                  <a:cubicBezTo>
                    <a:pt x="44" y="3"/>
                    <a:pt x="40" y="8"/>
                    <a:pt x="40" y="8"/>
                  </a:cubicBezTo>
                  <a:cubicBezTo>
                    <a:pt x="35" y="13"/>
                    <a:pt x="35" y="13"/>
                    <a:pt x="35" y="13"/>
                  </a:cubicBezTo>
                  <a:cubicBezTo>
                    <a:pt x="32" y="15"/>
                    <a:pt x="32" y="15"/>
                    <a:pt x="32" y="15"/>
                  </a:cubicBezTo>
                  <a:cubicBezTo>
                    <a:pt x="22" y="24"/>
                    <a:pt x="22" y="24"/>
                    <a:pt x="22" y="24"/>
                  </a:cubicBezTo>
                  <a:cubicBezTo>
                    <a:pt x="21" y="24"/>
                    <a:pt x="21" y="24"/>
                    <a:pt x="21" y="24"/>
                  </a:cubicBezTo>
                  <a:cubicBezTo>
                    <a:pt x="21" y="24"/>
                    <a:pt x="20" y="24"/>
                    <a:pt x="20" y="24"/>
                  </a:cubicBezTo>
                  <a:cubicBezTo>
                    <a:pt x="17" y="19"/>
                    <a:pt x="17" y="19"/>
                    <a:pt x="17" y="19"/>
                  </a:cubicBezTo>
                  <a:cubicBezTo>
                    <a:pt x="14" y="16"/>
                    <a:pt x="14" y="16"/>
                    <a:pt x="14" y="16"/>
                  </a:cubicBezTo>
                  <a:cubicBezTo>
                    <a:pt x="9" y="7"/>
                    <a:pt x="9" y="7"/>
                    <a:pt x="9" y="7"/>
                  </a:cubicBezTo>
                  <a:cubicBezTo>
                    <a:pt x="7" y="4"/>
                    <a:pt x="7" y="4"/>
                    <a:pt x="7" y="4"/>
                  </a:cubicBezTo>
                  <a:cubicBezTo>
                    <a:pt x="8" y="3"/>
                    <a:pt x="8" y="3"/>
                    <a:pt x="8" y="3"/>
                  </a:cubicBezTo>
                  <a:lnTo>
                    <a:pt x="10" y="7"/>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4" name="Freeform 47"/>
            <p:cNvSpPr/>
            <p:nvPr/>
          </p:nvSpPr>
          <p:spPr bwMode="auto">
            <a:xfrm>
              <a:off x="6397" y="3882"/>
              <a:ext cx="35" cy="98"/>
            </a:xfrm>
            <a:custGeom>
              <a:avLst/>
              <a:gdLst>
                <a:gd name="T0" fmla="*/ 11 w 15"/>
                <a:gd name="T1" fmla="*/ 37 h 41"/>
                <a:gd name="T2" fmla="*/ 5 w 15"/>
                <a:gd name="T3" fmla="*/ 0 h 41"/>
                <a:gd name="T4" fmla="*/ 7 w 15"/>
                <a:gd name="T5" fmla="*/ 9 h 41"/>
                <a:gd name="T6" fmla="*/ 10 w 15"/>
                <a:gd name="T7" fmla="*/ 23 h 41"/>
                <a:gd name="T8" fmla="*/ 13 w 15"/>
                <a:gd name="T9" fmla="*/ 33 h 41"/>
                <a:gd name="T10" fmla="*/ 15 w 15"/>
                <a:gd name="T11" fmla="*/ 40 h 41"/>
                <a:gd name="T12" fmla="*/ 15 w 15"/>
                <a:gd name="T13" fmla="*/ 40 h 41"/>
                <a:gd name="T14" fmla="*/ 11 w 15"/>
                <a:gd name="T15" fmla="*/ 37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41">
                  <a:moveTo>
                    <a:pt x="11" y="37"/>
                  </a:moveTo>
                  <a:cubicBezTo>
                    <a:pt x="4" y="26"/>
                    <a:pt x="0" y="4"/>
                    <a:pt x="5" y="0"/>
                  </a:cubicBezTo>
                  <a:cubicBezTo>
                    <a:pt x="6" y="1"/>
                    <a:pt x="7" y="7"/>
                    <a:pt x="7" y="9"/>
                  </a:cubicBezTo>
                  <a:cubicBezTo>
                    <a:pt x="8" y="14"/>
                    <a:pt x="9" y="19"/>
                    <a:pt x="10" y="23"/>
                  </a:cubicBezTo>
                  <a:cubicBezTo>
                    <a:pt x="11" y="27"/>
                    <a:pt x="12" y="29"/>
                    <a:pt x="13" y="33"/>
                  </a:cubicBezTo>
                  <a:cubicBezTo>
                    <a:pt x="13" y="35"/>
                    <a:pt x="14" y="38"/>
                    <a:pt x="15" y="40"/>
                  </a:cubicBezTo>
                  <a:cubicBezTo>
                    <a:pt x="15" y="41"/>
                    <a:pt x="15" y="41"/>
                    <a:pt x="15" y="40"/>
                  </a:cubicBezTo>
                  <a:lnTo>
                    <a:pt x="11" y="37"/>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5" name="Freeform 48"/>
            <p:cNvSpPr/>
            <p:nvPr/>
          </p:nvSpPr>
          <p:spPr bwMode="auto">
            <a:xfrm>
              <a:off x="6675" y="4095"/>
              <a:ext cx="99" cy="69"/>
            </a:xfrm>
            <a:custGeom>
              <a:avLst/>
              <a:gdLst>
                <a:gd name="T0" fmla="*/ 34 w 42"/>
                <a:gd name="T1" fmla="*/ 8 h 29"/>
                <a:gd name="T2" fmla="*/ 0 w 42"/>
                <a:gd name="T3" fmla="*/ 21 h 29"/>
                <a:gd name="T4" fmla="*/ 17 w 42"/>
                <a:gd name="T5" fmla="*/ 24 h 29"/>
                <a:gd name="T6" fmla="*/ 42 w 42"/>
                <a:gd name="T7" fmla="*/ 17 h 29"/>
                <a:gd name="T8" fmla="*/ 34 w 42"/>
                <a:gd name="T9" fmla="*/ 8 h 29"/>
              </a:gdLst>
              <a:ahLst/>
              <a:cxnLst>
                <a:cxn ang="0">
                  <a:pos x="T0" y="T1"/>
                </a:cxn>
                <a:cxn ang="0">
                  <a:pos x="T2" y="T3"/>
                </a:cxn>
                <a:cxn ang="0">
                  <a:pos x="T4" y="T5"/>
                </a:cxn>
                <a:cxn ang="0">
                  <a:pos x="T6" y="T7"/>
                </a:cxn>
                <a:cxn ang="0">
                  <a:pos x="T8" y="T9"/>
                </a:cxn>
              </a:cxnLst>
              <a:rect l="0" t="0" r="r" b="b"/>
              <a:pathLst>
                <a:path w="42" h="29">
                  <a:moveTo>
                    <a:pt x="34" y="8"/>
                  </a:moveTo>
                  <a:cubicBezTo>
                    <a:pt x="34" y="8"/>
                    <a:pt x="17" y="0"/>
                    <a:pt x="0" y="21"/>
                  </a:cubicBezTo>
                  <a:cubicBezTo>
                    <a:pt x="0" y="21"/>
                    <a:pt x="8" y="22"/>
                    <a:pt x="17" y="24"/>
                  </a:cubicBezTo>
                  <a:cubicBezTo>
                    <a:pt x="25" y="27"/>
                    <a:pt x="40" y="29"/>
                    <a:pt x="42" y="17"/>
                  </a:cubicBezTo>
                  <a:cubicBezTo>
                    <a:pt x="42" y="17"/>
                    <a:pt x="36" y="13"/>
                    <a:pt x="34" y="8"/>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6" name="Freeform 49"/>
            <p:cNvSpPr/>
            <p:nvPr/>
          </p:nvSpPr>
          <p:spPr bwMode="auto">
            <a:xfrm>
              <a:off x="6660" y="4092"/>
              <a:ext cx="112" cy="91"/>
            </a:xfrm>
            <a:custGeom>
              <a:avLst/>
              <a:gdLst>
                <a:gd name="T0" fmla="*/ 40 w 47"/>
                <a:gd name="T1" fmla="*/ 5 h 38"/>
                <a:gd name="T2" fmla="*/ 1 w 47"/>
                <a:gd name="T3" fmla="*/ 25 h 38"/>
                <a:gd name="T4" fmla="*/ 2 w 47"/>
                <a:gd name="T5" fmla="*/ 27 h 38"/>
                <a:gd name="T6" fmla="*/ 46 w 47"/>
                <a:gd name="T7" fmla="*/ 18 h 38"/>
                <a:gd name="T8" fmla="*/ 44 w 47"/>
                <a:gd name="T9" fmla="*/ 17 h 38"/>
                <a:gd name="T10" fmla="*/ 2 w 47"/>
                <a:gd name="T11" fmla="*/ 24 h 38"/>
                <a:gd name="T12" fmla="*/ 3 w 47"/>
                <a:gd name="T13" fmla="*/ 26 h 38"/>
                <a:gd name="T14" fmla="*/ 39 w 47"/>
                <a:gd name="T15" fmla="*/ 8 h 38"/>
                <a:gd name="T16" fmla="*/ 40 w 47"/>
                <a:gd name="T1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8">
                  <a:moveTo>
                    <a:pt x="40" y="5"/>
                  </a:moveTo>
                  <a:cubicBezTo>
                    <a:pt x="24" y="0"/>
                    <a:pt x="8" y="11"/>
                    <a:pt x="1" y="25"/>
                  </a:cubicBezTo>
                  <a:cubicBezTo>
                    <a:pt x="0" y="26"/>
                    <a:pt x="1" y="27"/>
                    <a:pt x="2" y="27"/>
                  </a:cubicBezTo>
                  <a:cubicBezTo>
                    <a:pt x="18" y="24"/>
                    <a:pt x="38" y="38"/>
                    <a:pt x="46" y="18"/>
                  </a:cubicBezTo>
                  <a:cubicBezTo>
                    <a:pt x="47" y="17"/>
                    <a:pt x="45" y="15"/>
                    <a:pt x="44" y="17"/>
                  </a:cubicBezTo>
                  <a:cubicBezTo>
                    <a:pt x="36" y="34"/>
                    <a:pt x="16" y="21"/>
                    <a:pt x="2" y="24"/>
                  </a:cubicBezTo>
                  <a:cubicBezTo>
                    <a:pt x="2" y="25"/>
                    <a:pt x="3" y="26"/>
                    <a:pt x="3" y="26"/>
                  </a:cubicBezTo>
                  <a:cubicBezTo>
                    <a:pt x="10" y="14"/>
                    <a:pt x="24" y="3"/>
                    <a:pt x="39" y="8"/>
                  </a:cubicBezTo>
                  <a:cubicBezTo>
                    <a:pt x="41" y="9"/>
                    <a:pt x="42" y="6"/>
                    <a:pt x="40" y="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7" name="Freeform 50"/>
            <p:cNvSpPr/>
            <p:nvPr/>
          </p:nvSpPr>
          <p:spPr bwMode="auto">
            <a:xfrm>
              <a:off x="6682" y="4112"/>
              <a:ext cx="85" cy="38"/>
            </a:xfrm>
            <a:custGeom>
              <a:avLst/>
              <a:gdLst>
                <a:gd name="T0" fmla="*/ 34 w 36"/>
                <a:gd name="T1" fmla="*/ 4 h 16"/>
                <a:gd name="T2" fmla="*/ 1 w 36"/>
                <a:gd name="T3" fmla="*/ 12 h 16"/>
                <a:gd name="T4" fmla="*/ 3 w 36"/>
                <a:gd name="T5" fmla="*/ 14 h 16"/>
                <a:gd name="T6" fmla="*/ 34 w 36"/>
                <a:gd name="T7" fmla="*/ 7 h 16"/>
                <a:gd name="T8" fmla="*/ 34 w 36"/>
                <a:gd name="T9" fmla="*/ 4 h 16"/>
              </a:gdLst>
              <a:ahLst/>
              <a:cxnLst>
                <a:cxn ang="0">
                  <a:pos x="T0" y="T1"/>
                </a:cxn>
                <a:cxn ang="0">
                  <a:pos x="T2" y="T3"/>
                </a:cxn>
                <a:cxn ang="0">
                  <a:pos x="T4" y="T5"/>
                </a:cxn>
                <a:cxn ang="0">
                  <a:pos x="T6" y="T7"/>
                </a:cxn>
                <a:cxn ang="0">
                  <a:pos x="T8" y="T9"/>
                </a:cxn>
              </a:cxnLst>
              <a:rect l="0" t="0" r="r" b="b"/>
              <a:pathLst>
                <a:path w="36" h="16">
                  <a:moveTo>
                    <a:pt x="34" y="4"/>
                  </a:moveTo>
                  <a:cubicBezTo>
                    <a:pt x="23" y="0"/>
                    <a:pt x="9" y="2"/>
                    <a:pt x="1" y="12"/>
                  </a:cubicBezTo>
                  <a:cubicBezTo>
                    <a:pt x="0" y="14"/>
                    <a:pt x="2" y="16"/>
                    <a:pt x="3" y="14"/>
                  </a:cubicBezTo>
                  <a:cubicBezTo>
                    <a:pt x="10" y="5"/>
                    <a:pt x="23" y="4"/>
                    <a:pt x="34" y="7"/>
                  </a:cubicBezTo>
                  <a:cubicBezTo>
                    <a:pt x="35" y="7"/>
                    <a:pt x="36" y="4"/>
                    <a:pt x="34" y="4"/>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8" name="Freeform 51"/>
            <p:cNvSpPr/>
            <p:nvPr/>
          </p:nvSpPr>
          <p:spPr bwMode="auto">
            <a:xfrm>
              <a:off x="6770" y="4135"/>
              <a:ext cx="92" cy="62"/>
            </a:xfrm>
            <a:custGeom>
              <a:avLst/>
              <a:gdLst>
                <a:gd name="T0" fmla="*/ 0 w 39"/>
                <a:gd name="T1" fmla="*/ 9 h 26"/>
                <a:gd name="T2" fmla="*/ 22 w 39"/>
                <a:gd name="T3" fmla="*/ 2 h 26"/>
                <a:gd name="T4" fmla="*/ 39 w 39"/>
                <a:gd name="T5" fmla="*/ 0 h 26"/>
                <a:gd name="T6" fmla="*/ 9 w 39"/>
                <a:gd name="T7" fmla="*/ 23 h 26"/>
                <a:gd name="T8" fmla="*/ 4 w 39"/>
                <a:gd name="T9" fmla="*/ 19 h 26"/>
                <a:gd name="T10" fmla="*/ 3 w 39"/>
                <a:gd name="T11" fmla="*/ 16 h 26"/>
                <a:gd name="T12" fmla="*/ 0 w 39"/>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39" h="26">
                  <a:moveTo>
                    <a:pt x="0" y="9"/>
                  </a:moveTo>
                  <a:cubicBezTo>
                    <a:pt x="4" y="3"/>
                    <a:pt x="15" y="2"/>
                    <a:pt x="22" y="2"/>
                  </a:cubicBezTo>
                  <a:cubicBezTo>
                    <a:pt x="31" y="2"/>
                    <a:pt x="39" y="0"/>
                    <a:pt x="39" y="0"/>
                  </a:cubicBezTo>
                  <a:cubicBezTo>
                    <a:pt x="29" y="26"/>
                    <a:pt x="9" y="23"/>
                    <a:pt x="9" y="23"/>
                  </a:cubicBezTo>
                  <a:cubicBezTo>
                    <a:pt x="8" y="22"/>
                    <a:pt x="6" y="20"/>
                    <a:pt x="4" y="19"/>
                  </a:cubicBezTo>
                  <a:cubicBezTo>
                    <a:pt x="4" y="18"/>
                    <a:pt x="3" y="17"/>
                    <a:pt x="3" y="16"/>
                  </a:cubicBezTo>
                  <a:cubicBezTo>
                    <a:pt x="2" y="14"/>
                    <a:pt x="1" y="11"/>
                    <a:pt x="0" y="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699" name="Freeform 52"/>
            <p:cNvSpPr/>
            <p:nvPr/>
          </p:nvSpPr>
          <p:spPr bwMode="auto">
            <a:xfrm>
              <a:off x="6770" y="4119"/>
              <a:ext cx="104" cy="78"/>
            </a:xfrm>
            <a:custGeom>
              <a:avLst/>
              <a:gdLst>
                <a:gd name="T0" fmla="*/ 10 w 44"/>
                <a:gd name="T1" fmla="*/ 33 h 33"/>
                <a:gd name="T2" fmla="*/ 44 w 44"/>
                <a:gd name="T3" fmla="*/ 3 h 33"/>
                <a:gd name="T4" fmla="*/ 42 w 44"/>
                <a:gd name="T5" fmla="*/ 1 h 33"/>
                <a:gd name="T6" fmla="*/ 1 w 44"/>
                <a:gd name="T7" fmla="*/ 19 h 33"/>
                <a:gd name="T8" fmla="*/ 4 w 44"/>
                <a:gd name="T9" fmla="*/ 19 h 33"/>
                <a:gd name="T10" fmla="*/ 43 w 44"/>
                <a:gd name="T11" fmla="*/ 4 h 33"/>
                <a:gd name="T12" fmla="*/ 41 w 44"/>
                <a:gd name="T13" fmla="*/ 2 h 33"/>
                <a:gd name="T14" fmla="*/ 10 w 44"/>
                <a:gd name="T15" fmla="*/ 30 h 33"/>
                <a:gd name="T16" fmla="*/ 10 w 4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3">
                  <a:moveTo>
                    <a:pt x="10" y="33"/>
                  </a:moveTo>
                  <a:cubicBezTo>
                    <a:pt x="28" y="33"/>
                    <a:pt x="40" y="19"/>
                    <a:pt x="44" y="3"/>
                  </a:cubicBezTo>
                  <a:cubicBezTo>
                    <a:pt x="44" y="1"/>
                    <a:pt x="43" y="0"/>
                    <a:pt x="42" y="1"/>
                  </a:cubicBezTo>
                  <a:cubicBezTo>
                    <a:pt x="28" y="7"/>
                    <a:pt x="6" y="1"/>
                    <a:pt x="1" y="19"/>
                  </a:cubicBezTo>
                  <a:cubicBezTo>
                    <a:pt x="0" y="20"/>
                    <a:pt x="3" y="21"/>
                    <a:pt x="4" y="19"/>
                  </a:cubicBezTo>
                  <a:cubicBezTo>
                    <a:pt x="9" y="4"/>
                    <a:pt x="31" y="9"/>
                    <a:pt x="43" y="4"/>
                  </a:cubicBezTo>
                  <a:cubicBezTo>
                    <a:pt x="43" y="3"/>
                    <a:pt x="42" y="2"/>
                    <a:pt x="41" y="2"/>
                  </a:cubicBezTo>
                  <a:cubicBezTo>
                    <a:pt x="37" y="17"/>
                    <a:pt x="27" y="30"/>
                    <a:pt x="10" y="30"/>
                  </a:cubicBezTo>
                  <a:cubicBezTo>
                    <a:pt x="8" y="30"/>
                    <a:pt x="8" y="33"/>
                    <a:pt x="10" y="3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0" name="Freeform 53"/>
            <p:cNvSpPr/>
            <p:nvPr/>
          </p:nvSpPr>
          <p:spPr bwMode="auto">
            <a:xfrm>
              <a:off x="6777" y="4135"/>
              <a:ext cx="80" cy="51"/>
            </a:xfrm>
            <a:custGeom>
              <a:avLst/>
              <a:gdLst>
                <a:gd name="T0" fmla="*/ 2 w 34"/>
                <a:gd name="T1" fmla="*/ 21 h 21"/>
                <a:gd name="T2" fmla="*/ 33 w 34"/>
                <a:gd name="T3" fmla="*/ 3 h 21"/>
                <a:gd name="T4" fmla="*/ 30 w 34"/>
                <a:gd name="T5" fmla="*/ 2 h 21"/>
                <a:gd name="T6" fmla="*/ 2 w 34"/>
                <a:gd name="T7" fmla="*/ 18 h 21"/>
                <a:gd name="T8" fmla="*/ 2 w 34"/>
                <a:gd name="T9" fmla="*/ 21 h 21"/>
              </a:gdLst>
              <a:ahLst/>
              <a:cxnLst>
                <a:cxn ang="0">
                  <a:pos x="T0" y="T1"/>
                </a:cxn>
                <a:cxn ang="0">
                  <a:pos x="T2" y="T3"/>
                </a:cxn>
                <a:cxn ang="0">
                  <a:pos x="T4" y="T5"/>
                </a:cxn>
                <a:cxn ang="0">
                  <a:pos x="T6" y="T7"/>
                </a:cxn>
                <a:cxn ang="0">
                  <a:pos x="T8" y="T9"/>
                </a:cxn>
              </a:cxnLst>
              <a:rect l="0" t="0" r="r" b="b"/>
              <a:pathLst>
                <a:path w="34" h="21">
                  <a:moveTo>
                    <a:pt x="2" y="21"/>
                  </a:moveTo>
                  <a:cubicBezTo>
                    <a:pt x="15" y="21"/>
                    <a:pt x="28" y="15"/>
                    <a:pt x="33" y="3"/>
                  </a:cubicBezTo>
                  <a:cubicBezTo>
                    <a:pt x="34" y="1"/>
                    <a:pt x="31" y="0"/>
                    <a:pt x="30" y="2"/>
                  </a:cubicBezTo>
                  <a:cubicBezTo>
                    <a:pt x="26" y="13"/>
                    <a:pt x="13" y="18"/>
                    <a:pt x="2" y="18"/>
                  </a:cubicBezTo>
                  <a:cubicBezTo>
                    <a:pt x="0" y="18"/>
                    <a:pt x="0" y="21"/>
                    <a:pt x="2" y="2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1" name="Freeform 54"/>
            <p:cNvSpPr/>
            <p:nvPr/>
          </p:nvSpPr>
          <p:spPr bwMode="auto">
            <a:xfrm>
              <a:off x="6736" y="4052"/>
              <a:ext cx="81" cy="222"/>
            </a:xfrm>
            <a:custGeom>
              <a:avLst/>
              <a:gdLst>
                <a:gd name="T0" fmla="*/ 20 w 34"/>
                <a:gd name="T1" fmla="*/ 69 h 93"/>
                <a:gd name="T2" fmla="*/ 10 w 34"/>
                <a:gd name="T3" fmla="*/ 34 h 93"/>
                <a:gd name="T4" fmla="*/ 0 w 34"/>
                <a:gd name="T5" fmla="*/ 2 h 93"/>
                <a:gd name="T6" fmla="*/ 0 w 34"/>
                <a:gd name="T7" fmla="*/ 1 h 93"/>
                <a:gd name="T8" fmla="*/ 4 w 34"/>
                <a:gd name="T9" fmla="*/ 0 h 93"/>
                <a:gd name="T10" fmla="*/ 6 w 34"/>
                <a:gd name="T11" fmla="*/ 6 h 93"/>
                <a:gd name="T12" fmla="*/ 25 w 34"/>
                <a:gd name="T13" fmla="*/ 65 h 93"/>
                <a:gd name="T14" fmla="*/ 34 w 34"/>
                <a:gd name="T15" fmla="*/ 93 h 93"/>
                <a:gd name="T16" fmla="*/ 30 w 34"/>
                <a:gd name="T17" fmla="*/ 90 h 93"/>
                <a:gd name="T18" fmla="*/ 25 w 34"/>
                <a:gd name="T19" fmla="*/ 84 h 93"/>
                <a:gd name="T20" fmla="*/ 20 w 34"/>
                <a:gd name="T21"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93">
                  <a:moveTo>
                    <a:pt x="20" y="69"/>
                  </a:moveTo>
                  <a:cubicBezTo>
                    <a:pt x="17" y="57"/>
                    <a:pt x="14" y="46"/>
                    <a:pt x="10" y="34"/>
                  </a:cubicBezTo>
                  <a:cubicBezTo>
                    <a:pt x="7" y="24"/>
                    <a:pt x="4" y="13"/>
                    <a:pt x="0" y="2"/>
                  </a:cubicBezTo>
                  <a:cubicBezTo>
                    <a:pt x="0" y="2"/>
                    <a:pt x="0" y="1"/>
                    <a:pt x="0" y="1"/>
                  </a:cubicBezTo>
                  <a:cubicBezTo>
                    <a:pt x="1" y="0"/>
                    <a:pt x="2" y="0"/>
                    <a:pt x="4" y="0"/>
                  </a:cubicBezTo>
                  <a:cubicBezTo>
                    <a:pt x="4" y="2"/>
                    <a:pt x="5" y="4"/>
                    <a:pt x="6" y="6"/>
                  </a:cubicBezTo>
                  <a:cubicBezTo>
                    <a:pt x="13" y="25"/>
                    <a:pt x="19" y="45"/>
                    <a:pt x="25" y="65"/>
                  </a:cubicBezTo>
                  <a:cubicBezTo>
                    <a:pt x="29" y="74"/>
                    <a:pt x="33" y="84"/>
                    <a:pt x="34" y="93"/>
                  </a:cubicBezTo>
                  <a:cubicBezTo>
                    <a:pt x="32" y="93"/>
                    <a:pt x="31" y="91"/>
                    <a:pt x="30" y="90"/>
                  </a:cubicBezTo>
                  <a:cubicBezTo>
                    <a:pt x="26" y="88"/>
                    <a:pt x="27" y="88"/>
                    <a:pt x="25" y="84"/>
                  </a:cubicBezTo>
                  <a:cubicBezTo>
                    <a:pt x="23" y="79"/>
                    <a:pt x="21" y="74"/>
                    <a:pt x="20" y="69"/>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2" name="Freeform 55"/>
            <p:cNvSpPr/>
            <p:nvPr/>
          </p:nvSpPr>
          <p:spPr bwMode="auto">
            <a:xfrm>
              <a:off x="6734" y="4054"/>
              <a:ext cx="71" cy="220"/>
            </a:xfrm>
            <a:custGeom>
              <a:avLst/>
              <a:gdLst>
                <a:gd name="T0" fmla="*/ 19 w 30"/>
                <a:gd name="T1" fmla="*/ 60 h 92"/>
                <a:gd name="T2" fmla="*/ 0 w 30"/>
                <a:gd name="T3" fmla="*/ 0 h 92"/>
                <a:gd name="T4" fmla="*/ 1 w 30"/>
                <a:gd name="T5" fmla="*/ 0 h 92"/>
                <a:gd name="T6" fmla="*/ 20 w 30"/>
                <a:gd name="T7" fmla="*/ 59 h 92"/>
                <a:gd name="T8" fmla="*/ 23 w 30"/>
                <a:gd name="T9" fmla="*/ 68 h 92"/>
                <a:gd name="T10" fmla="*/ 30 w 30"/>
                <a:gd name="T11" fmla="*/ 92 h 92"/>
                <a:gd name="T12" fmla="*/ 28 w 30"/>
                <a:gd name="T13" fmla="*/ 91 h 92"/>
                <a:gd name="T14" fmla="*/ 22 w 30"/>
                <a:gd name="T15" fmla="*/ 69 h 92"/>
                <a:gd name="T16" fmla="*/ 19 w 30"/>
                <a:gd name="T17"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92">
                  <a:moveTo>
                    <a:pt x="19" y="60"/>
                  </a:moveTo>
                  <a:cubicBezTo>
                    <a:pt x="0" y="0"/>
                    <a:pt x="0" y="0"/>
                    <a:pt x="0" y="0"/>
                  </a:cubicBezTo>
                  <a:cubicBezTo>
                    <a:pt x="0" y="0"/>
                    <a:pt x="0" y="0"/>
                    <a:pt x="1" y="0"/>
                  </a:cubicBezTo>
                  <a:cubicBezTo>
                    <a:pt x="20" y="59"/>
                    <a:pt x="20" y="59"/>
                    <a:pt x="20" y="59"/>
                  </a:cubicBezTo>
                  <a:cubicBezTo>
                    <a:pt x="23" y="68"/>
                    <a:pt x="23" y="68"/>
                    <a:pt x="23" y="68"/>
                  </a:cubicBezTo>
                  <a:cubicBezTo>
                    <a:pt x="30" y="92"/>
                    <a:pt x="30" y="92"/>
                    <a:pt x="30" y="92"/>
                  </a:cubicBezTo>
                  <a:cubicBezTo>
                    <a:pt x="28" y="91"/>
                    <a:pt x="28" y="91"/>
                    <a:pt x="28" y="91"/>
                  </a:cubicBezTo>
                  <a:cubicBezTo>
                    <a:pt x="22" y="69"/>
                    <a:pt x="22" y="69"/>
                    <a:pt x="22" y="69"/>
                  </a:cubicBezTo>
                  <a:lnTo>
                    <a:pt x="19" y="60"/>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3" name="Freeform 56"/>
            <p:cNvSpPr/>
            <p:nvPr/>
          </p:nvSpPr>
          <p:spPr bwMode="auto">
            <a:xfrm>
              <a:off x="6743" y="4052"/>
              <a:ext cx="72" cy="234"/>
            </a:xfrm>
            <a:custGeom>
              <a:avLst/>
              <a:gdLst>
                <a:gd name="T0" fmla="*/ 20 w 30"/>
                <a:gd name="T1" fmla="*/ 66 h 98"/>
                <a:gd name="T2" fmla="*/ 12 w 30"/>
                <a:gd name="T3" fmla="*/ 37 h 98"/>
                <a:gd name="T4" fmla="*/ 0 w 30"/>
                <a:gd name="T5" fmla="*/ 0 h 98"/>
                <a:gd name="T6" fmla="*/ 1 w 30"/>
                <a:gd name="T7" fmla="*/ 0 h 98"/>
                <a:gd name="T8" fmla="*/ 12 w 30"/>
                <a:gd name="T9" fmla="*/ 36 h 98"/>
                <a:gd name="T10" fmla="*/ 20 w 30"/>
                <a:gd name="T11" fmla="*/ 63 h 98"/>
                <a:gd name="T12" fmla="*/ 22 w 30"/>
                <a:gd name="T13" fmla="*/ 69 h 98"/>
                <a:gd name="T14" fmla="*/ 30 w 30"/>
                <a:gd name="T15" fmla="*/ 98 h 98"/>
                <a:gd name="T16" fmla="*/ 28 w 30"/>
                <a:gd name="T17" fmla="*/ 97 h 98"/>
                <a:gd name="T18" fmla="*/ 21 w 30"/>
                <a:gd name="T19" fmla="*/ 70 h 98"/>
                <a:gd name="T20" fmla="*/ 20 w 30"/>
                <a:gd name="T2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8">
                  <a:moveTo>
                    <a:pt x="20" y="66"/>
                  </a:moveTo>
                  <a:cubicBezTo>
                    <a:pt x="12" y="37"/>
                    <a:pt x="12" y="37"/>
                    <a:pt x="12" y="37"/>
                  </a:cubicBezTo>
                  <a:cubicBezTo>
                    <a:pt x="8" y="24"/>
                    <a:pt x="4" y="12"/>
                    <a:pt x="0" y="0"/>
                  </a:cubicBezTo>
                  <a:cubicBezTo>
                    <a:pt x="1" y="0"/>
                    <a:pt x="1" y="0"/>
                    <a:pt x="1" y="0"/>
                  </a:cubicBezTo>
                  <a:cubicBezTo>
                    <a:pt x="5" y="11"/>
                    <a:pt x="8" y="23"/>
                    <a:pt x="12" y="36"/>
                  </a:cubicBezTo>
                  <a:cubicBezTo>
                    <a:pt x="20" y="63"/>
                    <a:pt x="20" y="63"/>
                    <a:pt x="20" y="63"/>
                  </a:cubicBezTo>
                  <a:cubicBezTo>
                    <a:pt x="22" y="69"/>
                    <a:pt x="22" y="69"/>
                    <a:pt x="22" y="69"/>
                  </a:cubicBezTo>
                  <a:cubicBezTo>
                    <a:pt x="30" y="98"/>
                    <a:pt x="30" y="98"/>
                    <a:pt x="30" y="98"/>
                  </a:cubicBezTo>
                  <a:cubicBezTo>
                    <a:pt x="28" y="97"/>
                    <a:pt x="28" y="97"/>
                    <a:pt x="28" y="97"/>
                  </a:cubicBezTo>
                  <a:cubicBezTo>
                    <a:pt x="21" y="70"/>
                    <a:pt x="21" y="70"/>
                    <a:pt x="21" y="70"/>
                  </a:cubicBezTo>
                  <a:lnTo>
                    <a:pt x="20" y="6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4" name="Freeform 57"/>
            <p:cNvSpPr/>
            <p:nvPr/>
          </p:nvSpPr>
          <p:spPr bwMode="auto">
            <a:xfrm>
              <a:off x="6691" y="3906"/>
              <a:ext cx="88" cy="50"/>
            </a:xfrm>
            <a:custGeom>
              <a:avLst/>
              <a:gdLst>
                <a:gd name="T0" fmla="*/ 0 w 37"/>
                <a:gd name="T1" fmla="*/ 9 h 21"/>
                <a:gd name="T2" fmla="*/ 3 w 37"/>
                <a:gd name="T3" fmla="*/ 1 h 21"/>
                <a:gd name="T4" fmla="*/ 8 w 37"/>
                <a:gd name="T5" fmla="*/ 5 h 21"/>
                <a:gd name="T6" fmla="*/ 14 w 37"/>
                <a:gd name="T7" fmla="*/ 9 h 21"/>
                <a:gd name="T8" fmla="*/ 17 w 37"/>
                <a:gd name="T9" fmla="*/ 12 h 21"/>
                <a:gd name="T10" fmla="*/ 19 w 37"/>
                <a:gd name="T11" fmla="*/ 13 h 21"/>
                <a:gd name="T12" fmla="*/ 24 w 37"/>
                <a:gd name="T13" fmla="*/ 16 h 21"/>
                <a:gd name="T14" fmla="*/ 27 w 37"/>
                <a:gd name="T15" fmla="*/ 12 h 21"/>
                <a:gd name="T16" fmla="*/ 29 w 37"/>
                <a:gd name="T17" fmla="*/ 9 h 21"/>
                <a:gd name="T18" fmla="*/ 30 w 37"/>
                <a:gd name="T19" fmla="*/ 7 h 21"/>
                <a:gd name="T20" fmla="*/ 34 w 37"/>
                <a:gd name="T21" fmla="*/ 0 h 21"/>
                <a:gd name="T22" fmla="*/ 37 w 37"/>
                <a:gd name="T23" fmla="*/ 12 h 21"/>
                <a:gd name="T24" fmla="*/ 0 w 37"/>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1">
                  <a:moveTo>
                    <a:pt x="0" y="9"/>
                  </a:moveTo>
                  <a:cubicBezTo>
                    <a:pt x="1" y="6"/>
                    <a:pt x="1" y="4"/>
                    <a:pt x="3" y="1"/>
                  </a:cubicBezTo>
                  <a:cubicBezTo>
                    <a:pt x="5" y="2"/>
                    <a:pt x="6" y="4"/>
                    <a:pt x="8" y="5"/>
                  </a:cubicBezTo>
                  <a:cubicBezTo>
                    <a:pt x="10" y="7"/>
                    <a:pt x="12" y="8"/>
                    <a:pt x="14" y="9"/>
                  </a:cubicBezTo>
                  <a:cubicBezTo>
                    <a:pt x="15" y="10"/>
                    <a:pt x="16" y="11"/>
                    <a:pt x="17" y="12"/>
                  </a:cubicBezTo>
                  <a:cubicBezTo>
                    <a:pt x="18" y="12"/>
                    <a:pt x="18" y="12"/>
                    <a:pt x="19" y="13"/>
                  </a:cubicBezTo>
                  <a:cubicBezTo>
                    <a:pt x="21" y="14"/>
                    <a:pt x="22" y="16"/>
                    <a:pt x="24" y="16"/>
                  </a:cubicBezTo>
                  <a:cubicBezTo>
                    <a:pt x="25" y="15"/>
                    <a:pt x="26" y="14"/>
                    <a:pt x="27" y="12"/>
                  </a:cubicBezTo>
                  <a:cubicBezTo>
                    <a:pt x="27" y="11"/>
                    <a:pt x="28" y="10"/>
                    <a:pt x="29" y="9"/>
                  </a:cubicBezTo>
                  <a:cubicBezTo>
                    <a:pt x="29" y="8"/>
                    <a:pt x="29" y="7"/>
                    <a:pt x="30" y="7"/>
                  </a:cubicBezTo>
                  <a:cubicBezTo>
                    <a:pt x="34" y="0"/>
                    <a:pt x="34" y="0"/>
                    <a:pt x="34" y="0"/>
                  </a:cubicBezTo>
                  <a:cubicBezTo>
                    <a:pt x="35" y="4"/>
                    <a:pt x="37" y="8"/>
                    <a:pt x="37" y="12"/>
                  </a:cubicBezTo>
                  <a:cubicBezTo>
                    <a:pt x="28" y="21"/>
                    <a:pt x="14" y="17"/>
                    <a:pt x="0" y="9"/>
                  </a:cubicBezTo>
                  <a:close/>
                </a:path>
              </a:pathLst>
            </a:custGeom>
            <a:solidFill>
              <a:srgbClr val="FF85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5" name="Freeform 58"/>
            <p:cNvSpPr/>
            <p:nvPr/>
          </p:nvSpPr>
          <p:spPr bwMode="auto">
            <a:xfrm>
              <a:off x="6629" y="3928"/>
              <a:ext cx="157" cy="148"/>
            </a:xfrm>
            <a:custGeom>
              <a:avLst/>
              <a:gdLst>
                <a:gd name="T0" fmla="*/ 9 w 66"/>
                <a:gd name="T1" fmla="*/ 23 h 62"/>
                <a:gd name="T2" fmla="*/ 18 w 66"/>
                <a:gd name="T3" fmla="*/ 24 h 62"/>
                <a:gd name="T4" fmla="*/ 20 w 66"/>
                <a:gd name="T5" fmla="*/ 19 h 62"/>
                <a:gd name="T6" fmla="*/ 22 w 66"/>
                <a:gd name="T7" fmla="*/ 13 h 62"/>
                <a:gd name="T8" fmla="*/ 26 w 66"/>
                <a:gd name="T9" fmla="*/ 1 h 62"/>
                <a:gd name="T10" fmla="*/ 26 w 66"/>
                <a:gd name="T11" fmla="*/ 0 h 62"/>
                <a:gd name="T12" fmla="*/ 63 w 66"/>
                <a:gd name="T13" fmla="*/ 3 h 62"/>
                <a:gd name="T14" fmla="*/ 66 w 66"/>
                <a:gd name="T15" fmla="*/ 24 h 62"/>
                <a:gd name="T16" fmla="*/ 57 w 66"/>
                <a:gd name="T17" fmla="*/ 51 h 62"/>
                <a:gd name="T18" fmla="*/ 36 w 66"/>
                <a:gd name="T19" fmla="*/ 59 h 62"/>
                <a:gd name="T20" fmla="*/ 11 w 66"/>
                <a:gd name="T21" fmla="*/ 42 h 62"/>
                <a:gd name="T22" fmla="*/ 0 w 66"/>
                <a:gd name="T23" fmla="*/ 17 h 62"/>
                <a:gd name="T24" fmla="*/ 9 w 66"/>
                <a:gd name="T25" fmla="*/ 2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62">
                  <a:moveTo>
                    <a:pt x="9" y="23"/>
                  </a:moveTo>
                  <a:cubicBezTo>
                    <a:pt x="11" y="23"/>
                    <a:pt x="16" y="25"/>
                    <a:pt x="18" y="24"/>
                  </a:cubicBezTo>
                  <a:cubicBezTo>
                    <a:pt x="19" y="23"/>
                    <a:pt x="19" y="20"/>
                    <a:pt x="20" y="19"/>
                  </a:cubicBezTo>
                  <a:cubicBezTo>
                    <a:pt x="20" y="17"/>
                    <a:pt x="21" y="15"/>
                    <a:pt x="22" y="13"/>
                  </a:cubicBezTo>
                  <a:cubicBezTo>
                    <a:pt x="23" y="9"/>
                    <a:pt x="24" y="5"/>
                    <a:pt x="26" y="1"/>
                  </a:cubicBezTo>
                  <a:cubicBezTo>
                    <a:pt x="26" y="1"/>
                    <a:pt x="26" y="1"/>
                    <a:pt x="26" y="0"/>
                  </a:cubicBezTo>
                  <a:cubicBezTo>
                    <a:pt x="40" y="8"/>
                    <a:pt x="54" y="12"/>
                    <a:pt x="63" y="3"/>
                  </a:cubicBezTo>
                  <a:cubicBezTo>
                    <a:pt x="65" y="10"/>
                    <a:pt x="66" y="16"/>
                    <a:pt x="66" y="24"/>
                  </a:cubicBezTo>
                  <a:cubicBezTo>
                    <a:pt x="66" y="34"/>
                    <a:pt x="64" y="44"/>
                    <a:pt x="57" y="51"/>
                  </a:cubicBezTo>
                  <a:cubicBezTo>
                    <a:pt x="52" y="58"/>
                    <a:pt x="45" y="62"/>
                    <a:pt x="36" y="59"/>
                  </a:cubicBezTo>
                  <a:cubicBezTo>
                    <a:pt x="27" y="56"/>
                    <a:pt x="17" y="50"/>
                    <a:pt x="11" y="42"/>
                  </a:cubicBezTo>
                  <a:cubicBezTo>
                    <a:pt x="5" y="35"/>
                    <a:pt x="2" y="26"/>
                    <a:pt x="0" y="17"/>
                  </a:cubicBezTo>
                  <a:cubicBezTo>
                    <a:pt x="3" y="20"/>
                    <a:pt x="6" y="22"/>
                    <a:pt x="9" y="23"/>
                  </a:cubicBezTo>
                  <a:close/>
                </a:path>
              </a:pathLst>
            </a:custGeom>
            <a:solidFill>
              <a:srgbClr val="FF85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6" name="Freeform 59"/>
            <p:cNvSpPr/>
            <p:nvPr/>
          </p:nvSpPr>
          <p:spPr bwMode="auto">
            <a:xfrm>
              <a:off x="6632" y="3909"/>
              <a:ext cx="161" cy="162"/>
            </a:xfrm>
            <a:custGeom>
              <a:avLst/>
              <a:gdLst>
                <a:gd name="T0" fmla="*/ 57 w 68"/>
                <a:gd name="T1" fmla="*/ 4 h 68"/>
                <a:gd name="T2" fmla="*/ 54 w 68"/>
                <a:gd name="T3" fmla="*/ 11 h 68"/>
                <a:gd name="T4" fmla="*/ 52 w 68"/>
                <a:gd name="T5" fmla="*/ 14 h 68"/>
                <a:gd name="T6" fmla="*/ 49 w 68"/>
                <a:gd name="T7" fmla="*/ 18 h 68"/>
                <a:gd name="T8" fmla="*/ 41 w 68"/>
                <a:gd name="T9" fmla="*/ 12 h 68"/>
                <a:gd name="T10" fmla="*/ 38 w 68"/>
                <a:gd name="T11" fmla="*/ 10 h 68"/>
                <a:gd name="T12" fmla="*/ 33 w 68"/>
                <a:gd name="T13" fmla="*/ 6 h 68"/>
                <a:gd name="T14" fmla="*/ 30 w 68"/>
                <a:gd name="T15" fmla="*/ 3 h 68"/>
                <a:gd name="T16" fmla="*/ 27 w 68"/>
                <a:gd name="T17" fmla="*/ 0 h 68"/>
                <a:gd name="T18" fmla="*/ 25 w 68"/>
                <a:gd name="T19" fmla="*/ 1 h 68"/>
                <a:gd name="T20" fmla="*/ 21 w 68"/>
                <a:gd name="T21" fmla="*/ 25 h 68"/>
                <a:gd name="T22" fmla="*/ 20 w 68"/>
                <a:gd name="T23" fmla="*/ 30 h 68"/>
                <a:gd name="T24" fmla="*/ 1 w 68"/>
                <a:gd name="T25" fmla="*/ 25 h 68"/>
                <a:gd name="T26" fmla="*/ 0 w 68"/>
                <a:gd name="T27" fmla="*/ 23 h 68"/>
                <a:gd name="T28" fmla="*/ 0 w 68"/>
                <a:gd name="T29" fmla="*/ 24 h 68"/>
                <a:gd name="T30" fmla="*/ 0 w 68"/>
                <a:gd name="T31" fmla="*/ 24 h 68"/>
                <a:gd name="T32" fmla="*/ 0 w 68"/>
                <a:gd name="T33" fmla="*/ 25 h 68"/>
                <a:gd name="T34" fmla="*/ 1 w 68"/>
                <a:gd name="T35" fmla="*/ 26 h 68"/>
                <a:gd name="T36" fmla="*/ 1 w 68"/>
                <a:gd name="T37" fmla="*/ 28 h 68"/>
                <a:gd name="T38" fmla="*/ 6 w 68"/>
                <a:gd name="T39" fmla="*/ 39 h 68"/>
                <a:gd name="T40" fmla="*/ 26 w 68"/>
                <a:gd name="T41" fmla="*/ 61 h 68"/>
                <a:gd name="T42" fmla="*/ 45 w 68"/>
                <a:gd name="T43" fmla="*/ 65 h 68"/>
                <a:gd name="T44" fmla="*/ 66 w 68"/>
                <a:gd name="T45" fmla="*/ 37 h 68"/>
                <a:gd name="T46" fmla="*/ 61 w 68"/>
                <a:gd name="T47" fmla="*/ 2 h 68"/>
                <a:gd name="T48" fmla="*/ 60 w 68"/>
                <a:gd name="T49" fmla="*/ 3 h 68"/>
                <a:gd name="T50" fmla="*/ 65 w 68"/>
                <a:gd name="T51" fmla="*/ 37 h 68"/>
                <a:gd name="T52" fmla="*/ 44 w 68"/>
                <a:gd name="T53" fmla="*/ 65 h 68"/>
                <a:gd name="T54" fmla="*/ 26 w 68"/>
                <a:gd name="T55" fmla="*/ 61 h 68"/>
                <a:gd name="T56" fmla="*/ 7 w 68"/>
                <a:gd name="T57" fmla="*/ 40 h 68"/>
                <a:gd name="T58" fmla="*/ 1 w 68"/>
                <a:gd name="T59" fmla="*/ 26 h 68"/>
                <a:gd name="T60" fmla="*/ 21 w 68"/>
                <a:gd name="T61" fmla="*/ 30 h 68"/>
                <a:gd name="T62" fmla="*/ 22 w 68"/>
                <a:gd name="T63" fmla="*/ 26 h 68"/>
                <a:gd name="T64" fmla="*/ 26 w 68"/>
                <a:gd name="T65" fmla="*/ 1 h 68"/>
                <a:gd name="T66" fmla="*/ 27 w 68"/>
                <a:gd name="T67" fmla="*/ 1 h 68"/>
                <a:gd name="T68" fmla="*/ 28 w 68"/>
                <a:gd name="T69" fmla="*/ 2 h 68"/>
                <a:gd name="T70" fmla="*/ 32 w 68"/>
                <a:gd name="T71" fmla="*/ 6 h 68"/>
                <a:gd name="T72" fmla="*/ 37 w 68"/>
                <a:gd name="T73" fmla="*/ 10 h 68"/>
                <a:gd name="T74" fmla="*/ 39 w 68"/>
                <a:gd name="T75" fmla="*/ 12 h 68"/>
                <a:gd name="T76" fmla="*/ 49 w 68"/>
                <a:gd name="T77" fmla="*/ 19 h 68"/>
                <a:gd name="T78" fmla="*/ 49 w 68"/>
                <a:gd name="T79" fmla="*/ 19 h 68"/>
                <a:gd name="T80" fmla="*/ 50 w 68"/>
                <a:gd name="T81" fmla="*/ 18 h 68"/>
                <a:gd name="T82" fmla="*/ 52 w 68"/>
                <a:gd name="T83" fmla="*/ 15 h 68"/>
                <a:gd name="T84" fmla="*/ 54 w 68"/>
                <a:gd name="T85" fmla="*/ 11 h 68"/>
                <a:gd name="T86" fmla="*/ 58 w 68"/>
                <a:gd name="T87" fmla="*/ 4 h 68"/>
                <a:gd name="T88" fmla="*/ 59 w 68"/>
                <a:gd name="T89" fmla="*/ 1 h 68"/>
                <a:gd name="T90" fmla="*/ 59 w 68"/>
                <a:gd name="T91" fmla="*/ 0 h 68"/>
                <a:gd name="T92" fmla="*/ 57 w 68"/>
                <a:gd name="T93"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68">
                  <a:moveTo>
                    <a:pt x="57" y="4"/>
                  </a:moveTo>
                  <a:cubicBezTo>
                    <a:pt x="54" y="11"/>
                    <a:pt x="54" y="11"/>
                    <a:pt x="54" y="11"/>
                  </a:cubicBezTo>
                  <a:cubicBezTo>
                    <a:pt x="52" y="14"/>
                    <a:pt x="52" y="14"/>
                    <a:pt x="52" y="14"/>
                  </a:cubicBezTo>
                  <a:cubicBezTo>
                    <a:pt x="52" y="14"/>
                    <a:pt x="50" y="17"/>
                    <a:pt x="49" y="18"/>
                  </a:cubicBezTo>
                  <a:cubicBezTo>
                    <a:pt x="48" y="17"/>
                    <a:pt x="41" y="12"/>
                    <a:pt x="41" y="12"/>
                  </a:cubicBezTo>
                  <a:cubicBezTo>
                    <a:pt x="38" y="10"/>
                    <a:pt x="38" y="10"/>
                    <a:pt x="38" y="10"/>
                  </a:cubicBezTo>
                  <a:cubicBezTo>
                    <a:pt x="33" y="6"/>
                    <a:pt x="33" y="6"/>
                    <a:pt x="33" y="6"/>
                  </a:cubicBezTo>
                  <a:cubicBezTo>
                    <a:pt x="30" y="3"/>
                    <a:pt x="30" y="3"/>
                    <a:pt x="30" y="3"/>
                  </a:cubicBezTo>
                  <a:cubicBezTo>
                    <a:pt x="30" y="2"/>
                    <a:pt x="27" y="0"/>
                    <a:pt x="27" y="0"/>
                  </a:cubicBezTo>
                  <a:cubicBezTo>
                    <a:pt x="27" y="0"/>
                    <a:pt x="26" y="0"/>
                    <a:pt x="25" y="1"/>
                  </a:cubicBezTo>
                  <a:cubicBezTo>
                    <a:pt x="22" y="3"/>
                    <a:pt x="21" y="13"/>
                    <a:pt x="21" y="25"/>
                  </a:cubicBezTo>
                  <a:cubicBezTo>
                    <a:pt x="20" y="30"/>
                    <a:pt x="20" y="30"/>
                    <a:pt x="20" y="30"/>
                  </a:cubicBezTo>
                  <a:cubicBezTo>
                    <a:pt x="17" y="30"/>
                    <a:pt x="2" y="28"/>
                    <a:pt x="1" y="25"/>
                  </a:cubicBezTo>
                  <a:cubicBezTo>
                    <a:pt x="1" y="24"/>
                    <a:pt x="1" y="23"/>
                    <a:pt x="0" y="23"/>
                  </a:cubicBezTo>
                  <a:cubicBezTo>
                    <a:pt x="0" y="23"/>
                    <a:pt x="0" y="23"/>
                    <a:pt x="0" y="24"/>
                  </a:cubicBezTo>
                  <a:cubicBezTo>
                    <a:pt x="0" y="24"/>
                    <a:pt x="0" y="24"/>
                    <a:pt x="0" y="24"/>
                  </a:cubicBezTo>
                  <a:cubicBezTo>
                    <a:pt x="0" y="25"/>
                    <a:pt x="0" y="25"/>
                    <a:pt x="0" y="25"/>
                  </a:cubicBezTo>
                  <a:cubicBezTo>
                    <a:pt x="1" y="26"/>
                    <a:pt x="1" y="26"/>
                    <a:pt x="1" y="26"/>
                  </a:cubicBezTo>
                  <a:cubicBezTo>
                    <a:pt x="1" y="28"/>
                    <a:pt x="1" y="28"/>
                    <a:pt x="1" y="28"/>
                  </a:cubicBezTo>
                  <a:cubicBezTo>
                    <a:pt x="2" y="33"/>
                    <a:pt x="3" y="34"/>
                    <a:pt x="6" y="39"/>
                  </a:cubicBezTo>
                  <a:cubicBezTo>
                    <a:pt x="10" y="46"/>
                    <a:pt x="19" y="57"/>
                    <a:pt x="26" y="61"/>
                  </a:cubicBezTo>
                  <a:cubicBezTo>
                    <a:pt x="32" y="66"/>
                    <a:pt x="38" y="68"/>
                    <a:pt x="45" y="65"/>
                  </a:cubicBezTo>
                  <a:cubicBezTo>
                    <a:pt x="57" y="60"/>
                    <a:pt x="64" y="47"/>
                    <a:pt x="66" y="37"/>
                  </a:cubicBezTo>
                  <a:cubicBezTo>
                    <a:pt x="68" y="27"/>
                    <a:pt x="65" y="11"/>
                    <a:pt x="61" y="2"/>
                  </a:cubicBezTo>
                  <a:cubicBezTo>
                    <a:pt x="60" y="3"/>
                    <a:pt x="60" y="3"/>
                    <a:pt x="60" y="3"/>
                  </a:cubicBezTo>
                  <a:cubicBezTo>
                    <a:pt x="65" y="12"/>
                    <a:pt x="67" y="28"/>
                    <a:pt x="65" y="37"/>
                  </a:cubicBezTo>
                  <a:cubicBezTo>
                    <a:pt x="63" y="48"/>
                    <a:pt x="55" y="60"/>
                    <a:pt x="44" y="65"/>
                  </a:cubicBezTo>
                  <a:cubicBezTo>
                    <a:pt x="37" y="67"/>
                    <a:pt x="32" y="65"/>
                    <a:pt x="26" y="61"/>
                  </a:cubicBezTo>
                  <a:cubicBezTo>
                    <a:pt x="20" y="57"/>
                    <a:pt x="11" y="46"/>
                    <a:pt x="7" y="40"/>
                  </a:cubicBezTo>
                  <a:cubicBezTo>
                    <a:pt x="4" y="35"/>
                    <a:pt x="3" y="31"/>
                    <a:pt x="1" y="26"/>
                  </a:cubicBezTo>
                  <a:cubicBezTo>
                    <a:pt x="6" y="30"/>
                    <a:pt x="18" y="31"/>
                    <a:pt x="21" y="30"/>
                  </a:cubicBezTo>
                  <a:cubicBezTo>
                    <a:pt x="21" y="30"/>
                    <a:pt x="21" y="30"/>
                    <a:pt x="22" y="26"/>
                  </a:cubicBezTo>
                  <a:cubicBezTo>
                    <a:pt x="22" y="21"/>
                    <a:pt x="23" y="3"/>
                    <a:pt x="26" y="1"/>
                  </a:cubicBezTo>
                  <a:cubicBezTo>
                    <a:pt x="26" y="1"/>
                    <a:pt x="27" y="1"/>
                    <a:pt x="27" y="1"/>
                  </a:cubicBezTo>
                  <a:cubicBezTo>
                    <a:pt x="28" y="2"/>
                    <a:pt x="28" y="2"/>
                    <a:pt x="28" y="2"/>
                  </a:cubicBezTo>
                  <a:cubicBezTo>
                    <a:pt x="29" y="3"/>
                    <a:pt x="32" y="6"/>
                    <a:pt x="32" y="6"/>
                  </a:cubicBezTo>
                  <a:cubicBezTo>
                    <a:pt x="37" y="10"/>
                    <a:pt x="37" y="10"/>
                    <a:pt x="37" y="10"/>
                  </a:cubicBezTo>
                  <a:cubicBezTo>
                    <a:pt x="39" y="12"/>
                    <a:pt x="39" y="12"/>
                    <a:pt x="39" y="12"/>
                  </a:cubicBezTo>
                  <a:cubicBezTo>
                    <a:pt x="49" y="19"/>
                    <a:pt x="49" y="19"/>
                    <a:pt x="49" y="19"/>
                  </a:cubicBezTo>
                  <a:cubicBezTo>
                    <a:pt x="49" y="19"/>
                    <a:pt x="49" y="19"/>
                    <a:pt x="49" y="19"/>
                  </a:cubicBezTo>
                  <a:cubicBezTo>
                    <a:pt x="50" y="19"/>
                    <a:pt x="50" y="18"/>
                    <a:pt x="50" y="18"/>
                  </a:cubicBezTo>
                  <a:cubicBezTo>
                    <a:pt x="52" y="15"/>
                    <a:pt x="52" y="15"/>
                    <a:pt x="52" y="15"/>
                  </a:cubicBezTo>
                  <a:cubicBezTo>
                    <a:pt x="54" y="11"/>
                    <a:pt x="54" y="11"/>
                    <a:pt x="54" y="11"/>
                  </a:cubicBezTo>
                  <a:cubicBezTo>
                    <a:pt x="58" y="4"/>
                    <a:pt x="58" y="4"/>
                    <a:pt x="58" y="4"/>
                  </a:cubicBezTo>
                  <a:cubicBezTo>
                    <a:pt x="59" y="1"/>
                    <a:pt x="59" y="1"/>
                    <a:pt x="59" y="1"/>
                  </a:cubicBezTo>
                  <a:cubicBezTo>
                    <a:pt x="59" y="0"/>
                    <a:pt x="59" y="0"/>
                    <a:pt x="59" y="0"/>
                  </a:cubicBezTo>
                  <a:lnTo>
                    <a:pt x="57" y="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7" name="Freeform 60"/>
            <p:cNvSpPr/>
            <p:nvPr/>
          </p:nvSpPr>
          <p:spPr bwMode="auto">
            <a:xfrm>
              <a:off x="6760" y="3949"/>
              <a:ext cx="26" cy="84"/>
            </a:xfrm>
            <a:custGeom>
              <a:avLst/>
              <a:gdLst>
                <a:gd name="T0" fmla="*/ 4 w 11"/>
                <a:gd name="T1" fmla="*/ 31 h 35"/>
                <a:gd name="T2" fmla="*/ 6 w 11"/>
                <a:gd name="T3" fmla="*/ 0 h 35"/>
                <a:gd name="T4" fmla="*/ 5 w 11"/>
                <a:gd name="T5" fmla="*/ 7 h 35"/>
                <a:gd name="T6" fmla="*/ 3 w 11"/>
                <a:gd name="T7" fmla="*/ 20 h 35"/>
                <a:gd name="T8" fmla="*/ 2 w 11"/>
                <a:gd name="T9" fmla="*/ 28 h 35"/>
                <a:gd name="T10" fmla="*/ 1 w 11"/>
                <a:gd name="T11" fmla="*/ 34 h 35"/>
                <a:gd name="T12" fmla="*/ 1 w 11"/>
                <a:gd name="T13" fmla="*/ 34 h 35"/>
                <a:gd name="T14" fmla="*/ 4 w 11"/>
                <a:gd name="T15" fmla="*/ 3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5">
                  <a:moveTo>
                    <a:pt x="4" y="31"/>
                  </a:moveTo>
                  <a:cubicBezTo>
                    <a:pt x="9" y="22"/>
                    <a:pt x="11" y="3"/>
                    <a:pt x="6" y="0"/>
                  </a:cubicBezTo>
                  <a:cubicBezTo>
                    <a:pt x="5" y="1"/>
                    <a:pt x="5" y="6"/>
                    <a:pt x="5" y="7"/>
                  </a:cubicBezTo>
                  <a:cubicBezTo>
                    <a:pt x="4" y="12"/>
                    <a:pt x="4" y="16"/>
                    <a:pt x="3" y="20"/>
                  </a:cubicBezTo>
                  <a:cubicBezTo>
                    <a:pt x="3" y="23"/>
                    <a:pt x="2" y="25"/>
                    <a:pt x="2" y="28"/>
                  </a:cubicBezTo>
                  <a:cubicBezTo>
                    <a:pt x="2" y="30"/>
                    <a:pt x="1" y="32"/>
                    <a:pt x="1" y="34"/>
                  </a:cubicBezTo>
                  <a:cubicBezTo>
                    <a:pt x="0" y="35"/>
                    <a:pt x="0" y="35"/>
                    <a:pt x="1" y="34"/>
                  </a:cubicBezTo>
                  <a:lnTo>
                    <a:pt x="4" y="31"/>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8" name="Freeform 61"/>
            <p:cNvSpPr/>
            <p:nvPr/>
          </p:nvSpPr>
          <p:spPr bwMode="auto">
            <a:xfrm>
              <a:off x="6207" y="4131"/>
              <a:ext cx="73" cy="59"/>
            </a:xfrm>
            <a:custGeom>
              <a:avLst/>
              <a:gdLst>
                <a:gd name="T0" fmla="*/ 4 w 31"/>
                <a:gd name="T1" fmla="*/ 9 h 25"/>
                <a:gd name="T2" fmla="*/ 31 w 31"/>
                <a:gd name="T3" fmla="*/ 11 h 25"/>
                <a:gd name="T4" fmla="*/ 20 w 31"/>
                <a:gd name="T5" fmla="*/ 17 h 25"/>
                <a:gd name="T6" fmla="*/ 0 w 31"/>
                <a:gd name="T7" fmla="*/ 17 h 25"/>
                <a:gd name="T8" fmla="*/ 4 w 31"/>
                <a:gd name="T9" fmla="*/ 9 h 25"/>
              </a:gdLst>
              <a:ahLst/>
              <a:cxnLst>
                <a:cxn ang="0">
                  <a:pos x="T0" y="T1"/>
                </a:cxn>
                <a:cxn ang="0">
                  <a:pos x="T2" y="T3"/>
                </a:cxn>
                <a:cxn ang="0">
                  <a:pos x="T4" y="T5"/>
                </a:cxn>
                <a:cxn ang="0">
                  <a:pos x="T6" y="T7"/>
                </a:cxn>
                <a:cxn ang="0">
                  <a:pos x="T8" y="T9"/>
                </a:cxn>
              </a:cxnLst>
              <a:rect l="0" t="0" r="r" b="b"/>
              <a:pathLst>
                <a:path w="31" h="25">
                  <a:moveTo>
                    <a:pt x="4" y="9"/>
                  </a:moveTo>
                  <a:cubicBezTo>
                    <a:pt x="4" y="9"/>
                    <a:pt x="14" y="0"/>
                    <a:pt x="31" y="11"/>
                  </a:cubicBezTo>
                  <a:cubicBezTo>
                    <a:pt x="31" y="11"/>
                    <a:pt x="25" y="13"/>
                    <a:pt x="20" y="17"/>
                  </a:cubicBezTo>
                  <a:cubicBezTo>
                    <a:pt x="14" y="20"/>
                    <a:pt x="4" y="25"/>
                    <a:pt x="0" y="17"/>
                  </a:cubicBezTo>
                  <a:cubicBezTo>
                    <a:pt x="0" y="17"/>
                    <a:pt x="3" y="13"/>
                    <a:pt x="4" y="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09" name="Freeform 62"/>
            <p:cNvSpPr/>
            <p:nvPr/>
          </p:nvSpPr>
          <p:spPr bwMode="auto">
            <a:xfrm>
              <a:off x="6207" y="4126"/>
              <a:ext cx="88" cy="74"/>
            </a:xfrm>
            <a:custGeom>
              <a:avLst/>
              <a:gdLst>
                <a:gd name="T0" fmla="*/ 4 w 37"/>
                <a:gd name="T1" fmla="*/ 11 h 31"/>
                <a:gd name="T2" fmla="*/ 34 w 37"/>
                <a:gd name="T3" fmla="*/ 15 h 31"/>
                <a:gd name="T4" fmla="*/ 35 w 37"/>
                <a:gd name="T5" fmla="*/ 13 h 31"/>
                <a:gd name="T6" fmla="*/ 3 w 37"/>
                <a:gd name="T7" fmla="*/ 17 h 31"/>
                <a:gd name="T8" fmla="*/ 1 w 37"/>
                <a:gd name="T9" fmla="*/ 19 h 31"/>
                <a:gd name="T10" fmla="*/ 35 w 37"/>
                <a:gd name="T11" fmla="*/ 16 h 31"/>
                <a:gd name="T12" fmla="*/ 36 w 37"/>
                <a:gd name="T13" fmla="*/ 13 h 31"/>
                <a:gd name="T14" fmla="*/ 3 w 37"/>
                <a:gd name="T15" fmla="*/ 8 h 31"/>
                <a:gd name="T16" fmla="*/ 4 w 37"/>
                <a:gd name="T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1">
                  <a:moveTo>
                    <a:pt x="4" y="11"/>
                  </a:moveTo>
                  <a:cubicBezTo>
                    <a:pt x="14" y="4"/>
                    <a:pt x="26" y="8"/>
                    <a:pt x="34" y="15"/>
                  </a:cubicBezTo>
                  <a:cubicBezTo>
                    <a:pt x="34" y="15"/>
                    <a:pt x="34" y="14"/>
                    <a:pt x="35" y="13"/>
                  </a:cubicBezTo>
                  <a:cubicBezTo>
                    <a:pt x="24" y="14"/>
                    <a:pt x="13" y="28"/>
                    <a:pt x="3" y="17"/>
                  </a:cubicBezTo>
                  <a:cubicBezTo>
                    <a:pt x="2" y="16"/>
                    <a:pt x="0" y="18"/>
                    <a:pt x="1" y="19"/>
                  </a:cubicBezTo>
                  <a:cubicBezTo>
                    <a:pt x="12" y="31"/>
                    <a:pt x="23" y="17"/>
                    <a:pt x="35" y="16"/>
                  </a:cubicBezTo>
                  <a:cubicBezTo>
                    <a:pt x="36" y="16"/>
                    <a:pt x="37" y="14"/>
                    <a:pt x="36" y="13"/>
                  </a:cubicBezTo>
                  <a:cubicBezTo>
                    <a:pt x="27" y="5"/>
                    <a:pt x="14" y="0"/>
                    <a:pt x="3" y="8"/>
                  </a:cubicBezTo>
                  <a:cubicBezTo>
                    <a:pt x="1" y="9"/>
                    <a:pt x="3" y="12"/>
                    <a:pt x="4" y="11"/>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0" name="Freeform 63"/>
            <p:cNvSpPr/>
            <p:nvPr/>
          </p:nvSpPr>
          <p:spPr bwMode="auto">
            <a:xfrm>
              <a:off x="6207" y="4143"/>
              <a:ext cx="71" cy="23"/>
            </a:xfrm>
            <a:custGeom>
              <a:avLst/>
              <a:gdLst>
                <a:gd name="T0" fmla="*/ 3 w 30"/>
                <a:gd name="T1" fmla="*/ 9 h 10"/>
                <a:gd name="T2" fmla="*/ 27 w 30"/>
                <a:gd name="T3" fmla="*/ 8 h 10"/>
                <a:gd name="T4" fmla="*/ 28 w 30"/>
                <a:gd name="T5" fmla="*/ 5 h 10"/>
                <a:gd name="T6" fmla="*/ 2 w 30"/>
                <a:gd name="T7" fmla="*/ 6 h 10"/>
                <a:gd name="T8" fmla="*/ 3 w 30"/>
                <a:gd name="T9" fmla="*/ 9 h 10"/>
              </a:gdLst>
              <a:ahLst/>
              <a:cxnLst>
                <a:cxn ang="0">
                  <a:pos x="T0" y="T1"/>
                </a:cxn>
                <a:cxn ang="0">
                  <a:pos x="T2" y="T3"/>
                </a:cxn>
                <a:cxn ang="0">
                  <a:pos x="T4" y="T5"/>
                </a:cxn>
                <a:cxn ang="0">
                  <a:pos x="T6" y="T7"/>
                </a:cxn>
                <a:cxn ang="0">
                  <a:pos x="T8" y="T9"/>
                </a:cxn>
              </a:cxnLst>
              <a:rect l="0" t="0" r="r" b="b"/>
              <a:pathLst>
                <a:path w="30" h="10">
                  <a:moveTo>
                    <a:pt x="3" y="9"/>
                  </a:moveTo>
                  <a:cubicBezTo>
                    <a:pt x="10" y="4"/>
                    <a:pt x="19" y="3"/>
                    <a:pt x="27" y="8"/>
                  </a:cubicBezTo>
                  <a:cubicBezTo>
                    <a:pt x="28" y="9"/>
                    <a:pt x="30" y="6"/>
                    <a:pt x="28" y="5"/>
                  </a:cubicBezTo>
                  <a:cubicBezTo>
                    <a:pt x="20" y="0"/>
                    <a:pt x="10" y="1"/>
                    <a:pt x="2" y="6"/>
                  </a:cubicBezTo>
                  <a:cubicBezTo>
                    <a:pt x="0" y="7"/>
                    <a:pt x="2" y="10"/>
                    <a:pt x="3" y="9"/>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1" name="Freeform 64"/>
            <p:cNvSpPr/>
            <p:nvPr/>
          </p:nvSpPr>
          <p:spPr bwMode="auto">
            <a:xfrm>
              <a:off x="6143" y="4152"/>
              <a:ext cx="64" cy="65"/>
            </a:xfrm>
            <a:custGeom>
              <a:avLst/>
              <a:gdLst>
                <a:gd name="T0" fmla="*/ 27 w 27"/>
                <a:gd name="T1" fmla="*/ 19 h 27"/>
                <a:gd name="T2" fmla="*/ 12 w 27"/>
                <a:gd name="T3" fmla="*/ 7 h 27"/>
                <a:gd name="T4" fmla="*/ 0 w 27"/>
                <a:gd name="T5" fmla="*/ 0 h 27"/>
                <a:gd name="T6" fmla="*/ 16 w 27"/>
                <a:gd name="T7" fmla="*/ 27 h 27"/>
                <a:gd name="T8" fmla="*/ 21 w 27"/>
                <a:gd name="T9" fmla="*/ 25 h 27"/>
                <a:gd name="T10" fmla="*/ 23 w 27"/>
                <a:gd name="T11" fmla="*/ 23 h 27"/>
                <a:gd name="T12" fmla="*/ 27 w 27"/>
                <a:gd name="T13" fmla="*/ 19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27" y="19"/>
                  </a:moveTo>
                  <a:cubicBezTo>
                    <a:pt x="27" y="13"/>
                    <a:pt x="18" y="9"/>
                    <a:pt x="12" y="7"/>
                  </a:cubicBezTo>
                  <a:cubicBezTo>
                    <a:pt x="5" y="4"/>
                    <a:pt x="0" y="0"/>
                    <a:pt x="0" y="0"/>
                  </a:cubicBezTo>
                  <a:cubicBezTo>
                    <a:pt x="0" y="23"/>
                    <a:pt x="16" y="27"/>
                    <a:pt x="16" y="27"/>
                  </a:cubicBezTo>
                  <a:cubicBezTo>
                    <a:pt x="18" y="26"/>
                    <a:pt x="20" y="26"/>
                    <a:pt x="21" y="25"/>
                  </a:cubicBezTo>
                  <a:cubicBezTo>
                    <a:pt x="22" y="25"/>
                    <a:pt x="23" y="24"/>
                    <a:pt x="23" y="23"/>
                  </a:cubicBezTo>
                  <a:cubicBezTo>
                    <a:pt x="25" y="22"/>
                    <a:pt x="26" y="20"/>
                    <a:pt x="27" y="19"/>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2" name="Freeform 65"/>
            <p:cNvSpPr/>
            <p:nvPr/>
          </p:nvSpPr>
          <p:spPr bwMode="auto">
            <a:xfrm>
              <a:off x="6131" y="4138"/>
              <a:ext cx="76" cy="86"/>
            </a:xfrm>
            <a:custGeom>
              <a:avLst/>
              <a:gdLst>
                <a:gd name="T0" fmla="*/ 21 w 32"/>
                <a:gd name="T1" fmla="*/ 33 h 36"/>
                <a:gd name="T2" fmla="*/ 5 w 32"/>
                <a:gd name="T3" fmla="*/ 2 h 36"/>
                <a:gd name="T4" fmla="*/ 2 w 32"/>
                <a:gd name="T5" fmla="*/ 3 h 36"/>
                <a:gd name="T6" fmla="*/ 28 w 32"/>
                <a:gd name="T7" fmla="*/ 26 h 36"/>
                <a:gd name="T8" fmla="*/ 31 w 32"/>
                <a:gd name="T9" fmla="*/ 26 h 36"/>
                <a:gd name="T10" fmla="*/ 4 w 32"/>
                <a:gd name="T11" fmla="*/ 1 h 36"/>
                <a:gd name="T12" fmla="*/ 2 w 32"/>
                <a:gd name="T13" fmla="*/ 2 h 36"/>
                <a:gd name="T14" fmla="*/ 20 w 32"/>
                <a:gd name="T15" fmla="*/ 36 h 36"/>
                <a:gd name="T16" fmla="*/ 21 w 32"/>
                <a:gd name="T17"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6">
                  <a:moveTo>
                    <a:pt x="21" y="33"/>
                  </a:moveTo>
                  <a:cubicBezTo>
                    <a:pt x="8" y="28"/>
                    <a:pt x="3" y="15"/>
                    <a:pt x="5" y="2"/>
                  </a:cubicBezTo>
                  <a:cubicBezTo>
                    <a:pt x="4" y="2"/>
                    <a:pt x="3" y="2"/>
                    <a:pt x="2" y="3"/>
                  </a:cubicBezTo>
                  <a:cubicBezTo>
                    <a:pt x="10" y="10"/>
                    <a:pt x="29" y="13"/>
                    <a:pt x="28" y="26"/>
                  </a:cubicBezTo>
                  <a:cubicBezTo>
                    <a:pt x="28" y="28"/>
                    <a:pt x="31" y="28"/>
                    <a:pt x="31" y="26"/>
                  </a:cubicBezTo>
                  <a:cubicBezTo>
                    <a:pt x="32" y="11"/>
                    <a:pt x="13" y="9"/>
                    <a:pt x="4" y="1"/>
                  </a:cubicBezTo>
                  <a:cubicBezTo>
                    <a:pt x="3" y="0"/>
                    <a:pt x="2" y="0"/>
                    <a:pt x="2" y="2"/>
                  </a:cubicBezTo>
                  <a:cubicBezTo>
                    <a:pt x="0" y="16"/>
                    <a:pt x="6" y="30"/>
                    <a:pt x="20" y="36"/>
                  </a:cubicBezTo>
                  <a:cubicBezTo>
                    <a:pt x="22" y="36"/>
                    <a:pt x="22" y="33"/>
                    <a:pt x="21" y="3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3" name="Freeform 66"/>
            <p:cNvSpPr/>
            <p:nvPr/>
          </p:nvSpPr>
          <p:spPr bwMode="auto">
            <a:xfrm>
              <a:off x="6145" y="4155"/>
              <a:ext cx="52" cy="64"/>
            </a:xfrm>
            <a:custGeom>
              <a:avLst/>
              <a:gdLst>
                <a:gd name="T0" fmla="*/ 20 w 22"/>
                <a:gd name="T1" fmla="*/ 23 h 27"/>
                <a:gd name="T2" fmla="*/ 3 w 22"/>
                <a:gd name="T3" fmla="*/ 2 h 27"/>
                <a:gd name="T4" fmla="*/ 0 w 22"/>
                <a:gd name="T5" fmla="*/ 2 h 27"/>
                <a:gd name="T6" fmla="*/ 19 w 22"/>
                <a:gd name="T7" fmla="*/ 26 h 27"/>
                <a:gd name="T8" fmla="*/ 20 w 22"/>
                <a:gd name="T9" fmla="*/ 23 h 27"/>
              </a:gdLst>
              <a:ahLst/>
              <a:cxnLst>
                <a:cxn ang="0">
                  <a:pos x="T0" y="T1"/>
                </a:cxn>
                <a:cxn ang="0">
                  <a:pos x="T2" y="T3"/>
                </a:cxn>
                <a:cxn ang="0">
                  <a:pos x="T4" y="T5"/>
                </a:cxn>
                <a:cxn ang="0">
                  <a:pos x="T6" y="T7"/>
                </a:cxn>
                <a:cxn ang="0">
                  <a:pos x="T8" y="T9"/>
                </a:cxn>
              </a:cxnLst>
              <a:rect l="0" t="0" r="r" b="b"/>
              <a:pathLst>
                <a:path w="22" h="27">
                  <a:moveTo>
                    <a:pt x="20" y="23"/>
                  </a:moveTo>
                  <a:cubicBezTo>
                    <a:pt x="11" y="20"/>
                    <a:pt x="3" y="12"/>
                    <a:pt x="3" y="2"/>
                  </a:cubicBezTo>
                  <a:cubicBezTo>
                    <a:pt x="3" y="0"/>
                    <a:pt x="0" y="0"/>
                    <a:pt x="0" y="2"/>
                  </a:cubicBezTo>
                  <a:cubicBezTo>
                    <a:pt x="0" y="14"/>
                    <a:pt x="9" y="22"/>
                    <a:pt x="19" y="26"/>
                  </a:cubicBezTo>
                  <a:cubicBezTo>
                    <a:pt x="21" y="27"/>
                    <a:pt x="22" y="24"/>
                    <a:pt x="20" y="23"/>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4" name="Freeform 67"/>
            <p:cNvSpPr/>
            <p:nvPr/>
          </p:nvSpPr>
          <p:spPr bwMode="auto">
            <a:xfrm>
              <a:off x="6173" y="4097"/>
              <a:ext cx="48" cy="206"/>
            </a:xfrm>
            <a:custGeom>
              <a:avLst/>
              <a:gdLst>
                <a:gd name="T0" fmla="*/ 10 w 20"/>
                <a:gd name="T1" fmla="*/ 62 h 86"/>
                <a:gd name="T2" fmla="*/ 15 w 20"/>
                <a:gd name="T3" fmla="*/ 32 h 86"/>
                <a:gd name="T4" fmla="*/ 20 w 20"/>
                <a:gd name="T5" fmla="*/ 2 h 86"/>
                <a:gd name="T6" fmla="*/ 20 w 20"/>
                <a:gd name="T7" fmla="*/ 1 h 86"/>
                <a:gd name="T8" fmla="*/ 17 w 20"/>
                <a:gd name="T9" fmla="*/ 0 h 86"/>
                <a:gd name="T10" fmla="*/ 16 w 20"/>
                <a:gd name="T11" fmla="*/ 6 h 86"/>
                <a:gd name="T12" fmla="*/ 5 w 20"/>
                <a:gd name="T13" fmla="*/ 60 h 86"/>
                <a:gd name="T14" fmla="*/ 1 w 20"/>
                <a:gd name="T15" fmla="*/ 86 h 86"/>
                <a:gd name="T16" fmla="*/ 4 w 20"/>
                <a:gd name="T17" fmla="*/ 83 h 86"/>
                <a:gd name="T18" fmla="*/ 7 w 20"/>
                <a:gd name="T19" fmla="*/ 77 h 86"/>
                <a:gd name="T20" fmla="*/ 10 w 20"/>
                <a:gd name="T21" fmla="*/ 6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86">
                  <a:moveTo>
                    <a:pt x="10" y="62"/>
                  </a:moveTo>
                  <a:cubicBezTo>
                    <a:pt x="11" y="52"/>
                    <a:pt x="13" y="42"/>
                    <a:pt x="15" y="32"/>
                  </a:cubicBezTo>
                  <a:cubicBezTo>
                    <a:pt x="16" y="22"/>
                    <a:pt x="18" y="12"/>
                    <a:pt x="20" y="2"/>
                  </a:cubicBezTo>
                  <a:cubicBezTo>
                    <a:pt x="20" y="2"/>
                    <a:pt x="20" y="1"/>
                    <a:pt x="20" y="1"/>
                  </a:cubicBezTo>
                  <a:cubicBezTo>
                    <a:pt x="19" y="1"/>
                    <a:pt x="18" y="1"/>
                    <a:pt x="17" y="0"/>
                  </a:cubicBezTo>
                  <a:cubicBezTo>
                    <a:pt x="17" y="2"/>
                    <a:pt x="16" y="4"/>
                    <a:pt x="16" y="6"/>
                  </a:cubicBezTo>
                  <a:cubicBezTo>
                    <a:pt x="12" y="24"/>
                    <a:pt x="9" y="42"/>
                    <a:pt x="5" y="60"/>
                  </a:cubicBezTo>
                  <a:cubicBezTo>
                    <a:pt x="3" y="69"/>
                    <a:pt x="0" y="77"/>
                    <a:pt x="1" y="86"/>
                  </a:cubicBezTo>
                  <a:cubicBezTo>
                    <a:pt x="2" y="85"/>
                    <a:pt x="3" y="84"/>
                    <a:pt x="4" y="83"/>
                  </a:cubicBezTo>
                  <a:cubicBezTo>
                    <a:pt x="7" y="80"/>
                    <a:pt x="6" y="81"/>
                    <a:pt x="7" y="77"/>
                  </a:cubicBezTo>
                  <a:cubicBezTo>
                    <a:pt x="8" y="72"/>
                    <a:pt x="10" y="67"/>
                    <a:pt x="10" y="62"/>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5" name="Freeform 68"/>
            <p:cNvSpPr/>
            <p:nvPr/>
          </p:nvSpPr>
          <p:spPr bwMode="auto">
            <a:xfrm>
              <a:off x="6185" y="4100"/>
              <a:ext cx="41" cy="200"/>
            </a:xfrm>
            <a:custGeom>
              <a:avLst/>
              <a:gdLst>
                <a:gd name="T0" fmla="*/ 6 w 17"/>
                <a:gd name="T1" fmla="*/ 54 h 84"/>
                <a:gd name="T2" fmla="*/ 17 w 17"/>
                <a:gd name="T3" fmla="*/ 0 h 84"/>
                <a:gd name="T4" fmla="*/ 16 w 17"/>
                <a:gd name="T5" fmla="*/ 0 h 84"/>
                <a:gd name="T6" fmla="*/ 5 w 17"/>
                <a:gd name="T7" fmla="*/ 54 h 84"/>
                <a:gd name="T8" fmla="*/ 3 w 17"/>
                <a:gd name="T9" fmla="*/ 62 h 84"/>
                <a:gd name="T10" fmla="*/ 0 w 17"/>
                <a:gd name="T11" fmla="*/ 84 h 84"/>
                <a:gd name="T12" fmla="*/ 2 w 17"/>
                <a:gd name="T13" fmla="*/ 83 h 84"/>
                <a:gd name="T14" fmla="*/ 4 w 17"/>
                <a:gd name="T15" fmla="*/ 63 h 84"/>
                <a:gd name="T16" fmla="*/ 6 w 17"/>
                <a:gd name="T17"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4">
                  <a:moveTo>
                    <a:pt x="6" y="54"/>
                  </a:moveTo>
                  <a:cubicBezTo>
                    <a:pt x="17" y="0"/>
                    <a:pt x="17" y="0"/>
                    <a:pt x="17" y="0"/>
                  </a:cubicBezTo>
                  <a:cubicBezTo>
                    <a:pt x="16" y="0"/>
                    <a:pt x="16" y="0"/>
                    <a:pt x="16" y="0"/>
                  </a:cubicBezTo>
                  <a:cubicBezTo>
                    <a:pt x="5" y="54"/>
                    <a:pt x="5" y="54"/>
                    <a:pt x="5" y="54"/>
                  </a:cubicBezTo>
                  <a:cubicBezTo>
                    <a:pt x="3" y="62"/>
                    <a:pt x="3" y="62"/>
                    <a:pt x="3" y="62"/>
                  </a:cubicBezTo>
                  <a:cubicBezTo>
                    <a:pt x="0" y="84"/>
                    <a:pt x="0" y="84"/>
                    <a:pt x="0" y="84"/>
                  </a:cubicBezTo>
                  <a:cubicBezTo>
                    <a:pt x="2" y="83"/>
                    <a:pt x="2" y="83"/>
                    <a:pt x="2" y="83"/>
                  </a:cubicBezTo>
                  <a:cubicBezTo>
                    <a:pt x="4" y="63"/>
                    <a:pt x="4" y="63"/>
                    <a:pt x="4" y="63"/>
                  </a:cubicBezTo>
                  <a:lnTo>
                    <a:pt x="6" y="5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6" name="Freeform 69"/>
            <p:cNvSpPr/>
            <p:nvPr/>
          </p:nvSpPr>
          <p:spPr bwMode="auto">
            <a:xfrm>
              <a:off x="6176" y="4097"/>
              <a:ext cx="38" cy="213"/>
            </a:xfrm>
            <a:custGeom>
              <a:avLst/>
              <a:gdLst>
                <a:gd name="T0" fmla="*/ 6 w 16"/>
                <a:gd name="T1" fmla="*/ 61 h 89"/>
                <a:gd name="T2" fmla="*/ 11 w 16"/>
                <a:gd name="T3" fmla="*/ 35 h 89"/>
                <a:gd name="T4" fmla="*/ 16 w 16"/>
                <a:gd name="T5" fmla="*/ 0 h 89"/>
                <a:gd name="T6" fmla="*/ 16 w 16"/>
                <a:gd name="T7" fmla="*/ 0 h 89"/>
                <a:gd name="T8" fmla="*/ 10 w 16"/>
                <a:gd name="T9" fmla="*/ 34 h 89"/>
                <a:gd name="T10" fmla="*/ 6 w 16"/>
                <a:gd name="T11" fmla="*/ 58 h 89"/>
                <a:gd name="T12" fmla="*/ 5 w 16"/>
                <a:gd name="T13" fmla="*/ 64 h 89"/>
                <a:gd name="T14" fmla="*/ 0 w 16"/>
                <a:gd name="T15" fmla="*/ 89 h 89"/>
                <a:gd name="T16" fmla="*/ 3 w 16"/>
                <a:gd name="T17" fmla="*/ 89 h 89"/>
                <a:gd name="T18" fmla="*/ 6 w 16"/>
                <a:gd name="T19" fmla="*/ 64 h 89"/>
                <a:gd name="T20" fmla="*/ 6 w 16"/>
                <a:gd name="T21" fmla="*/ 6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9">
                  <a:moveTo>
                    <a:pt x="6" y="61"/>
                  </a:moveTo>
                  <a:cubicBezTo>
                    <a:pt x="11" y="35"/>
                    <a:pt x="11" y="35"/>
                    <a:pt x="11" y="35"/>
                  </a:cubicBezTo>
                  <a:cubicBezTo>
                    <a:pt x="12" y="22"/>
                    <a:pt x="14" y="11"/>
                    <a:pt x="16" y="0"/>
                  </a:cubicBezTo>
                  <a:cubicBezTo>
                    <a:pt x="16" y="0"/>
                    <a:pt x="16" y="0"/>
                    <a:pt x="16" y="0"/>
                  </a:cubicBezTo>
                  <a:cubicBezTo>
                    <a:pt x="14" y="11"/>
                    <a:pt x="12" y="22"/>
                    <a:pt x="10" y="34"/>
                  </a:cubicBezTo>
                  <a:cubicBezTo>
                    <a:pt x="6" y="58"/>
                    <a:pt x="6" y="58"/>
                    <a:pt x="6" y="58"/>
                  </a:cubicBezTo>
                  <a:cubicBezTo>
                    <a:pt x="5" y="64"/>
                    <a:pt x="5" y="64"/>
                    <a:pt x="5" y="64"/>
                  </a:cubicBezTo>
                  <a:cubicBezTo>
                    <a:pt x="0" y="89"/>
                    <a:pt x="0" y="89"/>
                    <a:pt x="0" y="89"/>
                  </a:cubicBezTo>
                  <a:cubicBezTo>
                    <a:pt x="3" y="89"/>
                    <a:pt x="3" y="89"/>
                    <a:pt x="3" y="89"/>
                  </a:cubicBezTo>
                  <a:cubicBezTo>
                    <a:pt x="6" y="64"/>
                    <a:pt x="6" y="64"/>
                    <a:pt x="6" y="64"/>
                  </a:cubicBezTo>
                  <a:lnTo>
                    <a:pt x="6" y="6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7" name="Freeform 70"/>
            <p:cNvSpPr/>
            <p:nvPr/>
          </p:nvSpPr>
          <p:spPr bwMode="auto">
            <a:xfrm>
              <a:off x="6171" y="3968"/>
              <a:ext cx="78" cy="48"/>
            </a:xfrm>
            <a:custGeom>
              <a:avLst/>
              <a:gdLst>
                <a:gd name="T0" fmla="*/ 33 w 33"/>
                <a:gd name="T1" fmla="*/ 7 h 20"/>
                <a:gd name="T2" fmla="*/ 29 w 33"/>
                <a:gd name="T3" fmla="*/ 0 h 20"/>
                <a:gd name="T4" fmla="*/ 25 w 33"/>
                <a:gd name="T5" fmla="*/ 4 h 20"/>
                <a:gd name="T6" fmla="*/ 20 w 33"/>
                <a:gd name="T7" fmla="*/ 8 h 20"/>
                <a:gd name="T8" fmla="*/ 18 w 33"/>
                <a:gd name="T9" fmla="*/ 11 h 20"/>
                <a:gd name="T10" fmla="*/ 16 w 33"/>
                <a:gd name="T11" fmla="*/ 12 h 20"/>
                <a:gd name="T12" fmla="*/ 12 w 33"/>
                <a:gd name="T13" fmla="*/ 15 h 20"/>
                <a:gd name="T14" fmla="*/ 9 w 33"/>
                <a:gd name="T15" fmla="*/ 12 h 20"/>
                <a:gd name="T16" fmla="*/ 8 w 33"/>
                <a:gd name="T17" fmla="*/ 10 h 20"/>
                <a:gd name="T18" fmla="*/ 6 w 33"/>
                <a:gd name="T19" fmla="*/ 8 h 20"/>
                <a:gd name="T20" fmla="*/ 2 w 33"/>
                <a:gd name="T21" fmla="*/ 2 h 20"/>
                <a:gd name="T22" fmla="*/ 0 w 33"/>
                <a:gd name="T23" fmla="*/ 13 h 20"/>
                <a:gd name="T24" fmla="*/ 33 w 33"/>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0">
                  <a:moveTo>
                    <a:pt x="33" y="7"/>
                  </a:moveTo>
                  <a:cubicBezTo>
                    <a:pt x="32" y="4"/>
                    <a:pt x="31" y="2"/>
                    <a:pt x="29" y="0"/>
                  </a:cubicBezTo>
                  <a:cubicBezTo>
                    <a:pt x="28" y="1"/>
                    <a:pt x="27" y="3"/>
                    <a:pt x="25" y="4"/>
                  </a:cubicBezTo>
                  <a:cubicBezTo>
                    <a:pt x="24" y="5"/>
                    <a:pt x="22" y="7"/>
                    <a:pt x="20" y="8"/>
                  </a:cubicBezTo>
                  <a:cubicBezTo>
                    <a:pt x="20" y="9"/>
                    <a:pt x="19" y="10"/>
                    <a:pt x="18" y="11"/>
                  </a:cubicBezTo>
                  <a:cubicBezTo>
                    <a:pt x="17" y="11"/>
                    <a:pt x="17" y="12"/>
                    <a:pt x="16" y="12"/>
                  </a:cubicBezTo>
                  <a:cubicBezTo>
                    <a:pt x="15" y="13"/>
                    <a:pt x="14" y="15"/>
                    <a:pt x="12" y="15"/>
                  </a:cubicBezTo>
                  <a:cubicBezTo>
                    <a:pt x="11" y="14"/>
                    <a:pt x="10" y="13"/>
                    <a:pt x="9" y="12"/>
                  </a:cubicBezTo>
                  <a:cubicBezTo>
                    <a:pt x="9" y="11"/>
                    <a:pt x="8" y="10"/>
                    <a:pt x="8" y="10"/>
                  </a:cubicBezTo>
                  <a:cubicBezTo>
                    <a:pt x="7" y="9"/>
                    <a:pt x="7" y="8"/>
                    <a:pt x="6" y="8"/>
                  </a:cubicBezTo>
                  <a:cubicBezTo>
                    <a:pt x="2" y="2"/>
                    <a:pt x="2" y="2"/>
                    <a:pt x="2" y="2"/>
                  </a:cubicBezTo>
                  <a:cubicBezTo>
                    <a:pt x="1" y="6"/>
                    <a:pt x="0" y="9"/>
                    <a:pt x="0" y="13"/>
                  </a:cubicBezTo>
                  <a:cubicBezTo>
                    <a:pt x="10" y="20"/>
                    <a:pt x="21" y="15"/>
                    <a:pt x="33" y="7"/>
                  </a:cubicBezTo>
                  <a:close/>
                </a:path>
              </a:pathLst>
            </a:custGeom>
            <a:solidFill>
              <a:srgbClr val="FFC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8" name="Freeform 71"/>
            <p:cNvSpPr/>
            <p:nvPr/>
          </p:nvSpPr>
          <p:spPr bwMode="auto">
            <a:xfrm>
              <a:off x="6169" y="3985"/>
              <a:ext cx="137" cy="134"/>
            </a:xfrm>
            <a:custGeom>
              <a:avLst/>
              <a:gdLst>
                <a:gd name="T0" fmla="*/ 51 w 58"/>
                <a:gd name="T1" fmla="*/ 18 h 56"/>
                <a:gd name="T2" fmla="*/ 44 w 58"/>
                <a:gd name="T3" fmla="*/ 19 h 56"/>
                <a:gd name="T4" fmla="*/ 41 w 58"/>
                <a:gd name="T5" fmla="*/ 15 h 56"/>
                <a:gd name="T6" fmla="*/ 39 w 58"/>
                <a:gd name="T7" fmla="*/ 10 h 56"/>
                <a:gd name="T8" fmla="*/ 34 w 58"/>
                <a:gd name="T9" fmla="*/ 1 h 56"/>
                <a:gd name="T10" fmla="*/ 34 w 58"/>
                <a:gd name="T11" fmla="*/ 0 h 56"/>
                <a:gd name="T12" fmla="*/ 1 w 58"/>
                <a:gd name="T13" fmla="*/ 6 h 56"/>
                <a:gd name="T14" fmla="*/ 1 w 58"/>
                <a:gd name="T15" fmla="*/ 24 h 56"/>
                <a:gd name="T16" fmla="*/ 12 w 58"/>
                <a:gd name="T17" fmla="*/ 48 h 56"/>
                <a:gd name="T18" fmla="*/ 31 w 58"/>
                <a:gd name="T19" fmla="*/ 53 h 56"/>
                <a:gd name="T20" fmla="*/ 51 w 58"/>
                <a:gd name="T21" fmla="*/ 35 h 56"/>
                <a:gd name="T22" fmla="*/ 58 w 58"/>
                <a:gd name="T23" fmla="*/ 12 h 56"/>
                <a:gd name="T24" fmla="*/ 51 w 58"/>
                <a:gd name="T25"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6">
                  <a:moveTo>
                    <a:pt x="51" y="18"/>
                  </a:moveTo>
                  <a:cubicBezTo>
                    <a:pt x="49" y="18"/>
                    <a:pt x="45" y="21"/>
                    <a:pt x="44" y="19"/>
                  </a:cubicBezTo>
                  <a:cubicBezTo>
                    <a:pt x="42" y="19"/>
                    <a:pt x="42" y="17"/>
                    <a:pt x="41" y="15"/>
                  </a:cubicBezTo>
                  <a:cubicBezTo>
                    <a:pt x="40" y="14"/>
                    <a:pt x="39" y="12"/>
                    <a:pt x="39" y="10"/>
                  </a:cubicBezTo>
                  <a:cubicBezTo>
                    <a:pt x="37" y="7"/>
                    <a:pt x="36" y="4"/>
                    <a:pt x="34" y="1"/>
                  </a:cubicBezTo>
                  <a:cubicBezTo>
                    <a:pt x="34" y="0"/>
                    <a:pt x="34" y="0"/>
                    <a:pt x="34" y="0"/>
                  </a:cubicBezTo>
                  <a:cubicBezTo>
                    <a:pt x="22" y="8"/>
                    <a:pt x="11" y="13"/>
                    <a:pt x="1" y="6"/>
                  </a:cubicBezTo>
                  <a:cubicBezTo>
                    <a:pt x="0" y="12"/>
                    <a:pt x="0" y="18"/>
                    <a:pt x="1" y="24"/>
                  </a:cubicBezTo>
                  <a:cubicBezTo>
                    <a:pt x="2" y="33"/>
                    <a:pt x="5" y="42"/>
                    <a:pt x="12" y="48"/>
                  </a:cubicBezTo>
                  <a:cubicBezTo>
                    <a:pt x="17" y="53"/>
                    <a:pt x="24" y="56"/>
                    <a:pt x="31" y="53"/>
                  </a:cubicBezTo>
                  <a:cubicBezTo>
                    <a:pt x="39" y="49"/>
                    <a:pt x="47" y="42"/>
                    <a:pt x="51" y="35"/>
                  </a:cubicBezTo>
                  <a:cubicBezTo>
                    <a:pt x="56" y="28"/>
                    <a:pt x="57" y="20"/>
                    <a:pt x="58" y="12"/>
                  </a:cubicBezTo>
                  <a:cubicBezTo>
                    <a:pt x="56" y="14"/>
                    <a:pt x="54" y="16"/>
                    <a:pt x="51" y="18"/>
                  </a:cubicBezTo>
                  <a:close/>
                </a:path>
              </a:pathLst>
            </a:custGeom>
            <a:solidFill>
              <a:srgbClr val="FFC2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19" name="Freeform 72"/>
            <p:cNvSpPr/>
            <p:nvPr/>
          </p:nvSpPr>
          <p:spPr bwMode="auto">
            <a:xfrm>
              <a:off x="6164" y="3968"/>
              <a:ext cx="142" cy="144"/>
            </a:xfrm>
            <a:custGeom>
              <a:avLst/>
              <a:gdLst>
                <a:gd name="T0" fmla="*/ 7 w 60"/>
                <a:gd name="T1" fmla="*/ 6 h 60"/>
                <a:gd name="T2" fmla="*/ 11 w 60"/>
                <a:gd name="T3" fmla="*/ 12 h 60"/>
                <a:gd name="T4" fmla="*/ 13 w 60"/>
                <a:gd name="T5" fmla="*/ 15 h 60"/>
                <a:gd name="T6" fmla="*/ 16 w 60"/>
                <a:gd name="T7" fmla="*/ 18 h 60"/>
                <a:gd name="T8" fmla="*/ 22 w 60"/>
                <a:gd name="T9" fmla="*/ 12 h 60"/>
                <a:gd name="T10" fmla="*/ 24 w 60"/>
                <a:gd name="T11" fmla="*/ 10 h 60"/>
                <a:gd name="T12" fmla="*/ 28 w 60"/>
                <a:gd name="T13" fmla="*/ 6 h 60"/>
                <a:gd name="T14" fmla="*/ 31 w 60"/>
                <a:gd name="T15" fmla="*/ 2 h 60"/>
                <a:gd name="T16" fmla="*/ 33 w 60"/>
                <a:gd name="T17" fmla="*/ 0 h 60"/>
                <a:gd name="T18" fmla="*/ 34 w 60"/>
                <a:gd name="T19" fmla="*/ 0 h 60"/>
                <a:gd name="T20" fmla="*/ 41 w 60"/>
                <a:gd name="T21" fmla="*/ 21 h 60"/>
                <a:gd name="T22" fmla="*/ 42 w 60"/>
                <a:gd name="T23" fmla="*/ 25 h 60"/>
                <a:gd name="T24" fmla="*/ 59 w 60"/>
                <a:gd name="T25" fmla="*/ 19 h 60"/>
                <a:gd name="T26" fmla="*/ 59 w 60"/>
                <a:gd name="T27" fmla="*/ 17 h 60"/>
                <a:gd name="T28" fmla="*/ 59 w 60"/>
                <a:gd name="T29" fmla="*/ 17 h 60"/>
                <a:gd name="T30" fmla="*/ 59 w 60"/>
                <a:gd name="T31" fmla="*/ 18 h 60"/>
                <a:gd name="T32" fmla="*/ 59 w 60"/>
                <a:gd name="T33" fmla="*/ 19 h 60"/>
                <a:gd name="T34" fmla="*/ 59 w 60"/>
                <a:gd name="T35" fmla="*/ 20 h 60"/>
                <a:gd name="T36" fmla="*/ 59 w 60"/>
                <a:gd name="T37" fmla="*/ 22 h 60"/>
                <a:gd name="T38" fmla="*/ 56 w 60"/>
                <a:gd name="T39" fmla="*/ 32 h 60"/>
                <a:gd name="T40" fmla="*/ 41 w 60"/>
                <a:gd name="T41" fmla="*/ 54 h 60"/>
                <a:gd name="T42" fmla="*/ 24 w 60"/>
                <a:gd name="T43" fmla="*/ 59 h 60"/>
                <a:gd name="T44" fmla="*/ 3 w 60"/>
                <a:gd name="T45" fmla="*/ 36 h 60"/>
                <a:gd name="T46" fmla="*/ 4 w 60"/>
                <a:gd name="T47" fmla="*/ 5 h 60"/>
                <a:gd name="T48" fmla="*/ 4 w 60"/>
                <a:gd name="T49" fmla="*/ 6 h 60"/>
                <a:gd name="T50" fmla="*/ 4 w 60"/>
                <a:gd name="T51" fmla="*/ 36 h 60"/>
                <a:gd name="T52" fmla="*/ 25 w 60"/>
                <a:gd name="T53" fmla="*/ 58 h 60"/>
                <a:gd name="T54" fmla="*/ 40 w 60"/>
                <a:gd name="T55" fmla="*/ 53 h 60"/>
                <a:gd name="T56" fmla="*/ 55 w 60"/>
                <a:gd name="T57" fmla="*/ 32 h 60"/>
                <a:gd name="T58" fmla="*/ 58 w 60"/>
                <a:gd name="T59" fmla="*/ 20 h 60"/>
                <a:gd name="T60" fmla="*/ 42 w 60"/>
                <a:gd name="T61" fmla="*/ 26 h 60"/>
                <a:gd name="T62" fmla="*/ 40 w 60"/>
                <a:gd name="T63" fmla="*/ 22 h 60"/>
                <a:gd name="T64" fmla="*/ 34 w 60"/>
                <a:gd name="T65" fmla="*/ 1 h 60"/>
                <a:gd name="T66" fmla="*/ 33 w 60"/>
                <a:gd name="T67" fmla="*/ 1 h 60"/>
                <a:gd name="T68" fmla="*/ 32 w 60"/>
                <a:gd name="T69" fmla="*/ 2 h 60"/>
                <a:gd name="T70" fmla="*/ 29 w 60"/>
                <a:gd name="T71" fmla="*/ 6 h 60"/>
                <a:gd name="T72" fmla="*/ 25 w 60"/>
                <a:gd name="T73" fmla="*/ 10 h 60"/>
                <a:gd name="T74" fmla="*/ 23 w 60"/>
                <a:gd name="T75" fmla="*/ 12 h 60"/>
                <a:gd name="T76" fmla="*/ 16 w 60"/>
                <a:gd name="T77" fmla="*/ 18 h 60"/>
                <a:gd name="T78" fmla="*/ 15 w 60"/>
                <a:gd name="T79" fmla="*/ 18 h 60"/>
                <a:gd name="T80" fmla="*/ 15 w 60"/>
                <a:gd name="T81" fmla="*/ 18 h 60"/>
                <a:gd name="T82" fmla="*/ 12 w 60"/>
                <a:gd name="T83" fmla="*/ 15 h 60"/>
                <a:gd name="T84" fmla="*/ 10 w 60"/>
                <a:gd name="T85" fmla="*/ 13 h 60"/>
                <a:gd name="T86" fmla="*/ 6 w 60"/>
                <a:gd name="T87" fmla="*/ 6 h 60"/>
                <a:gd name="T88" fmla="*/ 5 w 60"/>
                <a:gd name="T89" fmla="*/ 4 h 60"/>
                <a:gd name="T90" fmla="*/ 5 w 60"/>
                <a:gd name="T91" fmla="*/ 3 h 60"/>
                <a:gd name="T92" fmla="*/ 7 w 60"/>
                <a:gd name="T93"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60">
                  <a:moveTo>
                    <a:pt x="7" y="6"/>
                  </a:moveTo>
                  <a:cubicBezTo>
                    <a:pt x="11" y="12"/>
                    <a:pt x="11" y="12"/>
                    <a:pt x="11" y="12"/>
                  </a:cubicBezTo>
                  <a:cubicBezTo>
                    <a:pt x="13" y="15"/>
                    <a:pt x="13" y="15"/>
                    <a:pt x="13" y="15"/>
                  </a:cubicBezTo>
                  <a:cubicBezTo>
                    <a:pt x="13" y="15"/>
                    <a:pt x="15" y="17"/>
                    <a:pt x="16" y="18"/>
                  </a:cubicBezTo>
                  <a:cubicBezTo>
                    <a:pt x="16" y="17"/>
                    <a:pt x="22" y="12"/>
                    <a:pt x="22" y="12"/>
                  </a:cubicBezTo>
                  <a:cubicBezTo>
                    <a:pt x="24" y="10"/>
                    <a:pt x="24" y="10"/>
                    <a:pt x="24" y="10"/>
                  </a:cubicBezTo>
                  <a:cubicBezTo>
                    <a:pt x="28" y="6"/>
                    <a:pt x="28" y="6"/>
                    <a:pt x="28" y="6"/>
                  </a:cubicBezTo>
                  <a:cubicBezTo>
                    <a:pt x="31" y="2"/>
                    <a:pt x="31" y="2"/>
                    <a:pt x="31" y="2"/>
                  </a:cubicBezTo>
                  <a:cubicBezTo>
                    <a:pt x="31" y="2"/>
                    <a:pt x="33" y="0"/>
                    <a:pt x="33" y="0"/>
                  </a:cubicBezTo>
                  <a:cubicBezTo>
                    <a:pt x="33" y="0"/>
                    <a:pt x="34" y="0"/>
                    <a:pt x="34" y="0"/>
                  </a:cubicBezTo>
                  <a:cubicBezTo>
                    <a:pt x="38" y="2"/>
                    <a:pt x="39" y="10"/>
                    <a:pt x="41" y="21"/>
                  </a:cubicBezTo>
                  <a:cubicBezTo>
                    <a:pt x="42" y="25"/>
                    <a:pt x="42" y="25"/>
                    <a:pt x="42" y="25"/>
                  </a:cubicBezTo>
                  <a:cubicBezTo>
                    <a:pt x="45" y="25"/>
                    <a:pt x="58" y="22"/>
                    <a:pt x="59" y="19"/>
                  </a:cubicBezTo>
                  <a:cubicBezTo>
                    <a:pt x="59" y="18"/>
                    <a:pt x="59" y="17"/>
                    <a:pt x="59" y="17"/>
                  </a:cubicBezTo>
                  <a:cubicBezTo>
                    <a:pt x="59" y="17"/>
                    <a:pt x="59" y="17"/>
                    <a:pt x="59" y="17"/>
                  </a:cubicBezTo>
                  <a:cubicBezTo>
                    <a:pt x="59" y="18"/>
                    <a:pt x="60" y="18"/>
                    <a:pt x="59" y="18"/>
                  </a:cubicBezTo>
                  <a:cubicBezTo>
                    <a:pt x="59" y="19"/>
                    <a:pt x="59" y="19"/>
                    <a:pt x="59" y="19"/>
                  </a:cubicBezTo>
                  <a:cubicBezTo>
                    <a:pt x="59" y="20"/>
                    <a:pt x="59" y="20"/>
                    <a:pt x="59" y="20"/>
                  </a:cubicBezTo>
                  <a:cubicBezTo>
                    <a:pt x="59" y="22"/>
                    <a:pt x="59" y="22"/>
                    <a:pt x="59" y="22"/>
                  </a:cubicBezTo>
                  <a:cubicBezTo>
                    <a:pt x="58" y="26"/>
                    <a:pt x="58" y="27"/>
                    <a:pt x="56" y="32"/>
                  </a:cubicBezTo>
                  <a:cubicBezTo>
                    <a:pt x="53" y="38"/>
                    <a:pt x="46" y="49"/>
                    <a:pt x="41" y="54"/>
                  </a:cubicBezTo>
                  <a:cubicBezTo>
                    <a:pt x="35" y="58"/>
                    <a:pt x="31" y="60"/>
                    <a:pt x="24" y="59"/>
                  </a:cubicBezTo>
                  <a:cubicBezTo>
                    <a:pt x="13" y="56"/>
                    <a:pt x="6" y="45"/>
                    <a:pt x="3" y="36"/>
                  </a:cubicBezTo>
                  <a:cubicBezTo>
                    <a:pt x="0" y="28"/>
                    <a:pt x="1" y="14"/>
                    <a:pt x="4" y="5"/>
                  </a:cubicBezTo>
                  <a:cubicBezTo>
                    <a:pt x="4" y="6"/>
                    <a:pt x="4" y="6"/>
                    <a:pt x="4" y="6"/>
                  </a:cubicBezTo>
                  <a:cubicBezTo>
                    <a:pt x="1" y="14"/>
                    <a:pt x="1" y="29"/>
                    <a:pt x="4" y="36"/>
                  </a:cubicBezTo>
                  <a:cubicBezTo>
                    <a:pt x="7" y="45"/>
                    <a:pt x="14" y="56"/>
                    <a:pt x="25" y="58"/>
                  </a:cubicBezTo>
                  <a:cubicBezTo>
                    <a:pt x="31" y="60"/>
                    <a:pt x="35" y="58"/>
                    <a:pt x="40" y="53"/>
                  </a:cubicBezTo>
                  <a:cubicBezTo>
                    <a:pt x="45" y="49"/>
                    <a:pt x="52" y="38"/>
                    <a:pt x="55" y="32"/>
                  </a:cubicBezTo>
                  <a:cubicBezTo>
                    <a:pt x="57" y="28"/>
                    <a:pt x="58" y="24"/>
                    <a:pt x="58" y="20"/>
                  </a:cubicBezTo>
                  <a:cubicBezTo>
                    <a:pt x="54" y="23"/>
                    <a:pt x="44" y="26"/>
                    <a:pt x="42" y="26"/>
                  </a:cubicBezTo>
                  <a:cubicBezTo>
                    <a:pt x="41" y="26"/>
                    <a:pt x="41" y="26"/>
                    <a:pt x="40" y="22"/>
                  </a:cubicBezTo>
                  <a:cubicBezTo>
                    <a:pt x="40" y="17"/>
                    <a:pt x="37" y="2"/>
                    <a:pt x="34" y="1"/>
                  </a:cubicBezTo>
                  <a:cubicBezTo>
                    <a:pt x="34" y="0"/>
                    <a:pt x="33" y="0"/>
                    <a:pt x="33" y="1"/>
                  </a:cubicBezTo>
                  <a:cubicBezTo>
                    <a:pt x="32" y="2"/>
                    <a:pt x="32" y="2"/>
                    <a:pt x="32" y="2"/>
                  </a:cubicBezTo>
                  <a:cubicBezTo>
                    <a:pt x="32" y="3"/>
                    <a:pt x="29" y="6"/>
                    <a:pt x="29" y="6"/>
                  </a:cubicBezTo>
                  <a:cubicBezTo>
                    <a:pt x="25" y="10"/>
                    <a:pt x="25" y="10"/>
                    <a:pt x="25" y="10"/>
                  </a:cubicBezTo>
                  <a:cubicBezTo>
                    <a:pt x="23" y="12"/>
                    <a:pt x="23" y="12"/>
                    <a:pt x="23" y="12"/>
                  </a:cubicBezTo>
                  <a:cubicBezTo>
                    <a:pt x="16" y="18"/>
                    <a:pt x="16" y="18"/>
                    <a:pt x="16" y="18"/>
                  </a:cubicBezTo>
                  <a:cubicBezTo>
                    <a:pt x="16" y="19"/>
                    <a:pt x="15" y="19"/>
                    <a:pt x="15" y="18"/>
                  </a:cubicBezTo>
                  <a:cubicBezTo>
                    <a:pt x="15" y="18"/>
                    <a:pt x="15" y="18"/>
                    <a:pt x="15" y="18"/>
                  </a:cubicBezTo>
                  <a:cubicBezTo>
                    <a:pt x="12" y="15"/>
                    <a:pt x="12" y="15"/>
                    <a:pt x="12" y="15"/>
                  </a:cubicBezTo>
                  <a:cubicBezTo>
                    <a:pt x="10" y="13"/>
                    <a:pt x="10" y="13"/>
                    <a:pt x="10" y="13"/>
                  </a:cubicBezTo>
                  <a:cubicBezTo>
                    <a:pt x="6" y="6"/>
                    <a:pt x="6" y="6"/>
                    <a:pt x="6" y="6"/>
                  </a:cubicBezTo>
                  <a:cubicBezTo>
                    <a:pt x="5" y="4"/>
                    <a:pt x="5" y="4"/>
                    <a:pt x="5" y="4"/>
                  </a:cubicBezTo>
                  <a:cubicBezTo>
                    <a:pt x="5" y="3"/>
                    <a:pt x="5" y="3"/>
                    <a:pt x="5" y="3"/>
                  </a:cubicBezTo>
                  <a:lnTo>
                    <a:pt x="7" y="6"/>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0" name="Freeform 73"/>
            <p:cNvSpPr/>
            <p:nvPr/>
          </p:nvSpPr>
          <p:spPr bwMode="auto">
            <a:xfrm>
              <a:off x="6169" y="4011"/>
              <a:ext cx="28" cy="72"/>
            </a:xfrm>
            <a:custGeom>
              <a:avLst/>
              <a:gdLst>
                <a:gd name="T0" fmla="*/ 9 w 12"/>
                <a:gd name="T1" fmla="*/ 27 h 30"/>
                <a:gd name="T2" fmla="*/ 3 w 12"/>
                <a:gd name="T3" fmla="*/ 0 h 30"/>
                <a:gd name="T4" fmla="*/ 6 w 12"/>
                <a:gd name="T5" fmla="*/ 6 h 30"/>
                <a:gd name="T6" fmla="*/ 8 w 12"/>
                <a:gd name="T7" fmla="*/ 17 h 30"/>
                <a:gd name="T8" fmla="*/ 10 w 12"/>
                <a:gd name="T9" fmla="*/ 24 h 30"/>
                <a:gd name="T10" fmla="*/ 12 w 12"/>
                <a:gd name="T11" fmla="*/ 30 h 30"/>
                <a:gd name="T12" fmla="*/ 12 w 12"/>
                <a:gd name="T13" fmla="*/ 30 h 30"/>
                <a:gd name="T14" fmla="*/ 9 w 12"/>
                <a:gd name="T15" fmla="*/ 27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0">
                  <a:moveTo>
                    <a:pt x="9" y="27"/>
                  </a:moveTo>
                  <a:cubicBezTo>
                    <a:pt x="4" y="19"/>
                    <a:pt x="0" y="3"/>
                    <a:pt x="3" y="0"/>
                  </a:cubicBezTo>
                  <a:cubicBezTo>
                    <a:pt x="5" y="1"/>
                    <a:pt x="5" y="5"/>
                    <a:pt x="6" y="6"/>
                  </a:cubicBezTo>
                  <a:cubicBezTo>
                    <a:pt x="7" y="10"/>
                    <a:pt x="7" y="14"/>
                    <a:pt x="8" y="17"/>
                  </a:cubicBezTo>
                  <a:cubicBezTo>
                    <a:pt x="9" y="20"/>
                    <a:pt x="10" y="22"/>
                    <a:pt x="10" y="24"/>
                  </a:cubicBezTo>
                  <a:cubicBezTo>
                    <a:pt x="11" y="26"/>
                    <a:pt x="11" y="28"/>
                    <a:pt x="12" y="30"/>
                  </a:cubicBezTo>
                  <a:cubicBezTo>
                    <a:pt x="12" y="30"/>
                    <a:pt x="12" y="30"/>
                    <a:pt x="12" y="30"/>
                  </a:cubicBezTo>
                  <a:lnTo>
                    <a:pt x="9" y="27"/>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1" name="Freeform 74"/>
            <p:cNvSpPr/>
            <p:nvPr/>
          </p:nvSpPr>
          <p:spPr bwMode="auto">
            <a:xfrm>
              <a:off x="5577" y="4047"/>
              <a:ext cx="143" cy="127"/>
            </a:xfrm>
            <a:custGeom>
              <a:avLst/>
              <a:gdLst>
                <a:gd name="T0" fmla="*/ 54 w 60"/>
                <a:gd name="T1" fmla="*/ 20 h 53"/>
                <a:gd name="T2" fmla="*/ 0 w 60"/>
                <a:gd name="T3" fmla="*/ 21 h 53"/>
                <a:gd name="T4" fmla="*/ 21 w 60"/>
                <a:gd name="T5" fmla="*/ 34 h 53"/>
                <a:gd name="T6" fmla="*/ 60 w 60"/>
                <a:gd name="T7" fmla="*/ 37 h 53"/>
                <a:gd name="T8" fmla="*/ 54 w 60"/>
                <a:gd name="T9" fmla="*/ 20 h 53"/>
              </a:gdLst>
              <a:ahLst/>
              <a:cxnLst>
                <a:cxn ang="0">
                  <a:pos x="T0" y="T1"/>
                </a:cxn>
                <a:cxn ang="0">
                  <a:pos x="T2" y="T3"/>
                </a:cxn>
                <a:cxn ang="0">
                  <a:pos x="T4" y="T5"/>
                </a:cxn>
                <a:cxn ang="0">
                  <a:pos x="T6" y="T7"/>
                </a:cxn>
                <a:cxn ang="0">
                  <a:pos x="T8" y="T9"/>
                </a:cxn>
              </a:cxnLst>
              <a:rect l="0" t="0" r="r" b="b"/>
              <a:pathLst>
                <a:path w="60" h="53">
                  <a:moveTo>
                    <a:pt x="54" y="20"/>
                  </a:moveTo>
                  <a:cubicBezTo>
                    <a:pt x="54" y="20"/>
                    <a:pt x="34" y="0"/>
                    <a:pt x="0" y="21"/>
                  </a:cubicBezTo>
                  <a:cubicBezTo>
                    <a:pt x="0" y="21"/>
                    <a:pt x="11" y="26"/>
                    <a:pt x="21" y="34"/>
                  </a:cubicBezTo>
                  <a:cubicBezTo>
                    <a:pt x="32" y="42"/>
                    <a:pt x="51" y="53"/>
                    <a:pt x="60" y="37"/>
                  </a:cubicBezTo>
                  <a:cubicBezTo>
                    <a:pt x="60" y="37"/>
                    <a:pt x="54" y="28"/>
                    <a:pt x="54" y="20"/>
                  </a:cubicBezTo>
                  <a:close/>
                </a:path>
              </a:pathLst>
            </a:custGeom>
            <a:solidFill>
              <a:srgbClr val="AFD6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2" name="Freeform 75"/>
            <p:cNvSpPr/>
            <p:nvPr/>
          </p:nvSpPr>
          <p:spPr bwMode="auto">
            <a:xfrm>
              <a:off x="5549" y="4047"/>
              <a:ext cx="168" cy="139"/>
            </a:xfrm>
            <a:custGeom>
              <a:avLst/>
              <a:gdLst>
                <a:gd name="T0" fmla="*/ 68 w 71"/>
                <a:gd name="T1" fmla="*/ 16 h 58"/>
                <a:gd name="T2" fmla="*/ 3 w 71"/>
                <a:gd name="T3" fmla="*/ 22 h 58"/>
                <a:gd name="T4" fmla="*/ 3 w 71"/>
                <a:gd name="T5" fmla="*/ 25 h 58"/>
                <a:gd name="T6" fmla="*/ 70 w 71"/>
                <a:gd name="T7" fmla="*/ 36 h 58"/>
                <a:gd name="T8" fmla="*/ 67 w 71"/>
                <a:gd name="T9" fmla="*/ 34 h 58"/>
                <a:gd name="T10" fmla="*/ 21 w 71"/>
                <a:gd name="T11" fmla="*/ 28 h 58"/>
                <a:gd name="T12" fmla="*/ 9 w 71"/>
                <a:gd name="T13" fmla="*/ 23 h 58"/>
                <a:gd name="T14" fmla="*/ 16 w 71"/>
                <a:gd name="T15" fmla="*/ 17 h 58"/>
                <a:gd name="T16" fmla="*/ 66 w 71"/>
                <a:gd name="T17" fmla="*/ 18 h 58"/>
                <a:gd name="T18" fmla="*/ 68 w 71"/>
                <a:gd name="T19" fmla="*/ 1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58">
                  <a:moveTo>
                    <a:pt x="68" y="16"/>
                  </a:moveTo>
                  <a:cubicBezTo>
                    <a:pt x="48" y="0"/>
                    <a:pt x="21" y="7"/>
                    <a:pt x="3" y="22"/>
                  </a:cubicBezTo>
                  <a:cubicBezTo>
                    <a:pt x="2" y="23"/>
                    <a:pt x="2" y="25"/>
                    <a:pt x="3" y="25"/>
                  </a:cubicBezTo>
                  <a:cubicBezTo>
                    <a:pt x="27" y="29"/>
                    <a:pt x="47" y="58"/>
                    <a:pt x="70" y="36"/>
                  </a:cubicBezTo>
                  <a:cubicBezTo>
                    <a:pt x="71" y="35"/>
                    <a:pt x="69" y="33"/>
                    <a:pt x="67" y="34"/>
                  </a:cubicBezTo>
                  <a:cubicBezTo>
                    <a:pt x="51" y="50"/>
                    <a:pt x="37" y="37"/>
                    <a:pt x="21" y="28"/>
                  </a:cubicBezTo>
                  <a:cubicBezTo>
                    <a:pt x="17" y="26"/>
                    <a:pt x="13" y="25"/>
                    <a:pt x="9" y="23"/>
                  </a:cubicBezTo>
                  <a:cubicBezTo>
                    <a:pt x="0" y="20"/>
                    <a:pt x="11" y="20"/>
                    <a:pt x="16" y="17"/>
                  </a:cubicBezTo>
                  <a:cubicBezTo>
                    <a:pt x="30" y="7"/>
                    <a:pt x="52" y="7"/>
                    <a:pt x="66" y="18"/>
                  </a:cubicBezTo>
                  <a:cubicBezTo>
                    <a:pt x="67" y="20"/>
                    <a:pt x="69" y="17"/>
                    <a:pt x="68" y="16"/>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3" name="Freeform 76"/>
            <p:cNvSpPr/>
            <p:nvPr/>
          </p:nvSpPr>
          <p:spPr bwMode="auto">
            <a:xfrm>
              <a:off x="5587" y="4073"/>
              <a:ext cx="128" cy="46"/>
            </a:xfrm>
            <a:custGeom>
              <a:avLst/>
              <a:gdLst>
                <a:gd name="T0" fmla="*/ 52 w 54"/>
                <a:gd name="T1" fmla="*/ 15 h 19"/>
                <a:gd name="T2" fmla="*/ 2 w 54"/>
                <a:gd name="T3" fmla="*/ 10 h 19"/>
                <a:gd name="T4" fmla="*/ 3 w 54"/>
                <a:gd name="T5" fmla="*/ 12 h 19"/>
                <a:gd name="T6" fmla="*/ 51 w 54"/>
                <a:gd name="T7" fmla="*/ 18 h 19"/>
                <a:gd name="T8" fmla="*/ 52 w 54"/>
                <a:gd name="T9" fmla="*/ 15 h 19"/>
              </a:gdLst>
              <a:ahLst/>
              <a:cxnLst>
                <a:cxn ang="0">
                  <a:pos x="T0" y="T1"/>
                </a:cxn>
                <a:cxn ang="0">
                  <a:pos x="T2" y="T3"/>
                </a:cxn>
                <a:cxn ang="0">
                  <a:pos x="T4" y="T5"/>
                </a:cxn>
                <a:cxn ang="0">
                  <a:pos x="T6" y="T7"/>
                </a:cxn>
                <a:cxn ang="0">
                  <a:pos x="T8" y="T9"/>
                </a:cxn>
              </a:cxnLst>
              <a:rect l="0" t="0" r="r" b="b"/>
              <a:pathLst>
                <a:path w="54" h="19">
                  <a:moveTo>
                    <a:pt x="52" y="15"/>
                  </a:moveTo>
                  <a:cubicBezTo>
                    <a:pt x="38" y="5"/>
                    <a:pt x="18" y="0"/>
                    <a:pt x="2" y="10"/>
                  </a:cubicBezTo>
                  <a:cubicBezTo>
                    <a:pt x="0" y="11"/>
                    <a:pt x="2" y="13"/>
                    <a:pt x="3" y="12"/>
                  </a:cubicBezTo>
                  <a:cubicBezTo>
                    <a:pt x="19" y="3"/>
                    <a:pt x="37" y="8"/>
                    <a:pt x="51" y="18"/>
                  </a:cubicBezTo>
                  <a:cubicBezTo>
                    <a:pt x="53" y="19"/>
                    <a:pt x="54" y="17"/>
                    <a:pt x="52" y="15"/>
                  </a:cubicBezTo>
                  <a:close/>
                </a:path>
              </a:pathLst>
            </a:custGeom>
            <a:solidFill>
              <a:srgbClr val="803D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4" name="Freeform 77"/>
            <p:cNvSpPr/>
            <p:nvPr/>
          </p:nvSpPr>
          <p:spPr bwMode="auto">
            <a:xfrm>
              <a:off x="5687" y="4002"/>
              <a:ext cx="38" cy="351"/>
            </a:xfrm>
            <a:custGeom>
              <a:avLst/>
              <a:gdLst>
                <a:gd name="T0" fmla="*/ 1 w 16"/>
                <a:gd name="T1" fmla="*/ 105 h 147"/>
                <a:gd name="T2" fmla="*/ 7 w 16"/>
                <a:gd name="T3" fmla="*/ 53 h 147"/>
                <a:gd name="T4" fmla="*/ 10 w 16"/>
                <a:gd name="T5" fmla="*/ 2 h 147"/>
                <a:gd name="T6" fmla="*/ 10 w 16"/>
                <a:gd name="T7" fmla="*/ 0 h 147"/>
                <a:gd name="T8" fmla="*/ 16 w 16"/>
                <a:gd name="T9" fmla="*/ 0 h 147"/>
                <a:gd name="T10" fmla="*/ 16 w 16"/>
                <a:gd name="T11" fmla="*/ 10 h 147"/>
                <a:gd name="T12" fmla="*/ 11 w 16"/>
                <a:gd name="T13" fmla="*/ 103 h 147"/>
                <a:gd name="T14" fmla="*/ 8 w 16"/>
                <a:gd name="T15" fmla="*/ 147 h 147"/>
                <a:gd name="T16" fmla="*/ 4 w 16"/>
                <a:gd name="T17" fmla="*/ 141 h 147"/>
                <a:gd name="T18" fmla="*/ 1 w 16"/>
                <a:gd name="T19" fmla="*/ 130 h 147"/>
                <a:gd name="T20" fmla="*/ 1 w 16"/>
                <a:gd name="T21" fmla="*/ 10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7">
                  <a:moveTo>
                    <a:pt x="1" y="105"/>
                  </a:moveTo>
                  <a:cubicBezTo>
                    <a:pt x="4" y="88"/>
                    <a:pt x="5" y="70"/>
                    <a:pt x="7" y="53"/>
                  </a:cubicBezTo>
                  <a:cubicBezTo>
                    <a:pt x="8" y="36"/>
                    <a:pt x="9" y="19"/>
                    <a:pt x="10" y="2"/>
                  </a:cubicBezTo>
                  <a:cubicBezTo>
                    <a:pt x="10" y="1"/>
                    <a:pt x="10" y="0"/>
                    <a:pt x="10" y="0"/>
                  </a:cubicBezTo>
                  <a:cubicBezTo>
                    <a:pt x="12" y="0"/>
                    <a:pt x="14" y="0"/>
                    <a:pt x="16" y="0"/>
                  </a:cubicBezTo>
                  <a:cubicBezTo>
                    <a:pt x="16" y="3"/>
                    <a:pt x="16" y="7"/>
                    <a:pt x="16" y="10"/>
                  </a:cubicBezTo>
                  <a:cubicBezTo>
                    <a:pt x="15" y="41"/>
                    <a:pt x="12" y="72"/>
                    <a:pt x="11" y="103"/>
                  </a:cubicBezTo>
                  <a:cubicBezTo>
                    <a:pt x="11" y="118"/>
                    <a:pt x="12" y="133"/>
                    <a:pt x="8" y="147"/>
                  </a:cubicBezTo>
                  <a:cubicBezTo>
                    <a:pt x="6" y="145"/>
                    <a:pt x="5" y="143"/>
                    <a:pt x="4" y="141"/>
                  </a:cubicBezTo>
                  <a:cubicBezTo>
                    <a:pt x="0" y="135"/>
                    <a:pt x="0" y="136"/>
                    <a:pt x="1" y="130"/>
                  </a:cubicBezTo>
                  <a:cubicBezTo>
                    <a:pt x="1" y="122"/>
                    <a:pt x="0" y="113"/>
                    <a:pt x="1" y="105"/>
                  </a:cubicBezTo>
                  <a:close/>
                </a:path>
              </a:pathLst>
            </a:custGeom>
            <a:solidFill>
              <a:srgbClr val="B4E8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5" name="Freeform 78"/>
            <p:cNvSpPr/>
            <p:nvPr/>
          </p:nvSpPr>
          <p:spPr bwMode="auto">
            <a:xfrm>
              <a:off x="5684" y="3999"/>
              <a:ext cx="26" cy="347"/>
            </a:xfrm>
            <a:custGeom>
              <a:avLst/>
              <a:gdLst>
                <a:gd name="T0" fmla="*/ 5 w 11"/>
                <a:gd name="T1" fmla="*/ 94 h 145"/>
                <a:gd name="T2" fmla="*/ 9 w 11"/>
                <a:gd name="T3" fmla="*/ 0 h 145"/>
                <a:gd name="T4" fmla="*/ 11 w 11"/>
                <a:gd name="T5" fmla="*/ 1 h 145"/>
                <a:gd name="T6" fmla="*/ 6 w 11"/>
                <a:gd name="T7" fmla="*/ 94 h 145"/>
                <a:gd name="T8" fmla="*/ 5 w 11"/>
                <a:gd name="T9" fmla="*/ 109 h 145"/>
                <a:gd name="T10" fmla="*/ 2 w 11"/>
                <a:gd name="T11" fmla="*/ 145 h 145"/>
                <a:gd name="T12" fmla="*/ 0 w 11"/>
                <a:gd name="T13" fmla="*/ 142 h 145"/>
                <a:gd name="T14" fmla="*/ 4 w 11"/>
                <a:gd name="T15" fmla="*/ 109 h 145"/>
                <a:gd name="T16" fmla="*/ 5 w 11"/>
                <a:gd name="T17" fmla="*/ 9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5">
                  <a:moveTo>
                    <a:pt x="5" y="94"/>
                  </a:moveTo>
                  <a:cubicBezTo>
                    <a:pt x="9" y="0"/>
                    <a:pt x="9" y="0"/>
                    <a:pt x="9" y="0"/>
                  </a:cubicBezTo>
                  <a:cubicBezTo>
                    <a:pt x="10" y="0"/>
                    <a:pt x="10" y="1"/>
                    <a:pt x="11" y="1"/>
                  </a:cubicBezTo>
                  <a:cubicBezTo>
                    <a:pt x="6" y="94"/>
                    <a:pt x="6" y="94"/>
                    <a:pt x="6" y="94"/>
                  </a:cubicBezTo>
                  <a:cubicBezTo>
                    <a:pt x="5" y="109"/>
                    <a:pt x="5" y="109"/>
                    <a:pt x="5" y="109"/>
                  </a:cubicBezTo>
                  <a:cubicBezTo>
                    <a:pt x="2" y="145"/>
                    <a:pt x="2" y="145"/>
                    <a:pt x="2" y="145"/>
                  </a:cubicBezTo>
                  <a:cubicBezTo>
                    <a:pt x="0" y="142"/>
                    <a:pt x="0" y="142"/>
                    <a:pt x="0" y="142"/>
                  </a:cubicBezTo>
                  <a:cubicBezTo>
                    <a:pt x="4" y="109"/>
                    <a:pt x="4" y="109"/>
                    <a:pt x="4" y="109"/>
                  </a:cubicBezTo>
                  <a:lnTo>
                    <a:pt x="5" y="9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6" name="Freeform 79"/>
            <p:cNvSpPr/>
            <p:nvPr/>
          </p:nvSpPr>
          <p:spPr bwMode="auto">
            <a:xfrm>
              <a:off x="5689" y="4002"/>
              <a:ext cx="38" cy="365"/>
            </a:xfrm>
            <a:custGeom>
              <a:avLst/>
              <a:gdLst>
                <a:gd name="T0" fmla="*/ 6 w 16"/>
                <a:gd name="T1" fmla="*/ 104 h 153"/>
                <a:gd name="T2" fmla="*/ 10 w 16"/>
                <a:gd name="T3" fmla="*/ 59 h 153"/>
                <a:gd name="T4" fmla="*/ 14 w 16"/>
                <a:gd name="T5" fmla="*/ 0 h 153"/>
                <a:gd name="T6" fmla="*/ 16 w 16"/>
                <a:gd name="T7" fmla="*/ 0 h 153"/>
                <a:gd name="T8" fmla="*/ 11 w 16"/>
                <a:gd name="T9" fmla="*/ 58 h 153"/>
                <a:gd name="T10" fmla="*/ 8 w 16"/>
                <a:gd name="T11" fmla="*/ 98 h 153"/>
                <a:gd name="T12" fmla="*/ 7 w 16"/>
                <a:gd name="T13" fmla="*/ 109 h 153"/>
                <a:gd name="T14" fmla="*/ 4 w 16"/>
                <a:gd name="T15" fmla="*/ 153 h 153"/>
                <a:gd name="T16" fmla="*/ 0 w 16"/>
                <a:gd name="T17" fmla="*/ 151 h 153"/>
                <a:gd name="T18" fmla="*/ 6 w 16"/>
                <a:gd name="T19" fmla="*/ 110 h 153"/>
                <a:gd name="T20" fmla="*/ 6 w 16"/>
                <a:gd name="T21"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3">
                  <a:moveTo>
                    <a:pt x="6" y="104"/>
                  </a:moveTo>
                  <a:cubicBezTo>
                    <a:pt x="10" y="59"/>
                    <a:pt x="10" y="59"/>
                    <a:pt x="10" y="59"/>
                  </a:cubicBezTo>
                  <a:cubicBezTo>
                    <a:pt x="12" y="38"/>
                    <a:pt x="13" y="19"/>
                    <a:pt x="14" y="0"/>
                  </a:cubicBezTo>
                  <a:cubicBezTo>
                    <a:pt x="15" y="0"/>
                    <a:pt x="15" y="0"/>
                    <a:pt x="16" y="0"/>
                  </a:cubicBezTo>
                  <a:cubicBezTo>
                    <a:pt x="15" y="19"/>
                    <a:pt x="13" y="37"/>
                    <a:pt x="11" y="58"/>
                  </a:cubicBezTo>
                  <a:cubicBezTo>
                    <a:pt x="8" y="98"/>
                    <a:pt x="8" y="98"/>
                    <a:pt x="8" y="98"/>
                  </a:cubicBezTo>
                  <a:cubicBezTo>
                    <a:pt x="7" y="109"/>
                    <a:pt x="7" y="109"/>
                    <a:pt x="7" y="109"/>
                  </a:cubicBezTo>
                  <a:cubicBezTo>
                    <a:pt x="4" y="153"/>
                    <a:pt x="4" y="153"/>
                    <a:pt x="4" y="153"/>
                  </a:cubicBezTo>
                  <a:cubicBezTo>
                    <a:pt x="0" y="151"/>
                    <a:pt x="0" y="151"/>
                    <a:pt x="0" y="151"/>
                  </a:cubicBezTo>
                  <a:cubicBezTo>
                    <a:pt x="6" y="110"/>
                    <a:pt x="6" y="110"/>
                    <a:pt x="6" y="110"/>
                  </a:cubicBezTo>
                  <a:lnTo>
                    <a:pt x="6" y="104"/>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7" name="Freeform 80"/>
            <p:cNvSpPr/>
            <p:nvPr/>
          </p:nvSpPr>
          <p:spPr bwMode="auto">
            <a:xfrm>
              <a:off x="5751" y="3746"/>
              <a:ext cx="33" cy="124"/>
            </a:xfrm>
            <a:custGeom>
              <a:avLst/>
              <a:gdLst>
                <a:gd name="T0" fmla="*/ 6 w 14"/>
                <a:gd name="T1" fmla="*/ 52 h 52"/>
                <a:gd name="T2" fmla="*/ 5 w 14"/>
                <a:gd name="T3" fmla="*/ 45 h 52"/>
                <a:gd name="T4" fmla="*/ 6 w 14"/>
                <a:gd name="T5" fmla="*/ 36 h 52"/>
                <a:gd name="T6" fmla="*/ 6 w 14"/>
                <a:gd name="T7" fmla="*/ 23 h 52"/>
                <a:gd name="T8" fmla="*/ 6 w 14"/>
                <a:gd name="T9" fmla="*/ 15 h 52"/>
                <a:gd name="T10" fmla="*/ 13 w 14"/>
                <a:gd name="T11" fmla="*/ 9 h 52"/>
                <a:gd name="T12" fmla="*/ 9 w 14"/>
                <a:gd name="T13" fmla="*/ 1 h 52"/>
                <a:gd name="T14" fmla="*/ 2 w 14"/>
                <a:gd name="T15" fmla="*/ 6 h 52"/>
                <a:gd name="T16" fmla="*/ 4 w 14"/>
                <a:gd name="T17" fmla="*/ 15 h 52"/>
                <a:gd name="T18" fmla="*/ 3 w 14"/>
                <a:gd name="T19" fmla="*/ 23 h 52"/>
                <a:gd name="T20" fmla="*/ 2 w 14"/>
                <a:gd name="T21" fmla="*/ 33 h 52"/>
                <a:gd name="T22" fmla="*/ 2 w 14"/>
                <a:gd name="T23" fmla="*/ 49 h 52"/>
                <a:gd name="T24" fmla="*/ 1 w 14"/>
                <a:gd name="T25"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52">
                  <a:moveTo>
                    <a:pt x="6" y="52"/>
                  </a:moveTo>
                  <a:cubicBezTo>
                    <a:pt x="7" y="51"/>
                    <a:pt x="6" y="47"/>
                    <a:pt x="5" y="45"/>
                  </a:cubicBezTo>
                  <a:cubicBezTo>
                    <a:pt x="5" y="42"/>
                    <a:pt x="6" y="39"/>
                    <a:pt x="6" y="36"/>
                  </a:cubicBezTo>
                  <a:cubicBezTo>
                    <a:pt x="6" y="32"/>
                    <a:pt x="6" y="27"/>
                    <a:pt x="6" y="23"/>
                  </a:cubicBezTo>
                  <a:cubicBezTo>
                    <a:pt x="6" y="21"/>
                    <a:pt x="6" y="18"/>
                    <a:pt x="6" y="15"/>
                  </a:cubicBezTo>
                  <a:cubicBezTo>
                    <a:pt x="9" y="14"/>
                    <a:pt x="13" y="13"/>
                    <a:pt x="13" y="9"/>
                  </a:cubicBezTo>
                  <a:cubicBezTo>
                    <a:pt x="14" y="6"/>
                    <a:pt x="12" y="2"/>
                    <a:pt x="9" y="1"/>
                  </a:cubicBezTo>
                  <a:cubicBezTo>
                    <a:pt x="7" y="0"/>
                    <a:pt x="3" y="5"/>
                    <a:pt x="2" y="6"/>
                  </a:cubicBezTo>
                  <a:cubicBezTo>
                    <a:pt x="0" y="10"/>
                    <a:pt x="2" y="13"/>
                    <a:pt x="4" y="15"/>
                  </a:cubicBezTo>
                  <a:cubicBezTo>
                    <a:pt x="3" y="17"/>
                    <a:pt x="3" y="21"/>
                    <a:pt x="3" y="23"/>
                  </a:cubicBezTo>
                  <a:cubicBezTo>
                    <a:pt x="3" y="27"/>
                    <a:pt x="3" y="30"/>
                    <a:pt x="2" y="33"/>
                  </a:cubicBezTo>
                  <a:cubicBezTo>
                    <a:pt x="2" y="38"/>
                    <a:pt x="2" y="44"/>
                    <a:pt x="2" y="49"/>
                  </a:cubicBezTo>
                  <a:cubicBezTo>
                    <a:pt x="2" y="48"/>
                    <a:pt x="2" y="48"/>
                    <a:pt x="1" y="48"/>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8" name="Freeform 81"/>
            <p:cNvSpPr/>
            <p:nvPr/>
          </p:nvSpPr>
          <p:spPr bwMode="auto">
            <a:xfrm>
              <a:off x="5637" y="3768"/>
              <a:ext cx="57" cy="110"/>
            </a:xfrm>
            <a:custGeom>
              <a:avLst/>
              <a:gdLst>
                <a:gd name="T0" fmla="*/ 24 w 24"/>
                <a:gd name="T1" fmla="*/ 40 h 46"/>
                <a:gd name="T2" fmla="*/ 17 w 24"/>
                <a:gd name="T3" fmla="*/ 25 h 46"/>
                <a:gd name="T4" fmla="*/ 12 w 24"/>
                <a:gd name="T5" fmla="*/ 12 h 46"/>
                <a:gd name="T6" fmla="*/ 9 w 24"/>
                <a:gd name="T7" fmla="*/ 7 h 46"/>
                <a:gd name="T8" fmla="*/ 9 w 24"/>
                <a:gd name="T9" fmla="*/ 2 h 46"/>
                <a:gd name="T10" fmla="*/ 3 w 24"/>
                <a:gd name="T11" fmla="*/ 1 h 46"/>
                <a:gd name="T12" fmla="*/ 0 w 24"/>
                <a:gd name="T13" fmla="*/ 4 h 46"/>
                <a:gd name="T14" fmla="*/ 4 w 24"/>
                <a:gd name="T15" fmla="*/ 8 h 46"/>
                <a:gd name="T16" fmla="*/ 12 w 24"/>
                <a:gd name="T17" fmla="*/ 21 h 46"/>
                <a:gd name="T18" fmla="*/ 16 w 24"/>
                <a:gd name="T19" fmla="*/ 33 h 46"/>
                <a:gd name="T20" fmla="*/ 21 w 24"/>
                <a:gd name="T21" fmla="*/ 46 h 46"/>
                <a:gd name="T22" fmla="*/ 21 w 24"/>
                <a:gd name="T2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6">
                  <a:moveTo>
                    <a:pt x="24" y="40"/>
                  </a:moveTo>
                  <a:cubicBezTo>
                    <a:pt x="23" y="36"/>
                    <a:pt x="20" y="30"/>
                    <a:pt x="17" y="25"/>
                  </a:cubicBezTo>
                  <a:cubicBezTo>
                    <a:pt x="15" y="21"/>
                    <a:pt x="14" y="16"/>
                    <a:pt x="12" y="12"/>
                  </a:cubicBezTo>
                  <a:cubicBezTo>
                    <a:pt x="11" y="10"/>
                    <a:pt x="9" y="8"/>
                    <a:pt x="9" y="7"/>
                  </a:cubicBezTo>
                  <a:cubicBezTo>
                    <a:pt x="10" y="6"/>
                    <a:pt x="11" y="4"/>
                    <a:pt x="9" y="2"/>
                  </a:cubicBezTo>
                  <a:cubicBezTo>
                    <a:pt x="8" y="0"/>
                    <a:pt x="5" y="0"/>
                    <a:pt x="3" y="1"/>
                  </a:cubicBezTo>
                  <a:cubicBezTo>
                    <a:pt x="2" y="1"/>
                    <a:pt x="0" y="2"/>
                    <a:pt x="0" y="4"/>
                  </a:cubicBezTo>
                  <a:cubicBezTo>
                    <a:pt x="1" y="7"/>
                    <a:pt x="3" y="7"/>
                    <a:pt x="4" y="8"/>
                  </a:cubicBezTo>
                  <a:cubicBezTo>
                    <a:pt x="8" y="11"/>
                    <a:pt x="10" y="17"/>
                    <a:pt x="12" y="21"/>
                  </a:cubicBezTo>
                  <a:cubicBezTo>
                    <a:pt x="13" y="25"/>
                    <a:pt x="15" y="29"/>
                    <a:pt x="16" y="33"/>
                  </a:cubicBezTo>
                  <a:cubicBezTo>
                    <a:pt x="18" y="38"/>
                    <a:pt x="20" y="42"/>
                    <a:pt x="21" y="46"/>
                  </a:cubicBezTo>
                  <a:cubicBezTo>
                    <a:pt x="21" y="46"/>
                    <a:pt x="21" y="46"/>
                    <a:pt x="21" y="46"/>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29" name="Freeform 82"/>
            <p:cNvSpPr/>
            <p:nvPr/>
          </p:nvSpPr>
          <p:spPr bwMode="auto">
            <a:xfrm>
              <a:off x="5701" y="3722"/>
              <a:ext cx="33" cy="101"/>
            </a:xfrm>
            <a:custGeom>
              <a:avLst/>
              <a:gdLst>
                <a:gd name="T0" fmla="*/ 12 w 14"/>
                <a:gd name="T1" fmla="*/ 42 h 42"/>
                <a:gd name="T2" fmla="*/ 10 w 14"/>
                <a:gd name="T3" fmla="*/ 30 h 42"/>
                <a:gd name="T4" fmla="*/ 10 w 14"/>
                <a:gd name="T5" fmla="*/ 23 h 42"/>
                <a:gd name="T6" fmla="*/ 9 w 14"/>
                <a:gd name="T7" fmla="*/ 17 h 42"/>
                <a:gd name="T8" fmla="*/ 9 w 14"/>
                <a:gd name="T9" fmla="*/ 4 h 42"/>
                <a:gd name="T10" fmla="*/ 2 w 14"/>
                <a:gd name="T11" fmla="*/ 11 h 42"/>
                <a:gd name="T12" fmla="*/ 6 w 14"/>
                <a:gd name="T13" fmla="*/ 17 h 42"/>
                <a:gd name="T14" fmla="*/ 7 w 14"/>
                <a:gd name="T15" fmla="*/ 27 h 42"/>
                <a:gd name="T16" fmla="*/ 8 w 14"/>
                <a:gd name="T17"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2">
                  <a:moveTo>
                    <a:pt x="12" y="42"/>
                  </a:moveTo>
                  <a:cubicBezTo>
                    <a:pt x="13" y="38"/>
                    <a:pt x="11" y="34"/>
                    <a:pt x="10" y="30"/>
                  </a:cubicBezTo>
                  <a:cubicBezTo>
                    <a:pt x="10" y="28"/>
                    <a:pt x="10" y="25"/>
                    <a:pt x="10" y="23"/>
                  </a:cubicBezTo>
                  <a:cubicBezTo>
                    <a:pt x="10" y="21"/>
                    <a:pt x="9" y="19"/>
                    <a:pt x="9" y="17"/>
                  </a:cubicBezTo>
                  <a:cubicBezTo>
                    <a:pt x="14" y="15"/>
                    <a:pt x="13" y="7"/>
                    <a:pt x="9" y="4"/>
                  </a:cubicBezTo>
                  <a:cubicBezTo>
                    <a:pt x="4" y="0"/>
                    <a:pt x="0" y="7"/>
                    <a:pt x="2" y="11"/>
                  </a:cubicBezTo>
                  <a:cubicBezTo>
                    <a:pt x="3" y="14"/>
                    <a:pt x="5" y="15"/>
                    <a:pt x="6" y="17"/>
                  </a:cubicBezTo>
                  <a:cubicBezTo>
                    <a:pt x="7" y="20"/>
                    <a:pt x="6" y="24"/>
                    <a:pt x="7" y="27"/>
                  </a:cubicBezTo>
                  <a:cubicBezTo>
                    <a:pt x="7" y="31"/>
                    <a:pt x="8" y="36"/>
                    <a:pt x="8" y="41"/>
                  </a:cubicBezTo>
                </a:path>
              </a:pathLst>
            </a:custGeom>
            <a:solidFill>
              <a:srgbClr val="FF8A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0" name="Freeform 83"/>
            <p:cNvSpPr/>
            <p:nvPr/>
          </p:nvSpPr>
          <p:spPr bwMode="auto">
            <a:xfrm>
              <a:off x="5715" y="3777"/>
              <a:ext cx="124" cy="98"/>
            </a:xfrm>
            <a:custGeom>
              <a:avLst/>
              <a:gdLst>
                <a:gd name="T0" fmla="*/ 0 w 52"/>
                <a:gd name="T1" fmla="*/ 10 h 41"/>
                <a:gd name="T2" fmla="*/ 8 w 52"/>
                <a:gd name="T3" fmla="*/ 0 h 41"/>
                <a:gd name="T4" fmla="*/ 13 w 52"/>
                <a:gd name="T5" fmla="*/ 9 h 41"/>
                <a:gd name="T6" fmla="*/ 19 w 52"/>
                <a:gd name="T7" fmla="*/ 18 h 41"/>
                <a:gd name="T8" fmla="*/ 22 w 52"/>
                <a:gd name="T9" fmla="*/ 22 h 41"/>
                <a:gd name="T10" fmla="*/ 25 w 52"/>
                <a:gd name="T11" fmla="*/ 26 h 41"/>
                <a:gd name="T12" fmla="*/ 29 w 52"/>
                <a:gd name="T13" fmla="*/ 33 h 41"/>
                <a:gd name="T14" fmla="*/ 36 w 52"/>
                <a:gd name="T15" fmla="*/ 28 h 41"/>
                <a:gd name="T16" fmla="*/ 40 w 52"/>
                <a:gd name="T17" fmla="*/ 25 h 41"/>
                <a:gd name="T18" fmla="*/ 43 w 52"/>
                <a:gd name="T19" fmla="*/ 23 h 41"/>
                <a:gd name="T20" fmla="*/ 52 w 52"/>
                <a:gd name="T21" fmla="*/ 15 h 41"/>
                <a:gd name="T22" fmla="*/ 51 w 52"/>
                <a:gd name="T23" fmla="*/ 34 h 41"/>
                <a:gd name="T24" fmla="*/ 0 w 52"/>
                <a:gd name="T25"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41">
                  <a:moveTo>
                    <a:pt x="0" y="10"/>
                  </a:moveTo>
                  <a:cubicBezTo>
                    <a:pt x="2" y="7"/>
                    <a:pt x="5" y="3"/>
                    <a:pt x="8" y="0"/>
                  </a:cubicBezTo>
                  <a:cubicBezTo>
                    <a:pt x="10" y="3"/>
                    <a:pt x="11" y="6"/>
                    <a:pt x="13" y="9"/>
                  </a:cubicBezTo>
                  <a:cubicBezTo>
                    <a:pt x="15" y="12"/>
                    <a:pt x="17" y="15"/>
                    <a:pt x="19" y="18"/>
                  </a:cubicBezTo>
                  <a:cubicBezTo>
                    <a:pt x="20" y="19"/>
                    <a:pt x="21" y="21"/>
                    <a:pt x="22" y="22"/>
                  </a:cubicBezTo>
                  <a:cubicBezTo>
                    <a:pt x="23" y="24"/>
                    <a:pt x="24" y="25"/>
                    <a:pt x="25" y="26"/>
                  </a:cubicBezTo>
                  <a:cubicBezTo>
                    <a:pt x="26" y="28"/>
                    <a:pt x="27" y="31"/>
                    <a:pt x="29" y="33"/>
                  </a:cubicBezTo>
                  <a:cubicBezTo>
                    <a:pt x="31" y="31"/>
                    <a:pt x="34" y="30"/>
                    <a:pt x="36" y="28"/>
                  </a:cubicBezTo>
                  <a:cubicBezTo>
                    <a:pt x="37" y="27"/>
                    <a:pt x="38" y="26"/>
                    <a:pt x="40" y="25"/>
                  </a:cubicBezTo>
                  <a:cubicBezTo>
                    <a:pt x="41" y="24"/>
                    <a:pt x="42" y="23"/>
                    <a:pt x="43" y="23"/>
                  </a:cubicBezTo>
                  <a:cubicBezTo>
                    <a:pt x="52" y="15"/>
                    <a:pt x="52" y="15"/>
                    <a:pt x="52" y="15"/>
                  </a:cubicBezTo>
                  <a:cubicBezTo>
                    <a:pt x="52" y="22"/>
                    <a:pt x="52" y="28"/>
                    <a:pt x="51" y="34"/>
                  </a:cubicBezTo>
                  <a:cubicBezTo>
                    <a:pt x="32" y="41"/>
                    <a:pt x="15" y="29"/>
                    <a:pt x="0" y="10"/>
                  </a:cubicBezTo>
                  <a:close/>
                </a:path>
              </a:pathLst>
            </a:custGeom>
            <a:solidFill>
              <a:srgbClr val="FCB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1" name="Freeform 84"/>
            <p:cNvSpPr/>
            <p:nvPr/>
          </p:nvSpPr>
          <p:spPr bwMode="auto">
            <a:xfrm>
              <a:off x="5599" y="3801"/>
              <a:ext cx="237" cy="232"/>
            </a:xfrm>
            <a:custGeom>
              <a:avLst/>
              <a:gdLst>
                <a:gd name="T0" fmla="*/ 13 w 100"/>
                <a:gd name="T1" fmla="*/ 23 h 97"/>
                <a:gd name="T2" fmla="*/ 24 w 100"/>
                <a:gd name="T3" fmla="*/ 29 h 97"/>
                <a:gd name="T4" fmla="*/ 30 w 100"/>
                <a:gd name="T5" fmla="*/ 23 h 97"/>
                <a:gd name="T6" fmla="*/ 36 w 100"/>
                <a:gd name="T7" fmla="*/ 16 h 97"/>
                <a:gd name="T8" fmla="*/ 48 w 100"/>
                <a:gd name="T9" fmla="*/ 1 h 97"/>
                <a:gd name="T10" fmla="*/ 49 w 100"/>
                <a:gd name="T11" fmla="*/ 0 h 97"/>
                <a:gd name="T12" fmla="*/ 100 w 100"/>
                <a:gd name="T13" fmla="*/ 24 h 97"/>
                <a:gd name="T14" fmla="*/ 92 w 100"/>
                <a:gd name="T15" fmla="*/ 54 h 97"/>
                <a:gd name="T16" fmla="*/ 65 w 100"/>
                <a:gd name="T17" fmla="*/ 89 h 97"/>
                <a:gd name="T18" fmla="*/ 32 w 100"/>
                <a:gd name="T19" fmla="*/ 88 h 97"/>
                <a:gd name="T20" fmla="*/ 5 w 100"/>
                <a:gd name="T21" fmla="*/ 51 h 97"/>
                <a:gd name="T22" fmla="*/ 3 w 100"/>
                <a:gd name="T23" fmla="*/ 10 h 97"/>
                <a:gd name="T24" fmla="*/ 13 w 100"/>
                <a:gd name="T2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7">
                  <a:moveTo>
                    <a:pt x="13" y="23"/>
                  </a:moveTo>
                  <a:cubicBezTo>
                    <a:pt x="16" y="24"/>
                    <a:pt x="21" y="30"/>
                    <a:pt x="24" y="29"/>
                  </a:cubicBezTo>
                  <a:cubicBezTo>
                    <a:pt x="27" y="28"/>
                    <a:pt x="29" y="25"/>
                    <a:pt x="30" y="23"/>
                  </a:cubicBezTo>
                  <a:cubicBezTo>
                    <a:pt x="32" y="20"/>
                    <a:pt x="34" y="18"/>
                    <a:pt x="36" y="16"/>
                  </a:cubicBezTo>
                  <a:cubicBezTo>
                    <a:pt x="40" y="11"/>
                    <a:pt x="44" y="6"/>
                    <a:pt x="48" y="1"/>
                  </a:cubicBezTo>
                  <a:cubicBezTo>
                    <a:pt x="48" y="1"/>
                    <a:pt x="48" y="1"/>
                    <a:pt x="49" y="0"/>
                  </a:cubicBezTo>
                  <a:cubicBezTo>
                    <a:pt x="64" y="19"/>
                    <a:pt x="81" y="31"/>
                    <a:pt x="100" y="24"/>
                  </a:cubicBezTo>
                  <a:cubicBezTo>
                    <a:pt x="98" y="34"/>
                    <a:pt x="96" y="44"/>
                    <a:pt x="92" y="54"/>
                  </a:cubicBezTo>
                  <a:cubicBezTo>
                    <a:pt x="86" y="68"/>
                    <a:pt x="78" y="81"/>
                    <a:pt x="65" y="89"/>
                  </a:cubicBezTo>
                  <a:cubicBezTo>
                    <a:pt x="54" y="95"/>
                    <a:pt x="42" y="97"/>
                    <a:pt x="32" y="88"/>
                  </a:cubicBezTo>
                  <a:cubicBezTo>
                    <a:pt x="20" y="78"/>
                    <a:pt x="10" y="65"/>
                    <a:pt x="5" y="51"/>
                  </a:cubicBezTo>
                  <a:cubicBezTo>
                    <a:pt x="0" y="37"/>
                    <a:pt x="2" y="24"/>
                    <a:pt x="3" y="10"/>
                  </a:cubicBezTo>
                  <a:cubicBezTo>
                    <a:pt x="6" y="15"/>
                    <a:pt x="9" y="19"/>
                    <a:pt x="13" y="23"/>
                  </a:cubicBezTo>
                  <a:close/>
                </a:path>
              </a:pathLst>
            </a:custGeom>
            <a:solidFill>
              <a:srgbClr val="FCBF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2" name="Freeform 85"/>
            <p:cNvSpPr/>
            <p:nvPr/>
          </p:nvSpPr>
          <p:spPr bwMode="auto">
            <a:xfrm>
              <a:off x="5606" y="3777"/>
              <a:ext cx="237" cy="239"/>
            </a:xfrm>
            <a:custGeom>
              <a:avLst/>
              <a:gdLst>
                <a:gd name="T0" fmla="*/ 93 w 100"/>
                <a:gd name="T1" fmla="*/ 21 h 100"/>
                <a:gd name="T2" fmla="*/ 84 w 100"/>
                <a:gd name="T3" fmla="*/ 29 h 100"/>
                <a:gd name="T4" fmla="*/ 80 w 100"/>
                <a:gd name="T5" fmla="*/ 33 h 100"/>
                <a:gd name="T6" fmla="*/ 74 w 100"/>
                <a:gd name="T7" fmla="*/ 37 h 100"/>
                <a:gd name="T8" fmla="*/ 65 w 100"/>
                <a:gd name="T9" fmla="*/ 24 h 100"/>
                <a:gd name="T10" fmla="*/ 63 w 100"/>
                <a:gd name="T11" fmla="*/ 19 h 100"/>
                <a:gd name="T12" fmla="*/ 58 w 100"/>
                <a:gd name="T13" fmla="*/ 11 h 100"/>
                <a:gd name="T14" fmla="*/ 56 w 100"/>
                <a:gd name="T15" fmla="*/ 5 h 100"/>
                <a:gd name="T16" fmla="*/ 53 w 100"/>
                <a:gd name="T17" fmla="*/ 1 h 100"/>
                <a:gd name="T18" fmla="*/ 50 w 100"/>
                <a:gd name="T19" fmla="*/ 0 h 100"/>
                <a:gd name="T20" fmla="*/ 31 w 100"/>
                <a:gd name="T21" fmla="*/ 32 h 100"/>
                <a:gd name="T22" fmla="*/ 28 w 100"/>
                <a:gd name="T23" fmla="*/ 38 h 100"/>
                <a:gd name="T24" fmla="*/ 3 w 100"/>
                <a:gd name="T25" fmla="*/ 20 h 100"/>
                <a:gd name="T26" fmla="*/ 3 w 100"/>
                <a:gd name="T27" fmla="*/ 18 h 100"/>
                <a:gd name="T28" fmla="*/ 2 w 100"/>
                <a:gd name="T29" fmla="*/ 18 h 100"/>
                <a:gd name="T30" fmla="*/ 2 w 100"/>
                <a:gd name="T31" fmla="*/ 19 h 100"/>
                <a:gd name="T32" fmla="*/ 2 w 100"/>
                <a:gd name="T33" fmla="*/ 20 h 100"/>
                <a:gd name="T34" fmla="*/ 2 w 100"/>
                <a:gd name="T35" fmla="*/ 22 h 100"/>
                <a:gd name="T36" fmla="*/ 2 w 100"/>
                <a:gd name="T37" fmla="*/ 25 h 100"/>
                <a:gd name="T38" fmla="*/ 2 w 100"/>
                <a:gd name="T39" fmla="*/ 44 h 100"/>
                <a:gd name="T40" fmla="*/ 18 w 100"/>
                <a:gd name="T41" fmla="*/ 85 h 100"/>
                <a:gd name="T42" fmla="*/ 43 w 100"/>
                <a:gd name="T43" fmla="*/ 100 h 100"/>
                <a:gd name="T44" fmla="*/ 88 w 100"/>
                <a:gd name="T45" fmla="*/ 72 h 100"/>
                <a:gd name="T46" fmla="*/ 99 w 100"/>
                <a:gd name="T47" fmla="*/ 21 h 100"/>
                <a:gd name="T48" fmla="*/ 98 w 100"/>
                <a:gd name="T49" fmla="*/ 22 h 100"/>
                <a:gd name="T50" fmla="*/ 86 w 100"/>
                <a:gd name="T51" fmla="*/ 72 h 100"/>
                <a:gd name="T52" fmla="*/ 42 w 100"/>
                <a:gd name="T53" fmla="*/ 99 h 100"/>
                <a:gd name="T54" fmla="*/ 19 w 100"/>
                <a:gd name="T55" fmla="*/ 85 h 100"/>
                <a:gd name="T56" fmla="*/ 4 w 100"/>
                <a:gd name="T57" fmla="*/ 44 h 100"/>
                <a:gd name="T58" fmla="*/ 3 w 100"/>
                <a:gd name="T59" fmla="*/ 23 h 100"/>
                <a:gd name="T60" fmla="*/ 28 w 100"/>
                <a:gd name="T61" fmla="*/ 39 h 100"/>
                <a:gd name="T62" fmla="*/ 31 w 100"/>
                <a:gd name="T63" fmla="*/ 34 h 100"/>
                <a:gd name="T64" fmla="*/ 51 w 100"/>
                <a:gd name="T65" fmla="*/ 1 h 100"/>
                <a:gd name="T66" fmla="*/ 52 w 100"/>
                <a:gd name="T67" fmla="*/ 1 h 100"/>
                <a:gd name="T68" fmla="*/ 53 w 100"/>
                <a:gd name="T69" fmla="*/ 4 h 100"/>
                <a:gd name="T70" fmla="*/ 57 w 100"/>
                <a:gd name="T71" fmla="*/ 12 h 100"/>
                <a:gd name="T72" fmla="*/ 61 w 100"/>
                <a:gd name="T73" fmla="*/ 20 h 100"/>
                <a:gd name="T74" fmla="*/ 64 w 100"/>
                <a:gd name="T75" fmla="*/ 24 h 100"/>
                <a:gd name="T76" fmla="*/ 73 w 100"/>
                <a:gd name="T77" fmla="*/ 38 h 100"/>
                <a:gd name="T78" fmla="*/ 74 w 100"/>
                <a:gd name="T79" fmla="*/ 38 h 100"/>
                <a:gd name="T80" fmla="*/ 75 w 100"/>
                <a:gd name="T81" fmla="*/ 38 h 100"/>
                <a:gd name="T82" fmla="*/ 80 w 100"/>
                <a:gd name="T83" fmla="*/ 34 h 100"/>
                <a:gd name="T84" fmla="*/ 85 w 100"/>
                <a:gd name="T85" fmla="*/ 30 h 100"/>
                <a:gd name="T86" fmla="*/ 94 w 100"/>
                <a:gd name="T87" fmla="*/ 22 h 100"/>
                <a:gd name="T88" fmla="*/ 98 w 100"/>
                <a:gd name="T89" fmla="*/ 18 h 100"/>
                <a:gd name="T90" fmla="*/ 97 w 100"/>
                <a:gd name="T91" fmla="*/ 17 h 100"/>
                <a:gd name="T92" fmla="*/ 93 w 100"/>
                <a:gd name="T93" fmla="*/ 2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0">
                  <a:moveTo>
                    <a:pt x="93" y="21"/>
                  </a:moveTo>
                  <a:cubicBezTo>
                    <a:pt x="84" y="29"/>
                    <a:pt x="84" y="29"/>
                    <a:pt x="84" y="29"/>
                  </a:cubicBezTo>
                  <a:cubicBezTo>
                    <a:pt x="80" y="33"/>
                    <a:pt x="80" y="33"/>
                    <a:pt x="80" y="33"/>
                  </a:cubicBezTo>
                  <a:cubicBezTo>
                    <a:pt x="80" y="33"/>
                    <a:pt x="75" y="36"/>
                    <a:pt x="74" y="37"/>
                  </a:cubicBezTo>
                  <a:cubicBezTo>
                    <a:pt x="73" y="35"/>
                    <a:pt x="65" y="24"/>
                    <a:pt x="65" y="24"/>
                  </a:cubicBezTo>
                  <a:cubicBezTo>
                    <a:pt x="63" y="19"/>
                    <a:pt x="63" y="19"/>
                    <a:pt x="63" y="19"/>
                  </a:cubicBezTo>
                  <a:cubicBezTo>
                    <a:pt x="58" y="11"/>
                    <a:pt x="58" y="11"/>
                    <a:pt x="58" y="11"/>
                  </a:cubicBezTo>
                  <a:cubicBezTo>
                    <a:pt x="56" y="5"/>
                    <a:pt x="56" y="5"/>
                    <a:pt x="56" y="5"/>
                  </a:cubicBezTo>
                  <a:cubicBezTo>
                    <a:pt x="55" y="4"/>
                    <a:pt x="53" y="1"/>
                    <a:pt x="53" y="1"/>
                  </a:cubicBezTo>
                  <a:cubicBezTo>
                    <a:pt x="52" y="0"/>
                    <a:pt x="51" y="0"/>
                    <a:pt x="50" y="0"/>
                  </a:cubicBezTo>
                  <a:cubicBezTo>
                    <a:pt x="44" y="1"/>
                    <a:pt x="38" y="15"/>
                    <a:pt x="31" y="32"/>
                  </a:cubicBezTo>
                  <a:cubicBezTo>
                    <a:pt x="28" y="38"/>
                    <a:pt x="28" y="38"/>
                    <a:pt x="28" y="38"/>
                  </a:cubicBezTo>
                  <a:cubicBezTo>
                    <a:pt x="23" y="37"/>
                    <a:pt x="2" y="25"/>
                    <a:pt x="3" y="20"/>
                  </a:cubicBezTo>
                  <a:cubicBezTo>
                    <a:pt x="3" y="20"/>
                    <a:pt x="4" y="18"/>
                    <a:pt x="3" y="18"/>
                  </a:cubicBezTo>
                  <a:cubicBezTo>
                    <a:pt x="3" y="18"/>
                    <a:pt x="2" y="18"/>
                    <a:pt x="2" y="18"/>
                  </a:cubicBezTo>
                  <a:cubicBezTo>
                    <a:pt x="2" y="18"/>
                    <a:pt x="2" y="19"/>
                    <a:pt x="2" y="19"/>
                  </a:cubicBezTo>
                  <a:cubicBezTo>
                    <a:pt x="2" y="20"/>
                    <a:pt x="2" y="20"/>
                    <a:pt x="2" y="20"/>
                  </a:cubicBezTo>
                  <a:cubicBezTo>
                    <a:pt x="2" y="22"/>
                    <a:pt x="2" y="22"/>
                    <a:pt x="2" y="22"/>
                  </a:cubicBezTo>
                  <a:cubicBezTo>
                    <a:pt x="2" y="25"/>
                    <a:pt x="2" y="25"/>
                    <a:pt x="2" y="25"/>
                  </a:cubicBezTo>
                  <a:cubicBezTo>
                    <a:pt x="1" y="33"/>
                    <a:pt x="0" y="34"/>
                    <a:pt x="2" y="44"/>
                  </a:cubicBezTo>
                  <a:cubicBezTo>
                    <a:pt x="5" y="55"/>
                    <a:pt x="11" y="76"/>
                    <a:pt x="18" y="85"/>
                  </a:cubicBezTo>
                  <a:cubicBezTo>
                    <a:pt x="25" y="94"/>
                    <a:pt x="32" y="100"/>
                    <a:pt x="43" y="100"/>
                  </a:cubicBezTo>
                  <a:cubicBezTo>
                    <a:pt x="63" y="100"/>
                    <a:pt x="79" y="85"/>
                    <a:pt x="88" y="72"/>
                  </a:cubicBezTo>
                  <a:cubicBezTo>
                    <a:pt x="95" y="60"/>
                    <a:pt x="100" y="36"/>
                    <a:pt x="99" y="21"/>
                  </a:cubicBezTo>
                  <a:cubicBezTo>
                    <a:pt x="98" y="22"/>
                    <a:pt x="98" y="22"/>
                    <a:pt x="98" y="22"/>
                  </a:cubicBezTo>
                  <a:cubicBezTo>
                    <a:pt x="99" y="36"/>
                    <a:pt x="93" y="61"/>
                    <a:pt x="86" y="72"/>
                  </a:cubicBezTo>
                  <a:cubicBezTo>
                    <a:pt x="77" y="86"/>
                    <a:pt x="60" y="99"/>
                    <a:pt x="42" y="99"/>
                  </a:cubicBezTo>
                  <a:cubicBezTo>
                    <a:pt x="32" y="99"/>
                    <a:pt x="26" y="94"/>
                    <a:pt x="19" y="85"/>
                  </a:cubicBezTo>
                  <a:cubicBezTo>
                    <a:pt x="12" y="76"/>
                    <a:pt x="6" y="55"/>
                    <a:pt x="4" y="44"/>
                  </a:cubicBezTo>
                  <a:cubicBezTo>
                    <a:pt x="2" y="37"/>
                    <a:pt x="2" y="30"/>
                    <a:pt x="3" y="23"/>
                  </a:cubicBezTo>
                  <a:cubicBezTo>
                    <a:pt x="8" y="30"/>
                    <a:pt x="24" y="38"/>
                    <a:pt x="28" y="39"/>
                  </a:cubicBezTo>
                  <a:cubicBezTo>
                    <a:pt x="29" y="39"/>
                    <a:pt x="29" y="39"/>
                    <a:pt x="31" y="34"/>
                  </a:cubicBezTo>
                  <a:cubicBezTo>
                    <a:pt x="35" y="26"/>
                    <a:pt x="46" y="2"/>
                    <a:pt x="51" y="1"/>
                  </a:cubicBezTo>
                  <a:cubicBezTo>
                    <a:pt x="52" y="1"/>
                    <a:pt x="52" y="1"/>
                    <a:pt x="52" y="1"/>
                  </a:cubicBezTo>
                  <a:cubicBezTo>
                    <a:pt x="53" y="4"/>
                    <a:pt x="53" y="4"/>
                    <a:pt x="53" y="4"/>
                  </a:cubicBezTo>
                  <a:cubicBezTo>
                    <a:pt x="54" y="5"/>
                    <a:pt x="57" y="12"/>
                    <a:pt x="57" y="12"/>
                  </a:cubicBezTo>
                  <a:cubicBezTo>
                    <a:pt x="61" y="20"/>
                    <a:pt x="61" y="20"/>
                    <a:pt x="61" y="20"/>
                  </a:cubicBezTo>
                  <a:cubicBezTo>
                    <a:pt x="64" y="24"/>
                    <a:pt x="64" y="24"/>
                    <a:pt x="64" y="24"/>
                  </a:cubicBezTo>
                  <a:cubicBezTo>
                    <a:pt x="73" y="38"/>
                    <a:pt x="73" y="38"/>
                    <a:pt x="73" y="38"/>
                  </a:cubicBezTo>
                  <a:cubicBezTo>
                    <a:pt x="74" y="38"/>
                    <a:pt x="74" y="38"/>
                    <a:pt x="74" y="38"/>
                  </a:cubicBezTo>
                  <a:cubicBezTo>
                    <a:pt x="74" y="38"/>
                    <a:pt x="75" y="38"/>
                    <a:pt x="75" y="38"/>
                  </a:cubicBezTo>
                  <a:cubicBezTo>
                    <a:pt x="80" y="34"/>
                    <a:pt x="80" y="34"/>
                    <a:pt x="80" y="34"/>
                  </a:cubicBezTo>
                  <a:cubicBezTo>
                    <a:pt x="85" y="30"/>
                    <a:pt x="85" y="30"/>
                    <a:pt x="85" y="30"/>
                  </a:cubicBezTo>
                  <a:cubicBezTo>
                    <a:pt x="94" y="22"/>
                    <a:pt x="94" y="22"/>
                    <a:pt x="94" y="22"/>
                  </a:cubicBezTo>
                  <a:cubicBezTo>
                    <a:pt x="98" y="18"/>
                    <a:pt x="98" y="18"/>
                    <a:pt x="98" y="18"/>
                  </a:cubicBezTo>
                  <a:cubicBezTo>
                    <a:pt x="97" y="17"/>
                    <a:pt x="97" y="17"/>
                    <a:pt x="97" y="17"/>
                  </a:cubicBezTo>
                  <a:lnTo>
                    <a:pt x="93" y="21"/>
                  </a:lnTo>
                  <a:close/>
                </a:path>
              </a:pathLst>
            </a:custGeom>
            <a:solidFill>
              <a:srgbClr val="5E30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sp>
          <p:nvSpPr>
            <p:cNvPr id="733" name="Freeform 86"/>
            <p:cNvSpPr/>
            <p:nvPr/>
          </p:nvSpPr>
          <p:spPr bwMode="auto">
            <a:xfrm>
              <a:off x="5758" y="3875"/>
              <a:ext cx="73" cy="110"/>
            </a:xfrm>
            <a:custGeom>
              <a:avLst/>
              <a:gdLst>
                <a:gd name="T0" fmla="*/ 6 w 31"/>
                <a:gd name="T1" fmla="*/ 43 h 46"/>
                <a:gd name="T2" fmla="*/ 27 w 31"/>
                <a:gd name="T3" fmla="*/ 0 h 46"/>
                <a:gd name="T4" fmla="*/ 20 w 31"/>
                <a:gd name="T5" fmla="*/ 10 h 46"/>
                <a:gd name="T6" fmla="*/ 11 w 31"/>
                <a:gd name="T7" fmla="*/ 27 h 46"/>
                <a:gd name="T8" fmla="*/ 5 w 31"/>
                <a:gd name="T9" fmla="*/ 37 h 46"/>
                <a:gd name="T10" fmla="*/ 0 w 31"/>
                <a:gd name="T11" fmla="*/ 45 h 46"/>
                <a:gd name="T12" fmla="*/ 0 w 31"/>
                <a:gd name="T13" fmla="*/ 45 h 46"/>
                <a:gd name="T14" fmla="*/ 6 w 31"/>
                <a:gd name="T15" fmla="*/ 4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6">
                  <a:moveTo>
                    <a:pt x="6" y="43"/>
                  </a:moveTo>
                  <a:cubicBezTo>
                    <a:pt x="18" y="32"/>
                    <a:pt x="31" y="6"/>
                    <a:pt x="27" y="0"/>
                  </a:cubicBezTo>
                  <a:cubicBezTo>
                    <a:pt x="24" y="1"/>
                    <a:pt x="22" y="7"/>
                    <a:pt x="20" y="10"/>
                  </a:cubicBezTo>
                  <a:cubicBezTo>
                    <a:pt x="17" y="15"/>
                    <a:pt x="15" y="21"/>
                    <a:pt x="11" y="27"/>
                  </a:cubicBezTo>
                  <a:cubicBezTo>
                    <a:pt x="9" y="30"/>
                    <a:pt x="7" y="33"/>
                    <a:pt x="5" y="37"/>
                  </a:cubicBezTo>
                  <a:cubicBezTo>
                    <a:pt x="4" y="40"/>
                    <a:pt x="2" y="43"/>
                    <a:pt x="0" y="45"/>
                  </a:cubicBezTo>
                  <a:cubicBezTo>
                    <a:pt x="0" y="46"/>
                    <a:pt x="0" y="46"/>
                    <a:pt x="0" y="45"/>
                  </a:cubicBezTo>
                  <a:lnTo>
                    <a:pt x="6" y="43"/>
                  </a:lnTo>
                  <a:close/>
                </a:path>
              </a:pathLst>
            </a:custGeom>
            <a:solidFill>
              <a:srgbClr val="FD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VNI-Avo" pitchFamily="2" charset="0"/>
                <a:cs typeface="+mn-ea"/>
                <a:sym typeface="+mn-lt"/>
              </a:endParaRPr>
            </a:p>
          </p:txBody>
        </p:sp>
      </p:grpSp>
      <p:sp>
        <p:nvSpPr>
          <p:cNvPr id="83" name="Rounded Rectangle 82"/>
          <p:cNvSpPr/>
          <p:nvPr/>
        </p:nvSpPr>
        <p:spPr>
          <a:xfrm>
            <a:off x="2319020" y="1785522"/>
            <a:ext cx="8739671" cy="1927462"/>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5000" dirty="0" err="1" smtClean="0">
                <a:solidFill>
                  <a:schemeClr val="tx1"/>
                </a:solidFill>
                <a:latin typeface="VNI-Avo" pitchFamily="2" charset="0"/>
                <a:cs typeface="+mn-ea"/>
                <a:sym typeface="+mn-lt"/>
              </a:rPr>
              <a:t>Luyeän</a:t>
            </a:r>
            <a:r>
              <a:rPr lang="en-US" altLang="zh-CN" sz="5000" dirty="0" smtClean="0">
                <a:solidFill>
                  <a:schemeClr val="tx1"/>
                </a:solidFill>
                <a:latin typeface="VNI-Avo" pitchFamily="2" charset="0"/>
                <a:cs typeface="+mn-ea"/>
                <a:sym typeface="+mn-lt"/>
              </a:rPr>
              <a:t> </a:t>
            </a:r>
            <a:r>
              <a:rPr lang="en-US" altLang="zh-CN" sz="5000" dirty="0" err="1" smtClean="0">
                <a:solidFill>
                  <a:schemeClr val="tx1"/>
                </a:solidFill>
                <a:latin typeface="VNI-Avo" pitchFamily="2" charset="0"/>
                <a:cs typeface="+mn-ea"/>
                <a:sym typeface="+mn-lt"/>
              </a:rPr>
              <a:t>taäp</a:t>
            </a:r>
            <a:endParaRPr lang="en-US" sz="5000" dirty="0"/>
          </a:p>
        </p:txBody>
      </p:sp>
      <p:sp>
        <p:nvSpPr>
          <p:cNvPr id="82" name="Rounded Rectangle 8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latin typeface="VNI-Avo" pitchFamily="2" charset="0"/>
            </a:endParaRPr>
          </a:p>
        </p:txBody>
      </p:sp>
      <p:pic>
        <p:nvPicPr>
          <p:cNvPr id="84" name="图片 32" descr="99996a24e38dda36a7ff1275d7cf95cc"/>
          <p:cNvPicPr>
            <a:picLocks noChangeAspect="1"/>
          </p:cNvPicPr>
          <p:nvPr/>
        </p:nvPicPr>
        <p:blipFill>
          <a:blip r:embed="rId7">
            <a:clrChange>
              <a:clrFrom>
                <a:srgbClr val="F6F6F6">
                  <a:alpha val="100000"/>
                </a:srgbClr>
              </a:clrFrom>
              <a:clrTo>
                <a:srgbClr val="F6F6F6">
                  <a:alpha val="100000"/>
                  <a:alpha val="0"/>
                </a:srgbClr>
              </a:clrTo>
            </a:clrChange>
          </a:blip>
          <a:stretch>
            <a:fillRect/>
          </a:stretch>
        </p:blipFill>
        <p:spPr>
          <a:xfrm rot="19320000">
            <a:off x="806495" y="439443"/>
            <a:ext cx="1718310" cy="1721485"/>
          </a:xfrm>
          <a:prstGeom prst="rect">
            <a:avLst/>
          </a:prstGeom>
        </p:spPr>
      </p:pic>
    </p:spTree>
    <p:extLst>
      <p:ext uri="{BB962C8B-B14F-4D97-AF65-F5344CB8AC3E}">
        <p14:creationId xmlns:p14="http://schemas.microsoft.com/office/powerpoint/2010/main" val="3883370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资源 111"/>
          <p:cNvPicPr>
            <a:picLocks noChangeAspect="1"/>
          </p:cNvPicPr>
          <p:nvPr/>
        </p:nvPicPr>
        <p:blipFill>
          <a:blip r:embed="rId3"/>
          <a:stretch>
            <a:fillRect/>
          </a:stretch>
        </p:blipFill>
        <p:spPr>
          <a:xfrm>
            <a:off x="-222013" y="5425314"/>
            <a:ext cx="2771249" cy="1522127"/>
          </a:xfrm>
          <a:prstGeom prst="rect">
            <a:avLst/>
          </a:prstGeom>
        </p:spPr>
      </p:pic>
      <p:sp>
        <p:nvSpPr>
          <p:cNvPr id="2" name="Rounded Rectangle 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latin typeface="VNI-Avo" pitchFamily="2" charset="0"/>
            </a:endParaRPr>
          </a:p>
        </p:txBody>
      </p:sp>
      <p:sp>
        <p:nvSpPr>
          <p:cNvPr id="21" name="Google Shape;547;p8">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55" name="TextBox 54"/>
          <p:cNvSpPr txBox="1"/>
          <p:nvPr/>
        </p:nvSpPr>
        <p:spPr>
          <a:xfrm>
            <a:off x="2028744" y="222837"/>
            <a:ext cx="6633993" cy="584775"/>
          </a:xfrm>
          <a:prstGeom prst="rect">
            <a:avLst/>
          </a:prstGeom>
          <a:noFill/>
        </p:spPr>
        <p:txBody>
          <a:bodyPr wrap="square" rtlCol="0">
            <a:spAutoFit/>
          </a:bodyPr>
          <a:lstStyle/>
          <a:p>
            <a:r>
              <a:rPr lang="en-US" sz="3200" dirty="0" err="1" smtClean="0">
                <a:solidFill>
                  <a:srgbClr val="FF0000"/>
                </a:solidFill>
                <a:latin typeface="VNI-Avo" pitchFamily="2" charset="0"/>
                <a:cs typeface="Times New Roman" panose="02020603050405020304" pitchFamily="18" charset="0"/>
              </a:rPr>
              <a:t>Baøi</a:t>
            </a:r>
            <a:r>
              <a:rPr lang="en-US" sz="3200" dirty="0" smtClean="0">
                <a:solidFill>
                  <a:srgbClr val="FF0000"/>
                </a:solidFill>
                <a:latin typeface="VNI-Avo" pitchFamily="2" charset="0"/>
                <a:cs typeface="Times New Roman" panose="02020603050405020304" pitchFamily="18" charset="0"/>
              </a:rPr>
              <a:t> 1: </a:t>
            </a:r>
            <a:r>
              <a:rPr lang="en-US" sz="3200" dirty="0" err="1" smtClean="0">
                <a:solidFill>
                  <a:srgbClr val="FF0000"/>
                </a:solidFill>
                <a:latin typeface="VNI-Avo" pitchFamily="2" charset="0"/>
                <a:cs typeface="Times New Roman" panose="02020603050405020304" pitchFamily="18" charset="0"/>
              </a:rPr>
              <a:t>Ñaët</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tính</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roài</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tính</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toång</a:t>
            </a:r>
            <a:endParaRPr lang="en-US" sz="3200" dirty="0">
              <a:solidFill>
                <a:srgbClr val="FF0000"/>
              </a:solidFill>
              <a:latin typeface="VNI-Avo" pitchFamily="2" charset="0"/>
              <a:cs typeface="Times New Roman" panose="02020603050405020304" pitchFamily="18" charset="0"/>
            </a:endParaRPr>
          </a:p>
        </p:txBody>
      </p:sp>
      <p:sp>
        <p:nvSpPr>
          <p:cNvPr id="56" name="TextBox 55"/>
          <p:cNvSpPr txBox="1"/>
          <p:nvPr/>
        </p:nvSpPr>
        <p:spPr>
          <a:xfrm>
            <a:off x="1944382" y="1079829"/>
            <a:ext cx="5861706" cy="584775"/>
          </a:xfrm>
          <a:prstGeom prst="rect">
            <a:avLst/>
          </a:prstGeom>
          <a:solidFill>
            <a:srgbClr val="FFFF00"/>
          </a:solidFill>
          <a:ln w="28575">
            <a:solidFill>
              <a:srgbClr val="FFFF00"/>
            </a:solidFill>
          </a:ln>
        </p:spPr>
        <p:txBody>
          <a:bodyPr wrap="square" rtlCol="0">
            <a:spAutoFit/>
          </a:bodyPr>
          <a:lstStyle/>
          <a:p>
            <a:r>
              <a:rPr lang="en-US" sz="3200" dirty="0" smtClean="0">
                <a:latin typeface="VNI-Avo" pitchFamily="2" charset="0"/>
                <a:cs typeface="Times New Roman" panose="02020603050405020304" pitchFamily="18" charset="0"/>
              </a:rPr>
              <a:t>a. </a:t>
            </a:r>
            <a:r>
              <a:rPr lang="en-US" sz="3200" dirty="0" err="1" smtClean="0">
                <a:latin typeface="VNI-Avo" pitchFamily="2" charset="0"/>
                <a:cs typeface="Times New Roman" panose="02020603050405020304" pitchFamily="18" charset="0"/>
              </a:rPr>
              <a:t>Caùc</a:t>
            </a:r>
            <a:r>
              <a:rPr lang="en-US" sz="3200" dirty="0" smtClean="0">
                <a:latin typeface="VNI-Avo" pitchFamily="2" charset="0"/>
                <a:cs typeface="Times New Roman" panose="02020603050405020304" pitchFamily="18" charset="0"/>
              </a:rPr>
              <a:t> </a:t>
            </a:r>
            <a:r>
              <a:rPr lang="en-US" sz="3200" dirty="0" err="1" smtClean="0">
                <a:latin typeface="VNI-Avo" pitchFamily="2" charset="0"/>
                <a:cs typeface="Times New Roman" panose="02020603050405020304" pitchFamily="18" charset="0"/>
              </a:rPr>
              <a:t>soá</a:t>
            </a:r>
            <a:r>
              <a:rPr lang="en-US" sz="3200" dirty="0" smtClean="0">
                <a:latin typeface="VNI-Avo" pitchFamily="2" charset="0"/>
                <a:cs typeface="Times New Roman" panose="02020603050405020304" pitchFamily="18" charset="0"/>
              </a:rPr>
              <a:t> </a:t>
            </a:r>
            <a:r>
              <a:rPr lang="en-US" sz="3200" dirty="0" err="1" smtClean="0">
                <a:latin typeface="VNI-Avo" pitchFamily="2" charset="0"/>
                <a:cs typeface="Times New Roman" panose="02020603050405020304" pitchFamily="18" charset="0"/>
              </a:rPr>
              <a:t>haïng</a:t>
            </a:r>
            <a:r>
              <a:rPr lang="en-US" sz="3200" dirty="0" smtClean="0">
                <a:latin typeface="VNI-Avo" pitchFamily="2" charset="0"/>
                <a:cs typeface="Times New Roman" panose="02020603050405020304" pitchFamily="18" charset="0"/>
              </a:rPr>
              <a:t> </a:t>
            </a:r>
            <a:r>
              <a:rPr lang="en-US" sz="3200" dirty="0" err="1" smtClean="0">
                <a:latin typeface="VNI-Avo" pitchFamily="2" charset="0"/>
                <a:cs typeface="Times New Roman" panose="02020603050405020304" pitchFamily="18" charset="0"/>
              </a:rPr>
              <a:t>laø</a:t>
            </a:r>
            <a:r>
              <a:rPr lang="en-US" sz="3200" dirty="0" smtClean="0">
                <a:latin typeface="VNI-Avo" pitchFamily="2" charset="0"/>
                <a:cs typeface="Times New Roman" panose="02020603050405020304" pitchFamily="18" charset="0"/>
              </a:rPr>
              <a:t> 43 </a:t>
            </a:r>
            <a:r>
              <a:rPr lang="en-US" sz="3200" dirty="0" err="1" smtClean="0">
                <a:latin typeface="VNI-Avo" pitchFamily="2" charset="0"/>
                <a:cs typeface="Times New Roman" panose="02020603050405020304" pitchFamily="18" charset="0"/>
              </a:rPr>
              <a:t>vaø</a:t>
            </a:r>
            <a:r>
              <a:rPr lang="en-US" sz="3200" dirty="0" smtClean="0">
                <a:latin typeface="VNI-Avo" pitchFamily="2" charset="0"/>
                <a:cs typeface="Times New Roman" panose="02020603050405020304" pitchFamily="18" charset="0"/>
              </a:rPr>
              <a:t> 25</a:t>
            </a:r>
            <a:endParaRPr lang="en-US" sz="3200" dirty="0">
              <a:latin typeface="VNI-Avo" pitchFamily="2" charset="0"/>
              <a:cs typeface="Times New Roman" panose="02020603050405020304" pitchFamily="18" charset="0"/>
            </a:endParaRPr>
          </a:p>
        </p:txBody>
      </p:sp>
      <p:grpSp>
        <p:nvGrpSpPr>
          <p:cNvPr id="58" name="Group 57"/>
          <p:cNvGrpSpPr/>
          <p:nvPr/>
        </p:nvGrpSpPr>
        <p:grpSpPr>
          <a:xfrm>
            <a:off x="2979890" y="1958313"/>
            <a:ext cx="1681318" cy="2308324"/>
            <a:chOff x="2496671" y="2195413"/>
            <a:chExt cx="1681318" cy="2308324"/>
          </a:xfrm>
        </p:grpSpPr>
        <p:sp>
          <p:nvSpPr>
            <p:cNvPr id="59" name="TextBox 58"/>
            <p:cNvSpPr txBox="1"/>
            <p:nvPr/>
          </p:nvSpPr>
          <p:spPr>
            <a:xfrm>
              <a:off x="2557346" y="2195413"/>
              <a:ext cx="1620643" cy="2308324"/>
            </a:xfrm>
            <a:prstGeom prst="rect">
              <a:avLst/>
            </a:prstGeom>
            <a:solidFill>
              <a:srgbClr val="006600"/>
            </a:solidFill>
          </p:spPr>
          <p:txBody>
            <a:bodyPr wrap="square" rtlCol="0">
              <a:spAutoFit/>
            </a:bodyPr>
            <a:lstStyle/>
            <a:p>
              <a:pPr algn="ctr"/>
              <a:r>
                <a:rPr lang="en-US" sz="4800" dirty="0" smtClean="0">
                  <a:solidFill>
                    <a:schemeClr val="bg1"/>
                  </a:solidFill>
                  <a:latin typeface="VNI-Avo" pitchFamily="2" charset="0"/>
                </a:rPr>
                <a:t>43 25 68</a:t>
              </a:r>
              <a:endParaRPr lang="en-US" sz="4800" dirty="0">
                <a:solidFill>
                  <a:schemeClr val="bg1"/>
                </a:solidFill>
                <a:latin typeface="VNI-Avo" pitchFamily="2" charset="0"/>
              </a:endParaRPr>
            </a:p>
          </p:txBody>
        </p:sp>
        <p:cxnSp>
          <p:nvCxnSpPr>
            <p:cNvPr id="60" name="Straight Connector 59"/>
            <p:cNvCxnSpPr/>
            <p:nvPr/>
          </p:nvCxnSpPr>
          <p:spPr>
            <a:xfrm>
              <a:off x="2847278" y="3779775"/>
              <a:ext cx="1070517" cy="0"/>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2496671" y="2543530"/>
              <a:ext cx="505522" cy="830997"/>
            </a:xfrm>
            <a:prstGeom prst="rect">
              <a:avLst/>
            </a:prstGeom>
            <a:noFill/>
          </p:spPr>
          <p:txBody>
            <a:bodyPr wrap="square" rtlCol="0">
              <a:spAutoFit/>
            </a:bodyPr>
            <a:lstStyle/>
            <a:p>
              <a:r>
                <a:rPr lang="en-US" sz="4800" dirty="0" smtClean="0">
                  <a:solidFill>
                    <a:schemeClr val="bg1"/>
                  </a:solidFill>
                  <a:latin typeface="VNI-Avo" pitchFamily="2" charset="0"/>
                </a:rPr>
                <a:t>+</a:t>
              </a:r>
              <a:endParaRPr lang="en-US" sz="4800" dirty="0">
                <a:solidFill>
                  <a:schemeClr val="bg1"/>
                </a:solidFill>
                <a:latin typeface="VNI-Avo" pitchFamily="2" charset="0"/>
              </a:endParaRPr>
            </a:p>
          </p:txBody>
        </p:sp>
      </p:grpSp>
      <p:sp>
        <p:nvSpPr>
          <p:cNvPr id="62" name="TextBox 61"/>
          <p:cNvSpPr txBox="1"/>
          <p:nvPr/>
        </p:nvSpPr>
        <p:spPr>
          <a:xfrm>
            <a:off x="1960704" y="1067287"/>
            <a:ext cx="5829061" cy="584775"/>
          </a:xfrm>
          <a:prstGeom prst="rect">
            <a:avLst/>
          </a:prstGeom>
          <a:solidFill>
            <a:srgbClr val="FFFF00"/>
          </a:solidFill>
          <a:ln w="28575">
            <a:solidFill>
              <a:srgbClr val="FFFF00"/>
            </a:solidFill>
          </a:ln>
        </p:spPr>
        <p:txBody>
          <a:bodyPr wrap="square" rtlCol="0">
            <a:spAutoFit/>
          </a:bodyPr>
          <a:lstStyle/>
          <a:p>
            <a:r>
              <a:rPr lang="en-US" sz="3200" dirty="0" smtClean="0">
                <a:latin typeface="VNI-Avo" pitchFamily="2" charset="0"/>
                <a:cs typeface="Times New Roman" panose="02020603050405020304" pitchFamily="18" charset="0"/>
              </a:rPr>
              <a:t>b. </a:t>
            </a:r>
            <a:r>
              <a:rPr lang="en-US" sz="3200" dirty="0" err="1">
                <a:latin typeface="VNI-Avo" pitchFamily="2" charset="0"/>
                <a:cs typeface="Times New Roman" panose="02020603050405020304" pitchFamily="18" charset="0"/>
              </a:rPr>
              <a:t>Caùc</a:t>
            </a:r>
            <a:r>
              <a:rPr lang="en-US" sz="3200" dirty="0">
                <a:latin typeface="VNI-Avo" pitchFamily="2" charset="0"/>
                <a:cs typeface="Times New Roman" panose="02020603050405020304" pitchFamily="18" charset="0"/>
              </a:rPr>
              <a:t> </a:t>
            </a:r>
            <a:r>
              <a:rPr lang="en-US" sz="3200" dirty="0" err="1">
                <a:latin typeface="VNI-Avo" pitchFamily="2" charset="0"/>
                <a:cs typeface="Times New Roman" panose="02020603050405020304" pitchFamily="18" charset="0"/>
              </a:rPr>
              <a:t>soá</a:t>
            </a:r>
            <a:r>
              <a:rPr lang="en-US" sz="3200" dirty="0">
                <a:latin typeface="VNI-Avo" pitchFamily="2" charset="0"/>
                <a:cs typeface="Times New Roman" panose="02020603050405020304" pitchFamily="18" charset="0"/>
              </a:rPr>
              <a:t> </a:t>
            </a:r>
            <a:r>
              <a:rPr lang="en-US" sz="3200" dirty="0" err="1">
                <a:latin typeface="VNI-Avo" pitchFamily="2" charset="0"/>
                <a:cs typeface="Times New Roman" panose="02020603050405020304" pitchFamily="18" charset="0"/>
              </a:rPr>
              <a:t>haïng</a:t>
            </a:r>
            <a:r>
              <a:rPr lang="en-US" sz="3200" dirty="0">
                <a:latin typeface="VNI-Avo" pitchFamily="2" charset="0"/>
                <a:cs typeface="Times New Roman" panose="02020603050405020304" pitchFamily="18" charset="0"/>
              </a:rPr>
              <a:t> </a:t>
            </a:r>
            <a:r>
              <a:rPr lang="en-US" sz="3200" dirty="0" err="1">
                <a:latin typeface="VNI-Avo" pitchFamily="2" charset="0"/>
                <a:cs typeface="Times New Roman" panose="02020603050405020304" pitchFamily="18" charset="0"/>
              </a:rPr>
              <a:t>laø</a:t>
            </a:r>
            <a:r>
              <a:rPr lang="en-US" sz="3200" dirty="0">
                <a:latin typeface="VNI-Avo" pitchFamily="2" charset="0"/>
                <a:cs typeface="Times New Roman" panose="02020603050405020304" pitchFamily="18" charset="0"/>
              </a:rPr>
              <a:t> </a:t>
            </a:r>
            <a:r>
              <a:rPr lang="en-US" sz="3200" dirty="0" smtClean="0">
                <a:latin typeface="VNI-Avo" pitchFamily="2" charset="0"/>
                <a:cs typeface="Times New Roman" panose="02020603050405020304" pitchFamily="18" charset="0"/>
              </a:rPr>
              <a:t>55 </a:t>
            </a:r>
            <a:r>
              <a:rPr lang="en-US" sz="3200" dirty="0" err="1">
                <a:latin typeface="VNI-Avo" pitchFamily="2" charset="0"/>
                <a:cs typeface="Times New Roman" panose="02020603050405020304" pitchFamily="18" charset="0"/>
              </a:rPr>
              <a:t>vaø</a:t>
            </a:r>
            <a:r>
              <a:rPr lang="en-US" sz="3200" dirty="0">
                <a:latin typeface="VNI-Avo" pitchFamily="2" charset="0"/>
                <a:cs typeface="Times New Roman" panose="02020603050405020304" pitchFamily="18" charset="0"/>
              </a:rPr>
              <a:t> </a:t>
            </a:r>
            <a:r>
              <a:rPr lang="en-US" sz="3200" dirty="0" smtClean="0">
                <a:latin typeface="VNI-Avo" pitchFamily="2" charset="0"/>
                <a:cs typeface="Times New Roman" panose="02020603050405020304" pitchFamily="18" charset="0"/>
              </a:rPr>
              <a:t>13</a:t>
            </a:r>
            <a:endParaRPr lang="en-US" sz="3200" dirty="0">
              <a:latin typeface="VNI-Avo" pitchFamily="2" charset="0"/>
              <a:cs typeface="Times New Roman" panose="02020603050405020304" pitchFamily="18" charset="0"/>
            </a:endParaRPr>
          </a:p>
        </p:txBody>
      </p:sp>
      <p:sp>
        <p:nvSpPr>
          <p:cNvPr id="63" name="TextBox 62"/>
          <p:cNvSpPr txBox="1"/>
          <p:nvPr/>
        </p:nvSpPr>
        <p:spPr>
          <a:xfrm>
            <a:off x="1944381" y="1101321"/>
            <a:ext cx="5701813" cy="584775"/>
          </a:xfrm>
          <a:prstGeom prst="rect">
            <a:avLst/>
          </a:prstGeom>
          <a:solidFill>
            <a:srgbClr val="FFFF00"/>
          </a:solidFill>
          <a:ln w="28575">
            <a:solidFill>
              <a:srgbClr val="FFFF00"/>
            </a:solidFill>
          </a:ln>
        </p:spPr>
        <p:txBody>
          <a:bodyPr wrap="square" rtlCol="0">
            <a:spAutoFit/>
          </a:bodyPr>
          <a:lstStyle/>
          <a:p>
            <a:r>
              <a:rPr lang="en-US" sz="3200" dirty="0" smtClean="0">
                <a:latin typeface="VNI-Avo" pitchFamily="2" charset="0"/>
                <a:cs typeface="Times New Roman" panose="02020603050405020304" pitchFamily="18" charset="0"/>
              </a:rPr>
              <a:t>c. </a:t>
            </a:r>
            <a:r>
              <a:rPr lang="en-US" sz="3200" dirty="0" err="1">
                <a:latin typeface="VNI-Avo" pitchFamily="2" charset="0"/>
                <a:cs typeface="Times New Roman" panose="02020603050405020304" pitchFamily="18" charset="0"/>
              </a:rPr>
              <a:t>Caùc</a:t>
            </a:r>
            <a:r>
              <a:rPr lang="en-US" sz="3200" dirty="0">
                <a:latin typeface="VNI-Avo" pitchFamily="2" charset="0"/>
                <a:cs typeface="Times New Roman" panose="02020603050405020304" pitchFamily="18" charset="0"/>
              </a:rPr>
              <a:t> </a:t>
            </a:r>
            <a:r>
              <a:rPr lang="en-US" sz="3200" dirty="0" err="1">
                <a:latin typeface="VNI-Avo" pitchFamily="2" charset="0"/>
                <a:cs typeface="Times New Roman" panose="02020603050405020304" pitchFamily="18" charset="0"/>
              </a:rPr>
              <a:t>soá</a:t>
            </a:r>
            <a:r>
              <a:rPr lang="en-US" sz="3200" dirty="0">
                <a:latin typeface="VNI-Avo" pitchFamily="2" charset="0"/>
                <a:cs typeface="Times New Roman" panose="02020603050405020304" pitchFamily="18" charset="0"/>
              </a:rPr>
              <a:t> </a:t>
            </a:r>
            <a:r>
              <a:rPr lang="en-US" sz="3200" dirty="0" err="1">
                <a:latin typeface="VNI-Avo" pitchFamily="2" charset="0"/>
                <a:cs typeface="Times New Roman" panose="02020603050405020304" pitchFamily="18" charset="0"/>
              </a:rPr>
              <a:t>haïng</a:t>
            </a:r>
            <a:r>
              <a:rPr lang="en-US" sz="3200" dirty="0">
                <a:latin typeface="VNI-Avo" pitchFamily="2" charset="0"/>
                <a:cs typeface="Times New Roman" panose="02020603050405020304" pitchFamily="18" charset="0"/>
              </a:rPr>
              <a:t> </a:t>
            </a:r>
            <a:r>
              <a:rPr lang="en-US" sz="3200" dirty="0" err="1">
                <a:latin typeface="VNI-Avo" pitchFamily="2" charset="0"/>
                <a:cs typeface="Times New Roman" panose="02020603050405020304" pitchFamily="18" charset="0"/>
              </a:rPr>
              <a:t>laø</a:t>
            </a:r>
            <a:r>
              <a:rPr lang="en-US" sz="3200" dirty="0">
                <a:latin typeface="VNI-Avo" pitchFamily="2" charset="0"/>
                <a:cs typeface="Times New Roman" panose="02020603050405020304" pitchFamily="18" charset="0"/>
              </a:rPr>
              <a:t> </a:t>
            </a:r>
            <a:r>
              <a:rPr lang="en-US" sz="3200" dirty="0" smtClean="0">
                <a:latin typeface="VNI-Avo" pitchFamily="2" charset="0"/>
                <a:cs typeface="Times New Roman" panose="02020603050405020304" pitchFamily="18" charset="0"/>
              </a:rPr>
              <a:t>7 </a:t>
            </a:r>
            <a:r>
              <a:rPr lang="en-US" sz="3200" dirty="0" err="1">
                <a:latin typeface="VNI-Avo" pitchFamily="2" charset="0"/>
                <a:cs typeface="Times New Roman" panose="02020603050405020304" pitchFamily="18" charset="0"/>
              </a:rPr>
              <a:t>vaø</a:t>
            </a:r>
            <a:r>
              <a:rPr lang="en-US" sz="3200" dirty="0">
                <a:latin typeface="VNI-Avo" pitchFamily="2" charset="0"/>
                <a:cs typeface="Times New Roman" panose="02020603050405020304" pitchFamily="18" charset="0"/>
              </a:rPr>
              <a:t> </a:t>
            </a:r>
            <a:r>
              <a:rPr lang="en-US" sz="3200" dirty="0" smtClean="0">
                <a:latin typeface="VNI-Avo" pitchFamily="2" charset="0"/>
                <a:cs typeface="Times New Roman" panose="02020603050405020304" pitchFamily="18" charset="0"/>
              </a:rPr>
              <a:t>61</a:t>
            </a:r>
            <a:endParaRPr lang="en-US" sz="3200" dirty="0">
              <a:latin typeface="VNI-Avo" pitchFamily="2" charset="0"/>
              <a:cs typeface="Times New Roman" panose="02020603050405020304" pitchFamily="18" charset="0"/>
            </a:endParaRPr>
          </a:p>
        </p:txBody>
      </p:sp>
      <p:grpSp>
        <p:nvGrpSpPr>
          <p:cNvPr id="64" name="Group 63"/>
          <p:cNvGrpSpPr/>
          <p:nvPr/>
        </p:nvGrpSpPr>
        <p:grpSpPr>
          <a:xfrm>
            <a:off x="2976634" y="1936821"/>
            <a:ext cx="1681318" cy="2308324"/>
            <a:chOff x="2496671" y="2195413"/>
            <a:chExt cx="1681318" cy="2308324"/>
          </a:xfrm>
        </p:grpSpPr>
        <p:sp>
          <p:nvSpPr>
            <p:cNvPr id="65" name="TextBox 64"/>
            <p:cNvSpPr txBox="1"/>
            <p:nvPr/>
          </p:nvSpPr>
          <p:spPr>
            <a:xfrm>
              <a:off x="2557346" y="2195413"/>
              <a:ext cx="1620643" cy="2308324"/>
            </a:xfrm>
            <a:prstGeom prst="rect">
              <a:avLst/>
            </a:prstGeom>
            <a:solidFill>
              <a:srgbClr val="006600"/>
            </a:solidFill>
          </p:spPr>
          <p:txBody>
            <a:bodyPr wrap="square" rtlCol="0">
              <a:spAutoFit/>
            </a:bodyPr>
            <a:lstStyle/>
            <a:p>
              <a:pPr algn="ctr"/>
              <a:r>
                <a:rPr lang="en-US" sz="4800" dirty="0" smtClean="0">
                  <a:solidFill>
                    <a:schemeClr val="bg1"/>
                  </a:solidFill>
                  <a:latin typeface="VNI-Avo" pitchFamily="2" charset="0"/>
                </a:rPr>
                <a:t>55 13 68</a:t>
              </a:r>
              <a:endParaRPr lang="en-US" sz="4800" dirty="0">
                <a:solidFill>
                  <a:schemeClr val="bg1"/>
                </a:solidFill>
                <a:latin typeface="VNI-Avo" pitchFamily="2" charset="0"/>
              </a:endParaRPr>
            </a:p>
          </p:txBody>
        </p:sp>
        <p:cxnSp>
          <p:nvCxnSpPr>
            <p:cNvPr id="66" name="Straight Connector 65"/>
            <p:cNvCxnSpPr/>
            <p:nvPr/>
          </p:nvCxnSpPr>
          <p:spPr>
            <a:xfrm>
              <a:off x="2847278" y="3779775"/>
              <a:ext cx="1070517" cy="0"/>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2496671" y="2543530"/>
              <a:ext cx="505522" cy="830997"/>
            </a:xfrm>
            <a:prstGeom prst="rect">
              <a:avLst/>
            </a:prstGeom>
            <a:noFill/>
          </p:spPr>
          <p:txBody>
            <a:bodyPr wrap="square" rtlCol="0">
              <a:spAutoFit/>
            </a:bodyPr>
            <a:lstStyle/>
            <a:p>
              <a:r>
                <a:rPr lang="en-US" sz="4800" dirty="0" smtClean="0">
                  <a:solidFill>
                    <a:schemeClr val="bg1"/>
                  </a:solidFill>
                  <a:latin typeface="VNI-Avo" pitchFamily="2" charset="0"/>
                </a:rPr>
                <a:t>+</a:t>
              </a:r>
              <a:endParaRPr lang="en-US" sz="4800" dirty="0">
                <a:solidFill>
                  <a:schemeClr val="bg1"/>
                </a:solidFill>
                <a:latin typeface="VNI-Avo" pitchFamily="2" charset="0"/>
              </a:endParaRPr>
            </a:p>
          </p:txBody>
        </p:sp>
      </p:grpSp>
      <p:grpSp>
        <p:nvGrpSpPr>
          <p:cNvPr id="68" name="Group 67"/>
          <p:cNvGrpSpPr/>
          <p:nvPr/>
        </p:nvGrpSpPr>
        <p:grpSpPr>
          <a:xfrm>
            <a:off x="2973378" y="1947567"/>
            <a:ext cx="1681318" cy="2308324"/>
            <a:chOff x="2496671" y="2195413"/>
            <a:chExt cx="1681318" cy="2308324"/>
          </a:xfrm>
        </p:grpSpPr>
        <p:sp>
          <p:nvSpPr>
            <p:cNvPr id="71" name="TextBox 70"/>
            <p:cNvSpPr txBox="1"/>
            <p:nvPr/>
          </p:nvSpPr>
          <p:spPr>
            <a:xfrm>
              <a:off x="2557346" y="2195413"/>
              <a:ext cx="1620643" cy="2308324"/>
            </a:xfrm>
            <a:prstGeom prst="rect">
              <a:avLst/>
            </a:prstGeom>
            <a:solidFill>
              <a:srgbClr val="006600"/>
            </a:solidFill>
          </p:spPr>
          <p:txBody>
            <a:bodyPr wrap="square" rtlCol="0">
              <a:spAutoFit/>
            </a:bodyPr>
            <a:lstStyle/>
            <a:p>
              <a:pPr algn="ctr"/>
              <a:r>
                <a:rPr lang="en-US" sz="4800" dirty="0">
                  <a:solidFill>
                    <a:schemeClr val="bg1"/>
                  </a:solidFill>
                  <a:latin typeface="VNI-Avo" pitchFamily="2" charset="0"/>
                </a:rPr>
                <a:t> </a:t>
              </a:r>
              <a:r>
                <a:rPr lang="en-US" sz="4800" dirty="0" smtClean="0">
                  <a:solidFill>
                    <a:schemeClr val="bg1"/>
                  </a:solidFill>
                  <a:latin typeface="VNI-Avo" pitchFamily="2" charset="0"/>
                </a:rPr>
                <a:t> 7 61 68</a:t>
              </a:r>
              <a:endParaRPr lang="en-US" sz="4800" dirty="0">
                <a:solidFill>
                  <a:schemeClr val="bg1"/>
                </a:solidFill>
                <a:latin typeface="VNI-Avo" pitchFamily="2" charset="0"/>
              </a:endParaRPr>
            </a:p>
          </p:txBody>
        </p:sp>
        <p:cxnSp>
          <p:nvCxnSpPr>
            <p:cNvPr id="77" name="Straight Connector 76"/>
            <p:cNvCxnSpPr/>
            <p:nvPr/>
          </p:nvCxnSpPr>
          <p:spPr>
            <a:xfrm>
              <a:off x="2847278" y="3779775"/>
              <a:ext cx="1070517" cy="0"/>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2496671" y="2543530"/>
              <a:ext cx="505522" cy="830997"/>
            </a:xfrm>
            <a:prstGeom prst="rect">
              <a:avLst/>
            </a:prstGeom>
            <a:noFill/>
          </p:spPr>
          <p:txBody>
            <a:bodyPr wrap="square" rtlCol="0">
              <a:spAutoFit/>
            </a:bodyPr>
            <a:lstStyle/>
            <a:p>
              <a:r>
                <a:rPr lang="en-US" sz="4800" dirty="0" smtClean="0">
                  <a:solidFill>
                    <a:schemeClr val="bg1"/>
                  </a:solidFill>
                  <a:latin typeface="VNI-Avo" pitchFamily="2" charset="0"/>
                </a:rPr>
                <a:t>+</a:t>
              </a:r>
              <a:endParaRPr lang="en-US" sz="4800" dirty="0">
                <a:solidFill>
                  <a:schemeClr val="bg1"/>
                </a:solidFill>
                <a:latin typeface="VNI-Avo" pitchFamily="2" charset="0"/>
              </a:endParaRPr>
            </a:p>
          </p:txBody>
        </p:sp>
      </p:grpSp>
    </p:spTree>
    <p:extLst>
      <p:ext uri="{BB962C8B-B14F-4D97-AF65-F5344CB8AC3E}">
        <p14:creationId xmlns:p14="http://schemas.microsoft.com/office/powerpoint/2010/main" val="138178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资源 111"/>
          <p:cNvPicPr>
            <a:picLocks noChangeAspect="1"/>
          </p:cNvPicPr>
          <p:nvPr/>
        </p:nvPicPr>
        <p:blipFill>
          <a:blip r:embed="rId3"/>
          <a:stretch>
            <a:fillRect/>
          </a:stretch>
        </p:blipFill>
        <p:spPr>
          <a:xfrm>
            <a:off x="-222013" y="5425314"/>
            <a:ext cx="2771249" cy="1522127"/>
          </a:xfrm>
          <a:prstGeom prst="rect">
            <a:avLst/>
          </a:prstGeom>
        </p:spPr>
      </p:pic>
      <p:sp>
        <p:nvSpPr>
          <p:cNvPr id="2" name="Rounded Rectangle 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a:latin typeface="VNI-Avo" pitchFamily="2" charset="0"/>
            </a:endParaRPr>
          </a:p>
        </p:txBody>
      </p:sp>
      <p:sp>
        <p:nvSpPr>
          <p:cNvPr id="55" name="TextBox 54"/>
          <p:cNvSpPr txBox="1"/>
          <p:nvPr/>
        </p:nvSpPr>
        <p:spPr>
          <a:xfrm>
            <a:off x="2028744" y="222837"/>
            <a:ext cx="6633993" cy="584775"/>
          </a:xfrm>
          <a:prstGeom prst="rect">
            <a:avLst/>
          </a:prstGeom>
          <a:noFill/>
        </p:spPr>
        <p:txBody>
          <a:bodyPr wrap="square" rtlCol="0">
            <a:spAutoFit/>
          </a:bodyPr>
          <a:lstStyle/>
          <a:p>
            <a:r>
              <a:rPr lang="en-US" sz="3200" dirty="0" err="1" smtClean="0">
                <a:solidFill>
                  <a:srgbClr val="FF0000"/>
                </a:solidFill>
                <a:latin typeface="VNI-Avo" pitchFamily="2" charset="0"/>
                <a:cs typeface="Times New Roman" panose="02020603050405020304" pitchFamily="18" charset="0"/>
              </a:rPr>
              <a:t>Baøi</a:t>
            </a:r>
            <a:r>
              <a:rPr lang="en-US" sz="3200" dirty="0" smtClean="0">
                <a:solidFill>
                  <a:srgbClr val="FF0000"/>
                </a:solidFill>
                <a:latin typeface="VNI-Avo" pitchFamily="2" charset="0"/>
                <a:cs typeface="Times New Roman" panose="02020603050405020304" pitchFamily="18" charset="0"/>
              </a:rPr>
              <a:t> 2: </a:t>
            </a:r>
            <a:r>
              <a:rPr lang="en-US" sz="3200" dirty="0" err="1" smtClean="0">
                <a:solidFill>
                  <a:srgbClr val="FF0000"/>
                </a:solidFill>
                <a:latin typeface="VNI-Avo" pitchFamily="2" charset="0"/>
                <a:cs typeface="Times New Roman" panose="02020603050405020304" pitchFamily="18" charset="0"/>
              </a:rPr>
              <a:t>Soá</a:t>
            </a:r>
            <a:r>
              <a:rPr lang="en-US" sz="3200" dirty="0" smtClean="0">
                <a:solidFill>
                  <a:srgbClr val="FF0000"/>
                </a:solidFill>
                <a:latin typeface="VNI-Avo" pitchFamily="2" charset="0"/>
                <a:cs typeface="Times New Roman" panose="02020603050405020304" pitchFamily="18" charset="0"/>
              </a:rPr>
              <a:t>?</a:t>
            </a:r>
            <a:endParaRPr lang="en-US" sz="3200" dirty="0">
              <a:solidFill>
                <a:srgbClr val="FF0000"/>
              </a:solidFill>
              <a:latin typeface="VNI-Avo" pitchFamily="2" charset="0"/>
              <a:cs typeface="Times New Roman" panose="02020603050405020304" pitchFamily="18" charset="0"/>
            </a:endParaRPr>
          </a:p>
        </p:txBody>
      </p:sp>
      <p:sp>
        <p:nvSpPr>
          <p:cNvPr id="22" name="Google Shape;547;p8">
            <a:hlinkClick r:id="rId4"/>
          </p:cNvPr>
          <p:cNvSpPr/>
          <p:nvPr/>
        </p:nvSpPr>
        <p:spPr>
          <a:xfrm>
            <a:off x="1790298" y="5898256"/>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4" name="Rectangle 23"/>
          <p:cNvSpPr/>
          <p:nvPr/>
        </p:nvSpPr>
        <p:spPr>
          <a:xfrm>
            <a:off x="3425317" y="2413535"/>
            <a:ext cx="1074929" cy="624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grpSp>
        <p:nvGrpSpPr>
          <p:cNvPr id="25" name="Group 24"/>
          <p:cNvGrpSpPr/>
          <p:nvPr/>
        </p:nvGrpSpPr>
        <p:grpSpPr>
          <a:xfrm>
            <a:off x="4926444" y="4481892"/>
            <a:ext cx="1175477" cy="677108"/>
            <a:chOff x="2483005" y="1629257"/>
            <a:chExt cx="813852" cy="677108"/>
          </a:xfrm>
        </p:grpSpPr>
        <p:sp>
          <p:nvSpPr>
            <p:cNvPr id="26" name="Rectangle 25"/>
            <p:cNvSpPr/>
            <p:nvPr/>
          </p:nvSpPr>
          <p:spPr>
            <a:xfrm>
              <a:off x="2483005" y="1659672"/>
              <a:ext cx="735980" cy="624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27" name="TextBox 26"/>
            <p:cNvSpPr txBox="1"/>
            <p:nvPr/>
          </p:nvSpPr>
          <p:spPr>
            <a:xfrm>
              <a:off x="2687257" y="1629257"/>
              <a:ext cx="609600" cy="677108"/>
            </a:xfrm>
            <a:prstGeom prst="rect">
              <a:avLst/>
            </a:prstGeom>
            <a:noFill/>
            <a:ln>
              <a:noFill/>
            </a:ln>
          </p:spPr>
          <p:txBody>
            <a:bodyPr wrap="square" rtlCol="0">
              <a:spAutoFit/>
            </a:bodyPr>
            <a:lstStyle/>
            <a:p>
              <a:r>
                <a:rPr lang="en-US" sz="3800" dirty="0">
                  <a:latin typeface="VNI-Avo" pitchFamily="2" charset="0"/>
                </a:rPr>
                <a:t>4</a:t>
              </a:r>
            </a:p>
          </p:txBody>
        </p:sp>
      </p:grpSp>
      <p:grpSp>
        <p:nvGrpSpPr>
          <p:cNvPr id="28" name="Group 27"/>
          <p:cNvGrpSpPr/>
          <p:nvPr/>
        </p:nvGrpSpPr>
        <p:grpSpPr>
          <a:xfrm>
            <a:off x="4233524" y="3434022"/>
            <a:ext cx="1135796" cy="677108"/>
            <a:chOff x="3423424" y="1612145"/>
            <a:chExt cx="789878" cy="677108"/>
          </a:xfrm>
        </p:grpSpPr>
        <p:sp>
          <p:nvSpPr>
            <p:cNvPr id="29" name="Rectangle 28"/>
            <p:cNvSpPr/>
            <p:nvPr/>
          </p:nvSpPr>
          <p:spPr>
            <a:xfrm>
              <a:off x="3423424" y="1661531"/>
              <a:ext cx="735980" cy="624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30" name="TextBox 29"/>
            <p:cNvSpPr txBox="1"/>
            <p:nvPr/>
          </p:nvSpPr>
          <p:spPr>
            <a:xfrm>
              <a:off x="3603702" y="1612145"/>
              <a:ext cx="609600" cy="677108"/>
            </a:xfrm>
            <a:prstGeom prst="rect">
              <a:avLst/>
            </a:prstGeom>
            <a:noFill/>
            <a:ln>
              <a:noFill/>
            </a:ln>
          </p:spPr>
          <p:txBody>
            <a:bodyPr wrap="square" rtlCol="0">
              <a:spAutoFit/>
            </a:bodyPr>
            <a:lstStyle/>
            <a:p>
              <a:r>
                <a:rPr lang="en-US" sz="3800" dirty="0">
                  <a:latin typeface="VNI-Avo" pitchFamily="2" charset="0"/>
                </a:rPr>
                <a:t>5</a:t>
              </a:r>
            </a:p>
          </p:txBody>
        </p:sp>
      </p:grpSp>
      <p:grpSp>
        <p:nvGrpSpPr>
          <p:cNvPr id="31" name="Group 30"/>
          <p:cNvGrpSpPr/>
          <p:nvPr/>
        </p:nvGrpSpPr>
        <p:grpSpPr>
          <a:xfrm>
            <a:off x="1960347" y="4478403"/>
            <a:ext cx="1184646" cy="677108"/>
            <a:chOff x="2230244" y="2363395"/>
            <a:chExt cx="804267" cy="677108"/>
          </a:xfrm>
        </p:grpSpPr>
        <p:sp>
          <p:nvSpPr>
            <p:cNvPr id="32" name="Rectangle 31"/>
            <p:cNvSpPr/>
            <p:nvPr/>
          </p:nvSpPr>
          <p:spPr>
            <a:xfrm>
              <a:off x="2230244" y="2408663"/>
              <a:ext cx="735980" cy="624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33" name="TextBox 32"/>
            <p:cNvSpPr txBox="1"/>
            <p:nvPr/>
          </p:nvSpPr>
          <p:spPr>
            <a:xfrm>
              <a:off x="2424911" y="2363395"/>
              <a:ext cx="609600" cy="677108"/>
            </a:xfrm>
            <a:prstGeom prst="rect">
              <a:avLst/>
            </a:prstGeom>
            <a:noFill/>
            <a:ln>
              <a:noFill/>
            </a:ln>
          </p:spPr>
          <p:txBody>
            <a:bodyPr wrap="square" rtlCol="0">
              <a:spAutoFit/>
            </a:bodyPr>
            <a:lstStyle/>
            <a:p>
              <a:r>
                <a:rPr lang="en-US" sz="3800" dirty="0">
                  <a:latin typeface="VNI-Avo" pitchFamily="2" charset="0"/>
                </a:rPr>
                <a:t>3</a:t>
              </a:r>
            </a:p>
          </p:txBody>
        </p:sp>
      </p:grpSp>
      <p:grpSp>
        <p:nvGrpSpPr>
          <p:cNvPr id="34" name="Group 33"/>
          <p:cNvGrpSpPr/>
          <p:nvPr/>
        </p:nvGrpSpPr>
        <p:grpSpPr>
          <a:xfrm>
            <a:off x="3456293" y="4512632"/>
            <a:ext cx="1077546" cy="677108"/>
            <a:chOff x="5273867" y="2249999"/>
            <a:chExt cx="1077546" cy="677108"/>
          </a:xfrm>
        </p:grpSpPr>
        <p:sp>
          <p:nvSpPr>
            <p:cNvPr id="36" name="Rectangle 35"/>
            <p:cNvSpPr/>
            <p:nvPr/>
          </p:nvSpPr>
          <p:spPr>
            <a:xfrm>
              <a:off x="5273867" y="2257607"/>
              <a:ext cx="1077546" cy="624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37" name="TextBox 36"/>
            <p:cNvSpPr txBox="1"/>
            <p:nvPr/>
          </p:nvSpPr>
          <p:spPr>
            <a:xfrm>
              <a:off x="5576488" y="2249999"/>
              <a:ext cx="609600" cy="677108"/>
            </a:xfrm>
            <a:prstGeom prst="rect">
              <a:avLst/>
            </a:prstGeom>
            <a:noFill/>
            <a:ln>
              <a:noFill/>
            </a:ln>
          </p:spPr>
          <p:txBody>
            <a:bodyPr wrap="square" rtlCol="0">
              <a:spAutoFit/>
            </a:bodyPr>
            <a:lstStyle/>
            <a:p>
              <a:r>
                <a:rPr lang="en-US" sz="3800" dirty="0">
                  <a:latin typeface="VNI-Avo" pitchFamily="2" charset="0"/>
                </a:rPr>
                <a:t>1</a:t>
              </a:r>
            </a:p>
          </p:txBody>
        </p:sp>
      </p:grpSp>
      <p:grpSp>
        <p:nvGrpSpPr>
          <p:cNvPr id="38" name="Group 37"/>
          <p:cNvGrpSpPr/>
          <p:nvPr/>
        </p:nvGrpSpPr>
        <p:grpSpPr>
          <a:xfrm>
            <a:off x="2616865" y="3460342"/>
            <a:ext cx="1076548" cy="677108"/>
            <a:chOff x="5374888" y="2488006"/>
            <a:chExt cx="735980" cy="677108"/>
          </a:xfrm>
        </p:grpSpPr>
        <p:sp>
          <p:nvSpPr>
            <p:cNvPr id="39" name="Rectangle 38"/>
            <p:cNvSpPr/>
            <p:nvPr/>
          </p:nvSpPr>
          <p:spPr>
            <a:xfrm>
              <a:off x="5374888" y="2488006"/>
              <a:ext cx="735980" cy="6244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40" name="TextBox 39"/>
            <p:cNvSpPr txBox="1"/>
            <p:nvPr/>
          </p:nvSpPr>
          <p:spPr>
            <a:xfrm>
              <a:off x="5501268" y="2488006"/>
              <a:ext cx="609600" cy="677108"/>
            </a:xfrm>
            <a:prstGeom prst="rect">
              <a:avLst/>
            </a:prstGeom>
            <a:noFill/>
            <a:ln>
              <a:noFill/>
            </a:ln>
          </p:spPr>
          <p:txBody>
            <a:bodyPr wrap="square" rtlCol="0">
              <a:spAutoFit/>
            </a:bodyPr>
            <a:lstStyle/>
            <a:p>
              <a:r>
                <a:rPr lang="en-US" sz="3800" dirty="0" smtClean="0">
                  <a:latin typeface="VNI-Avo" pitchFamily="2" charset="0"/>
                </a:rPr>
                <a:t> 4</a:t>
              </a:r>
              <a:endParaRPr lang="en-US" sz="3800" dirty="0">
                <a:latin typeface="VNI-Avo" pitchFamily="2" charset="0"/>
              </a:endParaRPr>
            </a:p>
          </p:txBody>
        </p:sp>
      </p:grpSp>
      <p:sp>
        <p:nvSpPr>
          <p:cNvPr id="41" name="TextBox 40"/>
          <p:cNvSpPr txBox="1"/>
          <p:nvPr/>
        </p:nvSpPr>
        <p:spPr>
          <a:xfrm>
            <a:off x="3597744" y="1461095"/>
            <a:ext cx="1417017" cy="584775"/>
          </a:xfrm>
          <a:prstGeom prst="rect">
            <a:avLst/>
          </a:prstGeom>
          <a:noFill/>
          <a:ln w="19050">
            <a:noFill/>
          </a:ln>
        </p:spPr>
        <p:txBody>
          <a:bodyPr wrap="square" rtlCol="0">
            <a:spAutoFit/>
          </a:bodyPr>
          <a:lstStyle/>
          <a:p>
            <a:r>
              <a:rPr lang="en-US" sz="3200" dirty="0" err="1" smtClean="0">
                <a:solidFill>
                  <a:srgbClr val="00B0F0"/>
                </a:solidFill>
                <a:latin typeface="VNI-Avo" pitchFamily="2" charset="0"/>
                <a:cs typeface="Times New Roman" panose="02020603050405020304" pitchFamily="18" charset="0"/>
              </a:rPr>
              <a:t>Maãu</a:t>
            </a:r>
            <a:endParaRPr lang="en-US" sz="3200" dirty="0">
              <a:solidFill>
                <a:srgbClr val="00B0F0"/>
              </a:solidFill>
              <a:latin typeface="VNI-Avo" pitchFamily="2" charset="0"/>
              <a:cs typeface="Times New Roman" panose="02020603050405020304" pitchFamily="18" charset="0"/>
            </a:endParaRPr>
          </a:p>
        </p:txBody>
      </p:sp>
      <p:sp>
        <p:nvSpPr>
          <p:cNvPr id="42" name="Left Brace 41"/>
          <p:cNvSpPr/>
          <p:nvPr/>
        </p:nvSpPr>
        <p:spPr>
          <a:xfrm rot="5400000">
            <a:off x="2974003" y="3838047"/>
            <a:ext cx="397098" cy="91187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latin typeface="VNI-Avo" pitchFamily="2" charset="0"/>
            </a:endParaRPr>
          </a:p>
        </p:txBody>
      </p:sp>
      <p:sp>
        <p:nvSpPr>
          <p:cNvPr id="43" name="TextBox 42"/>
          <p:cNvSpPr txBox="1"/>
          <p:nvPr/>
        </p:nvSpPr>
        <p:spPr>
          <a:xfrm>
            <a:off x="4530927" y="4238966"/>
            <a:ext cx="394529" cy="584775"/>
          </a:xfrm>
          <a:prstGeom prst="rect">
            <a:avLst/>
          </a:prstGeom>
          <a:noFill/>
        </p:spPr>
        <p:txBody>
          <a:bodyPr wrap="square" rtlCol="0">
            <a:spAutoFit/>
          </a:bodyPr>
          <a:lstStyle/>
          <a:p>
            <a:r>
              <a:rPr lang="en-US" sz="3200" dirty="0" smtClean="0">
                <a:solidFill>
                  <a:srgbClr val="FF0000"/>
                </a:solidFill>
                <a:latin typeface="VNI-Avo" pitchFamily="2" charset="0"/>
              </a:rPr>
              <a:t>+</a:t>
            </a:r>
            <a:endParaRPr lang="en-US" sz="3200" dirty="0">
              <a:solidFill>
                <a:srgbClr val="FF0000"/>
              </a:solidFill>
              <a:latin typeface="VNI-Avo" pitchFamily="2" charset="0"/>
            </a:endParaRPr>
          </a:p>
        </p:txBody>
      </p:sp>
      <p:sp>
        <p:nvSpPr>
          <p:cNvPr id="44" name="TextBox 43"/>
          <p:cNvSpPr txBox="1"/>
          <p:nvPr/>
        </p:nvSpPr>
        <p:spPr>
          <a:xfrm>
            <a:off x="3030786" y="4238966"/>
            <a:ext cx="394529" cy="584775"/>
          </a:xfrm>
          <a:prstGeom prst="rect">
            <a:avLst/>
          </a:prstGeom>
          <a:noFill/>
        </p:spPr>
        <p:txBody>
          <a:bodyPr wrap="square" rtlCol="0">
            <a:spAutoFit/>
          </a:bodyPr>
          <a:lstStyle/>
          <a:p>
            <a:r>
              <a:rPr lang="en-US" sz="3200" dirty="0" smtClean="0">
                <a:solidFill>
                  <a:srgbClr val="FF0000"/>
                </a:solidFill>
                <a:latin typeface="VNI-Avo" pitchFamily="2" charset="0"/>
              </a:rPr>
              <a:t>+</a:t>
            </a:r>
            <a:endParaRPr lang="en-US" sz="3200" dirty="0">
              <a:solidFill>
                <a:srgbClr val="FF0000"/>
              </a:solidFill>
              <a:latin typeface="VNI-Avo" pitchFamily="2" charset="0"/>
            </a:endParaRPr>
          </a:p>
        </p:txBody>
      </p:sp>
      <p:sp>
        <p:nvSpPr>
          <p:cNvPr id="45" name="TextBox 44"/>
          <p:cNvSpPr txBox="1"/>
          <p:nvPr/>
        </p:nvSpPr>
        <p:spPr>
          <a:xfrm>
            <a:off x="3775299" y="3185755"/>
            <a:ext cx="394529" cy="584775"/>
          </a:xfrm>
          <a:prstGeom prst="rect">
            <a:avLst/>
          </a:prstGeom>
          <a:noFill/>
        </p:spPr>
        <p:txBody>
          <a:bodyPr wrap="square" rtlCol="0">
            <a:spAutoFit/>
          </a:bodyPr>
          <a:lstStyle/>
          <a:p>
            <a:r>
              <a:rPr lang="en-US" sz="3200" dirty="0" smtClean="0">
                <a:solidFill>
                  <a:srgbClr val="FF0000"/>
                </a:solidFill>
                <a:latin typeface="VNI-Avo" pitchFamily="2" charset="0"/>
              </a:rPr>
              <a:t>+</a:t>
            </a:r>
            <a:endParaRPr lang="en-US" sz="3200" dirty="0">
              <a:solidFill>
                <a:srgbClr val="FF0000"/>
              </a:solidFill>
              <a:latin typeface="VNI-Avo" pitchFamily="2" charset="0"/>
            </a:endParaRPr>
          </a:p>
        </p:txBody>
      </p:sp>
      <p:sp>
        <p:nvSpPr>
          <p:cNvPr id="46" name="TextBox 45"/>
          <p:cNvSpPr txBox="1"/>
          <p:nvPr/>
        </p:nvSpPr>
        <p:spPr>
          <a:xfrm>
            <a:off x="2937556" y="3464587"/>
            <a:ext cx="890345" cy="677108"/>
          </a:xfrm>
          <a:prstGeom prst="rect">
            <a:avLst/>
          </a:prstGeom>
          <a:noFill/>
        </p:spPr>
        <p:txBody>
          <a:bodyPr wrap="square" rtlCol="0">
            <a:spAutoFit/>
          </a:bodyPr>
          <a:lstStyle/>
          <a:p>
            <a:r>
              <a:rPr lang="en-US" sz="3800" dirty="0">
                <a:solidFill>
                  <a:srgbClr val="FF0000"/>
                </a:solidFill>
                <a:latin typeface="VNI-Avo" pitchFamily="2" charset="0"/>
              </a:rPr>
              <a:t>4</a:t>
            </a:r>
          </a:p>
        </p:txBody>
      </p:sp>
      <p:sp>
        <p:nvSpPr>
          <p:cNvPr id="47" name="TextBox 46"/>
          <p:cNvSpPr txBox="1"/>
          <p:nvPr/>
        </p:nvSpPr>
        <p:spPr>
          <a:xfrm>
            <a:off x="4493763" y="3434022"/>
            <a:ext cx="890345" cy="677108"/>
          </a:xfrm>
          <a:prstGeom prst="rect">
            <a:avLst/>
          </a:prstGeom>
          <a:noFill/>
          <a:ln>
            <a:noFill/>
          </a:ln>
        </p:spPr>
        <p:txBody>
          <a:bodyPr wrap="square" rtlCol="0">
            <a:spAutoFit/>
          </a:bodyPr>
          <a:lstStyle/>
          <a:p>
            <a:r>
              <a:rPr lang="en-US" sz="3800" dirty="0">
                <a:solidFill>
                  <a:srgbClr val="FF0000"/>
                </a:solidFill>
                <a:latin typeface="VNI-Avo" pitchFamily="2" charset="0"/>
              </a:rPr>
              <a:t>5</a:t>
            </a:r>
          </a:p>
        </p:txBody>
      </p:sp>
      <p:sp>
        <p:nvSpPr>
          <p:cNvPr id="48" name="TextBox 47"/>
          <p:cNvSpPr txBox="1"/>
          <p:nvPr/>
        </p:nvSpPr>
        <p:spPr>
          <a:xfrm>
            <a:off x="3745322" y="2388287"/>
            <a:ext cx="890345" cy="677108"/>
          </a:xfrm>
          <a:prstGeom prst="rect">
            <a:avLst/>
          </a:prstGeom>
          <a:noFill/>
        </p:spPr>
        <p:txBody>
          <a:bodyPr wrap="square" rtlCol="0">
            <a:spAutoFit/>
          </a:bodyPr>
          <a:lstStyle/>
          <a:p>
            <a:r>
              <a:rPr lang="en-US" sz="3800" dirty="0" smtClean="0">
                <a:solidFill>
                  <a:srgbClr val="FF0000"/>
                </a:solidFill>
                <a:latin typeface="VNI-Avo" pitchFamily="2" charset="0"/>
              </a:rPr>
              <a:t>9</a:t>
            </a:r>
            <a:endParaRPr lang="en-US" sz="3800" dirty="0">
              <a:solidFill>
                <a:srgbClr val="FF0000"/>
              </a:solidFill>
              <a:latin typeface="VNI-Avo" pitchFamily="2" charset="0"/>
            </a:endParaRPr>
          </a:p>
        </p:txBody>
      </p:sp>
      <p:sp>
        <p:nvSpPr>
          <p:cNvPr id="49" name="Left Brace 48"/>
          <p:cNvSpPr/>
          <p:nvPr/>
        </p:nvSpPr>
        <p:spPr>
          <a:xfrm rot="5400000">
            <a:off x="4592747" y="3849409"/>
            <a:ext cx="397098" cy="91187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latin typeface="VNI-Avo" pitchFamily="2" charset="0"/>
            </a:endParaRPr>
          </a:p>
        </p:txBody>
      </p:sp>
      <p:sp>
        <p:nvSpPr>
          <p:cNvPr id="50" name="Left Brace 49"/>
          <p:cNvSpPr/>
          <p:nvPr/>
        </p:nvSpPr>
        <p:spPr>
          <a:xfrm rot="5400000">
            <a:off x="3774014" y="2805808"/>
            <a:ext cx="397098" cy="911872"/>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latin typeface="VNI-Avo" pitchFamily="2" charset="0"/>
            </a:endParaRPr>
          </a:p>
        </p:txBody>
      </p:sp>
      <p:grpSp>
        <p:nvGrpSpPr>
          <p:cNvPr id="51" name="Google Shape;1072;p16"/>
          <p:cNvGrpSpPr/>
          <p:nvPr/>
        </p:nvGrpSpPr>
        <p:grpSpPr>
          <a:xfrm>
            <a:off x="5904820" y="5574101"/>
            <a:ext cx="1525091" cy="1283899"/>
            <a:chOff x="1229953" y="1570571"/>
            <a:chExt cx="516672" cy="472540"/>
          </a:xfrm>
        </p:grpSpPr>
        <p:sp>
          <p:nvSpPr>
            <p:cNvPr id="52" name="Google Shape;1073;p16"/>
            <p:cNvSpPr/>
            <p:nvPr/>
          </p:nvSpPr>
          <p:spPr>
            <a:xfrm>
              <a:off x="1255931" y="1682700"/>
              <a:ext cx="464519" cy="352409"/>
            </a:xfrm>
            <a:custGeom>
              <a:avLst/>
              <a:gdLst/>
              <a:ahLst/>
              <a:cxnLst/>
              <a:rect l="l" t="t" r="r" b="b"/>
              <a:pathLst>
                <a:path w="23514" h="17839" extrusionOk="0">
                  <a:moveTo>
                    <a:pt x="11757" y="0"/>
                  </a:moveTo>
                  <a:lnTo>
                    <a:pt x="4865" y="6892"/>
                  </a:lnTo>
                  <a:lnTo>
                    <a:pt x="0" y="6892"/>
                  </a:lnTo>
                  <a:lnTo>
                    <a:pt x="0" y="17838"/>
                  </a:lnTo>
                  <a:lnTo>
                    <a:pt x="23514" y="17838"/>
                  </a:lnTo>
                  <a:lnTo>
                    <a:pt x="23514" y="6892"/>
                  </a:lnTo>
                  <a:lnTo>
                    <a:pt x="18649" y="6892"/>
                  </a:lnTo>
                  <a:lnTo>
                    <a:pt x="117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53" name="Google Shape;1074;p16"/>
            <p:cNvSpPr/>
            <p:nvPr/>
          </p:nvSpPr>
          <p:spPr>
            <a:xfrm>
              <a:off x="1440127" y="1938982"/>
              <a:ext cx="96128" cy="96128"/>
            </a:xfrm>
            <a:custGeom>
              <a:avLst/>
              <a:gdLst/>
              <a:ahLst/>
              <a:cxnLst/>
              <a:rect l="l" t="t" r="r" b="b"/>
              <a:pathLst>
                <a:path w="4866" h="4866" extrusionOk="0">
                  <a:moveTo>
                    <a:pt x="1" y="0"/>
                  </a:moveTo>
                  <a:lnTo>
                    <a:pt x="1" y="4865"/>
                  </a:lnTo>
                  <a:lnTo>
                    <a:pt x="4865" y="4865"/>
                  </a:lnTo>
                  <a:lnTo>
                    <a:pt x="486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54" name="Google Shape;1075;p16"/>
            <p:cNvSpPr/>
            <p:nvPr/>
          </p:nvSpPr>
          <p:spPr>
            <a:xfrm>
              <a:off x="1440107" y="1906979"/>
              <a:ext cx="96128" cy="32043"/>
            </a:xfrm>
            <a:custGeom>
              <a:avLst/>
              <a:gdLst/>
              <a:ahLst/>
              <a:cxnLst/>
              <a:rect l="l" t="t" r="r" b="b"/>
              <a:pathLst>
                <a:path w="4866" h="1622" extrusionOk="0">
                  <a:moveTo>
                    <a:pt x="102" y="0"/>
                  </a:moveTo>
                  <a:cubicBezTo>
                    <a:pt x="47" y="0"/>
                    <a:pt x="0" y="45"/>
                    <a:pt x="2" y="100"/>
                  </a:cubicBezTo>
                  <a:lnTo>
                    <a:pt x="2" y="1622"/>
                  </a:lnTo>
                  <a:lnTo>
                    <a:pt x="4865" y="1622"/>
                  </a:lnTo>
                  <a:lnTo>
                    <a:pt x="4865" y="100"/>
                  </a:lnTo>
                  <a:cubicBezTo>
                    <a:pt x="4865" y="45"/>
                    <a:pt x="4820" y="0"/>
                    <a:pt x="47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57" name="Google Shape;1076;p16"/>
            <p:cNvSpPr/>
            <p:nvPr/>
          </p:nvSpPr>
          <p:spPr>
            <a:xfrm>
              <a:off x="1480427" y="1586592"/>
              <a:ext cx="98321" cy="64085"/>
            </a:xfrm>
            <a:custGeom>
              <a:avLst/>
              <a:gdLst/>
              <a:ahLst/>
              <a:cxnLst/>
              <a:rect l="l" t="t" r="r" b="b"/>
              <a:pathLst>
                <a:path w="4977" h="3244" extrusionOk="0">
                  <a:moveTo>
                    <a:pt x="4460" y="0"/>
                  </a:moveTo>
                  <a:cubicBezTo>
                    <a:pt x="4460" y="0"/>
                    <a:pt x="4459" y="0"/>
                    <a:pt x="4458" y="0"/>
                  </a:cubicBezTo>
                  <a:lnTo>
                    <a:pt x="404" y="0"/>
                  </a:lnTo>
                  <a:cubicBezTo>
                    <a:pt x="180" y="0"/>
                    <a:pt x="0" y="182"/>
                    <a:pt x="0" y="406"/>
                  </a:cubicBezTo>
                  <a:lnTo>
                    <a:pt x="0" y="2838"/>
                  </a:lnTo>
                  <a:cubicBezTo>
                    <a:pt x="0" y="3062"/>
                    <a:pt x="180" y="3244"/>
                    <a:pt x="404" y="3244"/>
                  </a:cubicBezTo>
                  <a:lnTo>
                    <a:pt x="4458" y="3244"/>
                  </a:lnTo>
                  <a:cubicBezTo>
                    <a:pt x="4782" y="3244"/>
                    <a:pt x="4976" y="2882"/>
                    <a:pt x="4796" y="2613"/>
                  </a:cubicBezTo>
                  <a:lnTo>
                    <a:pt x="4135" y="1622"/>
                  </a:lnTo>
                  <a:lnTo>
                    <a:pt x="4795" y="631"/>
                  </a:lnTo>
                  <a:cubicBezTo>
                    <a:pt x="4976" y="361"/>
                    <a:pt x="4783" y="0"/>
                    <a:pt x="4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69" name="Google Shape;1077;p16"/>
            <p:cNvSpPr/>
            <p:nvPr/>
          </p:nvSpPr>
          <p:spPr>
            <a:xfrm>
              <a:off x="1480427" y="1570571"/>
              <a:ext cx="16041" cy="120150"/>
            </a:xfrm>
            <a:custGeom>
              <a:avLst/>
              <a:gdLst/>
              <a:ahLst/>
              <a:cxnLst/>
              <a:rect l="l" t="t" r="r" b="b"/>
              <a:pathLst>
                <a:path w="812" h="6082" extrusionOk="0">
                  <a:moveTo>
                    <a:pt x="406" y="1"/>
                  </a:moveTo>
                  <a:cubicBezTo>
                    <a:pt x="180" y="1"/>
                    <a:pt x="0" y="182"/>
                    <a:pt x="0" y="406"/>
                  </a:cubicBezTo>
                  <a:lnTo>
                    <a:pt x="0" y="5676"/>
                  </a:lnTo>
                  <a:cubicBezTo>
                    <a:pt x="0" y="5900"/>
                    <a:pt x="180" y="6082"/>
                    <a:pt x="404" y="6082"/>
                  </a:cubicBezTo>
                  <a:lnTo>
                    <a:pt x="406" y="6082"/>
                  </a:lnTo>
                  <a:cubicBezTo>
                    <a:pt x="629" y="6082"/>
                    <a:pt x="811" y="5900"/>
                    <a:pt x="811" y="5676"/>
                  </a:cubicBezTo>
                  <a:lnTo>
                    <a:pt x="811" y="406"/>
                  </a:lnTo>
                  <a:cubicBezTo>
                    <a:pt x="811" y="182"/>
                    <a:pt x="629" y="1"/>
                    <a:pt x="40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70" name="Google Shape;1078;p16"/>
            <p:cNvSpPr/>
            <p:nvPr/>
          </p:nvSpPr>
          <p:spPr>
            <a:xfrm>
              <a:off x="1519581" y="1714723"/>
              <a:ext cx="227044" cy="104148"/>
            </a:xfrm>
            <a:custGeom>
              <a:avLst/>
              <a:gdLst/>
              <a:ahLst/>
              <a:cxnLst/>
              <a:rect l="l" t="t" r="r" b="b"/>
              <a:pathLst>
                <a:path w="11493" h="5272" extrusionOk="0">
                  <a:moveTo>
                    <a:pt x="438" y="1"/>
                  </a:moveTo>
                  <a:cubicBezTo>
                    <a:pt x="273" y="1"/>
                    <a:pt x="126" y="99"/>
                    <a:pt x="64" y="252"/>
                  </a:cubicBezTo>
                  <a:cubicBezTo>
                    <a:pt x="0" y="402"/>
                    <a:pt x="35" y="577"/>
                    <a:pt x="151" y="694"/>
                  </a:cubicBezTo>
                  <a:lnTo>
                    <a:pt x="4610" y="5153"/>
                  </a:lnTo>
                  <a:cubicBezTo>
                    <a:pt x="4686" y="5229"/>
                    <a:pt x="4791" y="5271"/>
                    <a:pt x="4897" y="5271"/>
                  </a:cubicBezTo>
                  <a:lnTo>
                    <a:pt x="10979" y="5271"/>
                  </a:lnTo>
                  <a:cubicBezTo>
                    <a:pt x="10979" y="5271"/>
                    <a:pt x="10980" y="5271"/>
                    <a:pt x="10980" y="5271"/>
                  </a:cubicBezTo>
                  <a:cubicBezTo>
                    <a:pt x="11299" y="5271"/>
                    <a:pt x="11492" y="4917"/>
                    <a:pt x="11321" y="4648"/>
                  </a:cubicBezTo>
                  <a:lnTo>
                    <a:pt x="8483" y="190"/>
                  </a:lnTo>
                  <a:cubicBezTo>
                    <a:pt x="8408" y="73"/>
                    <a:pt x="8279" y="1"/>
                    <a:pt x="81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72" name="Google Shape;1079;p16"/>
            <p:cNvSpPr/>
            <p:nvPr/>
          </p:nvSpPr>
          <p:spPr>
            <a:xfrm>
              <a:off x="1229953" y="1714723"/>
              <a:ext cx="227084" cy="104148"/>
            </a:xfrm>
            <a:custGeom>
              <a:avLst/>
              <a:gdLst/>
              <a:ahLst/>
              <a:cxnLst/>
              <a:rect l="l" t="t" r="r" b="b"/>
              <a:pathLst>
                <a:path w="11495" h="5272" extrusionOk="0">
                  <a:moveTo>
                    <a:pt x="3354" y="1"/>
                  </a:moveTo>
                  <a:cubicBezTo>
                    <a:pt x="3214" y="1"/>
                    <a:pt x="3085" y="73"/>
                    <a:pt x="3010" y="190"/>
                  </a:cubicBezTo>
                  <a:lnTo>
                    <a:pt x="174" y="4648"/>
                  </a:lnTo>
                  <a:cubicBezTo>
                    <a:pt x="1" y="4917"/>
                    <a:pt x="194" y="5271"/>
                    <a:pt x="514" y="5271"/>
                  </a:cubicBezTo>
                  <a:cubicBezTo>
                    <a:pt x="514" y="5271"/>
                    <a:pt x="515" y="5271"/>
                    <a:pt x="516" y="5271"/>
                  </a:cubicBezTo>
                  <a:lnTo>
                    <a:pt x="6597" y="5271"/>
                  </a:lnTo>
                  <a:cubicBezTo>
                    <a:pt x="6704" y="5271"/>
                    <a:pt x="6807" y="5229"/>
                    <a:pt x="6883" y="5153"/>
                  </a:cubicBezTo>
                  <a:lnTo>
                    <a:pt x="11342" y="694"/>
                  </a:lnTo>
                  <a:cubicBezTo>
                    <a:pt x="11459" y="577"/>
                    <a:pt x="11494" y="402"/>
                    <a:pt x="11431" y="252"/>
                  </a:cubicBezTo>
                  <a:cubicBezTo>
                    <a:pt x="11367" y="99"/>
                    <a:pt x="11220" y="1"/>
                    <a:pt x="110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73" name="Google Shape;1080;p16"/>
            <p:cNvSpPr/>
            <p:nvPr/>
          </p:nvSpPr>
          <p:spPr>
            <a:xfrm>
              <a:off x="1343584" y="1674660"/>
              <a:ext cx="291604" cy="152094"/>
            </a:xfrm>
            <a:custGeom>
              <a:avLst/>
              <a:gdLst/>
              <a:ahLst/>
              <a:cxnLst/>
              <a:rect l="l" t="t" r="r" b="b"/>
              <a:pathLst>
                <a:path w="14761" h="7699" extrusionOk="0">
                  <a:moveTo>
                    <a:pt x="7331" y="1"/>
                  </a:moveTo>
                  <a:cubicBezTo>
                    <a:pt x="7227" y="1"/>
                    <a:pt x="7123" y="41"/>
                    <a:pt x="7044" y="120"/>
                  </a:cubicBezTo>
                  <a:lnTo>
                    <a:pt x="158" y="7006"/>
                  </a:lnTo>
                  <a:cubicBezTo>
                    <a:pt x="0" y="7165"/>
                    <a:pt x="0" y="7422"/>
                    <a:pt x="158" y="7581"/>
                  </a:cubicBezTo>
                  <a:cubicBezTo>
                    <a:pt x="237" y="7660"/>
                    <a:pt x="341" y="7699"/>
                    <a:pt x="445" y="7699"/>
                  </a:cubicBezTo>
                  <a:cubicBezTo>
                    <a:pt x="548" y="7699"/>
                    <a:pt x="652" y="7660"/>
                    <a:pt x="731" y="7581"/>
                  </a:cubicBezTo>
                  <a:lnTo>
                    <a:pt x="7331" y="980"/>
                  </a:lnTo>
                  <a:lnTo>
                    <a:pt x="13930" y="7581"/>
                  </a:lnTo>
                  <a:cubicBezTo>
                    <a:pt x="14006" y="7657"/>
                    <a:pt x="14109" y="7699"/>
                    <a:pt x="14218" y="7699"/>
                  </a:cubicBezTo>
                  <a:cubicBezTo>
                    <a:pt x="14218" y="7699"/>
                    <a:pt x="14219" y="7699"/>
                    <a:pt x="14219" y="7699"/>
                  </a:cubicBezTo>
                  <a:cubicBezTo>
                    <a:pt x="14580" y="7699"/>
                    <a:pt x="14760" y="7262"/>
                    <a:pt x="14505" y="7006"/>
                  </a:cubicBezTo>
                  <a:lnTo>
                    <a:pt x="7617" y="120"/>
                  </a:lnTo>
                  <a:cubicBezTo>
                    <a:pt x="7538" y="41"/>
                    <a:pt x="7434" y="1"/>
                    <a:pt x="73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74" name="Google Shape;1081;p16"/>
            <p:cNvSpPr/>
            <p:nvPr/>
          </p:nvSpPr>
          <p:spPr>
            <a:xfrm>
              <a:off x="1436571" y="1770788"/>
              <a:ext cx="99901" cy="96128"/>
            </a:xfrm>
            <a:custGeom>
              <a:avLst/>
              <a:gdLst/>
              <a:ahLst/>
              <a:cxnLst/>
              <a:rect l="l" t="t" r="r" b="b"/>
              <a:pathLst>
                <a:path w="5057" h="4866" extrusionOk="0">
                  <a:moveTo>
                    <a:pt x="2624" y="1"/>
                  </a:moveTo>
                  <a:cubicBezTo>
                    <a:pt x="1640" y="1"/>
                    <a:pt x="753" y="593"/>
                    <a:pt x="376" y="1501"/>
                  </a:cubicBezTo>
                  <a:cubicBezTo>
                    <a:pt x="0" y="2411"/>
                    <a:pt x="209" y="3457"/>
                    <a:pt x="904" y="4153"/>
                  </a:cubicBezTo>
                  <a:cubicBezTo>
                    <a:pt x="1369" y="4618"/>
                    <a:pt x="1991" y="4866"/>
                    <a:pt x="2624" y="4866"/>
                  </a:cubicBezTo>
                  <a:cubicBezTo>
                    <a:pt x="2937" y="4866"/>
                    <a:pt x="3253" y="4805"/>
                    <a:pt x="3555" y="4680"/>
                  </a:cubicBezTo>
                  <a:cubicBezTo>
                    <a:pt x="4464" y="4304"/>
                    <a:pt x="5057" y="3417"/>
                    <a:pt x="5057" y="2433"/>
                  </a:cubicBezTo>
                  <a:cubicBezTo>
                    <a:pt x="5057" y="1090"/>
                    <a:pt x="3967" y="1"/>
                    <a:pt x="26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75" name="Google Shape;1082;p16"/>
            <p:cNvSpPr/>
            <p:nvPr/>
          </p:nvSpPr>
          <p:spPr>
            <a:xfrm>
              <a:off x="1456405" y="1786809"/>
              <a:ext cx="40024" cy="40063"/>
            </a:xfrm>
            <a:custGeom>
              <a:avLst/>
              <a:gdLst/>
              <a:ahLst/>
              <a:cxnLst/>
              <a:rect l="l" t="t" r="r" b="b"/>
              <a:pathLst>
                <a:path w="2026" h="2028" extrusionOk="0">
                  <a:moveTo>
                    <a:pt x="1620" y="1"/>
                  </a:moveTo>
                  <a:cubicBezTo>
                    <a:pt x="1396" y="1"/>
                    <a:pt x="1216" y="182"/>
                    <a:pt x="1216" y="406"/>
                  </a:cubicBezTo>
                  <a:lnTo>
                    <a:pt x="1216" y="1217"/>
                  </a:lnTo>
                  <a:lnTo>
                    <a:pt x="405" y="1217"/>
                  </a:lnTo>
                  <a:cubicBezTo>
                    <a:pt x="182" y="1217"/>
                    <a:pt x="0" y="1397"/>
                    <a:pt x="0" y="1622"/>
                  </a:cubicBezTo>
                  <a:cubicBezTo>
                    <a:pt x="0" y="1846"/>
                    <a:pt x="182" y="2028"/>
                    <a:pt x="405" y="2028"/>
                  </a:cubicBezTo>
                  <a:lnTo>
                    <a:pt x="1620" y="2028"/>
                  </a:lnTo>
                  <a:cubicBezTo>
                    <a:pt x="1844" y="2028"/>
                    <a:pt x="2026" y="1846"/>
                    <a:pt x="2026" y="1622"/>
                  </a:cubicBezTo>
                  <a:lnTo>
                    <a:pt x="2026" y="406"/>
                  </a:lnTo>
                  <a:cubicBezTo>
                    <a:pt x="2026" y="182"/>
                    <a:pt x="1844" y="1"/>
                    <a:pt x="16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76" name="Google Shape;1083;p16"/>
            <p:cNvSpPr/>
            <p:nvPr/>
          </p:nvSpPr>
          <p:spPr>
            <a:xfrm>
              <a:off x="1566302" y="1850815"/>
              <a:ext cx="42078" cy="56183"/>
            </a:xfrm>
            <a:custGeom>
              <a:avLst/>
              <a:gdLst/>
              <a:ahLst/>
              <a:cxnLst/>
              <a:rect l="l" t="t" r="r" b="b"/>
              <a:pathLst>
                <a:path w="2130" h="2844" extrusionOk="0">
                  <a:moveTo>
                    <a:pt x="1116" y="0"/>
                  </a:moveTo>
                  <a:cubicBezTo>
                    <a:pt x="1082" y="0"/>
                    <a:pt x="1047" y="2"/>
                    <a:pt x="1012" y="5"/>
                  </a:cubicBezTo>
                  <a:cubicBezTo>
                    <a:pt x="414" y="66"/>
                    <a:pt x="0" y="632"/>
                    <a:pt x="123" y="1220"/>
                  </a:cubicBezTo>
                  <a:lnTo>
                    <a:pt x="101" y="1220"/>
                  </a:lnTo>
                  <a:lnTo>
                    <a:pt x="101" y="2843"/>
                  </a:lnTo>
                  <a:lnTo>
                    <a:pt x="2128" y="2843"/>
                  </a:lnTo>
                  <a:lnTo>
                    <a:pt x="2128" y="1220"/>
                  </a:lnTo>
                  <a:lnTo>
                    <a:pt x="2107" y="1220"/>
                  </a:lnTo>
                  <a:cubicBezTo>
                    <a:pt x="2121" y="1152"/>
                    <a:pt x="2127" y="1085"/>
                    <a:pt x="2128" y="1017"/>
                  </a:cubicBezTo>
                  <a:cubicBezTo>
                    <a:pt x="2130" y="451"/>
                    <a:pt x="1669" y="0"/>
                    <a:pt x="1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79" name="Google Shape;1084;p16"/>
            <p:cNvSpPr/>
            <p:nvPr/>
          </p:nvSpPr>
          <p:spPr>
            <a:xfrm>
              <a:off x="1560474" y="1842874"/>
              <a:ext cx="56084" cy="72106"/>
            </a:xfrm>
            <a:custGeom>
              <a:avLst/>
              <a:gdLst/>
              <a:ahLst/>
              <a:cxnLst/>
              <a:rect l="l" t="t" r="r" b="b"/>
              <a:pathLst>
                <a:path w="2839" h="3650" extrusionOk="0">
                  <a:moveTo>
                    <a:pt x="1420" y="811"/>
                  </a:moveTo>
                  <a:cubicBezTo>
                    <a:pt x="1755" y="811"/>
                    <a:pt x="2028" y="1083"/>
                    <a:pt x="2028" y="1419"/>
                  </a:cubicBezTo>
                  <a:lnTo>
                    <a:pt x="2028" y="1622"/>
                  </a:lnTo>
                  <a:lnTo>
                    <a:pt x="812" y="1622"/>
                  </a:lnTo>
                  <a:lnTo>
                    <a:pt x="812" y="1419"/>
                  </a:lnTo>
                  <a:cubicBezTo>
                    <a:pt x="812" y="1083"/>
                    <a:pt x="1085" y="811"/>
                    <a:pt x="1420" y="811"/>
                  </a:cubicBezTo>
                  <a:close/>
                  <a:moveTo>
                    <a:pt x="2028" y="2433"/>
                  </a:moveTo>
                  <a:lnTo>
                    <a:pt x="2028" y="2838"/>
                  </a:lnTo>
                  <a:lnTo>
                    <a:pt x="812" y="2838"/>
                  </a:lnTo>
                  <a:lnTo>
                    <a:pt x="812" y="2433"/>
                  </a:lnTo>
                  <a:close/>
                  <a:moveTo>
                    <a:pt x="1420" y="0"/>
                  </a:moveTo>
                  <a:cubicBezTo>
                    <a:pt x="637" y="2"/>
                    <a:pt x="2" y="635"/>
                    <a:pt x="1" y="1419"/>
                  </a:cubicBezTo>
                  <a:lnTo>
                    <a:pt x="1" y="3245"/>
                  </a:lnTo>
                  <a:cubicBezTo>
                    <a:pt x="1" y="3469"/>
                    <a:pt x="182" y="3649"/>
                    <a:pt x="406" y="3649"/>
                  </a:cubicBezTo>
                  <a:lnTo>
                    <a:pt x="2433" y="3649"/>
                  </a:lnTo>
                  <a:cubicBezTo>
                    <a:pt x="2657" y="3649"/>
                    <a:pt x="2839" y="3468"/>
                    <a:pt x="2839" y="3245"/>
                  </a:cubicBezTo>
                  <a:lnTo>
                    <a:pt x="2839" y="1419"/>
                  </a:lnTo>
                  <a:cubicBezTo>
                    <a:pt x="2837" y="637"/>
                    <a:pt x="2202" y="2"/>
                    <a:pt x="14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0" name="Google Shape;1085;p16"/>
            <p:cNvSpPr/>
            <p:nvPr/>
          </p:nvSpPr>
          <p:spPr>
            <a:xfrm>
              <a:off x="1368278"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1" name="Google Shape;1086;p16"/>
            <p:cNvSpPr/>
            <p:nvPr/>
          </p:nvSpPr>
          <p:spPr>
            <a:xfrm>
              <a:off x="1360257" y="1938982"/>
              <a:ext cx="56084" cy="64065"/>
            </a:xfrm>
            <a:custGeom>
              <a:avLst/>
              <a:gdLst/>
              <a:ahLst/>
              <a:cxnLst/>
              <a:rect l="l" t="t" r="r" b="b"/>
              <a:pathLst>
                <a:path w="2839" h="3243" extrusionOk="0">
                  <a:moveTo>
                    <a:pt x="2028" y="811"/>
                  </a:moveTo>
                  <a:lnTo>
                    <a:pt x="2028" y="1215"/>
                  </a:lnTo>
                  <a:lnTo>
                    <a:pt x="812" y="1215"/>
                  </a:lnTo>
                  <a:lnTo>
                    <a:pt x="812" y="811"/>
                  </a:lnTo>
                  <a:close/>
                  <a:moveTo>
                    <a:pt x="2028" y="2027"/>
                  </a:moveTo>
                  <a:lnTo>
                    <a:pt x="2028" y="2433"/>
                  </a:lnTo>
                  <a:lnTo>
                    <a:pt x="812" y="2433"/>
                  </a:lnTo>
                  <a:lnTo>
                    <a:pt x="812" y="2027"/>
                  </a:lnTo>
                  <a:close/>
                  <a:moveTo>
                    <a:pt x="406" y="0"/>
                  </a:moveTo>
                  <a:cubicBezTo>
                    <a:pt x="182" y="0"/>
                    <a:pt x="1" y="182"/>
                    <a:pt x="1" y="406"/>
                  </a:cubicBezTo>
                  <a:lnTo>
                    <a:pt x="1" y="2838"/>
                  </a:lnTo>
                  <a:cubicBezTo>
                    <a:pt x="1" y="3062"/>
                    <a:pt x="182" y="3242"/>
                    <a:pt x="406" y="3242"/>
                  </a:cubicBezTo>
                  <a:lnTo>
                    <a:pt x="2433" y="3242"/>
                  </a:lnTo>
                  <a:cubicBezTo>
                    <a:pt x="2657" y="3242"/>
                    <a:pt x="2837" y="3062"/>
                    <a:pt x="2837" y="2838"/>
                  </a:cubicBezTo>
                  <a:lnTo>
                    <a:pt x="2837" y="406"/>
                  </a:lnTo>
                  <a:cubicBezTo>
                    <a:pt x="2839" y="182"/>
                    <a:pt x="2657" y="0"/>
                    <a:pt x="24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2" name="Google Shape;1087;p16"/>
            <p:cNvSpPr/>
            <p:nvPr/>
          </p:nvSpPr>
          <p:spPr>
            <a:xfrm>
              <a:off x="1295974"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3" name="Google Shape;1088;p16"/>
            <p:cNvSpPr/>
            <p:nvPr/>
          </p:nvSpPr>
          <p:spPr>
            <a:xfrm>
              <a:off x="1287954" y="1938982"/>
              <a:ext cx="56084" cy="64065"/>
            </a:xfrm>
            <a:custGeom>
              <a:avLst/>
              <a:gdLst/>
              <a:ahLst/>
              <a:cxnLst/>
              <a:rect l="l" t="t" r="r" b="b"/>
              <a:pathLst>
                <a:path w="2839" h="3243" extrusionOk="0">
                  <a:moveTo>
                    <a:pt x="2028" y="811"/>
                  </a:moveTo>
                  <a:lnTo>
                    <a:pt x="2028" y="1215"/>
                  </a:lnTo>
                  <a:lnTo>
                    <a:pt x="812" y="1215"/>
                  </a:lnTo>
                  <a:lnTo>
                    <a:pt x="812" y="811"/>
                  </a:lnTo>
                  <a:close/>
                  <a:moveTo>
                    <a:pt x="2028" y="2027"/>
                  </a:moveTo>
                  <a:lnTo>
                    <a:pt x="2028" y="2433"/>
                  </a:lnTo>
                  <a:lnTo>
                    <a:pt x="812" y="2433"/>
                  </a:lnTo>
                  <a:lnTo>
                    <a:pt x="812" y="2027"/>
                  </a:lnTo>
                  <a:close/>
                  <a:moveTo>
                    <a:pt x="406" y="0"/>
                  </a:moveTo>
                  <a:cubicBezTo>
                    <a:pt x="182" y="0"/>
                    <a:pt x="1" y="182"/>
                    <a:pt x="1" y="406"/>
                  </a:cubicBezTo>
                  <a:lnTo>
                    <a:pt x="1" y="2838"/>
                  </a:lnTo>
                  <a:cubicBezTo>
                    <a:pt x="1" y="3062"/>
                    <a:pt x="182" y="3242"/>
                    <a:pt x="406" y="3242"/>
                  </a:cubicBezTo>
                  <a:lnTo>
                    <a:pt x="2433" y="3242"/>
                  </a:lnTo>
                  <a:cubicBezTo>
                    <a:pt x="2657" y="3242"/>
                    <a:pt x="2837" y="3062"/>
                    <a:pt x="2837" y="2838"/>
                  </a:cubicBezTo>
                  <a:lnTo>
                    <a:pt x="2837" y="406"/>
                  </a:lnTo>
                  <a:cubicBezTo>
                    <a:pt x="2839" y="182"/>
                    <a:pt x="2657" y="0"/>
                    <a:pt x="24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4" name="Google Shape;1089;p16"/>
            <p:cNvSpPr/>
            <p:nvPr/>
          </p:nvSpPr>
          <p:spPr>
            <a:xfrm>
              <a:off x="1640561" y="1946983"/>
              <a:ext cx="40063" cy="48084"/>
            </a:xfrm>
            <a:custGeom>
              <a:avLst/>
              <a:gdLst/>
              <a:ahLst/>
              <a:cxnLst/>
              <a:rect l="l" t="t" r="r" b="b"/>
              <a:pathLst>
                <a:path w="2028" h="2434" extrusionOk="0">
                  <a:moveTo>
                    <a:pt x="1" y="1"/>
                  </a:moveTo>
                  <a:lnTo>
                    <a:pt x="1" y="2433"/>
                  </a:lnTo>
                  <a:lnTo>
                    <a:pt x="2028" y="2433"/>
                  </a:lnTo>
                  <a:lnTo>
                    <a:pt x="202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5" name="Google Shape;1090;p16"/>
            <p:cNvSpPr/>
            <p:nvPr/>
          </p:nvSpPr>
          <p:spPr>
            <a:xfrm>
              <a:off x="1632560" y="1938982"/>
              <a:ext cx="56045" cy="64065"/>
            </a:xfrm>
            <a:custGeom>
              <a:avLst/>
              <a:gdLst/>
              <a:ahLst/>
              <a:cxnLst/>
              <a:rect l="l" t="t" r="r" b="b"/>
              <a:pathLst>
                <a:path w="2837" h="3243" extrusionOk="0">
                  <a:moveTo>
                    <a:pt x="2028" y="811"/>
                  </a:moveTo>
                  <a:lnTo>
                    <a:pt x="2028" y="1215"/>
                  </a:lnTo>
                  <a:lnTo>
                    <a:pt x="811" y="1215"/>
                  </a:lnTo>
                  <a:lnTo>
                    <a:pt x="811" y="811"/>
                  </a:lnTo>
                  <a:close/>
                  <a:moveTo>
                    <a:pt x="2028" y="2027"/>
                  </a:moveTo>
                  <a:lnTo>
                    <a:pt x="2028" y="2433"/>
                  </a:lnTo>
                  <a:lnTo>
                    <a:pt x="811" y="2433"/>
                  </a:lnTo>
                  <a:lnTo>
                    <a:pt x="811" y="2027"/>
                  </a:lnTo>
                  <a:close/>
                  <a:moveTo>
                    <a:pt x="406" y="0"/>
                  </a:moveTo>
                  <a:cubicBezTo>
                    <a:pt x="182" y="0"/>
                    <a:pt x="1" y="182"/>
                    <a:pt x="1" y="406"/>
                  </a:cubicBezTo>
                  <a:lnTo>
                    <a:pt x="1" y="2838"/>
                  </a:lnTo>
                  <a:cubicBezTo>
                    <a:pt x="1" y="3062"/>
                    <a:pt x="182" y="3242"/>
                    <a:pt x="406" y="3242"/>
                  </a:cubicBezTo>
                  <a:lnTo>
                    <a:pt x="2433" y="3242"/>
                  </a:lnTo>
                  <a:cubicBezTo>
                    <a:pt x="2655" y="3242"/>
                    <a:pt x="2837" y="3062"/>
                    <a:pt x="2837" y="2838"/>
                  </a:cubicBezTo>
                  <a:lnTo>
                    <a:pt x="2837" y="406"/>
                  </a:lnTo>
                  <a:cubicBezTo>
                    <a:pt x="2837" y="182"/>
                    <a:pt x="2657" y="0"/>
                    <a:pt x="243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6" name="Google Shape;1091;p16"/>
            <p:cNvSpPr/>
            <p:nvPr/>
          </p:nvSpPr>
          <p:spPr>
            <a:xfrm>
              <a:off x="1568277" y="1946983"/>
              <a:ext cx="40063" cy="48084"/>
            </a:xfrm>
            <a:custGeom>
              <a:avLst/>
              <a:gdLst/>
              <a:ahLst/>
              <a:cxnLst/>
              <a:rect l="l" t="t" r="r" b="b"/>
              <a:pathLst>
                <a:path w="2028" h="2434" extrusionOk="0">
                  <a:moveTo>
                    <a:pt x="0" y="1"/>
                  </a:moveTo>
                  <a:lnTo>
                    <a:pt x="0" y="2433"/>
                  </a:lnTo>
                  <a:lnTo>
                    <a:pt x="2027" y="2433"/>
                  </a:lnTo>
                  <a:lnTo>
                    <a:pt x="20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7" name="Google Shape;1092;p16"/>
            <p:cNvSpPr/>
            <p:nvPr/>
          </p:nvSpPr>
          <p:spPr>
            <a:xfrm>
              <a:off x="1560296" y="1938982"/>
              <a:ext cx="56045" cy="64065"/>
            </a:xfrm>
            <a:custGeom>
              <a:avLst/>
              <a:gdLst/>
              <a:ahLst/>
              <a:cxnLst/>
              <a:rect l="l" t="t" r="r" b="b"/>
              <a:pathLst>
                <a:path w="2837" h="3243" extrusionOk="0">
                  <a:moveTo>
                    <a:pt x="2027" y="811"/>
                  </a:moveTo>
                  <a:lnTo>
                    <a:pt x="2027" y="1215"/>
                  </a:lnTo>
                  <a:lnTo>
                    <a:pt x="811" y="1215"/>
                  </a:lnTo>
                  <a:lnTo>
                    <a:pt x="811" y="811"/>
                  </a:lnTo>
                  <a:close/>
                  <a:moveTo>
                    <a:pt x="2027" y="2027"/>
                  </a:moveTo>
                  <a:lnTo>
                    <a:pt x="2027" y="2433"/>
                  </a:lnTo>
                  <a:lnTo>
                    <a:pt x="811" y="2433"/>
                  </a:lnTo>
                  <a:lnTo>
                    <a:pt x="811" y="2027"/>
                  </a:lnTo>
                  <a:close/>
                  <a:moveTo>
                    <a:pt x="405" y="0"/>
                  </a:moveTo>
                  <a:cubicBezTo>
                    <a:pt x="180" y="0"/>
                    <a:pt x="0" y="182"/>
                    <a:pt x="0" y="406"/>
                  </a:cubicBezTo>
                  <a:lnTo>
                    <a:pt x="0" y="2838"/>
                  </a:lnTo>
                  <a:cubicBezTo>
                    <a:pt x="0" y="3062"/>
                    <a:pt x="182" y="3242"/>
                    <a:pt x="405" y="3242"/>
                  </a:cubicBezTo>
                  <a:lnTo>
                    <a:pt x="2432" y="3242"/>
                  </a:lnTo>
                  <a:cubicBezTo>
                    <a:pt x="2655" y="3242"/>
                    <a:pt x="2836" y="3062"/>
                    <a:pt x="2836" y="2838"/>
                  </a:cubicBezTo>
                  <a:lnTo>
                    <a:pt x="2836" y="406"/>
                  </a:lnTo>
                  <a:cubicBezTo>
                    <a:pt x="2836" y="182"/>
                    <a:pt x="2656" y="0"/>
                    <a:pt x="243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8" name="Google Shape;1093;p16"/>
            <p:cNvSpPr/>
            <p:nvPr/>
          </p:nvSpPr>
          <p:spPr>
            <a:xfrm>
              <a:off x="1640126" y="1850874"/>
              <a:ext cx="40063" cy="56124"/>
            </a:xfrm>
            <a:custGeom>
              <a:avLst/>
              <a:gdLst/>
              <a:ahLst/>
              <a:cxnLst/>
              <a:rect l="l" t="t" r="r" b="b"/>
              <a:pathLst>
                <a:path w="2028" h="2841" extrusionOk="0">
                  <a:moveTo>
                    <a:pt x="1014" y="1"/>
                  </a:moveTo>
                  <a:cubicBezTo>
                    <a:pt x="454" y="1"/>
                    <a:pt x="0" y="454"/>
                    <a:pt x="0" y="1014"/>
                  </a:cubicBezTo>
                  <a:cubicBezTo>
                    <a:pt x="0" y="1082"/>
                    <a:pt x="7" y="1149"/>
                    <a:pt x="20" y="1217"/>
                  </a:cubicBezTo>
                  <a:lnTo>
                    <a:pt x="0" y="1217"/>
                  </a:lnTo>
                  <a:lnTo>
                    <a:pt x="0" y="2840"/>
                  </a:lnTo>
                  <a:lnTo>
                    <a:pt x="2027" y="2840"/>
                  </a:lnTo>
                  <a:lnTo>
                    <a:pt x="2027" y="1217"/>
                  </a:lnTo>
                  <a:lnTo>
                    <a:pt x="2008" y="1217"/>
                  </a:lnTo>
                  <a:cubicBezTo>
                    <a:pt x="2020" y="1149"/>
                    <a:pt x="2027" y="1082"/>
                    <a:pt x="2027" y="1014"/>
                  </a:cubicBezTo>
                  <a:cubicBezTo>
                    <a:pt x="2027" y="454"/>
                    <a:pt x="1574" y="1"/>
                    <a:pt x="10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89" name="Google Shape;1094;p16"/>
            <p:cNvSpPr/>
            <p:nvPr/>
          </p:nvSpPr>
          <p:spPr>
            <a:xfrm>
              <a:off x="1632343" y="1842874"/>
              <a:ext cx="56045" cy="72106"/>
            </a:xfrm>
            <a:custGeom>
              <a:avLst/>
              <a:gdLst/>
              <a:ahLst/>
              <a:cxnLst/>
              <a:rect l="l" t="t" r="r" b="b"/>
              <a:pathLst>
                <a:path w="2837" h="3650" extrusionOk="0">
                  <a:moveTo>
                    <a:pt x="1418" y="0"/>
                  </a:moveTo>
                  <a:cubicBezTo>
                    <a:pt x="1418" y="0"/>
                    <a:pt x="1418" y="0"/>
                    <a:pt x="1419" y="0"/>
                  </a:cubicBezTo>
                  <a:lnTo>
                    <a:pt x="1419" y="0"/>
                  </a:lnTo>
                  <a:cubicBezTo>
                    <a:pt x="1419" y="0"/>
                    <a:pt x="1419" y="0"/>
                    <a:pt x="1419" y="0"/>
                  </a:cubicBezTo>
                  <a:close/>
                  <a:moveTo>
                    <a:pt x="1419" y="811"/>
                  </a:moveTo>
                  <a:cubicBezTo>
                    <a:pt x="1754" y="811"/>
                    <a:pt x="2027" y="1083"/>
                    <a:pt x="2027" y="1419"/>
                  </a:cubicBezTo>
                  <a:lnTo>
                    <a:pt x="2027" y="1622"/>
                  </a:lnTo>
                  <a:lnTo>
                    <a:pt x="811" y="1622"/>
                  </a:lnTo>
                  <a:lnTo>
                    <a:pt x="811" y="1419"/>
                  </a:lnTo>
                  <a:cubicBezTo>
                    <a:pt x="811" y="1083"/>
                    <a:pt x="1083" y="811"/>
                    <a:pt x="1419" y="811"/>
                  </a:cubicBezTo>
                  <a:close/>
                  <a:moveTo>
                    <a:pt x="2027" y="2433"/>
                  </a:moveTo>
                  <a:lnTo>
                    <a:pt x="2027" y="2838"/>
                  </a:lnTo>
                  <a:lnTo>
                    <a:pt x="811" y="2838"/>
                  </a:lnTo>
                  <a:lnTo>
                    <a:pt x="811" y="2433"/>
                  </a:lnTo>
                  <a:close/>
                  <a:moveTo>
                    <a:pt x="1419" y="0"/>
                  </a:moveTo>
                  <a:cubicBezTo>
                    <a:pt x="636" y="2"/>
                    <a:pt x="2" y="636"/>
                    <a:pt x="0" y="1419"/>
                  </a:cubicBezTo>
                  <a:lnTo>
                    <a:pt x="0" y="3245"/>
                  </a:lnTo>
                  <a:cubicBezTo>
                    <a:pt x="0" y="3468"/>
                    <a:pt x="182" y="3649"/>
                    <a:pt x="404" y="3649"/>
                  </a:cubicBezTo>
                  <a:lnTo>
                    <a:pt x="2431" y="3649"/>
                  </a:lnTo>
                  <a:cubicBezTo>
                    <a:pt x="2655" y="3649"/>
                    <a:pt x="2837" y="3468"/>
                    <a:pt x="2837" y="3245"/>
                  </a:cubicBezTo>
                  <a:lnTo>
                    <a:pt x="2837" y="1419"/>
                  </a:lnTo>
                  <a:cubicBezTo>
                    <a:pt x="2835" y="637"/>
                    <a:pt x="2201" y="2"/>
                    <a:pt x="14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90" name="Google Shape;1095;p16"/>
            <p:cNvSpPr/>
            <p:nvPr/>
          </p:nvSpPr>
          <p:spPr>
            <a:xfrm>
              <a:off x="1295737" y="1850874"/>
              <a:ext cx="40103" cy="56124"/>
            </a:xfrm>
            <a:custGeom>
              <a:avLst/>
              <a:gdLst/>
              <a:ahLst/>
              <a:cxnLst/>
              <a:rect l="l" t="t" r="r" b="b"/>
              <a:pathLst>
                <a:path w="2030" h="2841" extrusionOk="0">
                  <a:moveTo>
                    <a:pt x="1016" y="1"/>
                  </a:moveTo>
                  <a:cubicBezTo>
                    <a:pt x="456" y="1"/>
                    <a:pt x="2" y="454"/>
                    <a:pt x="1" y="1014"/>
                  </a:cubicBezTo>
                  <a:cubicBezTo>
                    <a:pt x="1" y="1082"/>
                    <a:pt x="8" y="1149"/>
                    <a:pt x="22" y="1217"/>
                  </a:cubicBezTo>
                  <a:lnTo>
                    <a:pt x="1" y="1217"/>
                  </a:lnTo>
                  <a:lnTo>
                    <a:pt x="1" y="2840"/>
                  </a:lnTo>
                  <a:lnTo>
                    <a:pt x="2029" y="2840"/>
                  </a:lnTo>
                  <a:lnTo>
                    <a:pt x="2029" y="1217"/>
                  </a:lnTo>
                  <a:lnTo>
                    <a:pt x="2008" y="1217"/>
                  </a:lnTo>
                  <a:cubicBezTo>
                    <a:pt x="2021" y="1151"/>
                    <a:pt x="2028" y="1082"/>
                    <a:pt x="2029" y="1014"/>
                  </a:cubicBezTo>
                  <a:cubicBezTo>
                    <a:pt x="2028" y="454"/>
                    <a:pt x="1575" y="1"/>
                    <a:pt x="1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91" name="Google Shape;1096;p16"/>
            <p:cNvSpPr/>
            <p:nvPr/>
          </p:nvSpPr>
          <p:spPr>
            <a:xfrm>
              <a:off x="1287954" y="1842874"/>
              <a:ext cx="56065" cy="72106"/>
            </a:xfrm>
            <a:custGeom>
              <a:avLst/>
              <a:gdLst/>
              <a:ahLst/>
              <a:cxnLst/>
              <a:rect l="l" t="t" r="r" b="b"/>
              <a:pathLst>
                <a:path w="2838" h="3650" extrusionOk="0">
                  <a:moveTo>
                    <a:pt x="1420" y="811"/>
                  </a:moveTo>
                  <a:cubicBezTo>
                    <a:pt x="1756" y="811"/>
                    <a:pt x="2028" y="1083"/>
                    <a:pt x="2028" y="1419"/>
                  </a:cubicBezTo>
                  <a:lnTo>
                    <a:pt x="2028" y="1622"/>
                  </a:lnTo>
                  <a:lnTo>
                    <a:pt x="812" y="1622"/>
                  </a:lnTo>
                  <a:lnTo>
                    <a:pt x="812" y="1419"/>
                  </a:lnTo>
                  <a:cubicBezTo>
                    <a:pt x="812" y="1083"/>
                    <a:pt x="1083" y="811"/>
                    <a:pt x="1420" y="811"/>
                  </a:cubicBezTo>
                  <a:close/>
                  <a:moveTo>
                    <a:pt x="2028" y="2433"/>
                  </a:moveTo>
                  <a:lnTo>
                    <a:pt x="2028" y="2838"/>
                  </a:lnTo>
                  <a:lnTo>
                    <a:pt x="812" y="2838"/>
                  </a:lnTo>
                  <a:lnTo>
                    <a:pt x="812" y="2433"/>
                  </a:lnTo>
                  <a:close/>
                  <a:moveTo>
                    <a:pt x="1420" y="0"/>
                  </a:moveTo>
                  <a:cubicBezTo>
                    <a:pt x="637" y="2"/>
                    <a:pt x="2" y="637"/>
                    <a:pt x="1" y="1419"/>
                  </a:cubicBezTo>
                  <a:lnTo>
                    <a:pt x="1" y="3245"/>
                  </a:lnTo>
                  <a:cubicBezTo>
                    <a:pt x="1" y="3468"/>
                    <a:pt x="182" y="3649"/>
                    <a:pt x="406" y="3649"/>
                  </a:cubicBezTo>
                  <a:lnTo>
                    <a:pt x="2433" y="3649"/>
                  </a:lnTo>
                  <a:cubicBezTo>
                    <a:pt x="2656" y="3649"/>
                    <a:pt x="2837" y="3468"/>
                    <a:pt x="2837" y="3245"/>
                  </a:cubicBezTo>
                  <a:lnTo>
                    <a:pt x="2837" y="1419"/>
                  </a:lnTo>
                  <a:cubicBezTo>
                    <a:pt x="2836" y="637"/>
                    <a:pt x="2202" y="2"/>
                    <a:pt x="14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92" name="Google Shape;1097;p16"/>
            <p:cNvSpPr/>
            <p:nvPr/>
          </p:nvSpPr>
          <p:spPr>
            <a:xfrm>
              <a:off x="1365611" y="1850815"/>
              <a:ext cx="42078" cy="56183"/>
            </a:xfrm>
            <a:custGeom>
              <a:avLst/>
              <a:gdLst/>
              <a:ahLst/>
              <a:cxnLst/>
              <a:rect l="l" t="t" r="r" b="b"/>
              <a:pathLst>
                <a:path w="2130" h="2844" extrusionOk="0">
                  <a:moveTo>
                    <a:pt x="1117" y="0"/>
                  </a:moveTo>
                  <a:cubicBezTo>
                    <a:pt x="1083" y="0"/>
                    <a:pt x="1048" y="2"/>
                    <a:pt x="1014" y="5"/>
                  </a:cubicBezTo>
                  <a:cubicBezTo>
                    <a:pt x="415" y="66"/>
                    <a:pt x="0" y="632"/>
                    <a:pt x="122" y="1220"/>
                  </a:cubicBezTo>
                  <a:lnTo>
                    <a:pt x="101" y="1220"/>
                  </a:lnTo>
                  <a:lnTo>
                    <a:pt x="101" y="2843"/>
                  </a:lnTo>
                  <a:lnTo>
                    <a:pt x="2128" y="2843"/>
                  </a:lnTo>
                  <a:lnTo>
                    <a:pt x="2128" y="1220"/>
                  </a:lnTo>
                  <a:lnTo>
                    <a:pt x="2109" y="1220"/>
                  </a:lnTo>
                  <a:cubicBezTo>
                    <a:pt x="2123" y="1152"/>
                    <a:pt x="2128" y="1085"/>
                    <a:pt x="2128" y="1017"/>
                  </a:cubicBezTo>
                  <a:cubicBezTo>
                    <a:pt x="2130" y="451"/>
                    <a:pt x="1670" y="0"/>
                    <a:pt x="11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93" name="Google Shape;1098;p16"/>
            <p:cNvSpPr/>
            <p:nvPr/>
          </p:nvSpPr>
          <p:spPr>
            <a:xfrm>
              <a:off x="1359823" y="1842874"/>
              <a:ext cx="56045" cy="72106"/>
            </a:xfrm>
            <a:custGeom>
              <a:avLst/>
              <a:gdLst/>
              <a:ahLst/>
              <a:cxnLst/>
              <a:rect l="l" t="t" r="r" b="b"/>
              <a:pathLst>
                <a:path w="2837" h="3650" extrusionOk="0">
                  <a:moveTo>
                    <a:pt x="1418" y="0"/>
                  </a:moveTo>
                  <a:cubicBezTo>
                    <a:pt x="1418" y="0"/>
                    <a:pt x="1418" y="0"/>
                    <a:pt x="1418" y="0"/>
                  </a:cubicBezTo>
                  <a:lnTo>
                    <a:pt x="1418" y="0"/>
                  </a:lnTo>
                  <a:cubicBezTo>
                    <a:pt x="1419" y="0"/>
                    <a:pt x="1419" y="0"/>
                    <a:pt x="1419" y="0"/>
                  </a:cubicBezTo>
                  <a:close/>
                  <a:moveTo>
                    <a:pt x="1419" y="811"/>
                  </a:moveTo>
                  <a:cubicBezTo>
                    <a:pt x="1754" y="811"/>
                    <a:pt x="2027" y="1083"/>
                    <a:pt x="2027" y="1419"/>
                  </a:cubicBezTo>
                  <a:lnTo>
                    <a:pt x="2027" y="1622"/>
                  </a:lnTo>
                  <a:lnTo>
                    <a:pt x="811" y="1622"/>
                  </a:lnTo>
                  <a:lnTo>
                    <a:pt x="811" y="1419"/>
                  </a:lnTo>
                  <a:cubicBezTo>
                    <a:pt x="811" y="1083"/>
                    <a:pt x="1084" y="811"/>
                    <a:pt x="1419" y="811"/>
                  </a:cubicBezTo>
                  <a:close/>
                  <a:moveTo>
                    <a:pt x="2027" y="2433"/>
                  </a:moveTo>
                  <a:lnTo>
                    <a:pt x="2027" y="2838"/>
                  </a:lnTo>
                  <a:lnTo>
                    <a:pt x="811" y="2838"/>
                  </a:lnTo>
                  <a:lnTo>
                    <a:pt x="811" y="2433"/>
                  </a:lnTo>
                  <a:close/>
                  <a:moveTo>
                    <a:pt x="1418" y="0"/>
                  </a:moveTo>
                  <a:cubicBezTo>
                    <a:pt x="636" y="2"/>
                    <a:pt x="2" y="637"/>
                    <a:pt x="0" y="1419"/>
                  </a:cubicBezTo>
                  <a:lnTo>
                    <a:pt x="0" y="3245"/>
                  </a:lnTo>
                  <a:cubicBezTo>
                    <a:pt x="0" y="3468"/>
                    <a:pt x="182" y="3649"/>
                    <a:pt x="406" y="3649"/>
                  </a:cubicBezTo>
                  <a:lnTo>
                    <a:pt x="2433" y="3649"/>
                  </a:lnTo>
                  <a:cubicBezTo>
                    <a:pt x="2655" y="3649"/>
                    <a:pt x="2837" y="3468"/>
                    <a:pt x="2837" y="3245"/>
                  </a:cubicBezTo>
                  <a:lnTo>
                    <a:pt x="2837" y="1419"/>
                  </a:lnTo>
                  <a:cubicBezTo>
                    <a:pt x="2835" y="636"/>
                    <a:pt x="2201" y="2"/>
                    <a:pt x="14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94" name="Google Shape;1099;p16"/>
            <p:cNvSpPr/>
            <p:nvPr/>
          </p:nvSpPr>
          <p:spPr>
            <a:xfrm>
              <a:off x="1432343" y="1762787"/>
              <a:ext cx="112149" cy="112149"/>
            </a:xfrm>
            <a:custGeom>
              <a:avLst/>
              <a:gdLst/>
              <a:ahLst/>
              <a:cxnLst/>
              <a:rect l="l" t="t" r="r" b="b"/>
              <a:pathLst>
                <a:path w="5677" h="5677" extrusionOk="0">
                  <a:moveTo>
                    <a:pt x="2838" y="811"/>
                  </a:moveTo>
                  <a:cubicBezTo>
                    <a:pt x="3957" y="813"/>
                    <a:pt x="4864" y="1719"/>
                    <a:pt x="4865" y="2838"/>
                  </a:cubicBezTo>
                  <a:cubicBezTo>
                    <a:pt x="4865" y="3657"/>
                    <a:pt x="4371" y="4396"/>
                    <a:pt x="3614" y="4710"/>
                  </a:cubicBezTo>
                  <a:cubicBezTo>
                    <a:pt x="3363" y="4814"/>
                    <a:pt x="3100" y="4865"/>
                    <a:pt x="2838" y="4865"/>
                  </a:cubicBezTo>
                  <a:cubicBezTo>
                    <a:pt x="2311" y="4865"/>
                    <a:pt x="1793" y="4659"/>
                    <a:pt x="1405" y="4271"/>
                  </a:cubicBezTo>
                  <a:cubicBezTo>
                    <a:pt x="825" y="3691"/>
                    <a:pt x="652" y="2820"/>
                    <a:pt x="966" y="2063"/>
                  </a:cubicBezTo>
                  <a:cubicBezTo>
                    <a:pt x="1279" y="1305"/>
                    <a:pt x="2019" y="811"/>
                    <a:pt x="2838" y="811"/>
                  </a:cubicBezTo>
                  <a:close/>
                  <a:moveTo>
                    <a:pt x="2838" y="0"/>
                  </a:moveTo>
                  <a:cubicBezTo>
                    <a:pt x="1273" y="0"/>
                    <a:pt x="0" y="1273"/>
                    <a:pt x="0" y="2838"/>
                  </a:cubicBezTo>
                  <a:cubicBezTo>
                    <a:pt x="0" y="4404"/>
                    <a:pt x="1273" y="5676"/>
                    <a:pt x="2838" y="5676"/>
                  </a:cubicBezTo>
                  <a:cubicBezTo>
                    <a:pt x="4402" y="5676"/>
                    <a:pt x="5676" y="4404"/>
                    <a:pt x="5676" y="2838"/>
                  </a:cubicBezTo>
                  <a:cubicBezTo>
                    <a:pt x="5676" y="1273"/>
                    <a:pt x="4404" y="0"/>
                    <a:pt x="283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95" name="Google Shape;1100;p16"/>
            <p:cNvSpPr/>
            <p:nvPr/>
          </p:nvSpPr>
          <p:spPr>
            <a:xfrm>
              <a:off x="1432343" y="1898899"/>
              <a:ext cx="112149" cy="144212"/>
            </a:xfrm>
            <a:custGeom>
              <a:avLst/>
              <a:gdLst/>
              <a:ahLst/>
              <a:cxnLst/>
              <a:rect l="l" t="t" r="r" b="b"/>
              <a:pathLst>
                <a:path w="5677" h="7300" extrusionOk="0">
                  <a:moveTo>
                    <a:pt x="4458" y="815"/>
                  </a:moveTo>
                  <a:cubicBezTo>
                    <a:pt x="4681" y="815"/>
                    <a:pt x="4862" y="996"/>
                    <a:pt x="4862" y="1219"/>
                  </a:cubicBezTo>
                  <a:lnTo>
                    <a:pt x="4864" y="1624"/>
                  </a:lnTo>
                  <a:lnTo>
                    <a:pt x="810" y="1624"/>
                  </a:lnTo>
                  <a:lnTo>
                    <a:pt x="810" y="1219"/>
                  </a:lnTo>
                  <a:cubicBezTo>
                    <a:pt x="811" y="996"/>
                    <a:pt x="991" y="815"/>
                    <a:pt x="1215" y="815"/>
                  </a:cubicBezTo>
                  <a:close/>
                  <a:moveTo>
                    <a:pt x="4460" y="1"/>
                  </a:moveTo>
                  <a:lnTo>
                    <a:pt x="4460" y="2"/>
                  </a:lnTo>
                  <a:lnTo>
                    <a:pt x="1217" y="2"/>
                  </a:lnTo>
                  <a:cubicBezTo>
                    <a:pt x="545" y="2"/>
                    <a:pt x="0" y="547"/>
                    <a:pt x="0" y="1219"/>
                  </a:cubicBezTo>
                  <a:lnTo>
                    <a:pt x="0" y="6894"/>
                  </a:lnTo>
                  <a:cubicBezTo>
                    <a:pt x="0" y="7118"/>
                    <a:pt x="182" y="7298"/>
                    <a:pt x="406" y="7298"/>
                  </a:cubicBezTo>
                  <a:cubicBezTo>
                    <a:pt x="630" y="7298"/>
                    <a:pt x="811" y="7118"/>
                    <a:pt x="811" y="6894"/>
                  </a:cubicBezTo>
                  <a:lnTo>
                    <a:pt x="811" y="2435"/>
                  </a:lnTo>
                  <a:lnTo>
                    <a:pt x="2422" y="2435"/>
                  </a:lnTo>
                  <a:lnTo>
                    <a:pt x="2422" y="6894"/>
                  </a:lnTo>
                  <a:lnTo>
                    <a:pt x="3232" y="6894"/>
                  </a:lnTo>
                  <a:lnTo>
                    <a:pt x="3232" y="2435"/>
                  </a:lnTo>
                  <a:lnTo>
                    <a:pt x="4865" y="2435"/>
                  </a:lnTo>
                  <a:lnTo>
                    <a:pt x="4865" y="6894"/>
                  </a:lnTo>
                  <a:cubicBezTo>
                    <a:pt x="4865" y="7118"/>
                    <a:pt x="5047" y="7300"/>
                    <a:pt x="5271" y="7300"/>
                  </a:cubicBezTo>
                  <a:cubicBezTo>
                    <a:pt x="5495" y="7300"/>
                    <a:pt x="5676" y="7118"/>
                    <a:pt x="5676" y="6894"/>
                  </a:cubicBezTo>
                  <a:lnTo>
                    <a:pt x="5676" y="1219"/>
                  </a:lnTo>
                  <a:cubicBezTo>
                    <a:pt x="5675" y="547"/>
                    <a:pt x="5131" y="2"/>
                    <a:pt x="446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96" name="Google Shape;1101;p16"/>
            <p:cNvSpPr/>
            <p:nvPr/>
          </p:nvSpPr>
          <p:spPr>
            <a:xfrm>
              <a:off x="1232126" y="2027069"/>
              <a:ext cx="512583" cy="16041"/>
            </a:xfrm>
            <a:custGeom>
              <a:avLst/>
              <a:gdLst/>
              <a:ahLst/>
              <a:cxnLst/>
              <a:rect l="l" t="t" r="r" b="b"/>
              <a:pathLst>
                <a:path w="25947" h="812" extrusionOk="0">
                  <a:moveTo>
                    <a:pt x="406" y="1"/>
                  </a:moveTo>
                  <a:cubicBezTo>
                    <a:pt x="182" y="1"/>
                    <a:pt x="0" y="182"/>
                    <a:pt x="0" y="406"/>
                  </a:cubicBezTo>
                  <a:cubicBezTo>
                    <a:pt x="0" y="630"/>
                    <a:pt x="182" y="812"/>
                    <a:pt x="406" y="812"/>
                  </a:cubicBezTo>
                  <a:lnTo>
                    <a:pt x="25541" y="812"/>
                  </a:lnTo>
                  <a:cubicBezTo>
                    <a:pt x="25765" y="812"/>
                    <a:pt x="25946" y="630"/>
                    <a:pt x="25946" y="406"/>
                  </a:cubicBezTo>
                  <a:cubicBezTo>
                    <a:pt x="25946" y="182"/>
                    <a:pt x="25765" y="1"/>
                    <a:pt x="2554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nvGrpSpPr>
          <p:cNvPr id="97" name="Google Shape;1208;p16"/>
          <p:cNvGrpSpPr/>
          <p:nvPr/>
        </p:nvGrpSpPr>
        <p:grpSpPr>
          <a:xfrm>
            <a:off x="10597826" y="263775"/>
            <a:ext cx="608426" cy="738785"/>
            <a:chOff x="4276162" y="4113968"/>
            <a:chExt cx="480560" cy="480540"/>
          </a:xfrm>
        </p:grpSpPr>
        <p:sp>
          <p:nvSpPr>
            <p:cNvPr id="98" name="Google Shape;1209;p16"/>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99" name="Google Shape;1210;p16"/>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00" name="Google Shape;1211;p16"/>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01" name="Google Shape;1212;p16"/>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nvGrpSpPr>
          <p:cNvPr id="102" name="Google Shape;1213;p16"/>
          <p:cNvGrpSpPr/>
          <p:nvPr/>
        </p:nvGrpSpPr>
        <p:grpSpPr>
          <a:xfrm rot="1606685">
            <a:off x="11094078" y="340919"/>
            <a:ext cx="604282" cy="889188"/>
            <a:chOff x="3865278" y="4128409"/>
            <a:chExt cx="304346" cy="512563"/>
          </a:xfrm>
        </p:grpSpPr>
        <p:sp>
          <p:nvSpPr>
            <p:cNvPr id="103" name="Google Shape;1214;p16"/>
            <p:cNvSpPr/>
            <p:nvPr/>
          </p:nvSpPr>
          <p:spPr>
            <a:xfrm>
              <a:off x="3865278" y="4128409"/>
              <a:ext cx="304346" cy="512563"/>
            </a:xfrm>
            <a:custGeom>
              <a:avLst/>
              <a:gdLst/>
              <a:ahLst/>
              <a:cxnLst/>
              <a:rect l="l" t="t" r="r" b="b"/>
              <a:pathLst>
                <a:path w="15406" h="25946" extrusionOk="0">
                  <a:moveTo>
                    <a:pt x="7704" y="0"/>
                  </a:moveTo>
                  <a:cubicBezTo>
                    <a:pt x="7190" y="0"/>
                    <a:pt x="6677" y="161"/>
                    <a:pt x="6243" y="483"/>
                  </a:cubicBezTo>
                  <a:cubicBezTo>
                    <a:pt x="2334" y="3371"/>
                    <a:pt x="0" y="8041"/>
                    <a:pt x="0" y="12973"/>
                  </a:cubicBezTo>
                  <a:cubicBezTo>
                    <a:pt x="0" y="17904"/>
                    <a:pt x="2334" y="22573"/>
                    <a:pt x="6243" y="25462"/>
                  </a:cubicBezTo>
                  <a:cubicBezTo>
                    <a:pt x="6677" y="25784"/>
                    <a:pt x="7190" y="25945"/>
                    <a:pt x="7704" y="25945"/>
                  </a:cubicBezTo>
                  <a:cubicBezTo>
                    <a:pt x="8217" y="25945"/>
                    <a:pt x="8731" y="25784"/>
                    <a:pt x="9164" y="25462"/>
                  </a:cubicBezTo>
                  <a:cubicBezTo>
                    <a:pt x="13073" y="22573"/>
                    <a:pt x="15406" y="17904"/>
                    <a:pt x="15406" y="12973"/>
                  </a:cubicBezTo>
                  <a:cubicBezTo>
                    <a:pt x="15406" y="8041"/>
                    <a:pt x="13073" y="3371"/>
                    <a:pt x="9164" y="483"/>
                  </a:cubicBezTo>
                  <a:cubicBezTo>
                    <a:pt x="8731" y="161"/>
                    <a:pt x="8217" y="0"/>
                    <a:pt x="77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04" name="Google Shape;1215;p16"/>
            <p:cNvSpPr/>
            <p:nvPr/>
          </p:nvSpPr>
          <p:spPr>
            <a:xfrm>
              <a:off x="3865278" y="4128429"/>
              <a:ext cx="151955" cy="512524"/>
            </a:xfrm>
            <a:custGeom>
              <a:avLst/>
              <a:gdLst/>
              <a:ahLst/>
              <a:cxnLst/>
              <a:rect l="l" t="t" r="r" b="b"/>
              <a:pathLst>
                <a:path w="7692" h="25944" extrusionOk="0">
                  <a:moveTo>
                    <a:pt x="7692" y="1"/>
                  </a:moveTo>
                  <a:cubicBezTo>
                    <a:pt x="7170" y="2"/>
                    <a:pt x="6661" y="172"/>
                    <a:pt x="6242" y="482"/>
                  </a:cubicBezTo>
                  <a:cubicBezTo>
                    <a:pt x="2334" y="3370"/>
                    <a:pt x="0" y="8040"/>
                    <a:pt x="0" y="12972"/>
                  </a:cubicBezTo>
                  <a:cubicBezTo>
                    <a:pt x="0" y="17903"/>
                    <a:pt x="2334" y="22572"/>
                    <a:pt x="6243" y="25461"/>
                  </a:cubicBezTo>
                  <a:cubicBezTo>
                    <a:pt x="6663" y="25772"/>
                    <a:pt x="7170" y="25941"/>
                    <a:pt x="7692" y="25944"/>
                  </a:cubicBezTo>
                  <a:lnTo>
                    <a:pt x="76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05" name="Google Shape;1216;p16"/>
            <p:cNvSpPr/>
            <p:nvPr/>
          </p:nvSpPr>
          <p:spPr>
            <a:xfrm>
              <a:off x="4009430" y="4288582"/>
              <a:ext cx="16041" cy="192216"/>
            </a:xfrm>
            <a:custGeom>
              <a:avLst/>
              <a:gdLst/>
              <a:ahLst/>
              <a:cxnLst/>
              <a:rect l="l" t="t" r="r" b="b"/>
              <a:pathLst>
                <a:path w="812" h="9730" extrusionOk="0">
                  <a:moveTo>
                    <a:pt x="406" y="0"/>
                  </a:moveTo>
                  <a:cubicBezTo>
                    <a:pt x="182" y="0"/>
                    <a:pt x="1" y="182"/>
                    <a:pt x="1" y="406"/>
                  </a:cubicBezTo>
                  <a:lnTo>
                    <a:pt x="1" y="9325"/>
                  </a:lnTo>
                  <a:cubicBezTo>
                    <a:pt x="1" y="9548"/>
                    <a:pt x="182" y="9730"/>
                    <a:pt x="406" y="9730"/>
                  </a:cubicBezTo>
                  <a:cubicBezTo>
                    <a:pt x="630" y="9730"/>
                    <a:pt x="811" y="9548"/>
                    <a:pt x="811" y="9325"/>
                  </a:cubicBezTo>
                  <a:lnTo>
                    <a:pt x="811" y="406"/>
                  </a:lnTo>
                  <a:cubicBezTo>
                    <a:pt x="811" y="182"/>
                    <a:pt x="630" y="0"/>
                    <a:pt x="4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06" name="Google Shape;1217;p16"/>
            <p:cNvSpPr/>
            <p:nvPr/>
          </p:nvSpPr>
          <p:spPr>
            <a:xfrm>
              <a:off x="3985408" y="4376670"/>
              <a:ext cx="64085" cy="16041"/>
            </a:xfrm>
            <a:custGeom>
              <a:avLst/>
              <a:gdLst/>
              <a:ahLst/>
              <a:cxnLst/>
              <a:rect l="l" t="t" r="r" b="b"/>
              <a:pathLst>
                <a:path w="3244" h="812" extrusionOk="0">
                  <a:moveTo>
                    <a:pt x="406" y="1"/>
                  </a:moveTo>
                  <a:cubicBezTo>
                    <a:pt x="182" y="1"/>
                    <a:pt x="0" y="182"/>
                    <a:pt x="0" y="406"/>
                  </a:cubicBezTo>
                  <a:cubicBezTo>
                    <a:pt x="0" y="630"/>
                    <a:pt x="182" y="812"/>
                    <a:pt x="406" y="812"/>
                  </a:cubicBezTo>
                  <a:lnTo>
                    <a:pt x="2838" y="812"/>
                  </a:lnTo>
                  <a:cubicBezTo>
                    <a:pt x="3062" y="812"/>
                    <a:pt x="3244" y="630"/>
                    <a:pt x="3244" y="406"/>
                  </a:cubicBezTo>
                  <a:cubicBezTo>
                    <a:pt x="3244" y="182"/>
                    <a:pt x="3062" y="1"/>
                    <a:pt x="2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07" name="Google Shape;1218;p16"/>
            <p:cNvSpPr/>
            <p:nvPr/>
          </p:nvSpPr>
          <p:spPr>
            <a:xfrm>
              <a:off x="3985408" y="4344647"/>
              <a:ext cx="64085" cy="16021"/>
            </a:xfrm>
            <a:custGeom>
              <a:avLst/>
              <a:gdLst/>
              <a:ahLst/>
              <a:cxnLst/>
              <a:rect l="l" t="t" r="r" b="b"/>
              <a:pathLst>
                <a:path w="3244" h="811" extrusionOk="0">
                  <a:moveTo>
                    <a:pt x="406" y="0"/>
                  </a:moveTo>
                  <a:cubicBezTo>
                    <a:pt x="182" y="0"/>
                    <a:pt x="0" y="182"/>
                    <a:pt x="0" y="405"/>
                  </a:cubicBezTo>
                  <a:cubicBezTo>
                    <a:pt x="0" y="629"/>
                    <a:pt x="182" y="811"/>
                    <a:pt x="406" y="811"/>
                  </a:cubicBezTo>
                  <a:lnTo>
                    <a:pt x="2838" y="811"/>
                  </a:lnTo>
                  <a:cubicBezTo>
                    <a:pt x="3062" y="811"/>
                    <a:pt x="3244" y="629"/>
                    <a:pt x="3244" y="405"/>
                  </a:cubicBezTo>
                  <a:cubicBezTo>
                    <a:pt x="3244" y="182"/>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08" name="Google Shape;1219;p16"/>
            <p:cNvSpPr/>
            <p:nvPr/>
          </p:nvSpPr>
          <p:spPr>
            <a:xfrm>
              <a:off x="3985408" y="4408713"/>
              <a:ext cx="64085" cy="16041"/>
            </a:xfrm>
            <a:custGeom>
              <a:avLst/>
              <a:gdLst/>
              <a:ahLst/>
              <a:cxnLst/>
              <a:rect l="l" t="t" r="r" b="b"/>
              <a:pathLst>
                <a:path w="3244" h="812" extrusionOk="0">
                  <a:moveTo>
                    <a:pt x="406" y="0"/>
                  </a:moveTo>
                  <a:cubicBezTo>
                    <a:pt x="182" y="0"/>
                    <a:pt x="0" y="181"/>
                    <a:pt x="0" y="406"/>
                  </a:cubicBezTo>
                  <a:cubicBezTo>
                    <a:pt x="0" y="630"/>
                    <a:pt x="182" y="811"/>
                    <a:pt x="406" y="811"/>
                  </a:cubicBezTo>
                  <a:lnTo>
                    <a:pt x="2838" y="811"/>
                  </a:lnTo>
                  <a:cubicBezTo>
                    <a:pt x="3062" y="811"/>
                    <a:pt x="3244" y="630"/>
                    <a:pt x="3244" y="406"/>
                  </a:cubicBezTo>
                  <a:cubicBezTo>
                    <a:pt x="3244" y="181"/>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09" name="Google Shape;1220;p16"/>
            <p:cNvSpPr/>
            <p:nvPr/>
          </p:nvSpPr>
          <p:spPr>
            <a:xfrm>
              <a:off x="3985408" y="4312604"/>
              <a:ext cx="64085" cy="16041"/>
            </a:xfrm>
            <a:custGeom>
              <a:avLst/>
              <a:gdLst/>
              <a:ahLst/>
              <a:cxnLst/>
              <a:rect l="l" t="t" r="r" b="b"/>
              <a:pathLst>
                <a:path w="3244" h="812" extrusionOk="0">
                  <a:moveTo>
                    <a:pt x="406" y="0"/>
                  </a:moveTo>
                  <a:cubicBezTo>
                    <a:pt x="182" y="0"/>
                    <a:pt x="0" y="182"/>
                    <a:pt x="0" y="406"/>
                  </a:cubicBezTo>
                  <a:cubicBezTo>
                    <a:pt x="0" y="630"/>
                    <a:pt x="182" y="811"/>
                    <a:pt x="406" y="811"/>
                  </a:cubicBezTo>
                  <a:lnTo>
                    <a:pt x="2838" y="811"/>
                  </a:lnTo>
                  <a:cubicBezTo>
                    <a:pt x="3062" y="811"/>
                    <a:pt x="3244" y="630"/>
                    <a:pt x="3244" y="406"/>
                  </a:cubicBezTo>
                  <a:cubicBezTo>
                    <a:pt x="3244" y="182"/>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10" name="Google Shape;1221;p16"/>
            <p:cNvSpPr/>
            <p:nvPr/>
          </p:nvSpPr>
          <p:spPr>
            <a:xfrm>
              <a:off x="3985408" y="4440735"/>
              <a:ext cx="64085" cy="16041"/>
            </a:xfrm>
            <a:custGeom>
              <a:avLst/>
              <a:gdLst/>
              <a:ahLst/>
              <a:cxnLst/>
              <a:rect l="l" t="t" r="r" b="b"/>
              <a:pathLst>
                <a:path w="3244" h="812" extrusionOk="0">
                  <a:moveTo>
                    <a:pt x="406" y="1"/>
                  </a:moveTo>
                  <a:cubicBezTo>
                    <a:pt x="182" y="1"/>
                    <a:pt x="0" y="183"/>
                    <a:pt x="0" y="406"/>
                  </a:cubicBezTo>
                  <a:cubicBezTo>
                    <a:pt x="0" y="630"/>
                    <a:pt x="182" y="812"/>
                    <a:pt x="406" y="812"/>
                  </a:cubicBezTo>
                  <a:lnTo>
                    <a:pt x="2838" y="812"/>
                  </a:lnTo>
                  <a:cubicBezTo>
                    <a:pt x="3062" y="812"/>
                    <a:pt x="3244" y="630"/>
                    <a:pt x="3244" y="406"/>
                  </a:cubicBezTo>
                  <a:cubicBezTo>
                    <a:pt x="3244" y="183"/>
                    <a:pt x="3062" y="1"/>
                    <a:pt x="2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11" name="Google Shape;1222;p16"/>
            <p:cNvSpPr/>
            <p:nvPr/>
          </p:nvSpPr>
          <p:spPr>
            <a:xfrm>
              <a:off x="3893172" y="4512821"/>
              <a:ext cx="248538" cy="32062"/>
            </a:xfrm>
            <a:custGeom>
              <a:avLst/>
              <a:gdLst/>
              <a:ahLst/>
              <a:cxnLst/>
              <a:rect l="l" t="t" r="r" b="b"/>
              <a:pathLst>
                <a:path w="12581" h="1623" extrusionOk="0">
                  <a:moveTo>
                    <a:pt x="0" y="1"/>
                  </a:moveTo>
                  <a:cubicBezTo>
                    <a:pt x="254" y="557"/>
                    <a:pt x="539" y="1099"/>
                    <a:pt x="856" y="1622"/>
                  </a:cubicBezTo>
                  <a:lnTo>
                    <a:pt x="11726" y="1622"/>
                  </a:lnTo>
                  <a:cubicBezTo>
                    <a:pt x="12043" y="1099"/>
                    <a:pt x="12327" y="557"/>
                    <a:pt x="12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12" name="Google Shape;1223;p16"/>
            <p:cNvSpPr/>
            <p:nvPr/>
          </p:nvSpPr>
          <p:spPr>
            <a:xfrm>
              <a:off x="3893172" y="4224497"/>
              <a:ext cx="248538" cy="32062"/>
            </a:xfrm>
            <a:custGeom>
              <a:avLst/>
              <a:gdLst/>
              <a:ahLst/>
              <a:cxnLst/>
              <a:rect l="l" t="t" r="r" b="b"/>
              <a:pathLst>
                <a:path w="12581" h="1623" extrusionOk="0">
                  <a:moveTo>
                    <a:pt x="856" y="1"/>
                  </a:moveTo>
                  <a:cubicBezTo>
                    <a:pt x="539" y="523"/>
                    <a:pt x="254" y="1065"/>
                    <a:pt x="0" y="1623"/>
                  </a:cubicBezTo>
                  <a:lnTo>
                    <a:pt x="12580" y="1623"/>
                  </a:lnTo>
                  <a:cubicBezTo>
                    <a:pt x="12329" y="1065"/>
                    <a:pt x="12043" y="523"/>
                    <a:pt x="117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13" name="Google Shape;1224;p16"/>
            <p:cNvSpPr/>
            <p:nvPr/>
          </p:nvSpPr>
          <p:spPr>
            <a:xfrm>
              <a:off x="3893172" y="4512821"/>
              <a:ext cx="124061" cy="32062"/>
            </a:xfrm>
            <a:custGeom>
              <a:avLst/>
              <a:gdLst/>
              <a:ahLst/>
              <a:cxnLst/>
              <a:rect l="l" t="t" r="r" b="b"/>
              <a:pathLst>
                <a:path w="6280" h="1623" extrusionOk="0">
                  <a:moveTo>
                    <a:pt x="0" y="1"/>
                  </a:moveTo>
                  <a:cubicBezTo>
                    <a:pt x="254" y="557"/>
                    <a:pt x="539" y="1099"/>
                    <a:pt x="856" y="1622"/>
                  </a:cubicBezTo>
                  <a:lnTo>
                    <a:pt x="6280" y="1622"/>
                  </a:lnTo>
                  <a:lnTo>
                    <a:pt x="628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14" name="Google Shape;1225;p16"/>
            <p:cNvSpPr/>
            <p:nvPr/>
          </p:nvSpPr>
          <p:spPr>
            <a:xfrm>
              <a:off x="3893172" y="4224497"/>
              <a:ext cx="124061" cy="32062"/>
            </a:xfrm>
            <a:custGeom>
              <a:avLst/>
              <a:gdLst/>
              <a:ahLst/>
              <a:cxnLst/>
              <a:rect l="l" t="t" r="r" b="b"/>
              <a:pathLst>
                <a:path w="6280" h="1623" extrusionOk="0">
                  <a:moveTo>
                    <a:pt x="856" y="1"/>
                  </a:moveTo>
                  <a:cubicBezTo>
                    <a:pt x="539" y="523"/>
                    <a:pt x="254" y="1065"/>
                    <a:pt x="0" y="1623"/>
                  </a:cubicBezTo>
                  <a:lnTo>
                    <a:pt x="6280" y="1623"/>
                  </a:lnTo>
                  <a:lnTo>
                    <a:pt x="628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sp>
        <p:nvSpPr>
          <p:cNvPr id="115" name="Rectangle 114"/>
          <p:cNvSpPr/>
          <p:nvPr/>
        </p:nvSpPr>
        <p:spPr>
          <a:xfrm>
            <a:off x="7550440" y="2477277"/>
            <a:ext cx="1074929" cy="6244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grpSp>
        <p:nvGrpSpPr>
          <p:cNvPr id="116" name="Group 115"/>
          <p:cNvGrpSpPr/>
          <p:nvPr/>
        </p:nvGrpSpPr>
        <p:grpSpPr>
          <a:xfrm>
            <a:off x="9723205" y="4488001"/>
            <a:ext cx="1178834" cy="677108"/>
            <a:chOff x="2613058" y="1152075"/>
            <a:chExt cx="816176" cy="677108"/>
          </a:xfrm>
          <a:solidFill>
            <a:srgbClr val="00B0F0"/>
          </a:solidFill>
        </p:grpSpPr>
        <p:sp>
          <p:nvSpPr>
            <p:cNvPr id="117" name="Rectangle 116"/>
            <p:cNvSpPr/>
            <p:nvPr/>
          </p:nvSpPr>
          <p:spPr>
            <a:xfrm>
              <a:off x="2613058" y="1178395"/>
              <a:ext cx="735980" cy="6244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18" name="TextBox 117"/>
            <p:cNvSpPr txBox="1"/>
            <p:nvPr/>
          </p:nvSpPr>
          <p:spPr>
            <a:xfrm>
              <a:off x="2819634" y="1152075"/>
              <a:ext cx="609600" cy="677108"/>
            </a:xfrm>
            <a:prstGeom prst="rect">
              <a:avLst/>
            </a:prstGeom>
            <a:noFill/>
            <a:ln>
              <a:noFill/>
            </a:ln>
          </p:spPr>
          <p:txBody>
            <a:bodyPr wrap="square" rtlCol="0">
              <a:spAutoFit/>
            </a:bodyPr>
            <a:lstStyle/>
            <a:p>
              <a:r>
                <a:rPr lang="en-US" sz="3800" dirty="0">
                  <a:latin typeface="VNI-Avo" pitchFamily="2" charset="0"/>
                </a:rPr>
                <a:t>4</a:t>
              </a:r>
            </a:p>
          </p:txBody>
        </p:sp>
      </p:grpSp>
      <p:grpSp>
        <p:nvGrpSpPr>
          <p:cNvPr id="119" name="Group 118"/>
          <p:cNvGrpSpPr/>
          <p:nvPr/>
        </p:nvGrpSpPr>
        <p:grpSpPr>
          <a:xfrm>
            <a:off x="8136029" y="3433264"/>
            <a:ext cx="1157351" cy="677108"/>
            <a:chOff x="3423424" y="1612792"/>
            <a:chExt cx="804868" cy="677108"/>
          </a:xfrm>
          <a:solidFill>
            <a:srgbClr val="FFFF00"/>
          </a:solidFill>
        </p:grpSpPr>
        <p:sp>
          <p:nvSpPr>
            <p:cNvPr id="120" name="Rectangle 119"/>
            <p:cNvSpPr/>
            <p:nvPr/>
          </p:nvSpPr>
          <p:spPr>
            <a:xfrm>
              <a:off x="3423424" y="1661531"/>
              <a:ext cx="735980" cy="6244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21" name="TextBox 120"/>
            <p:cNvSpPr txBox="1"/>
            <p:nvPr/>
          </p:nvSpPr>
          <p:spPr>
            <a:xfrm>
              <a:off x="3618692" y="1612792"/>
              <a:ext cx="609600" cy="677108"/>
            </a:xfrm>
            <a:prstGeom prst="rect">
              <a:avLst/>
            </a:prstGeom>
            <a:noFill/>
            <a:ln>
              <a:noFill/>
            </a:ln>
          </p:spPr>
          <p:txBody>
            <a:bodyPr wrap="square" rtlCol="0">
              <a:spAutoFit/>
            </a:bodyPr>
            <a:lstStyle/>
            <a:p>
              <a:r>
                <a:rPr lang="en-US" sz="3800" dirty="0" smtClean="0">
                  <a:latin typeface="VNI-Avo" pitchFamily="2" charset="0"/>
                </a:rPr>
                <a:t>1</a:t>
              </a:r>
              <a:endParaRPr lang="en-US" sz="3800" dirty="0">
                <a:latin typeface="VNI-Avo" pitchFamily="2" charset="0"/>
              </a:endParaRPr>
            </a:p>
          </p:txBody>
        </p:sp>
      </p:grpSp>
      <p:grpSp>
        <p:nvGrpSpPr>
          <p:cNvPr id="122" name="Group 121"/>
          <p:cNvGrpSpPr/>
          <p:nvPr/>
        </p:nvGrpSpPr>
        <p:grpSpPr>
          <a:xfrm>
            <a:off x="6359789" y="4462624"/>
            <a:ext cx="1205489" cy="678579"/>
            <a:chOff x="2230244" y="2354553"/>
            <a:chExt cx="818417" cy="678579"/>
          </a:xfrm>
          <a:solidFill>
            <a:srgbClr val="00B0F0"/>
          </a:solidFill>
        </p:grpSpPr>
        <p:sp>
          <p:nvSpPr>
            <p:cNvPr id="123" name="Rectangle 122"/>
            <p:cNvSpPr/>
            <p:nvPr/>
          </p:nvSpPr>
          <p:spPr>
            <a:xfrm>
              <a:off x="2230244" y="2408663"/>
              <a:ext cx="735980" cy="6244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24" name="TextBox 123"/>
            <p:cNvSpPr txBox="1"/>
            <p:nvPr/>
          </p:nvSpPr>
          <p:spPr>
            <a:xfrm>
              <a:off x="2439061" y="2354553"/>
              <a:ext cx="609600" cy="677108"/>
            </a:xfrm>
            <a:prstGeom prst="rect">
              <a:avLst/>
            </a:prstGeom>
            <a:noFill/>
            <a:ln>
              <a:noFill/>
            </a:ln>
          </p:spPr>
          <p:txBody>
            <a:bodyPr wrap="square" rtlCol="0">
              <a:spAutoFit/>
            </a:bodyPr>
            <a:lstStyle/>
            <a:p>
              <a:r>
                <a:rPr lang="en-US" sz="3800" dirty="0">
                  <a:latin typeface="VNI-Avo" pitchFamily="2" charset="0"/>
                </a:rPr>
                <a:t>3</a:t>
              </a:r>
            </a:p>
          </p:txBody>
        </p:sp>
      </p:grpSp>
      <p:grpSp>
        <p:nvGrpSpPr>
          <p:cNvPr id="125" name="Group 124"/>
          <p:cNvGrpSpPr/>
          <p:nvPr/>
        </p:nvGrpSpPr>
        <p:grpSpPr>
          <a:xfrm>
            <a:off x="7481892" y="4493927"/>
            <a:ext cx="1077546" cy="677108"/>
            <a:chOff x="5273867" y="2236107"/>
            <a:chExt cx="1077546" cy="677108"/>
          </a:xfrm>
          <a:solidFill>
            <a:srgbClr val="00B0F0"/>
          </a:solidFill>
        </p:grpSpPr>
        <p:sp>
          <p:nvSpPr>
            <p:cNvPr id="126" name="Rectangle 125"/>
            <p:cNvSpPr/>
            <p:nvPr/>
          </p:nvSpPr>
          <p:spPr>
            <a:xfrm>
              <a:off x="5273867" y="2257607"/>
              <a:ext cx="1077546" cy="6244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27" name="TextBox 126"/>
            <p:cNvSpPr txBox="1"/>
            <p:nvPr/>
          </p:nvSpPr>
          <p:spPr>
            <a:xfrm>
              <a:off x="5583310" y="2236107"/>
              <a:ext cx="609600" cy="677108"/>
            </a:xfrm>
            <a:prstGeom prst="rect">
              <a:avLst/>
            </a:prstGeom>
            <a:noFill/>
            <a:ln>
              <a:noFill/>
            </a:ln>
          </p:spPr>
          <p:txBody>
            <a:bodyPr wrap="square" rtlCol="0">
              <a:spAutoFit/>
            </a:bodyPr>
            <a:lstStyle/>
            <a:p>
              <a:r>
                <a:rPr lang="en-US" sz="3800" dirty="0" smtClean="0">
                  <a:latin typeface="VNI-Avo" pitchFamily="2" charset="0"/>
                </a:rPr>
                <a:t>0</a:t>
              </a:r>
              <a:endParaRPr lang="en-US" sz="3800" dirty="0">
                <a:latin typeface="VNI-Avo" pitchFamily="2" charset="0"/>
              </a:endParaRPr>
            </a:p>
          </p:txBody>
        </p:sp>
      </p:grpSp>
      <p:grpSp>
        <p:nvGrpSpPr>
          <p:cNvPr id="128" name="Group 127"/>
          <p:cNvGrpSpPr/>
          <p:nvPr/>
        </p:nvGrpSpPr>
        <p:grpSpPr>
          <a:xfrm>
            <a:off x="7020379" y="3456126"/>
            <a:ext cx="1076548" cy="677108"/>
            <a:chOff x="5374888" y="2456266"/>
            <a:chExt cx="735980" cy="677108"/>
          </a:xfrm>
          <a:solidFill>
            <a:srgbClr val="FFFF00"/>
          </a:solidFill>
        </p:grpSpPr>
        <p:sp>
          <p:nvSpPr>
            <p:cNvPr id="129" name="Rectangle 128"/>
            <p:cNvSpPr/>
            <p:nvPr/>
          </p:nvSpPr>
          <p:spPr>
            <a:xfrm>
              <a:off x="5374888" y="2488006"/>
              <a:ext cx="735980" cy="6244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30" name="TextBox 129"/>
            <p:cNvSpPr txBox="1"/>
            <p:nvPr/>
          </p:nvSpPr>
          <p:spPr>
            <a:xfrm>
              <a:off x="5483992" y="2456266"/>
              <a:ext cx="609600" cy="677108"/>
            </a:xfrm>
            <a:prstGeom prst="rect">
              <a:avLst/>
            </a:prstGeom>
            <a:noFill/>
            <a:ln>
              <a:noFill/>
            </a:ln>
          </p:spPr>
          <p:txBody>
            <a:bodyPr wrap="square" rtlCol="0">
              <a:spAutoFit/>
            </a:bodyPr>
            <a:lstStyle/>
            <a:p>
              <a:r>
                <a:rPr lang="en-US" sz="3800" dirty="0" smtClean="0">
                  <a:latin typeface="VNI-Avo" pitchFamily="2" charset="0"/>
                </a:rPr>
                <a:t> 3</a:t>
              </a:r>
              <a:endParaRPr lang="en-US" sz="3800" dirty="0">
                <a:latin typeface="VNI-Avo" pitchFamily="2" charset="0"/>
              </a:endParaRPr>
            </a:p>
          </p:txBody>
        </p:sp>
      </p:grpSp>
      <p:sp>
        <p:nvSpPr>
          <p:cNvPr id="131" name="TextBox 130"/>
          <p:cNvSpPr txBox="1"/>
          <p:nvPr/>
        </p:nvSpPr>
        <p:spPr>
          <a:xfrm>
            <a:off x="8401317" y="4106107"/>
            <a:ext cx="394529" cy="584775"/>
          </a:xfrm>
          <a:prstGeom prst="rect">
            <a:avLst/>
          </a:prstGeom>
          <a:noFill/>
        </p:spPr>
        <p:txBody>
          <a:bodyPr wrap="square" rtlCol="0">
            <a:spAutoFit/>
          </a:bodyPr>
          <a:lstStyle/>
          <a:p>
            <a:r>
              <a:rPr lang="en-US" sz="3200" dirty="0" smtClean="0">
                <a:solidFill>
                  <a:srgbClr val="FF0000"/>
                </a:solidFill>
                <a:latin typeface="VNI-Avo" pitchFamily="2" charset="0"/>
              </a:rPr>
              <a:t>+</a:t>
            </a:r>
            <a:endParaRPr lang="en-US" sz="3200" dirty="0">
              <a:solidFill>
                <a:srgbClr val="FF0000"/>
              </a:solidFill>
              <a:latin typeface="VNI-Avo" pitchFamily="2" charset="0"/>
            </a:endParaRPr>
          </a:p>
        </p:txBody>
      </p:sp>
      <p:sp>
        <p:nvSpPr>
          <p:cNvPr id="132" name="TextBox 131"/>
          <p:cNvSpPr txBox="1"/>
          <p:nvPr/>
        </p:nvSpPr>
        <p:spPr>
          <a:xfrm>
            <a:off x="9600582" y="4093111"/>
            <a:ext cx="394529" cy="584775"/>
          </a:xfrm>
          <a:prstGeom prst="rect">
            <a:avLst/>
          </a:prstGeom>
          <a:noFill/>
        </p:spPr>
        <p:txBody>
          <a:bodyPr wrap="square" rtlCol="0">
            <a:spAutoFit/>
          </a:bodyPr>
          <a:lstStyle/>
          <a:p>
            <a:r>
              <a:rPr lang="en-US" sz="3200" dirty="0" smtClean="0">
                <a:solidFill>
                  <a:srgbClr val="FF0000"/>
                </a:solidFill>
                <a:latin typeface="VNI-Avo" pitchFamily="2" charset="0"/>
              </a:rPr>
              <a:t>+</a:t>
            </a:r>
            <a:endParaRPr lang="en-US" sz="3200" dirty="0">
              <a:solidFill>
                <a:srgbClr val="FF0000"/>
              </a:solidFill>
              <a:latin typeface="VNI-Avo" pitchFamily="2" charset="0"/>
            </a:endParaRPr>
          </a:p>
        </p:txBody>
      </p:sp>
      <p:grpSp>
        <p:nvGrpSpPr>
          <p:cNvPr id="133" name="Group 132"/>
          <p:cNvGrpSpPr/>
          <p:nvPr/>
        </p:nvGrpSpPr>
        <p:grpSpPr>
          <a:xfrm>
            <a:off x="8607756" y="4493104"/>
            <a:ext cx="1077546" cy="677108"/>
            <a:chOff x="5273867" y="2236107"/>
            <a:chExt cx="1077546" cy="677108"/>
          </a:xfrm>
          <a:solidFill>
            <a:srgbClr val="00B0F0"/>
          </a:solidFill>
        </p:grpSpPr>
        <p:sp>
          <p:nvSpPr>
            <p:cNvPr id="134" name="Rectangle 133"/>
            <p:cNvSpPr/>
            <p:nvPr/>
          </p:nvSpPr>
          <p:spPr>
            <a:xfrm>
              <a:off x="5273867" y="2257607"/>
              <a:ext cx="1077546" cy="6244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35" name="TextBox 134"/>
            <p:cNvSpPr txBox="1"/>
            <p:nvPr/>
          </p:nvSpPr>
          <p:spPr>
            <a:xfrm>
              <a:off x="5583310" y="2236107"/>
              <a:ext cx="609600" cy="677108"/>
            </a:xfrm>
            <a:prstGeom prst="rect">
              <a:avLst/>
            </a:prstGeom>
            <a:noFill/>
            <a:ln>
              <a:noFill/>
            </a:ln>
          </p:spPr>
          <p:txBody>
            <a:bodyPr wrap="square" rtlCol="0">
              <a:spAutoFit/>
            </a:bodyPr>
            <a:lstStyle/>
            <a:p>
              <a:endParaRPr lang="en-US" sz="3800" dirty="0">
                <a:latin typeface="VNI-Avo" pitchFamily="2" charset="0"/>
              </a:endParaRPr>
            </a:p>
          </p:txBody>
        </p:sp>
      </p:grpSp>
      <p:sp>
        <p:nvSpPr>
          <p:cNvPr id="136" name="Rectangle 135"/>
          <p:cNvSpPr/>
          <p:nvPr/>
        </p:nvSpPr>
        <p:spPr>
          <a:xfrm>
            <a:off x="9228528" y="3474165"/>
            <a:ext cx="1058294" cy="62446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37" name="Rectangle 136"/>
          <p:cNvSpPr/>
          <p:nvPr/>
        </p:nvSpPr>
        <p:spPr>
          <a:xfrm>
            <a:off x="8657427" y="2475827"/>
            <a:ext cx="1074929" cy="6244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38" name="Rectangle 137"/>
          <p:cNvSpPr/>
          <p:nvPr/>
        </p:nvSpPr>
        <p:spPr>
          <a:xfrm>
            <a:off x="8127711" y="1456398"/>
            <a:ext cx="1074929" cy="624469"/>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sp>
        <p:nvSpPr>
          <p:cNvPr id="139" name="Left Brace 138"/>
          <p:cNvSpPr/>
          <p:nvPr/>
        </p:nvSpPr>
        <p:spPr>
          <a:xfrm rot="5400000">
            <a:off x="9599298" y="3765534"/>
            <a:ext cx="397098" cy="91187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atin typeface="VNI-Avo" pitchFamily="2" charset="0"/>
            </a:endParaRPr>
          </a:p>
        </p:txBody>
      </p:sp>
      <p:sp>
        <p:nvSpPr>
          <p:cNvPr id="140" name="TextBox 139"/>
          <p:cNvSpPr txBox="1"/>
          <p:nvPr/>
        </p:nvSpPr>
        <p:spPr>
          <a:xfrm>
            <a:off x="8942136" y="4506224"/>
            <a:ext cx="876568" cy="677108"/>
          </a:xfrm>
          <a:prstGeom prst="rect">
            <a:avLst/>
          </a:prstGeom>
          <a:noFill/>
          <a:ln>
            <a:noFill/>
          </a:ln>
        </p:spPr>
        <p:txBody>
          <a:bodyPr wrap="square" rtlCol="0">
            <a:spAutoFit/>
          </a:bodyPr>
          <a:lstStyle/>
          <a:p>
            <a:r>
              <a:rPr lang="en-US" sz="3800" dirty="0" smtClean="0">
                <a:solidFill>
                  <a:srgbClr val="FF0000"/>
                </a:solidFill>
                <a:latin typeface="VNI-Avo" pitchFamily="2" charset="0"/>
              </a:rPr>
              <a:t>1</a:t>
            </a:r>
            <a:endParaRPr lang="en-US" sz="3800" dirty="0">
              <a:solidFill>
                <a:srgbClr val="FF0000"/>
              </a:solidFill>
              <a:latin typeface="VNI-Avo" pitchFamily="2" charset="0"/>
            </a:endParaRPr>
          </a:p>
        </p:txBody>
      </p:sp>
      <p:sp>
        <p:nvSpPr>
          <p:cNvPr id="141" name="TextBox 140"/>
          <p:cNvSpPr txBox="1"/>
          <p:nvPr/>
        </p:nvSpPr>
        <p:spPr>
          <a:xfrm>
            <a:off x="9554511" y="3431349"/>
            <a:ext cx="876568" cy="677108"/>
          </a:xfrm>
          <a:prstGeom prst="rect">
            <a:avLst/>
          </a:prstGeom>
          <a:noFill/>
          <a:ln>
            <a:noFill/>
          </a:ln>
        </p:spPr>
        <p:txBody>
          <a:bodyPr wrap="square" rtlCol="0">
            <a:spAutoFit/>
          </a:bodyPr>
          <a:lstStyle/>
          <a:p>
            <a:r>
              <a:rPr lang="en-US" sz="3800" dirty="0" smtClean="0">
                <a:solidFill>
                  <a:srgbClr val="FF0000"/>
                </a:solidFill>
                <a:latin typeface="VNI-Avo" pitchFamily="2" charset="0"/>
              </a:rPr>
              <a:t>5</a:t>
            </a:r>
            <a:endParaRPr lang="en-US" sz="3800" dirty="0">
              <a:solidFill>
                <a:srgbClr val="FF0000"/>
              </a:solidFill>
              <a:latin typeface="VNI-Avo" pitchFamily="2" charset="0"/>
            </a:endParaRPr>
          </a:p>
        </p:txBody>
      </p:sp>
      <p:sp>
        <p:nvSpPr>
          <p:cNvPr id="142" name="Left Brace 141"/>
          <p:cNvSpPr/>
          <p:nvPr/>
        </p:nvSpPr>
        <p:spPr>
          <a:xfrm rot="5400000">
            <a:off x="8463665" y="1761823"/>
            <a:ext cx="397098" cy="91187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atin typeface="VNI-Avo" pitchFamily="2" charset="0"/>
            </a:endParaRPr>
          </a:p>
        </p:txBody>
      </p:sp>
      <p:sp>
        <p:nvSpPr>
          <p:cNvPr id="143" name="Left Brace 142"/>
          <p:cNvSpPr/>
          <p:nvPr/>
        </p:nvSpPr>
        <p:spPr>
          <a:xfrm rot="5400000">
            <a:off x="9021802" y="2766114"/>
            <a:ext cx="397098" cy="91187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atin typeface="VNI-Avo" pitchFamily="2" charset="0"/>
            </a:endParaRPr>
          </a:p>
        </p:txBody>
      </p:sp>
      <p:sp>
        <p:nvSpPr>
          <p:cNvPr id="144" name="Left Brace 143"/>
          <p:cNvSpPr/>
          <p:nvPr/>
        </p:nvSpPr>
        <p:spPr>
          <a:xfrm rot="5400000">
            <a:off x="7912072" y="2757788"/>
            <a:ext cx="397098" cy="91187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atin typeface="VNI-Avo" pitchFamily="2" charset="0"/>
            </a:endParaRPr>
          </a:p>
        </p:txBody>
      </p:sp>
      <p:sp>
        <p:nvSpPr>
          <p:cNvPr id="145" name="TextBox 144"/>
          <p:cNvSpPr txBox="1"/>
          <p:nvPr/>
        </p:nvSpPr>
        <p:spPr>
          <a:xfrm>
            <a:off x="7726432" y="2445881"/>
            <a:ext cx="891687" cy="677108"/>
          </a:xfrm>
          <a:prstGeom prst="rect">
            <a:avLst/>
          </a:prstGeom>
          <a:noFill/>
          <a:ln>
            <a:noFill/>
          </a:ln>
        </p:spPr>
        <p:txBody>
          <a:bodyPr wrap="square" rtlCol="0">
            <a:spAutoFit/>
          </a:bodyPr>
          <a:lstStyle/>
          <a:p>
            <a:r>
              <a:rPr lang="en-US" sz="3800" dirty="0" smtClean="0">
                <a:latin typeface="VNI-Avo" pitchFamily="2" charset="0"/>
              </a:rPr>
              <a:t> </a:t>
            </a:r>
            <a:r>
              <a:rPr lang="en-US" sz="3800" dirty="0" smtClean="0">
                <a:solidFill>
                  <a:srgbClr val="FF0000"/>
                </a:solidFill>
                <a:latin typeface="VNI-Avo" pitchFamily="2" charset="0"/>
              </a:rPr>
              <a:t>4</a:t>
            </a:r>
            <a:endParaRPr lang="en-US" sz="3800" dirty="0">
              <a:solidFill>
                <a:srgbClr val="FF0000"/>
              </a:solidFill>
              <a:latin typeface="VNI-Avo" pitchFamily="2" charset="0"/>
            </a:endParaRPr>
          </a:p>
        </p:txBody>
      </p:sp>
      <p:sp>
        <p:nvSpPr>
          <p:cNvPr id="146" name="TextBox 145"/>
          <p:cNvSpPr txBox="1"/>
          <p:nvPr/>
        </p:nvSpPr>
        <p:spPr>
          <a:xfrm>
            <a:off x="8849612" y="2430085"/>
            <a:ext cx="891687" cy="677108"/>
          </a:xfrm>
          <a:prstGeom prst="rect">
            <a:avLst/>
          </a:prstGeom>
          <a:noFill/>
          <a:ln>
            <a:noFill/>
          </a:ln>
        </p:spPr>
        <p:txBody>
          <a:bodyPr wrap="square" rtlCol="0">
            <a:spAutoFit/>
          </a:bodyPr>
          <a:lstStyle/>
          <a:p>
            <a:r>
              <a:rPr lang="en-US" sz="3800" dirty="0" smtClean="0">
                <a:latin typeface="VNI-Avo" pitchFamily="2" charset="0"/>
              </a:rPr>
              <a:t> </a:t>
            </a:r>
            <a:r>
              <a:rPr lang="en-US" sz="3800" dirty="0" smtClean="0">
                <a:solidFill>
                  <a:srgbClr val="FF0000"/>
                </a:solidFill>
                <a:latin typeface="VNI-Avo" pitchFamily="2" charset="0"/>
              </a:rPr>
              <a:t>6</a:t>
            </a:r>
            <a:endParaRPr lang="en-US" sz="3800" dirty="0">
              <a:solidFill>
                <a:srgbClr val="FF0000"/>
              </a:solidFill>
              <a:latin typeface="VNI-Avo" pitchFamily="2" charset="0"/>
            </a:endParaRPr>
          </a:p>
        </p:txBody>
      </p:sp>
      <p:sp>
        <p:nvSpPr>
          <p:cNvPr id="147" name="TextBox 146"/>
          <p:cNvSpPr txBox="1"/>
          <p:nvPr/>
        </p:nvSpPr>
        <p:spPr>
          <a:xfrm>
            <a:off x="8136029" y="1429445"/>
            <a:ext cx="891687" cy="677108"/>
          </a:xfrm>
          <a:prstGeom prst="rect">
            <a:avLst/>
          </a:prstGeom>
          <a:noFill/>
          <a:ln>
            <a:noFill/>
          </a:ln>
        </p:spPr>
        <p:txBody>
          <a:bodyPr wrap="square" rtlCol="0">
            <a:spAutoFit/>
          </a:bodyPr>
          <a:lstStyle/>
          <a:p>
            <a:r>
              <a:rPr lang="en-US" sz="3800" dirty="0" smtClean="0">
                <a:latin typeface="VNI-Avo" pitchFamily="2" charset="0"/>
              </a:rPr>
              <a:t> </a:t>
            </a:r>
            <a:r>
              <a:rPr lang="en-US" sz="3800" dirty="0" smtClean="0">
                <a:solidFill>
                  <a:schemeClr val="bg1"/>
                </a:solidFill>
                <a:latin typeface="VNI-Avo" pitchFamily="2" charset="0"/>
              </a:rPr>
              <a:t>10</a:t>
            </a:r>
            <a:endParaRPr lang="en-US" sz="3800" dirty="0">
              <a:solidFill>
                <a:schemeClr val="bg1"/>
              </a:solidFill>
              <a:latin typeface="VNI-Avo" pitchFamily="2" charset="0"/>
            </a:endParaRPr>
          </a:p>
        </p:txBody>
      </p:sp>
      <p:sp>
        <p:nvSpPr>
          <p:cNvPr id="148" name="TextBox 147"/>
          <p:cNvSpPr txBox="1"/>
          <p:nvPr/>
        </p:nvSpPr>
        <p:spPr>
          <a:xfrm>
            <a:off x="8462333" y="2065840"/>
            <a:ext cx="394529" cy="584775"/>
          </a:xfrm>
          <a:prstGeom prst="rect">
            <a:avLst/>
          </a:prstGeom>
          <a:noFill/>
        </p:spPr>
        <p:txBody>
          <a:bodyPr wrap="square" rtlCol="0">
            <a:spAutoFit/>
          </a:bodyPr>
          <a:lstStyle/>
          <a:p>
            <a:r>
              <a:rPr lang="en-US" sz="3200" dirty="0" smtClean="0">
                <a:solidFill>
                  <a:srgbClr val="FF0000"/>
                </a:solidFill>
                <a:latin typeface="VNI-Avo" pitchFamily="2" charset="0"/>
              </a:rPr>
              <a:t>+</a:t>
            </a:r>
            <a:endParaRPr lang="en-US" sz="3200" dirty="0">
              <a:solidFill>
                <a:srgbClr val="FF0000"/>
              </a:solidFill>
              <a:latin typeface="VNI-Avo" pitchFamily="2" charset="0"/>
            </a:endParaRPr>
          </a:p>
        </p:txBody>
      </p:sp>
      <p:sp>
        <p:nvSpPr>
          <p:cNvPr id="149" name="TextBox 148"/>
          <p:cNvSpPr txBox="1"/>
          <p:nvPr/>
        </p:nvSpPr>
        <p:spPr>
          <a:xfrm>
            <a:off x="9024037" y="3070092"/>
            <a:ext cx="394529" cy="584775"/>
          </a:xfrm>
          <a:prstGeom prst="rect">
            <a:avLst/>
          </a:prstGeom>
          <a:noFill/>
        </p:spPr>
        <p:txBody>
          <a:bodyPr wrap="square" rtlCol="0">
            <a:spAutoFit/>
          </a:bodyPr>
          <a:lstStyle/>
          <a:p>
            <a:r>
              <a:rPr lang="en-US" sz="3200" dirty="0" smtClean="0">
                <a:solidFill>
                  <a:srgbClr val="FF0000"/>
                </a:solidFill>
                <a:latin typeface="VNI-Avo" pitchFamily="2" charset="0"/>
              </a:rPr>
              <a:t>+</a:t>
            </a:r>
            <a:endParaRPr lang="en-US" sz="3200" dirty="0">
              <a:solidFill>
                <a:srgbClr val="FF0000"/>
              </a:solidFill>
              <a:latin typeface="VNI-Avo" pitchFamily="2" charset="0"/>
            </a:endParaRPr>
          </a:p>
        </p:txBody>
      </p:sp>
      <p:sp>
        <p:nvSpPr>
          <p:cNvPr id="150" name="TextBox 149"/>
          <p:cNvSpPr txBox="1"/>
          <p:nvPr/>
        </p:nvSpPr>
        <p:spPr>
          <a:xfrm>
            <a:off x="7923226" y="3076239"/>
            <a:ext cx="394529" cy="584775"/>
          </a:xfrm>
          <a:prstGeom prst="rect">
            <a:avLst/>
          </a:prstGeom>
          <a:noFill/>
        </p:spPr>
        <p:txBody>
          <a:bodyPr wrap="square" rtlCol="0">
            <a:spAutoFit/>
          </a:bodyPr>
          <a:lstStyle/>
          <a:p>
            <a:r>
              <a:rPr lang="en-US" sz="3200" dirty="0" smtClean="0">
                <a:solidFill>
                  <a:srgbClr val="FF0000"/>
                </a:solidFill>
                <a:latin typeface="VNI-Avo" pitchFamily="2" charset="0"/>
              </a:rPr>
              <a:t>+</a:t>
            </a:r>
            <a:endParaRPr lang="en-US" sz="3200" dirty="0">
              <a:solidFill>
                <a:srgbClr val="FF0000"/>
              </a:solidFill>
              <a:latin typeface="VNI-Avo" pitchFamily="2" charset="0"/>
            </a:endParaRPr>
          </a:p>
        </p:txBody>
      </p:sp>
      <p:sp>
        <p:nvSpPr>
          <p:cNvPr id="151" name="Left Brace 150"/>
          <p:cNvSpPr/>
          <p:nvPr/>
        </p:nvSpPr>
        <p:spPr>
          <a:xfrm rot="5400000">
            <a:off x="8448857" y="3785820"/>
            <a:ext cx="397098" cy="911872"/>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latin typeface="VNI-Avo" pitchFamily="2" charset="0"/>
            </a:endParaRPr>
          </a:p>
        </p:txBody>
      </p:sp>
    </p:spTree>
    <p:extLst>
      <p:ext uri="{BB962C8B-B14F-4D97-AF65-F5344CB8AC3E}">
        <p14:creationId xmlns:p14="http://schemas.microsoft.com/office/powerpoint/2010/main" val="38341240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22" presetClass="entr" presetSubtype="4"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par>
                                <p:cTn id="22" presetID="22" presetClass="entr" presetSubtype="4"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barn(inVertical)">
                                      <p:cBhvr>
                                        <p:cTn id="50" dur="500"/>
                                        <p:tgtEl>
                                          <p:spTgt spid="4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inVertical)">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inVertical)">
                                      <p:cBhvr>
                                        <p:cTn id="63" dur="500"/>
                                        <p:tgtEl>
                                          <p:spTgt spid="5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barn(inVertical)">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wipe(down)">
                                      <p:cBhvr>
                                        <p:cTn id="71" dur="500"/>
                                        <p:tgtEl>
                                          <p:spTgt spid="138"/>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wipe(down)">
                                      <p:cBhvr>
                                        <p:cTn id="74" dur="500"/>
                                        <p:tgtEl>
                                          <p:spTgt spid="115"/>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wipe(down)">
                                      <p:cBhvr>
                                        <p:cTn id="77" dur="500"/>
                                        <p:tgtEl>
                                          <p:spTgt spid="137"/>
                                        </p:tgtEl>
                                      </p:cBhvr>
                                    </p:animEffect>
                                  </p:childTnLst>
                                </p:cTn>
                              </p:par>
                              <p:par>
                                <p:cTn id="78" presetID="22" presetClass="entr" presetSubtype="4" fill="hold" nodeType="withEffect">
                                  <p:stCondLst>
                                    <p:cond delay="0"/>
                                  </p:stCondLst>
                                  <p:childTnLst>
                                    <p:set>
                                      <p:cBhvr>
                                        <p:cTn id="79" dur="1" fill="hold">
                                          <p:stCondLst>
                                            <p:cond delay="0"/>
                                          </p:stCondLst>
                                        </p:cTn>
                                        <p:tgtEl>
                                          <p:spTgt spid="128"/>
                                        </p:tgtEl>
                                        <p:attrNameLst>
                                          <p:attrName>style.visibility</p:attrName>
                                        </p:attrNameLst>
                                      </p:cBhvr>
                                      <p:to>
                                        <p:strVal val="visible"/>
                                      </p:to>
                                    </p:set>
                                    <p:animEffect transition="in" filter="wipe(down)">
                                      <p:cBhvr>
                                        <p:cTn id="80" dur="500"/>
                                        <p:tgtEl>
                                          <p:spTgt spid="128"/>
                                        </p:tgtEl>
                                      </p:cBhvr>
                                    </p:animEffect>
                                  </p:childTnLst>
                                </p:cTn>
                              </p:par>
                              <p:par>
                                <p:cTn id="81" presetID="22" presetClass="entr" presetSubtype="4"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Effect transition="in" filter="wipe(down)">
                                      <p:cBhvr>
                                        <p:cTn id="83" dur="500"/>
                                        <p:tgtEl>
                                          <p:spTgt spid="11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36"/>
                                        </p:tgtEl>
                                        <p:attrNameLst>
                                          <p:attrName>style.visibility</p:attrName>
                                        </p:attrNameLst>
                                      </p:cBhvr>
                                      <p:to>
                                        <p:strVal val="visible"/>
                                      </p:to>
                                    </p:set>
                                    <p:animEffect transition="in" filter="wipe(down)">
                                      <p:cBhvr>
                                        <p:cTn id="86" dur="500"/>
                                        <p:tgtEl>
                                          <p:spTgt spid="136"/>
                                        </p:tgtEl>
                                      </p:cBhvr>
                                    </p:animEffect>
                                  </p:childTnLst>
                                </p:cTn>
                              </p:par>
                              <p:par>
                                <p:cTn id="87" presetID="22" presetClass="entr" presetSubtype="4" fill="hold" nodeType="with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down)">
                                      <p:cBhvr>
                                        <p:cTn id="89" dur="500"/>
                                        <p:tgtEl>
                                          <p:spTgt spid="122"/>
                                        </p:tgtEl>
                                      </p:cBhvr>
                                    </p:animEffect>
                                  </p:childTnLst>
                                </p:cTn>
                              </p:par>
                              <p:par>
                                <p:cTn id="90" presetID="22" presetClass="entr" presetSubtype="4" fill="hold" nodeType="withEffect">
                                  <p:stCondLst>
                                    <p:cond delay="0"/>
                                  </p:stCondLst>
                                  <p:childTnLst>
                                    <p:set>
                                      <p:cBhvr>
                                        <p:cTn id="91" dur="1" fill="hold">
                                          <p:stCondLst>
                                            <p:cond delay="0"/>
                                          </p:stCondLst>
                                        </p:cTn>
                                        <p:tgtEl>
                                          <p:spTgt spid="125"/>
                                        </p:tgtEl>
                                        <p:attrNameLst>
                                          <p:attrName>style.visibility</p:attrName>
                                        </p:attrNameLst>
                                      </p:cBhvr>
                                      <p:to>
                                        <p:strVal val="visible"/>
                                      </p:to>
                                    </p:set>
                                    <p:animEffect transition="in" filter="wipe(down)">
                                      <p:cBhvr>
                                        <p:cTn id="92" dur="500"/>
                                        <p:tgtEl>
                                          <p:spTgt spid="125"/>
                                        </p:tgtEl>
                                      </p:cBhvr>
                                    </p:animEffect>
                                  </p:childTnLst>
                                </p:cTn>
                              </p:par>
                              <p:par>
                                <p:cTn id="93" presetID="22" presetClass="entr" presetSubtype="4" fill="hold" nodeType="withEffect">
                                  <p:stCondLst>
                                    <p:cond delay="0"/>
                                  </p:stCondLst>
                                  <p:childTnLst>
                                    <p:set>
                                      <p:cBhvr>
                                        <p:cTn id="94" dur="1" fill="hold">
                                          <p:stCondLst>
                                            <p:cond delay="0"/>
                                          </p:stCondLst>
                                        </p:cTn>
                                        <p:tgtEl>
                                          <p:spTgt spid="133"/>
                                        </p:tgtEl>
                                        <p:attrNameLst>
                                          <p:attrName>style.visibility</p:attrName>
                                        </p:attrNameLst>
                                      </p:cBhvr>
                                      <p:to>
                                        <p:strVal val="visible"/>
                                      </p:to>
                                    </p:set>
                                    <p:animEffect transition="in" filter="wipe(down)">
                                      <p:cBhvr>
                                        <p:cTn id="95" dur="500"/>
                                        <p:tgtEl>
                                          <p:spTgt spid="133"/>
                                        </p:tgtEl>
                                      </p:cBhvr>
                                    </p:animEffect>
                                  </p:childTnLst>
                                </p:cTn>
                              </p:par>
                              <p:par>
                                <p:cTn id="96" presetID="22" presetClass="entr" presetSubtype="4" fill="hold" nodeType="withEffect">
                                  <p:stCondLst>
                                    <p:cond delay="0"/>
                                  </p:stCondLst>
                                  <p:childTnLst>
                                    <p:set>
                                      <p:cBhvr>
                                        <p:cTn id="97" dur="1" fill="hold">
                                          <p:stCondLst>
                                            <p:cond delay="0"/>
                                          </p:stCondLst>
                                        </p:cTn>
                                        <p:tgtEl>
                                          <p:spTgt spid="116"/>
                                        </p:tgtEl>
                                        <p:attrNameLst>
                                          <p:attrName>style.visibility</p:attrName>
                                        </p:attrNameLst>
                                      </p:cBhvr>
                                      <p:to>
                                        <p:strVal val="visible"/>
                                      </p:to>
                                    </p:set>
                                    <p:animEffect transition="in" filter="wipe(down)">
                                      <p:cBhvr>
                                        <p:cTn id="98" dur="500"/>
                                        <p:tgtEl>
                                          <p:spTgt spid="11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31"/>
                                        </p:tgtEl>
                                        <p:attrNameLst>
                                          <p:attrName>style.visibility</p:attrName>
                                        </p:attrNameLst>
                                      </p:cBhvr>
                                      <p:to>
                                        <p:strVal val="visible"/>
                                      </p:to>
                                    </p:set>
                                    <p:animEffect transition="in" filter="wipe(down)">
                                      <p:cBhvr>
                                        <p:cTn id="103" dur="500"/>
                                        <p:tgtEl>
                                          <p:spTgt spid="13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140"/>
                                        </p:tgtEl>
                                        <p:attrNameLst>
                                          <p:attrName>style.visibility</p:attrName>
                                        </p:attrNameLst>
                                      </p:cBhvr>
                                      <p:to>
                                        <p:strVal val="visible"/>
                                      </p:to>
                                    </p:set>
                                    <p:animEffect transition="in" filter="wipe(down)">
                                      <p:cBhvr>
                                        <p:cTn id="108" dur="500"/>
                                        <p:tgtEl>
                                          <p:spTgt spid="14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151"/>
                                        </p:tgtEl>
                                        <p:attrNameLst>
                                          <p:attrName>style.visibility</p:attrName>
                                        </p:attrNameLst>
                                      </p:cBhvr>
                                      <p:to>
                                        <p:strVal val="visible"/>
                                      </p:to>
                                    </p:set>
                                    <p:animEffect transition="in" filter="wipe(down)">
                                      <p:cBhvr>
                                        <p:cTn id="111" dur="500"/>
                                        <p:tgtEl>
                                          <p:spTgt spid="151"/>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grpId="0" nodeType="clickEffect">
                                  <p:stCondLst>
                                    <p:cond delay="0"/>
                                  </p:stCondLst>
                                  <p:childTnLst>
                                    <p:set>
                                      <p:cBhvr>
                                        <p:cTn id="115" dur="1" fill="hold">
                                          <p:stCondLst>
                                            <p:cond delay="0"/>
                                          </p:stCondLst>
                                        </p:cTn>
                                        <p:tgtEl>
                                          <p:spTgt spid="132"/>
                                        </p:tgtEl>
                                        <p:attrNameLst>
                                          <p:attrName>style.visibility</p:attrName>
                                        </p:attrNameLst>
                                      </p:cBhvr>
                                      <p:to>
                                        <p:strVal val="visible"/>
                                      </p:to>
                                    </p:set>
                                    <p:animEffect transition="in" filter="wipe(down)">
                                      <p:cBhvr>
                                        <p:cTn id="116" dur="500"/>
                                        <p:tgtEl>
                                          <p:spTgt spid="132"/>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139"/>
                                        </p:tgtEl>
                                        <p:attrNameLst>
                                          <p:attrName>style.visibility</p:attrName>
                                        </p:attrNameLst>
                                      </p:cBhvr>
                                      <p:to>
                                        <p:strVal val="visible"/>
                                      </p:to>
                                    </p:set>
                                    <p:animEffect transition="in" filter="barn(inVertical)">
                                      <p:cBhvr>
                                        <p:cTn id="121" dur="500"/>
                                        <p:tgtEl>
                                          <p:spTgt spid="139"/>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141"/>
                                        </p:tgtEl>
                                        <p:attrNameLst>
                                          <p:attrName>style.visibility</p:attrName>
                                        </p:attrNameLst>
                                      </p:cBhvr>
                                      <p:to>
                                        <p:strVal val="visible"/>
                                      </p:to>
                                    </p:set>
                                    <p:animEffect transition="in" filter="barn(inVertical)">
                                      <p:cBhvr>
                                        <p:cTn id="124" dur="500"/>
                                        <p:tgtEl>
                                          <p:spTgt spid="14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149"/>
                                        </p:tgtEl>
                                        <p:attrNameLst>
                                          <p:attrName>style.visibility</p:attrName>
                                        </p:attrNameLst>
                                      </p:cBhvr>
                                      <p:to>
                                        <p:strVal val="visible"/>
                                      </p:to>
                                    </p:set>
                                    <p:animEffect transition="in" filter="wipe(down)">
                                      <p:cBhvr>
                                        <p:cTn id="129" dur="500"/>
                                        <p:tgtEl>
                                          <p:spTgt spid="149"/>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barn(inVertical)">
                                      <p:cBhvr>
                                        <p:cTn id="134" dur="500"/>
                                        <p:tgtEl>
                                          <p:spTgt spid="143"/>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46"/>
                                        </p:tgtEl>
                                        <p:attrNameLst>
                                          <p:attrName>style.visibility</p:attrName>
                                        </p:attrNameLst>
                                      </p:cBhvr>
                                      <p:to>
                                        <p:strVal val="visible"/>
                                      </p:to>
                                    </p:set>
                                    <p:animEffect transition="in" filter="barn(inVertical)">
                                      <p:cBhvr>
                                        <p:cTn id="137" dur="500"/>
                                        <p:tgtEl>
                                          <p:spTgt spid="146"/>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50"/>
                                        </p:tgtEl>
                                        <p:attrNameLst>
                                          <p:attrName>style.visibility</p:attrName>
                                        </p:attrNameLst>
                                      </p:cBhvr>
                                      <p:to>
                                        <p:strVal val="visible"/>
                                      </p:to>
                                    </p:set>
                                    <p:animEffect transition="in" filter="wipe(down)">
                                      <p:cBhvr>
                                        <p:cTn id="142" dur="500"/>
                                        <p:tgtEl>
                                          <p:spTgt spid="150"/>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grpId="0" nodeType="clickEffect">
                                  <p:stCondLst>
                                    <p:cond delay="0"/>
                                  </p:stCondLst>
                                  <p:childTnLst>
                                    <p:set>
                                      <p:cBhvr>
                                        <p:cTn id="146" dur="1" fill="hold">
                                          <p:stCondLst>
                                            <p:cond delay="0"/>
                                          </p:stCondLst>
                                        </p:cTn>
                                        <p:tgtEl>
                                          <p:spTgt spid="144"/>
                                        </p:tgtEl>
                                        <p:attrNameLst>
                                          <p:attrName>style.visibility</p:attrName>
                                        </p:attrNameLst>
                                      </p:cBhvr>
                                      <p:to>
                                        <p:strVal val="visible"/>
                                      </p:to>
                                    </p:set>
                                    <p:animEffect transition="in" filter="barn(inVertical)">
                                      <p:cBhvr>
                                        <p:cTn id="147" dur="500"/>
                                        <p:tgtEl>
                                          <p:spTgt spid="144"/>
                                        </p:tgtEl>
                                      </p:cBhvr>
                                    </p:animEffect>
                                  </p:childTnLst>
                                </p:cTn>
                              </p:par>
                              <p:par>
                                <p:cTn id="148" presetID="16" presetClass="entr" presetSubtype="21" fill="hold" grpId="0" nodeType="withEffect">
                                  <p:stCondLst>
                                    <p:cond delay="0"/>
                                  </p:stCondLst>
                                  <p:childTnLst>
                                    <p:set>
                                      <p:cBhvr>
                                        <p:cTn id="149" dur="1" fill="hold">
                                          <p:stCondLst>
                                            <p:cond delay="0"/>
                                          </p:stCondLst>
                                        </p:cTn>
                                        <p:tgtEl>
                                          <p:spTgt spid="145"/>
                                        </p:tgtEl>
                                        <p:attrNameLst>
                                          <p:attrName>style.visibility</p:attrName>
                                        </p:attrNameLst>
                                      </p:cBhvr>
                                      <p:to>
                                        <p:strVal val="visible"/>
                                      </p:to>
                                    </p:set>
                                    <p:animEffect transition="in" filter="barn(inVertical)">
                                      <p:cBhvr>
                                        <p:cTn id="150" dur="500"/>
                                        <p:tgtEl>
                                          <p:spTgt spid="145"/>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148"/>
                                        </p:tgtEl>
                                        <p:attrNameLst>
                                          <p:attrName>style.visibility</p:attrName>
                                        </p:attrNameLst>
                                      </p:cBhvr>
                                      <p:to>
                                        <p:strVal val="visible"/>
                                      </p:to>
                                    </p:set>
                                    <p:animEffect transition="in" filter="wipe(down)">
                                      <p:cBhvr>
                                        <p:cTn id="155" dur="500"/>
                                        <p:tgtEl>
                                          <p:spTgt spid="148"/>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142"/>
                                        </p:tgtEl>
                                        <p:attrNameLst>
                                          <p:attrName>style.visibility</p:attrName>
                                        </p:attrNameLst>
                                      </p:cBhvr>
                                      <p:to>
                                        <p:strVal val="visible"/>
                                      </p:to>
                                    </p:set>
                                    <p:animEffect transition="in" filter="barn(inVertical)">
                                      <p:cBhvr>
                                        <p:cTn id="160" dur="500"/>
                                        <p:tgtEl>
                                          <p:spTgt spid="142"/>
                                        </p:tgtEl>
                                      </p:cBhvr>
                                    </p:animEffect>
                                  </p:childTnLst>
                                </p:cTn>
                              </p:par>
                              <p:par>
                                <p:cTn id="161" presetID="16" presetClass="entr" presetSubtype="21" fill="hold" grpId="0" nodeType="withEffect">
                                  <p:stCondLst>
                                    <p:cond delay="0"/>
                                  </p:stCondLst>
                                  <p:childTnLst>
                                    <p:set>
                                      <p:cBhvr>
                                        <p:cTn id="162" dur="1" fill="hold">
                                          <p:stCondLst>
                                            <p:cond delay="0"/>
                                          </p:stCondLst>
                                        </p:cTn>
                                        <p:tgtEl>
                                          <p:spTgt spid="147"/>
                                        </p:tgtEl>
                                        <p:attrNameLst>
                                          <p:attrName>style.visibility</p:attrName>
                                        </p:attrNameLst>
                                      </p:cBhvr>
                                      <p:to>
                                        <p:strVal val="visible"/>
                                      </p:to>
                                    </p:set>
                                    <p:animEffect transition="in" filter="barn(inVertical)">
                                      <p:cBhvr>
                                        <p:cTn id="163"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3" grpId="0"/>
      <p:bldP spid="44" grpId="0"/>
      <p:bldP spid="45" grpId="0"/>
      <p:bldP spid="46" grpId="0"/>
      <p:bldP spid="47" grpId="0"/>
      <p:bldP spid="48" grpId="0"/>
      <p:bldP spid="49" grpId="0" animBg="1"/>
      <p:bldP spid="50" grpId="0" animBg="1"/>
      <p:bldP spid="115" grpId="0" animBg="1"/>
      <p:bldP spid="131" grpId="0"/>
      <p:bldP spid="132" grpId="0"/>
      <p:bldP spid="136" grpId="0" animBg="1"/>
      <p:bldP spid="137" grpId="0" animBg="1"/>
      <p:bldP spid="138" grpId="0" animBg="1"/>
      <p:bldP spid="139" grpId="0" animBg="1"/>
      <p:bldP spid="140" grpId="0"/>
      <p:bldP spid="141" grpId="0"/>
      <p:bldP spid="142" grpId="0" animBg="1"/>
      <p:bldP spid="143" grpId="0" animBg="1"/>
      <p:bldP spid="144" grpId="0" animBg="1"/>
      <p:bldP spid="145" grpId="0"/>
      <p:bldP spid="146" grpId="0"/>
      <p:bldP spid="147" grpId="0"/>
      <p:bldP spid="148" grpId="0"/>
      <p:bldP spid="149" grpId="0"/>
      <p:bldP spid="150" grpId="0"/>
      <p:bldP spid="1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资源 111"/>
          <p:cNvPicPr>
            <a:picLocks noChangeAspect="1"/>
          </p:cNvPicPr>
          <p:nvPr/>
        </p:nvPicPr>
        <p:blipFill>
          <a:blip r:embed="rId3"/>
          <a:stretch>
            <a:fillRect/>
          </a:stretch>
        </p:blipFill>
        <p:spPr>
          <a:xfrm>
            <a:off x="-222013" y="5425314"/>
            <a:ext cx="2771249" cy="1522127"/>
          </a:xfrm>
          <a:prstGeom prst="rect">
            <a:avLst/>
          </a:prstGeom>
        </p:spPr>
      </p:pic>
      <p:sp>
        <p:nvSpPr>
          <p:cNvPr id="2" name="Rounded Rectangle 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a:latin typeface="VNI-Avo" pitchFamily="2" charset="0"/>
            </a:endParaRPr>
          </a:p>
        </p:txBody>
      </p:sp>
      <p:sp>
        <p:nvSpPr>
          <p:cNvPr id="55" name="TextBox 54"/>
          <p:cNvSpPr txBox="1"/>
          <p:nvPr/>
        </p:nvSpPr>
        <p:spPr>
          <a:xfrm>
            <a:off x="1616364" y="114021"/>
            <a:ext cx="8980223" cy="1077218"/>
          </a:xfrm>
          <a:prstGeom prst="rect">
            <a:avLst/>
          </a:prstGeom>
          <a:noFill/>
        </p:spPr>
        <p:txBody>
          <a:bodyPr wrap="square" rtlCol="0">
            <a:spAutoFit/>
          </a:bodyPr>
          <a:lstStyle/>
          <a:p>
            <a:r>
              <a:rPr lang="en-US" sz="3200" dirty="0" err="1" smtClean="0">
                <a:solidFill>
                  <a:srgbClr val="FF0000"/>
                </a:solidFill>
                <a:latin typeface="VNI-Avo" pitchFamily="2" charset="0"/>
                <a:cs typeface="Times New Roman" panose="02020603050405020304" pitchFamily="18" charset="0"/>
              </a:rPr>
              <a:t>Baøi</a:t>
            </a:r>
            <a:r>
              <a:rPr lang="en-US" sz="3200" dirty="0" smtClean="0">
                <a:solidFill>
                  <a:srgbClr val="FF0000"/>
                </a:solidFill>
                <a:latin typeface="VNI-Avo" pitchFamily="2" charset="0"/>
                <a:cs typeface="Times New Roman" panose="02020603050405020304" pitchFamily="18" charset="0"/>
              </a:rPr>
              <a:t> 3: </a:t>
            </a:r>
            <a:r>
              <a:rPr lang="en-US" sz="3200" dirty="0" err="1" smtClean="0">
                <a:solidFill>
                  <a:srgbClr val="FF0000"/>
                </a:solidFill>
                <a:latin typeface="VNI-Avo" pitchFamily="2" charset="0"/>
                <a:cs typeface="Times New Roman" panose="02020603050405020304" pitchFamily="18" charset="0"/>
              </a:rPr>
              <a:t>Vieát</a:t>
            </a:r>
            <a:r>
              <a:rPr lang="en-US" sz="3200" dirty="0" smtClean="0">
                <a:solidFill>
                  <a:srgbClr val="FF0000"/>
                </a:solidFill>
                <a:latin typeface="VNI-Avo" pitchFamily="2" charset="0"/>
                <a:cs typeface="Times New Roman" panose="02020603050405020304" pitchFamily="18" charset="0"/>
              </a:rPr>
              <a:t> </a:t>
            </a:r>
            <a:r>
              <a:rPr lang="en-US" sz="3200" b="1" dirty="0" err="1" smtClean="0">
                <a:solidFill>
                  <a:srgbClr val="FF0000"/>
                </a:solidFill>
                <a:latin typeface="VNI-Avo" pitchFamily="2" charset="0"/>
                <a:cs typeface="Times New Roman" panose="02020603050405020304" pitchFamily="18" charset="0"/>
              </a:rPr>
              <a:t>ba</a:t>
            </a:r>
            <a:r>
              <a:rPr lang="en-US" sz="3200" b="1" dirty="0" smtClean="0">
                <a:solidFill>
                  <a:srgbClr val="FF0000"/>
                </a:solidFill>
                <a:latin typeface="VNI-Avo" pitchFamily="2" charset="0"/>
                <a:cs typeface="Times New Roman" panose="02020603050405020304" pitchFamily="18" charset="0"/>
              </a:rPr>
              <a:t> </a:t>
            </a:r>
            <a:r>
              <a:rPr lang="en-US" sz="3200" b="1" dirty="0" err="1" smtClean="0">
                <a:solidFill>
                  <a:srgbClr val="FF0000"/>
                </a:solidFill>
                <a:latin typeface="VNI-Avo" pitchFamily="2" charset="0"/>
                <a:cs typeface="Times New Roman" panose="02020603050405020304" pitchFamily="18" charset="0"/>
              </a:rPr>
              <a:t>soá</a:t>
            </a:r>
            <a:r>
              <a:rPr lang="en-US" sz="3200" b="1"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theo</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haøng</a:t>
            </a:r>
            <a:r>
              <a:rPr lang="en-US" sz="3200" dirty="0" smtClean="0">
                <a:solidFill>
                  <a:srgbClr val="FF0000"/>
                </a:solidFill>
                <a:latin typeface="VNI-Avo" pitchFamily="2" charset="0"/>
                <a:cs typeface="Times New Roman" panose="02020603050405020304" pitchFamily="18" charset="0"/>
              </a:rPr>
              <a:t> hay </a:t>
            </a:r>
            <a:r>
              <a:rPr lang="en-US" sz="3200" b="1" dirty="0" err="1" smtClean="0">
                <a:solidFill>
                  <a:srgbClr val="FF0000"/>
                </a:solidFill>
                <a:latin typeface="VNI-Avo" pitchFamily="2" charset="0"/>
                <a:cs typeface="Times New Roman" panose="02020603050405020304" pitchFamily="18" charset="0"/>
              </a:rPr>
              <a:t>theo</a:t>
            </a:r>
            <a:r>
              <a:rPr lang="en-US" sz="3200" b="1" dirty="0" smtClean="0">
                <a:solidFill>
                  <a:srgbClr val="FF0000"/>
                </a:solidFill>
                <a:latin typeface="VNI-Avo" pitchFamily="2" charset="0"/>
                <a:cs typeface="Times New Roman" panose="02020603050405020304" pitchFamily="18" charset="0"/>
              </a:rPr>
              <a:t> </a:t>
            </a:r>
            <a:r>
              <a:rPr lang="en-US" sz="3200" b="1" dirty="0" err="1" smtClean="0">
                <a:solidFill>
                  <a:srgbClr val="FF0000"/>
                </a:solidFill>
                <a:latin typeface="VNI-Avo" pitchFamily="2" charset="0"/>
                <a:cs typeface="Times New Roman" panose="02020603050405020304" pitchFamily="18" charset="0"/>
              </a:rPr>
              <a:t>coät</a:t>
            </a:r>
            <a:r>
              <a:rPr lang="en-US" sz="3200" b="1"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ñeàu</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coù</a:t>
            </a:r>
            <a:r>
              <a:rPr lang="en-US" sz="3200" dirty="0" smtClean="0">
                <a:solidFill>
                  <a:srgbClr val="FF0000"/>
                </a:solidFill>
                <a:latin typeface="VNI-Avo" pitchFamily="2" charset="0"/>
                <a:cs typeface="Times New Roman" panose="02020603050405020304" pitchFamily="18" charset="0"/>
              </a:rPr>
              <a:t> </a:t>
            </a:r>
            <a:r>
              <a:rPr lang="en-US" sz="3200" b="1" dirty="0" err="1" smtClean="0">
                <a:solidFill>
                  <a:srgbClr val="FF0000"/>
                </a:solidFill>
                <a:latin typeface="VNI-Avo" pitchFamily="2" charset="0"/>
                <a:cs typeface="Times New Roman" panose="02020603050405020304" pitchFamily="18" charset="0"/>
              </a:rPr>
              <a:t>toång</a:t>
            </a:r>
            <a:r>
              <a:rPr lang="en-US" sz="3200" b="1" dirty="0" smtClean="0">
                <a:solidFill>
                  <a:srgbClr val="FF0000"/>
                </a:solidFill>
                <a:latin typeface="VNI-Avo" pitchFamily="2" charset="0"/>
                <a:cs typeface="Times New Roman" panose="02020603050405020304" pitchFamily="18" charset="0"/>
              </a:rPr>
              <a:t> </a:t>
            </a:r>
            <a:r>
              <a:rPr lang="en-US" sz="3200" b="1" dirty="0" err="1" smtClean="0">
                <a:solidFill>
                  <a:srgbClr val="FF0000"/>
                </a:solidFill>
                <a:latin typeface="VNI-Avo" pitchFamily="2" charset="0"/>
                <a:cs typeface="Times New Roman" panose="02020603050405020304" pitchFamily="18" charset="0"/>
              </a:rPr>
              <a:t>baèng</a:t>
            </a:r>
            <a:r>
              <a:rPr lang="en-US" sz="3200" b="1" dirty="0" smtClean="0">
                <a:solidFill>
                  <a:srgbClr val="FF0000"/>
                </a:solidFill>
                <a:latin typeface="VNI-Avo" pitchFamily="2" charset="0"/>
                <a:cs typeface="Times New Roman" panose="02020603050405020304" pitchFamily="18" charset="0"/>
              </a:rPr>
              <a:t> 10</a:t>
            </a:r>
            <a:endParaRPr lang="en-US" sz="3200" b="1" dirty="0">
              <a:solidFill>
                <a:srgbClr val="FF0000"/>
              </a:solidFill>
              <a:latin typeface="VNI-Avo" pitchFamily="2" charset="0"/>
              <a:cs typeface="Times New Roman" panose="02020603050405020304" pitchFamily="18" charset="0"/>
            </a:endParaRPr>
          </a:p>
        </p:txBody>
      </p:sp>
      <p:grpSp>
        <p:nvGrpSpPr>
          <p:cNvPr id="97" name="Google Shape;1208;p16"/>
          <p:cNvGrpSpPr/>
          <p:nvPr/>
        </p:nvGrpSpPr>
        <p:grpSpPr>
          <a:xfrm>
            <a:off x="10597826" y="263775"/>
            <a:ext cx="608426" cy="738785"/>
            <a:chOff x="4276162" y="4113968"/>
            <a:chExt cx="480560" cy="480540"/>
          </a:xfrm>
        </p:grpSpPr>
        <p:sp>
          <p:nvSpPr>
            <p:cNvPr id="98" name="Google Shape;1209;p16"/>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99" name="Google Shape;1210;p16"/>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0" name="Google Shape;1211;p16"/>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1" name="Google Shape;1212;p16"/>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grpSp>
      <p:grpSp>
        <p:nvGrpSpPr>
          <p:cNvPr id="102" name="Google Shape;1213;p16"/>
          <p:cNvGrpSpPr/>
          <p:nvPr/>
        </p:nvGrpSpPr>
        <p:grpSpPr>
          <a:xfrm rot="1606685">
            <a:off x="11094078" y="340919"/>
            <a:ext cx="604282" cy="889188"/>
            <a:chOff x="3865278" y="4128409"/>
            <a:chExt cx="304346" cy="512563"/>
          </a:xfrm>
        </p:grpSpPr>
        <p:sp>
          <p:nvSpPr>
            <p:cNvPr id="103" name="Google Shape;1214;p16"/>
            <p:cNvSpPr/>
            <p:nvPr/>
          </p:nvSpPr>
          <p:spPr>
            <a:xfrm>
              <a:off x="3865278" y="4128409"/>
              <a:ext cx="304346" cy="512563"/>
            </a:xfrm>
            <a:custGeom>
              <a:avLst/>
              <a:gdLst/>
              <a:ahLst/>
              <a:cxnLst/>
              <a:rect l="l" t="t" r="r" b="b"/>
              <a:pathLst>
                <a:path w="15406" h="25946" extrusionOk="0">
                  <a:moveTo>
                    <a:pt x="7704" y="0"/>
                  </a:moveTo>
                  <a:cubicBezTo>
                    <a:pt x="7190" y="0"/>
                    <a:pt x="6677" y="161"/>
                    <a:pt x="6243" y="483"/>
                  </a:cubicBezTo>
                  <a:cubicBezTo>
                    <a:pt x="2334" y="3371"/>
                    <a:pt x="0" y="8041"/>
                    <a:pt x="0" y="12973"/>
                  </a:cubicBezTo>
                  <a:cubicBezTo>
                    <a:pt x="0" y="17904"/>
                    <a:pt x="2334" y="22573"/>
                    <a:pt x="6243" y="25462"/>
                  </a:cubicBezTo>
                  <a:cubicBezTo>
                    <a:pt x="6677" y="25784"/>
                    <a:pt x="7190" y="25945"/>
                    <a:pt x="7704" y="25945"/>
                  </a:cubicBezTo>
                  <a:cubicBezTo>
                    <a:pt x="8217" y="25945"/>
                    <a:pt x="8731" y="25784"/>
                    <a:pt x="9164" y="25462"/>
                  </a:cubicBezTo>
                  <a:cubicBezTo>
                    <a:pt x="13073" y="22573"/>
                    <a:pt x="15406" y="17904"/>
                    <a:pt x="15406" y="12973"/>
                  </a:cubicBezTo>
                  <a:cubicBezTo>
                    <a:pt x="15406" y="8041"/>
                    <a:pt x="13073" y="3371"/>
                    <a:pt x="9164" y="483"/>
                  </a:cubicBezTo>
                  <a:cubicBezTo>
                    <a:pt x="8731" y="161"/>
                    <a:pt x="8217" y="0"/>
                    <a:pt x="77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4" name="Google Shape;1215;p16"/>
            <p:cNvSpPr/>
            <p:nvPr/>
          </p:nvSpPr>
          <p:spPr>
            <a:xfrm>
              <a:off x="3865278" y="4128429"/>
              <a:ext cx="151955" cy="512524"/>
            </a:xfrm>
            <a:custGeom>
              <a:avLst/>
              <a:gdLst/>
              <a:ahLst/>
              <a:cxnLst/>
              <a:rect l="l" t="t" r="r" b="b"/>
              <a:pathLst>
                <a:path w="7692" h="25944" extrusionOk="0">
                  <a:moveTo>
                    <a:pt x="7692" y="1"/>
                  </a:moveTo>
                  <a:cubicBezTo>
                    <a:pt x="7170" y="2"/>
                    <a:pt x="6661" y="172"/>
                    <a:pt x="6242" y="482"/>
                  </a:cubicBezTo>
                  <a:cubicBezTo>
                    <a:pt x="2334" y="3370"/>
                    <a:pt x="0" y="8040"/>
                    <a:pt x="0" y="12972"/>
                  </a:cubicBezTo>
                  <a:cubicBezTo>
                    <a:pt x="0" y="17903"/>
                    <a:pt x="2334" y="22572"/>
                    <a:pt x="6243" y="25461"/>
                  </a:cubicBezTo>
                  <a:cubicBezTo>
                    <a:pt x="6663" y="25772"/>
                    <a:pt x="7170" y="25941"/>
                    <a:pt x="7692" y="25944"/>
                  </a:cubicBezTo>
                  <a:lnTo>
                    <a:pt x="76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5" name="Google Shape;1216;p16"/>
            <p:cNvSpPr/>
            <p:nvPr/>
          </p:nvSpPr>
          <p:spPr>
            <a:xfrm>
              <a:off x="4009430" y="4288582"/>
              <a:ext cx="16041" cy="192216"/>
            </a:xfrm>
            <a:custGeom>
              <a:avLst/>
              <a:gdLst/>
              <a:ahLst/>
              <a:cxnLst/>
              <a:rect l="l" t="t" r="r" b="b"/>
              <a:pathLst>
                <a:path w="812" h="9730" extrusionOk="0">
                  <a:moveTo>
                    <a:pt x="406" y="0"/>
                  </a:moveTo>
                  <a:cubicBezTo>
                    <a:pt x="182" y="0"/>
                    <a:pt x="1" y="182"/>
                    <a:pt x="1" y="406"/>
                  </a:cubicBezTo>
                  <a:lnTo>
                    <a:pt x="1" y="9325"/>
                  </a:lnTo>
                  <a:cubicBezTo>
                    <a:pt x="1" y="9548"/>
                    <a:pt x="182" y="9730"/>
                    <a:pt x="406" y="9730"/>
                  </a:cubicBezTo>
                  <a:cubicBezTo>
                    <a:pt x="630" y="9730"/>
                    <a:pt x="811" y="9548"/>
                    <a:pt x="811" y="9325"/>
                  </a:cubicBezTo>
                  <a:lnTo>
                    <a:pt x="811" y="406"/>
                  </a:lnTo>
                  <a:cubicBezTo>
                    <a:pt x="811" y="182"/>
                    <a:pt x="630" y="0"/>
                    <a:pt x="4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6" name="Google Shape;1217;p16"/>
            <p:cNvSpPr/>
            <p:nvPr/>
          </p:nvSpPr>
          <p:spPr>
            <a:xfrm>
              <a:off x="3985408" y="4376670"/>
              <a:ext cx="64085" cy="16041"/>
            </a:xfrm>
            <a:custGeom>
              <a:avLst/>
              <a:gdLst/>
              <a:ahLst/>
              <a:cxnLst/>
              <a:rect l="l" t="t" r="r" b="b"/>
              <a:pathLst>
                <a:path w="3244" h="812" extrusionOk="0">
                  <a:moveTo>
                    <a:pt x="406" y="1"/>
                  </a:moveTo>
                  <a:cubicBezTo>
                    <a:pt x="182" y="1"/>
                    <a:pt x="0" y="182"/>
                    <a:pt x="0" y="406"/>
                  </a:cubicBezTo>
                  <a:cubicBezTo>
                    <a:pt x="0" y="630"/>
                    <a:pt x="182" y="812"/>
                    <a:pt x="406" y="812"/>
                  </a:cubicBezTo>
                  <a:lnTo>
                    <a:pt x="2838" y="812"/>
                  </a:lnTo>
                  <a:cubicBezTo>
                    <a:pt x="3062" y="812"/>
                    <a:pt x="3244" y="630"/>
                    <a:pt x="3244" y="406"/>
                  </a:cubicBezTo>
                  <a:cubicBezTo>
                    <a:pt x="3244" y="182"/>
                    <a:pt x="3062" y="1"/>
                    <a:pt x="2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7" name="Google Shape;1218;p16"/>
            <p:cNvSpPr/>
            <p:nvPr/>
          </p:nvSpPr>
          <p:spPr>
            <a:xfrm>
              <a:off x="3985408" y="4344647"/>
              <a:ext cx="64085" cy="16021"/>
            </a:xfrm>
            <a:custGeom>
              <a:avLst/>
              <a:gdLst/>
              <a:ahLst/>
              <a:cxnLst/>
              <a:rect l="l" t="t" r="r" b="b"/>
              <a:pathLst>
                <a:path w="3244" h="811" extrusionOk="0">
                  <a:moveTo>
                    <a:pt x="406" y="0"/>
                  </a:moveTo>
                  <a:cubicBezTo>
                    <a:pt x="182" y="0"/>
                    <a:pt x="0" y="182"/>
                    <a:pt x="0" y="405"/>
                  </a:cubicBezTo>
                  <a:cubicBezTo>
                    <a:pt x="0" y="629"/>
                    <a:pt x="182" y="811"/>
                    <a:pt x="406" y="811"/>
                  </a:cubicBezTo>
                  <a:lnTo>
                    <a:pt x="2838" y="811"/>
                  </a:lnTo>
                  <a:cubicBezTo>
                    <a:pt x="3062" y="811"/>
                    <a:pt x="3244" y="629"/>
                    <a:pt x="3244" y="405"/>
                  </a:cubicBezTo>
                  <a:cubicBezTo>
                    <a:pt x="3244" y="182"/>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8" name="Google Shape;1219;p16"/>
            <p:cNvSpPr/>
            <p:nvPr/>
          </p:nvSpPr>
          <p:spPr>
            <a:xfrm>
              <a:off x="3985408" y="4408713"/>
              <a:ext cx="64085" cy="16041"/>
            </a:xfrm>
            <a:custGeom>
              <a:avLst/>
              <a:gdLst/>
              <a:ahLst/>
              <a:cxnLst/>
              <a:rect l="l" t="t" r="r" b="b"/>
              <a:pathLst>
                <a:path w="3244" h="812" extrusionOk="0">
                  <a:moveTo>
                    <a:pt x="406" y="0"/>
                  </a:moveTo>
                  <a:cubicBezTo>
                    <a:pt x="182" y="0"/>
                    <a:pt x="0" y="181"/>
                    <a:pt x="0" y="406"/>
                  </a:cubicBezTo>
                  <a:cubicBezTo>
                    <a:pt x="0" y="630"/>
                    <a:pt x="182" y="811"/>
                    <a:pt x="406" y="811"/>
                  </a:cubicBezTo>
                  <a:lnTo>
                    <a:pt x="2838" y="811"/>
                  </a:lnTo>
                  <a:cubicBezTo>
                    <a:pt x="3062" y="811"/>
                    <a:pt x="3244" y="630"/>
                    <a:pt x="3244" y="406"/>
                  </a:cubicBezTo>
                  <a:cubicBezTo>
                    <a:pt x="3244" y="181"/>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9" name="Google Shape;1220;p16"/>
            <p:cNvSpPr/>
            <p:nvPr/>
          </p:nvSpPr>
          <p:spPr>
            <a:xfrm>
              <a:off x="3985408" y="4312604"/>
              <a:ext cx="64085" cy="16041"/>
            </a:xfrm>
            <a:custGeom>
              <a:avLst/>
              <a:gdLst/>
              <a:ahLst/>
              <a:cxnLst/>
              <a:rect l="l" t="t" r="r" b="b"/>
              <a:pathLst>
                <a:path w="3244" h="812" extrusionOk="0">
                  <a:moveTo>
                    <a:pt x="406" y="0"/>
                  </a:moveTo>
                  <a:cubicBezTo>
                    <a:pt x="182" y="0"/>
                    <a:pt x="0" y="182"/>
                    <a:pt x="0" y="406"/>
                  </a:cubicBezTo>
                  <a:cubicBezTo>
                    <a:pt x="0" y="630"/>
                    <a:pt x="182" y="811"/>
                    <a:pt x="406" y="811"/>
                  </a:cubicBezTo>
                  <a:lnTo>
                    <a:pt x="2838" y="811"/>
                  </a:lnTo>
                  <a:cubicBezTo>
                    <a:pt x="3062" y="811"/>
                    <a:pt x="3244" y="630"/>
                    <a:pt x="3244" y="406"/>
                  </a:cubicBezTo>
                  <a:cubicBezTo>
                    <a:pt x="3244" y="182"/>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0" name="Google Shape;1221;p16"/>
            <p:cNvSpPr/>
            <p:nvPr/>
          </p:nvSpPr>
          <p:spPr>
            <a:xfrm>
              <a:off x="3985408" y="4440735"/>
              <a:ext cx="64085" cy="16041"/>
            </a:xfrm>
            <a:custGeom>
              <a:avLst/>
              <a:gdLst/>
              <a:ahLst/>
              <a:cxnLst/>
              <a:rect l="l" t="t" r="r" b="b"/>
              <a:pathLst>
                <a:path w="3244" h="812" extrusionOk="0">
                  <a:moveTo>
                    <a:pt x="406" y="1"/>
                  </a:moveTo>
                  <a:cubicBezTo>
                    <a:pt x="182" y="1"/>
                    <a:pt x="0" y="183"/>
                    <a:pt x="0" y="406"/>
                  </a:cubicBezTo>
                  <a:cubicBezTo>
                    <a:pt x="0" y="630"/>
                    <a:pt x="182" y="812"/>
                    <a:pt x="406" y="812"/>
                  </a:cubicBezTo>
                  <a:lnTo>
                    <a:pt x="2838" y="812"/>
                  </a:lnTo>
                  <a:cubicBezTo>
                    <a:pt x="3062" y="812"/>
                    <a:pt x="3244" y="630"/>
                    <a:pt x="3244" y="406"/>
                  </a:cubicBezTo>
                  <a:cubicBezTo>
                    <a:pt x="3244" y="183"/>
                    <a:pt x="3062" y="1"/>
                    <a:pt x="2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1" name="Google Shape;1222;p16"/>
            <p:cNvSpPr/>
            <p:nvPr/>
          </p:nvSpPr>
          <p:spPr>
            <a:xfrm>
              <a:off x="3893172" y="4512821"/>
              <a:ext cx="248538" cy="32062"/>
            </a:xfrm>
            <a:custGeom>
              <a:avLst/>
              <a:gdLst/>
              <a:ahLst/>
              <a:cxnLst/>
              <a:rect l="l" t="t" r="r" b="b"/>
              <a:pathLst>
                <a:path w="12581" h="1623" extrusionOk="0">
                  <a:moveTo>
                    <a:pt x="0" y="1"/>
                  </a:moveTo>
                  <a:cubicBezTo>
                    <a:pt x="254" y="557"/>
                    <a:pt x="539" y="1099"/>
                    <a:pt x="856" y="1622"/>
                  </a:cubicBezTo>
                  <a:lnTo>
                    <a:pt x="11726" y="1622"/>
                  </a:lnTo>
                  <a:cubicBezTo>
                    <a:pt x="12043" y="1099"/>
                    <a:pt x="12327" y="557"/>
                    <a:pt x="12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2" name="Google Shape;1223;p16"/>
            <p:cNvSpPr/>
            <p:nvPr/>
          </p:nvSpPr>
          <p:spPr>
            <a:xfrm>
              <a:off x="3893172" y="4224497"/>
              <a:ext cx="248538" cy="32062"/>
            </a:xfrm>
            <a:custGeom>
              <a:avLst/>
              <a:gdLst/>
              <a:ahLst/>
              <a:cxnLst/>
              <a:rect l="l" t="t" r="r" b="b"/>
              <a:pathLst>
                <a:path w="12581" h="1623" extrusionOk="0">
                  <a:moveTo>
                    <a:pt x="856" y="1"/>
                  </a:moveTo>
                  <a:cubicBezTo>
                    <a:pt x="539" y="523"/>
                    <a:pt x="254" y="1065"/>
                    <a:pt x="0" y="1623"/>
                  </a:cubicBezTo>
                  <a:lnTo>
                    <a:pt x="12580" y="1623"/>
                  </a:lnTo>
                  <a:cubicBezTo>
                    <a:pt x="12329" y="1065"/>
                    <a:pt x="12043" y="523"/>
                    <a:pt x="117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3" name="Google Shape;1224;p16"/>
            <p:cNvSpPr/>
            <p:nvPr/>
          </p:nvSpPr>
          <p:spPr>
            <a:xfrm>
              <a:off x="3893172" y="4512821"/>
              <a:ext cx="124061" cy="32062"/>
            </a:xfrm>
            <a:custGeom>
              <a:avLst/>
              <a:gdLst/>
              <a:ahLst/>
              <a:cxnLst/>
              <a:rect l="l" t="t" r="r" b="b"/>
              <a:pathLst>
                <a:path w="6280" h="1623" extrusionOk="0">
                  <a:moveTo>
                    <a:pt x="0" y="1"/>
                  </a:moveTo>
                  <a:cubicBezTo>
                    <a:pt x="254" y="557"/>
                    <a:pt x="539" y="1099"/>
                    <a:pt x="856" y="1622"/>
                  </a:cubicBezTo>
                  <a:lnTo>
                    <a:pt x="6280" y="1622"/>
                  </a:lnTo>
                  <a:lnTo>
                    <a:pt x="628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4" name="Google Shape;1225;p16"/>
            <p:cNvSpPr/>
            <p:nvPr/>
          </p:nvSpPr>
          <p:spPr>
            <a:xfrm>
              <a:off x="3893172" y="4224497"/>
              <a:ext cx="124061" cy="32062"/>
            </a:xfrm>
            <a:custGeom>
              <a:avLst/>
              <a:gdLst/>
              <a:ahLst/>
              <a:cxnLst/>
              <a:rect l="l" t="t" r="r" b="b"/>
              <a:pathLst>
                <a:path w="6280" h="1623" extrusionOk="0">
                  <a:moveTo>
                    <a:pt x="856" y="1"/>
                  </a:moveTo>
                  <a:cubicBezTo>
                    <a:pt x="539" y="523"/>
                    <a:pt x="254" y="1065"/>
                    <a:pt x="0" y="1623"/>
                  </a:cubicBezTo>
                  <a:lnTo>
                    <a:pt x="6280" y="1623"/>
                  </a:lnTo>
                  <a:lnTo>
                    <a:pt x="628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grpSp>
      <p:pic>
        <p:nvPicPr>
          <p:cNvPr id="171" name="Picture 170"/>
          <p:cNvPicPr/>
          <p:nvPr/>
        </p:nvPicPr>
        <p:blipFill>
          <a:blip r:embed="rId4"/>
          <a:stretch>
            <a:fillRect/>
          </a:stretch>
        </p:blipFill>
        <p:spPr>
          <a:xfrm>
            <a:off x="1756997" y="1347688"/>
            <a:ext cx="9519072" cy="3983568"/>
          </a:xfrm>
          <a:prstGeom prst="rect">
            <a:avLst/>
          </a:prstGeom>
          <a:ln>
            <a:noFill/>
          </a:ln>
          <a:effectLst>
            <a:outerShdw blurRad="190500" algn="tl" rotWithShape="0">
              <a:srgbClr val="000000">
                <a:alpha val="70000"/>
              </a:srgbClr>
            </a:outerShdw>
          </a:effectLst>
        </p:spPr>
      </p:pic>
      <p:grpSp>
        <p:nvGrpSpPr>
          <p:cNvPr id="172" name="Group 171"/>
          <p:cNvGrpSpPr/>
          <p:nvPr/>
        </p:nvGrpSpPr>
        <p:grpSpPr>
          <a:xfrm>
            <a:off x="5221652" y="2691091"/>
            <a:ext cx="1095622" cy="715973"/>
            <a:chOff x="3791415" y="2456880"/>
            <a:chExt cx="770685" cy="531648"/>
          </a:xfrm>
        </p:grpSpPr>
        <p:sp>
          <p:nvSpPr>
            <p:cNvPr id="173" name="Rectangle 172"/>
            <p:cNvSpPr/>
            <p:nvPr/>
          </p:nvSpPr>
          <p:spPr>
            <a:xfrm>
              <a:off x="3791415" y="2456880"/>
              <a:ext cx="564995" cy="531648"/>
            </a:xfrm>
            <a:prstGeom prst="rect">
              <a:avLst/>
            </a:prstGeom>
            <a:solidFill>
              <a:srgbClr val="FFFFFF"/>
            </a:solidFill>
            <a:ln w="25400" cap="flat" cmpd="sng" algn="ctr">
              <a:solidFill>
                <a:srgbClr val="90D1D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smtClean="0">
                <a:ln>
                  <a:noFill/>
                </a:ln>
                <a:solidFill>
                  <a:srgbClr val="FFFFFF"/>
                </a:solidFill>
                <a:effectLst/>
                <a:uLnTx/>
                <a:uFillTx/>
                <a:latin typeface="VNI-Avo" pitchFamily="2" charset="0"/>
                <a:sym typeface="Arial"/>
              </a:endParaRPr>
            </a:p>
          </p:txBody>
        </p:sp>
        <p:sp>
          <p:nvSpPr>
            <p:cNvPr id="174" name="TextBox 173"/>
            <p:cNvSpPr txBox="1"/>
            <p:nvPr/>
          </p:nvSpPr>
          <p:spPr>
            <a:xfrm>
              <a:off x="3967369" y="2513217"/>
              <a:ext cx="594731" cy="3885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0000"/>
                  </a:solidFill>
                  <a:effectLst/>
                  <a:uLnTx/>
                  <a:uFillTx/>
                  <a:latin typeface="VNI-Avo" pitchFamily="2" charset="0"/>
                  <a:cs typeface="Arial"/>
                  <a:sym typeface="Arial"/>
                </a:rPr>
                <a:t>3</a:t>
              </a:r>
            </a:p>
          </p:txBody>
        </p:sp>
      </p:grpSp>
      <p:grpSp>
        <p:nvGrpSpPr>
          <p:cNvPr id="175" name="Group 174"/>
          <p:cNvGrpSpPr/>
          <p:nvPr/>
        </p:nvGrpSpPr>
        <p:grpSpPr>
          <a:xfrm>
            <a:off x="5177345" y="3960266"/>
            <a:ext cx="1161214" cy="660936"/>
            <a:chOff x="3765940" y="2426941"/>
            <a:chExt cx="774120" cy="531648"/>
          </a:xfrm>
        </p:grpSpPr>
        <p:sp>
          <p:nvSpPr>
            <p:cNvPr id="176" name="Rectangle 175"/>
            <p:cNvSpPr/>
            <p:nvPr/>
          </p:nvSpPr>
          <p:spPr>
            <a:xfrm>
              <a:off x="3765940" y="2426941"/>
              <a:ext cx="564995" cy="531648"/>
            </a:xfrm>
            <a:prstGeom prst="rect">
              <a:avLst/>
            </a:prstGeom>
            <a:solidFill>
              <a:srgbClr val="FFFFFF"/>
            </a:solidFill>
            <a:ln w="25400" cap="flat" cmpd="sng" algn="ctr">
              <a:solidFill>
                <a:srgbClr val="90D1D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smtClean="0">
                <a:ln>
                  <a:noFill/>
                </a:ln>
                <a:solidFill>
                  <a:srgbClr val="FFFFFF"/>
                </a:solidFill>
                <a:effectLst/>
                <a:uLnTx/>
                <a:uFillTx/>
                <a:latin typeface="VNI-Avo" pitchFamily="2" charset="0"/>
                <a:sym typeface="Arial"/>
              </a:endParaRPr>
            </a:p>
          </p:txBody>
        </p:sp>
        <p:sp>
          <p:nvSpPr>
            <p:cNvPr id="177" name="TextBox 176"/>
            <p:cNvSpPr txBox="1"/>
            <p:nvPr/>
          </p:nvSpPr>
          <p:spPr>
            <a:xfrm>
              <a:off x="3945329" y="2487970"/>
              <a:ext cx="594731" cy="420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0000"/>
                  </a:solidFill>
                  <a:effectLst/>
                  <a:uLnTx/>
                  <a:uFillTx/>
                  <a:latin typeface="VNI-Avo" pitchFamily="2" charset="0"/>
                  <a:cs typeface="Arial"/>
                  <a:sym typeface="Arial"/>
                </a:rPr>
                <a:t>3</a:t>
              </a:r>
            </a:p>
          </p:txBody>
        </p:sp>
      </p:grpSp>
      <p:grpSp>
        <p:nvGrpSpPr>
          <p:cNvPr id="178" name="Group 177"/>
          <p:cNvGrpSpPr/>
          <p:nvPr/>
        </p:nvGrpSpPr>
        <p:grpSpPr>
          <a:xfrm>
            <a:off x="8669455" y="3412221"/>
            <a:ext cx="1185789" cy="639093"/>
            <a:chOff x="3791415" y="2456880"/>
            <a:chExt cx="750230" cy="531648"/>
          </a:xfrm>
        </p:grpSpPr>
        <p:sp>
          <p:nvSpPr>
            <p:cNvPr id="179" name="Rectangle 178"/>
            <p:cNvSpPr/>
            <p:nvPr/>
          </p:nvSpPr>
          <p:spPr>
            <a:xfrm>
              <a:off x="3791415" y="2456880"/>
              <a:ext cx="564995" cy="531648"/>
            </a:xfrm>
            <a:prstGeom prst="rect">
              <a:avLst/>
            </a:prstGeom>
            <a:solidFill>
              <a:srgbClr val="FFFFFF"/>
            </a:solidFill>
            <a:ln w="25400" cap="flat" cmpd="sng" algn="ctr">
              <a:solidFill>
                <a:srgbClr val="90D1D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smtClean="0">
                <a:ln>
                  <a:noFill/>
                </a:ln>
                <a:solidFill>
                  <a:srgbClr val="FFFFFF"/>
                </a:solidFill>
                <a:effectLst/>
                <a:uLnTx/>
                <a:uFillTx/>
                <a:latin typeface="VNI-Avo" pitchFamily="2" charset="0"/>
                <a:sym typeface="Arial"/>
              </a:endParaRPr>
            </a:p>
          </p:txBody>
        </p:sp>
        <p:sp>
          <p:nvSpPr>
            <p:cNvPr id="180" name="TextBox 179"/>
            <p:cNvSpPr txBox="1"/>
            <p:nvPr/>
          </p:nvSpPr>
          <p:spPr>
            <a:xfrm>
              <a:off x="3946914" y="2488228"/>
              <a:ext cx="594731" cy="4352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0000"/>
                  </a:solidFill>
                  <a:effectLst/>
                  <a:uLnTx/>
                  <a:uFillTx/>
                  <a:latin typeface="VNI-Avo" pitchFamily="2" charset="0"/>
                  <a:cs typeface="Arial"/>
                  <a:sym typeface="Arial"/>
                </a:rPr>
                <a:t>3</a:t>
              </a:r>
            </a:p>
          </p:txBody>
        </p:sp>
      </p:grpSp>
      <p:grpSp>
        <p:nvGrpSpPr>
          <p:cNvPr id="181" name="Group 180"/>
          <p:cNvGrpSpPr/>
          <p:nvPr/>
        </p:nvGrpSpPr>
        <p:grpSpPr>
          <a:xfrm>
            <a:off x="9558276" y="4010807"/>
            <a:ext cx="1196870" cy="610397"/>
            <a:chOff x="3791415" y="2456880"/>
            <a:chExt cx="743716" cy="531648"/>
          </a:xfrm>
        </p:grpSpPr>
        <p:sp>
          <p:nvSpPr>
            <p:cNvPr id="182" name="Rectangle 181"/>
            <p:cNvSpPr/>
            <p:nvPr/>
          </p:nvSpPr>
          <p:spPr>
            <a:xfrm>
              <a:off x="3791415" y="2456880"/>
              <a:ext cx="564995" cy="531648"/>
            </a:xfrm>
            <a:prstGeom prst="rect">
              <a:avLst/>
            </a:prstGeom>
            <a:solidFill>
              <a:srgbClr val="FFFFFF"/>
            </a:solidFill>
            <a:ln w="25400" cap="flat" cmpd="sng" algn="ctr">
              <a:solidFill>
                <a:srgbClr val="90D1D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smtClean="0">
                <a:ln>
                  <a:noFill/>
                </a:ln>
                <a:solidFill>
                  <a:srgbClr val="FFFFFF"/>
                </a:solidFill>
                <a:effectLst/>
                <a:uLnTx/>
                <a:uFillTx/>
                <a:latin typeface="VNI-Avo" pitchFamily="2" charset="0"/>
                <a:sym typeface="Arial"/>
              </a:endParaRPr>
            </a:p>
          </p:txBody>
        </p:sp>
        <p:sp>
          <p:nvSpPr>
            <p:cNvPr id="183" name="TextBox 182"/>
            <p:cNvSpPr txBox="1"/>
            <p:nvPr/>
          </p:nvSpPr>
          <p:spPr>
            <a:xfrm>
              <a:off x="3940400" y="2492161"/>
              <a:ext cx="594731" cy="4557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0000"/>
                  </a:solidFill>
                  <a:effectLst/>
                  <a:uLnTx/>
                  <a:uFillTx/>
                  <a:latin typeface="VNI-Avo" pitchFamily="2" charset="0"/>
                  <a:cs typeface="Arial"/>
                  <a:sym typeface="Arial"/>
                </a:rPr>
                <a:t>0</a:t>
              </a:r>
            </a:p>
          </p:txBody>
        </p:sp>
      </p:grpSp>
      <p:grpSp>
        <p:nvGrpSpPr>
          <p:cNvPr id="184" name="Group 183"/>
          <p:cNvGrpSpPr/>
          <p:nvPr/>
        </p:nvGrpSpPr>
        <p:grpSpPr>
          <a:xfrm>
            <a:off x="6970610" y="4036106"/>
            <a:ext cx="1126223" cy="621085"/>
            <a:chOff x="3791415" y="2456880"/>
            <a:chExt cx="737736" cy="531648"/>
          </a:xfrm>
        </p:grpSpPr>
        <p:sp>
          <p:nvSpPr>
            <p:cNvPr id="185" name="Rectangle 184"/>
            <p:cNvSpPr/>
            <p:nvPr/>
          </p:nvSpPr>
          <p:spPr>
            <a:xfrm>
              <a:off x="3791415" y="2456880"/>
              <a:ext cx="564995" cy="531648"/>
            </a:xfrm>
            <a:prstGeom prst="rect">
              <a:avLst/>
            </a:prstGeom>
            <a:solidFill>
              <a:srgbClr val="FFFFFF"/>
            </a:solidFill>
            <a:ln w="25400" cap="flat" cmpd="sng" algn="ctr">
              <a:solidFill>
                <a:srgbClr val="90D1D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smtClean="0">
                <a:ln>
                  <a:noFill/>
                </a:ln>
                <a:solidFill>
                  <a:srgbClr val="FFFFFF"/>
                </a:solidFill>
                <a:effectLst/>
                <a:uLnTx/>
                <a:uFillTx/>
                <a:latin typeface="VNI-Avo" pitchFamily="2" charset="0"/>
                <a:sym typeface="Arial"/>
              </a:endParaRPr>
            </a:p>
          </p:txBody>
        </p:sp>
        <p:sp>
          <p:nvSpPr>
            <p:cNvPr id="186" name="TextBox 185"/>
            <p:cNvSpPr txBox="1"/>
            <p:nvPr/>
          </p:nvSpPr>
          <p:spPr>
            <a:xfrm>
              <a:off x="3934420" y="2475555"/>
              <a:ext cx="594731" cy="4478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0000"/>
                  </a:solidFill>
                  <a:effectLst/>
                  <a:uLnTx/>
                  <a:uFillTx/>
                  <a:latin typeface="VNI-Avo" pitchFamily="2" charset="0"/>
                  <a:cs typeface="Arial"/>
                  <a:sym typeface="Arial"/>
                </a:rPr>
                <a:t>0</a:t>
              </a:r>
            </a:p>
          </p:txBody>
        </p:sp>
      </p:grpSp>
      <p:grpSp>
        <p:nvGrpSpPr>
          <p:cNvPr id="187" name="Group 186"/>
          <p:cNvGrpSpPr/>
          <p:nvPr/>
        </p:nvGrpSpPr>
        <p:grpSpPr>
          <a:xfrm>
            <a:off x="8669457" y="2762989"/>
            <a:ext cx="1121772" cy="630161"/>
            <a:chOff x="3766676" y="2473417"/>
            <a:chExt cx="713075" cy="531648"/>
          </a:xfrm>
        </p:grpSpPr>
        <p:sp>
          <p:nvSpPr>
            <p:cNvPr id="188" name="Rectangle 187"/>
            <p:cNvSpPr/>
            <p:nvPr/>
          </p:nvSpPr>
          <p:spPr>
            <a:xfrm>
              <a:off x="3766676" y="2473417"/>
              <a:ext cx="564995" cy="531648"/>
            </a:xfrm>
            <a:prstGeom prst="rect">
              <a:avLst/>
            </a:prstGeom>
            <a:solidFill>
              <a:srgbClr val="FFFFFF"/>
            </a:solidFill>
            <a:ln w="25400" cap="flat" cmpd="sng" algn="ctr">
              <a:solidFill>
                <a:srgbClr val="90D1D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smtClean="0">
                <a:ln>
                  <a:noFill/>
                </a:ln>
                <a:solidFill>
                  <a:srgbClr val="FFFFFF"/>
                </a:solidFill>
                <a:effectLst/>
                <a:uLnTx/>
                <a:uFillTx/>
                <a:latin typeface="VNI-Avo" pitchFamily="2" charset="0"/>
                <a:sym typeface="Arial"/>
              </a:endParaRPr>
            </a:p>
          </p:txBody>
        </p:sp>
        <p:sp>
          <p:nvSpPr>
            <p:cNvPr id="189" name="TextBox 188"/>
            <p:cNvSpPr txBox="1"/>
            <p:nvPr/>
          </p:nvSpPr>
          <p:spPr>
            <a:xfrm>
              <a:off x="3951922" y="2540203"/>
              <a:ext cx="527829" cy="44142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smtClean="0">
                  <a:ln>
                    <a:noFill/>
                  </a:ln>
                  <a:solidFill>
                    <a:srgbClr val="FF0000"/>
                  </a:solidFill>
                  <a:effectLst/>
                  <a:uLnTx/>
                  <a:uFillTx/>
                  <a:latin typeface="VNI-Avo" pitchFamily="2" charset="0"/>
                  <a:cs typeface="Arial"/>
                  <a:sym typeface="Arial"/>
                </a:rPr>
                <a:t>1</a:t>
              </a:r>
            </a:p>
          </p:txBody>
        </p:sp>
      </p:grpSp>
    </p:spTree>
    <p:extLst>
      <p:ext uri="{BB962C8B-B14F-4D97-AF65-F5344CB8AC3E}">
        <p14:creationId xmlns:p14="http://schemas.microsoft.com/office/powerpoint/2010/main" val="3522783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gtEl>
                                        <p:attrNameLst>
                                          <p:attrName>style.visibility</p:attrName>
                                        </p:attrNameLst>
                                      </p:cBhvr>
                                      <p:to>
                                        <p:strVal val="visible"/>
                                      </p:to>
                                    </p:set>
                                    <p:animEffect transition="in" filter="fade">
                                      <p:cBhvr>
                                        <p:cTn id="17" dur="500"/>
                                        <p:tgtEl>
                                          <p:spTgt spid="1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Effect transition="in" filter="fade">
                                      <p:cBhvr>
                                        <p:cTn id="22" dur="500"/>
                                        <p:tgtEl>
                                          <p:spTgt spid="1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fade">
                                      <p:cBhvr>
                                        <p:cTn id="27" dur="500"/>
                                        <p:tgtEl>
                                          <p:spTgt spid="1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1"/>
                                        </p:tgtEl>
                                        <p:attrNameLst>
                                          <p:attrName>style.visibility</p:attrName>
                                        </p:attrNameLst>
                                      </p:cBhvr>
                                      <p:to>
                                        <p:strVal val="visible"/>
                                      </p:to>
                                    </p:set>
                                    <p:animEffect transition="in" filter="fade">
                                      <p:cBhvr>
                                        <p:cTn id="3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资源 111"/>
          <p:cNvPicPr>
            <a:picLocks noChangeAspect="1"/>
          </p:cNvPicPr>
          <p:nvPr/>
        </p:nvPicPr>
        <p:blipFill>
          <a:blip r:embed="rId3"/>
          <a:stretch>
            <a:fillRect/>
          </a:stretch>
        </p:blipFill>
        <p:spPr>
          <a:xfrm>
            <a:off x="-222013" y="5425314"/>
            <a:ext cx="2771249" cy="1522127"/>
          </a:xfrm>
          <a:prstGeom prst="rect">
            <a:avLst/>
          </a:prstGeom>
        </p:spPr>
      </p:pic>
      <p:sp>
        <p:nvSpPr>
          <p:cNvPr id="2" name="Rounded Rectangle 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a:latin typeface="VNI-Avo" pitchFamily="2" charset="0"/>
            </a:endParaRPr>
          </a:p>
        </p:txBody>
      </p:sp>
      <p:sp>
        <p:nvSpPr>
          <p:cNvPr id="55" name="TextBox 54"/>
          <p:cNvSpPr txBox="1"/>
          <p:nvPr/>
        </p:nvSpPr>
        <p:spPr>
          <a:xfrm>
            <a:off x="1586821" y="258122"/>
            <a:ext cx="8980223" cy="584775"/>
          </a:xfrm>
          <a:prstGeom prst="rect">
            <a:avLst/>
          </a:prstGeom>
          <a:noFill/>
        </p:spPr>
        <p:txBody>
          <a:bodyPr wrap="square" rtlCol="0">
            <a:spAutoFit/>
          </a:bodyPr>
          <a:lstStyle/>
          <a:p>
            <a:r>
              <a:rPr lang="en-US" sz="3200" dirty="0" err="1" smtClean="0">
                <a:solidFill>
                  <a:srgbClr val="FF0000"/>
                </a:solidFill>
                <a:latin typeface="VNI-Avo" pitchFamily="2" charset="0"/>
                <a:cs typeface="Times New Roman" panose="02020603050405020304" pitchFamily="18" charset="0"/>
              </a:rPr>
              <a:t>Baøi</a:t>
            </a:r>
            <a:r>
              <a:rPr lang="en-US" sz="3200" dirty="0" smtClean="0">
                <a:solidFill>
                  <a:srgbClr val="FF0000"/>
                </a:solidFill>
                <a:latin typeface="VNI-Avo" pitchFamily="2" charset="0"/>
                <a:cs typeface="Times New Roman" panose="02020603050405020304" pitchFamily="18" charset="0"/>
              </a:rPr>
              <a:t> 4: </a:t>
            </a:r>
            <a:r>
              <a:rPr lang="en-US" sz="3200" dirty="0" err="1" smtClean="0">
                <a:solidFill>
                  <a:srgbClr val="FF0000"/>
                </a:solidFill>
                <a:latin typeface="VNI-Avo" pitchFamily="2" charset="0"/>
                <a:cs typeface="Times New Roman" panose="02020603050405020304" pitchFamily="18" charset="0"/>
              </a:rPr>
              <a:t>Moãi</a:t>
            </a:r>
            <a:r>
              <a:rPr lang="en-US" sz="3200" dirty="0" smtClean="0">
                <a:solidFill>
                  <a:srgbClr val="FF0000"/>
                </a:solidFill>
                <a:latin typeface="VNI-Avo" pitchFamily="2" charset="0"/>
                <a:cs typeface="Times New Roman" panose="02020603050405020304" pitchFamily="18" charset="0"/>
              </a:rPr>
              <a:t> con </a:t>
            </a:r>
            <a:r>
              <a:rPr lang="en-US" sz="3200" dirty="0" err="1" smtClean="0">
                <a:solidFill>
                  <a:srgbClr val="FF0000"/>
                </a:solidFill>
                <a:latin typeface="VNI-Avo" pitchFamily="2" charset="0"/>
                <a:cs typeface="Times New Roman" panose="02020603050405020304" pitchFamily="18" charset="0"/>
              </a:rPr>
              <a:t>vaät</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che</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soá</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naøo</a:t>
            </a:r>
            <a:r>
              <a:rPr lang="en-US" sz="3200" dirty="0" smtClean="0">
                <a:solidFill>
                  <a:srgbClr val="FF0000"/>
                </a:solidFill>
                <a:latin typeface="VNI-Avo" pitchFamily="2" charset="0"/>
                <a:cs typeface="Times New Roman" panose="02020603050405020304" pitchFamily="18" charset="0"/>
              </a:rPr>
              <a:t>?</a:t>
            </a:r>
          </a:p>
        </p:txBody>
      </p:sp>
      <p:grpSp>
        <p:nvGrpSpPr>
          <p:cNvPr id="97" name="Google Shape;1208;p16"/>
          <p:cNvGrpSpPr/>
          <p:nvPr/>
        </p:nvGrpSpPr>
        <p:grpSpPr>
          <a:xfrm>
            <a:off x="10597826" y="263775"/>
            <a:ext cx="608426" cy="738785"/>
            <a:chOff x="4276162" y="4113968"/>
            <a:chExt cx="480560" cy="480540"/>
          </a:xfrm>
        </p:grpSpPr>
        <p:sp>
          <p:nvSpPr>
            <p:cNvPr id="98" name="Google Shape;1209;p16"/>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99" name="Google Shape;1210;p16"/>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0" name="Google Shape;1211;p16"/>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1" name="Google Shape;1212;p16"/>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grpSp>
      <p:grpSp>
        <p:nvGrpSpPr>
          <p:cNvPr id="102" name="Google Shape;1213;p16"/>
          <p:cNvGrpSpPr/>
          <p:nvPr/>
        </p:nvGrpSpPr>
        <p:grpSpPr>
          <a:xfrm rot="1606685">
            <a:off x="11094078" y="340919"/>
            <a:ext cx="604282" cy="889188"/>
            <a:chOff x="3865278" y="4128409"/>
            <a:chExt cx="304346" cy="512563"/>
          </a:xfrm>
        </p:grpSpPr>
        <p:sp>
          <p:nvSpPr>
            <p:cNvPr id="103" name="Google Shape;1214;p16"/>
            <p:cNvSpPr/>
            <p:nvPr/>
          </p:nvSpPr>
          <p:spPr>
            <a:xfrm>
              <a:off x="3865278" y="4128409"/>
              <a:ext cx="304346" cy="512563"/>
            </a:xfrm>
            <a:custGeom>
              <a:avLst/>
              <a:gdLst/>
              <a:ahLst/>
              <a:cxnLst/>
              <a:rect l="l" t="t" r="r" b="b"/>
              <a:pathLst>
                <a:path w="15406" h="25946" extrusionOk="0">
                  <a:moveTo>
                    <a:pt x="7704" y="0"/>
                  </a:moveTo>
                  <a:cubicBezTo>
                    <a:pt x="7190" y="0"/>
                    <a:pt x="6677" y="161"/>
                    <a:pt x="6243" y="483"/>
                  </a:cubicBezTo>
                  <a:cubicBezTo>
                    <a:pt x="2334" y="3371"/>
                    <a:pt x="0" y="8041"/>
                    <a:pt x="0" y="12973"/>
                  </a:cubicBezTo>
                  <a:cubicBezTo>
                    <a:pt x="0" y="17904"/>
                    <a:pt x="2334" y="22573"/>
                    <a:pt x="6243" y="25462"/>
                  </a:cubicBezTo>
                  <a:cubicBezTo>
                    <a:pt x="6677" y="25784"/>
                    <a:pt x="7190" y="25945"/>
                    <a:pt x="7704" y="25945"/>
                  </a:cubicBezTo>
                  <a:cubicBezTo>
                    <a:pt x="8217" y="25945"/>
                    <a:pt x="8731" y="25784"/>
                    <a:pt x="9164" y="25462"/>
                  </a:cubicBezTo>
                  <a:cubicBezTo>
                    <a:pt x="13073" y="22573"/>
                    <a:pt x="15406" y="17904"/>
                    <a:pt x="15406" y="12973"/>
                  </a:cubicBezTo>
                  <a:cubicBezTo>
                    <a:pt x="15406" y="8041"/>
                    <a:pt x="13073" y="3371"/>
                    <a:pt x="9164" y="483"/>
                  </a:cubicBezTo>
                  <a:cubicBezTo>
                    <a:pt x="8731" y="161"/>
                    <a:pt x="8217" y="0"/>
                    <a:pt x="77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4" name="Google Shape;1215;p16"/>
            <p:cNvSpPr/>
            <p:nvPr/>
          </p:nvSpPr>
          <p:spPr>
            <a:xfrm>
              <a:off x="3865278" y="4128429"/>
              <a:ext cx="151955" cy="512524"/>
            </a:xfrm>
            <a:custGeom>
              <a:avLst/>
              <a:gdLst/>
              <a:ahLst/>
              <a:cxnLst/>
              <a:rect l="l" t="t" r="r" b="b"/>
              <a:pathLst>
                <a:path w="7692" h="25944" extrusionOk="0">
                  <a:moveTo>
                    <a:pt x="7692" y="1"/>
                  </a:moveTo>
                  <a:cubicBezTo>
                    <a:pt x="7170" y="2"/>
                    <a:pt x="6661" y="172"/>
                    <a:pt x="6242" y="482"/>
                  </a:cubicBezTo>
                  <a:cubicBezTo>
                    <a:pt x="2334" y="3370"/>
                    <a:pt x="0" y="8040"/>
                    <a:pt x="0" y="12972"/>
                  </a:cubicBezTo>
                  <a:cubicBezTo>
                    <a:pt x="0" y="17903"/>
                    <a:pt x="2334" y="22572"/>
                    <a:pt x="6243" y="25461"/>
                  </a:cubicBezTo>
                  <a:cubicBezTo>
                    <a:pt x="6663" y="25772"/>
                    <a:pt x="7170" y="25941"/>
                    <a:pt x="7692" y="25944"/>
                  </a:cubicBezTo>
                  <a:lnTo>
                    <a:pt x="76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5" name="Google Shape;1216;p16"/>
            <p:cNvSpPr/>
            <p:nvPr/>
          </p:nvSpPr>
          <p:spPr>
            <a:xfrm>
              <a:off x="4009430" y="4288582"/>
              <a:ext cx="16041" cy="192216"/>
            </a:xfrm>
            <a:custGeom>
              <a:avLst/>
              <a:gdLst/>
              <a:ahLst/>
              <a:cxnLst/>
              <a:rect l="l" t="t" r="r" b="b"/>
              <a:pathLst>
                <a:path w="812" h="9730" extrusionOk="0">
                  <a:moveTo>
                    <a:pt x="406" y="0"/>
                  </a:moveTo>
                  <a:cubicBezTo>
                    <a:pt x="182" y="0"/>
                    <a:pt x="1" y="182"/>
                    <a:pt x="1" y="406"/>
                  </a:cubicBezTo>
                  <a:lnTo>
                    <a:pt x="1" y="9325"/>
                  </a:lnTo>
                  <a:cubicBezTo>
                    <a:pt x="1" y="9548"/>
                    <a:pt x="182" y="9730"/>
                    <a:pt x="406" y="9730"/>
                  </a:cubicBezTo>
                  <a:cubicBezTo>
                    <a:pt x="630" y="9730"/>
                    <a:pt x="811" y="9548"/>
                    <a:pt x="811" y="9325"/>
                  </a:cubicBezTo>
                  <a:lnTo>
                    <a:pt x="811" y="406"/>
                  </a:lnTo>
                  <a:cubicBezTo>
                    <a:pt x="811" y="182"/>
                    <a:pt x="630" y="0"/>
                    <a:pt x="4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6" name="Google Shape;1217;p16"/>
            <p:cNvSpPr/>
            <p:nvPr/>
          </p:nvSpPr>
          <p:spPr>
            <a:xfrm>
              <a:off x="3985408" y="4376670"/>
              <a:ext cx="64085" cy="16041"/>
            </a:xfrm>
            <a:custGeom>
              <a:avLst/>
              <a:gdLst/>
              <a:ahLst/>
              <a:cxnLst/>
              <a:rect l="l" t="t" r="r" b="b"/>
              <a:pathLst>
                <a:path w="3244" h="812" extrusionOk="0">
                  <a:moveTo>
                    <a:pt x="406" y="1"/>
                  </a:moveTo>
                  <a:cubicBezTo>
                    <a:pt x="182" y="1"/>
                    <a:pt x="0" y="182"/>
                    <a:pt x="0" y="406"/>
                  </a:cubicBezTo>
                  <a:cubicBezTo>
                    <a:pt x="0" y="630"/>
                    <a:pt x="182" y="812"/>
                    <a:pt x="406" y="812"/>
                  </a:cubicBezTo>
                  <a:lnTo>
                    <a:pt x="2838" y="812"/>
                  </a:lnTo>
                  <a:cubicBezTo>
                    <a:pt x="3062" y="812"/>
                    <a:pt x="3244" y="630"/>
                    <a:pt x="3244" y="406"/>
                  </a:cubicBezTo>
                  <a:cubicBezTo>
                    <a:pt x="3244" y="182"/>
                    <a:pt x="3062" y="1"/>
                    <a:pt x="2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7" name="Google Shape;1218;p16"/>
            <p:cNvSpPr/>
            <p:nvPr/>
          </p:nvSpPr>
          <p:spPr>
            <a:xfrm>
              <a:off x="3985408" y="4344647"/>
              <a:ext cx="64085" cy="16021"/>
            </a:xfrm>
            <a:custGeom>
              <a:avLst/>
              <a:gdLst/>
              <a:ahLst/>
              <a:cxnLst/>
              <a:rect l="l" t="t" r="r" b="b"/>
              <a:pathLst>
                <a:path w="3244" h="811" extrusionOk="0">
                  <a:moveTo>
                    <a:pt x="406" y="0"/>
                  </a:moveTo>
                  <a:cubicBezTo>
                    <a:pt x="182" y="0"/>
                    <a:pt x="0" y="182"/>
                    <a:pt x="0" y="405"/>
                  </a:cubicBezTo>
                  <a:cubicBezTo>
                    <a:pt x="0" y="629"/>
                    <a:pt x="182" y="811"/>
                    <a:pt x="406" y="811"/>
                  </a:cubicBezTo>
                  <a:lnTo>
                    <a:pt x="2838" y="811"/>
                  </a:lnTo>
                  <a:cubicBezTo>
                    <a:pt x="3062" y="811"/>
                    <a:pt x="3244" y="629"/>
                    <a:pt x="3244" y="405"/>
                  </a:cubicBezTo>
                  <a:cubicBezTo>
                    <a:pt x="3244" y="182"/>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8" name="Google Shape;1219;p16"/>
            <p:cNvSpPr/>
            <p:nvPr/>
          </p:nvSpPr>
          <p:spPr>
            <a:xfrm>
              <a:off x="3985408" y="4408713"/>
              <a:ext cx="64085" cy="16041"/>
            </a:xfrm>
            <a:custGeom>
              <a:avLst/>
              <a:gdLst/>
              <a:ahLst/>
              <a:cxnLst/>
              <a:rect l="l" t="t" r="r" b="b"/>
              <a:pathLst>
                <a:path w="3244" h="812" extrusionOk="0">
                  <a:moveTo>
                    <a:pt x="406" y="0"/>
                  </a:moveTo>
                  <a:cubicBezTo>
                    <a:pt x="182" y="0"/>
                    <a:pt x="0" y="181"/>
                    <a:pt x="0" y="406"/>
                  </a:cubicBezTo>
                  <a:cubicBezTo>
                    <a:pt x="0" y="630"/>
                    <a:pt x="182" y="811"/>
                    <a:pt x="406" y="811"/>
                  </a:cubicBezTo>
                  <a:lnTo>
                    <a:pt x="2838" y="811"/>
                  </a:lnTo>
                  <a:cubicBezTo>
                    <a:pt x="3062" y="811"/>
                    <a:pt x="3244" y="630"/>
                    <a:pt x="3244" y="406"/>
                  </a:cubicBezTo>
                  <a:cubicBezTo>
                    <a:pt x="3244" y="181"/>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9" name="Google Shape;1220;p16"/>
            <p:cNvSpPr/>
            <p:nvPr/>
          </p:nvSpPr>
          <p:spPr>
            <a:xfrm>
              <a:off x="3985408" y="4312604"/>
              <a:ext cx="64085" cy="16041"/>
            </a:xfrm>
            <a:custGeom>
              <a:avLst/>
              <a:gdLst/>
              <a:ahLst/>
              <a:cxnLst/>
              <a:rect l="l" t="t" r="r" b="b"/>
              <a:pathLst>
                <a:path w="3244" h="812" extrusionOk="0">
                  <a:moveTo>
                    <a:pt x="406" y="0"/>
                  </a:moveTo>
                  <a:cubicBezTo>
                    <a:pt x="182" y="0"/>
                    <a:pt x="0" y="182"/>
                    <a:pt x="0" y="406"/>
                  </a:cubicBezTo>
                  <a:cubicBezTo>
                    <a:pt x="0" y="630"/>
                    <a:pt x="182" y="811"/>
                    <a:pt x="406" y="811"/>
                  </a:cubicBezTo>
                  <a:lnTo>
                    <a:pt x="2838" y="811"/>
                  </a:lnTo>
                  <a:cubicBezTo>
                    <a:pt x="3062" y="811"/>
                    <a:pt x="3244" y="630"/>
                    <a:pt x="3244" y="406"/>
                  </a:cubicBezTo>
                  <a:cubicBezTo>
                    <a:pt x="3244" y="182"/>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0" name="Google Shape;1221;p16"/>
            <p:cNvSpPr/>
            <p:nvPr/>
          </p:nvSpPr>
          <p:spPr>
            <a:xfrm>
              <a:off x="3985408" y="4440735"/>
              <a:ext cx="64085" cy="16041"/>
            </a:xfrm>
            <a:custGeom>
              <a:avLst/>
              <a:gdLst/>
              <a:ahLst/>
              <a:cxnLst/>
              <a:rect l="l" t="t" r="r" b="b"/>
              <a:pathLst>
                <a:path w="3244" h="812" extrusionOk="0">
                  <a:moveTo>
                    <a:pt x="406" y="1"/>
                  </a:moveTo>
                  <a:cubicBezTo>
                    <a:pt x="182" y="1"/>
                    <a:pt x="0" y="183"/>
                    <a:pt x="0" y="406"/>
                  </a:cubicBezTo>
                  <a:cubicBezTo>
                    <a:pt x="0" y="630"/>
                    <a:pt x="182" y="812"/>
                    <a:pt x="406" y="812"/>
                  </a:cubicBezTo>
                  <a:lnTo>
                    <a:pt x="2838" y="812"/>
                  </a:lnTo>
                  <a:cubicBezTo>
                    <a:pt x="3062" y="812"/>
                    <a:pt x="3244" y="630"/>
                    <a:pt x="3244" y="406"/>
                  </a:cubicBezTo>
                  <a:cubicBezTo>
                    <a:pt x="3244" y="183"/>
                    <a:pt x="3062" y="1"/>
                    <a:pt x="2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1" name="Google Shape;1222;p16"/>
            <p:cNvSpPr/>
            <p:nvPr/>
          </p:nvSpPr>
          <p:spPr>
            <a:xfrm>
              <a:off x="3893172" y="4512821"/>
              <a:ext cx="248538" cy="32062"/>
            </a:xfrm>
            <a:custGeom>
              <a:avLst/>
              <a:gdLst/>
              <a:ahLst/>
              <a:cxnLst/>
              <a:rect l="l" t="t" r="r" b="b"/>
              <a:pathLst>
                <a:path w="12581" h="1623" extrusionOk="0">
                  <a:moveTo>
                    <a:pt x="0" y="1"/>
                  </a:moveTo>
                  <a:cubicBezTo>
                    <a:pt x="254" y="557"/>
                    <a:pt x="539" y="1099"/>
                    <a:pt x="856" y="1622"/>
                  </a:cubicBezTo>
                  <a:lnTo>
                    <a:pt x="11726" y="1622"/>
                  </a:lnTo>
                  <a:cubicBezTo>
                    <a:pt x="12043" y="1099"/>
                    <a:pt x="12327" y="557"/>
                    <a:pt x="12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2" name="Google Shape;1223;p16"/>
            <p:cNvSpPr/>
            <p:nvPr/>
          </p:nvSpPr>
          <p:spPr>
            <a:xfrm>
              <a:off x="3893172" y="4224497"/>
              <a:ext cx="248538" cy="32062"/>
            </a:xfrm>
            <a:custGeom>
              <a:avLst/>
              <a:gdLst/>
              <a:ahLst/>
              <a:cxnLst/>
              <a:rect l="l" t="t" r="r" b="b"/>
              <a:pathLst>
                <a:path w="12581" h="1623" extrusionOk="0">
                  <a:moveTo>
                    <a:pt x="856" y="1"/>
                  </a:moveTo>
                  <a:cubicBezTo>
                    <a:pt x="539" y="523"/>
                    <a:pt x="254" y="1065"/>
                    <a:pt x="0" y="1623"/>
                  </a:cubicBezTo>
                  <a:lnTo>
                    <a:pt x="12580" y="1623"/>
                  </a:lnTo>
                  <a:cubicBezTo>
                    <a:pt x="12329" y="1065"/>
                    <a:pt x="12043" y="523"/>
                    <a:pt x="117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3" name="Google Shape;1224;p16"/>
            <p:cNvSpPr/>
            <p:nvPr/>
          </p:nvSpPr>
          <p:spPr>
            <a:xfrm>
              <a:off x="3893172" y="4512821"/>
              <a:ext cx="124061" cy="32062"/>
            </a:xfrm>
            <a:custGeom>
              <a:avLst/>
              <a:gdLst/>
              <a:ahLst/>
              <a:cxnLst/>
              <a:rect l="l" t="t" r="r" b="b"/>
              <a:pathLst>
                <a:path w="6280" h="1623" extrusionOk="0">
                  <a:moveTo>
                    <a:pt x="0" y="1"/>
                  </a:moveTo>
                  <a:cubicBezTo>
                    <a:pt x="254" y="557"/>
                    <a:pt x="539" y="1099"/>
                    <a:pt x="856" y="1622"/>
                  </a:cubicBezTo>
                  <a:lnTo>
                    <a:pt x="6280" y="1622"/>
                  </a:lnTo>
                  <a:lnTo>
                    <a:pt x="628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4" name="Google Shape;1225;p16"/>
            <p:cNvSpPr/>
            <p:nvPr/>
          </p:nvSpPr>
          <p:spPr>
            <a:xfrm>
              <a:off x="3893172" y="4224497"/>
              <a:ext cx="124061" cy="32062"/>
            </a:xfrm>
            <a:custGeom>
              <a:avLst/>
              <a:gdLst/>
              <a:ahLst/>
              <a:cxnLst/>
              <a:rect l="l" t="t" r="r" b="b"/>
              <a:pathLst>
                <a:path w="6280" h="1623" extrusionOk="0">
                  <a:moveTo>
                    <a:pt x="856" y="1"/>
                  </a:moveTo>
                  <a:cubicBezTo>
                    <a:pt x="539" y="523"/>
                    <a:pt x="254" y="1065"/>
                    <a:pt x="0" y="1623"/>
                  </a:cubicBezTo>
                  <a:lnTo>
                    <a:pt x="6280" y="1623"/>
                  </a:lnTo>
                  <a:lnTo>
                    <a:pt x="628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grpSp>
      <p:sp>
        <p:nvSpPr>
          <p:cNvPr id="42" name="Google Shape;599;p11"/>
          <p:cNvSpPr/>
          <p:nvPr/>
        </p:nvSpPr>
        <p:spPr>
          <a:xfrm>
            <a:off x="2093765" y="2772327"/>
            <a:ext cx="253200" cy="2532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43" name="Google Shape;600;p11"/>
          <p:cNvSpPr/>
          <p:nvPr/>
        </p:nvSpPr>
        <p:spPr>
          <a:xfrm>
            <a:off x="3116865" y="3701009"/>
            <a:ext cx="253200" cy="2532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44" name="Google Shape;601;p11"/>
          <p:cNvSpPr/>
          <p:nvPr/>
        </p:nvSpPr>
        <p:spPr>
          <a:xfrm>
            <a:off x="8769940" y="4365227"/>
            <a:ext cx="253200" cy="2532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45" name="Google Shape;602;p11"/>
          <p:cNvSpPr/>
          <p:nvPr/>
        </p:nvSpPr>
        <p:spPr>
          <a:xfrm>
            <a:off x="9573865" y="2236377"/>
            <a:ext cx="253200" cy="2532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47" name="Rectangle 46"/>
          <p:cNvSpPr/>
          <p:nvPr/>
        </p:nvSpPr>
        <p:spPr>
          <a:xfrm>
            <a:off x="1770816" y="1502052"/>
            <a:ext cx="1136850" cy="584775"/>
          </a:xfrm>
          <a:prstGeom prst="rect">
            <a:avLst/>
          </a:prstGeom>
        </p:spPr>
        <p:txBody>
          <a:bodyPr wrap="none">
            <a:spAutoFit/>
          </a:bodyPr>
          <a:lstStyle/>
          <a:p>
            <a:r>
              <a:rPr lang="en-US" sz="3200" dirty="0" err="1" smtClean="0">
                <a:solidFill>
                  <a:srgbClr val="0066FF"/>
                </a:solidFill>
                <a:latin typeface="VNI-Avo" pitchFamily="2" charset="0"/>
                <a:cs typeface="Times New Roman" panose="02020603050405020304" pitchFamily="18" charset="0"/>
              </a:rPr>
              <a:t>Maãu</a:t>
            </a:r>
            <a:endParaRPr lang="en-US" sz="3200" dirty="0">
              <a:solidFill>
                <a:srgbClr val="0066FF"/>
              </a:solidFill>
              <a:latin typeface="VNI-Avo" pitchFamily="2" charset="0"/>
              <a:cs typeface="Times New Roman" panose="02020603050405020304" pitchFamily="18" charset="0"/>
            </a:endParaRPr>
          </a:p>
        </p:txBody>
      </p:sp>
      <p:grpSp>
        <p:nvGrpSpPr>
          <p:cNvPr id="48" name="Group 47"/>
          <p:cNvGrpSpPr/>
          <p:nvPr/>
        </p:nvGrpSpPr>
        <p:grpSpPr>
          <a:xfrm>
            <a:off x="2024557" y="2397666"/>
            <a:ext cx="2126166" cy="2188121"/>
            <a:chOff x="541167" y="1992389"/>
            <a:chExt cx="2126166" cy="2188121"/>
          </a:xfrm>
        </p:grpSpPr>
        <p:sp>
          <p:nvSpPr>
            <p:cNvPr id="49" name="Oval 48"/>
            <p:cNvSpPr/>
            <p:nvPr/>
          </p:nvSpPr>
          <p:spPr>
            <a:xfrm>
              <a:off x="541167" y="1992389"/>
              <a:ext cx="2126166" cy="2188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grpSp>
          <p:nvGrpSpPr>
            <p:cNvPr id="50" name="Group 49"/>
            <p:cNvGrpSpPr/>
            <p:nvPr/>
          </p:nvGrpSpPr>
          <p:grpSpPr>
            <a:xfrm>
              <a:off x="861048" y="2244488"/>
              <a:ext cx="1391280" cy="1158258"/>
              <a:chOff x="890408" y="2265892"/>
              <a:chExt cx="1391280" cy="1158258"/>
            </a:xfrm>
          </p:grpSpPr>
          <p:cxnSp>
            <p:nvCxnSpPr>
              <p:cNvPr id="54" name="Straight Connector 53"/>
              <p:cNvCxnSpPr/>
              <p:nvPr/>
            </p:nvCxnSpPr>
            <p:spPr>
              <a:xfrm>
                <a:off x="1608304" y="2265892"/>
                <a:ext cx="0" cy="818075"/>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890408" y="3083474"/>
                <a:ext cx="729029" cy="340676"/>
              </a:xfrm>
              <a:prstGeom prst="line">
                <a:avLst/>
              </a:prstGeom>
              <a:ln w="19050"/>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1602395" y="3083474"/>
                <a:ext cx="679293" cy="340676"/>
              </a:xfrm>
              <a:prstGeom prst="line">
                <a:avLst/>
              </a:prstGeom>
              <a:ln w="19050"/>
            </p:spPr>
            <p:style>
              <a:lnRef idx="1">
                <a:schemeClr val="dk1"/>
              </a:lnRef>
              <a:fillRef idx="0">
                <a:schemeClr val="dk1"/>
              </a:fillRef>
              <a:effectRef idx="0">
                <a:schemeClr val="dk1"/>
              </a:effectRef>
              <a:fontRef idx="minor">
                <a:schemeClr val="tx1"/>
              </a:fontRef>
            </p:style>
          </p:cxnSp>
        </p:grpSp>
        <p:sp>
          <p:nvSpPr>
            <p:cNvPr id="51" name="TextBox 50"/>
            <p:cNvSpPr txBox="1"/>
            <p:nvPr/>
          </p:nvSpPr>
          <p:spPr>
            <a:xfrm>
              <a:off x="751261" y="2462400"/>
              <a:ext cx="669074" cy="584775"/>
            </a:xfrm>
            <a:prstGeom prst="rect">
              <a:avLst/>
            </a:prstGeom>
            <a:noFill/>
          </p:spPr>
          <p:txBody>
            <a:bodyPr wrap="square" rtlCol="0">
              <a:spAutoFit/>
            </a:bodyPr>
            <a:lstStyle/>
            <a:p>
              <a:r>
                <a:rPr lang="en-US" sz="3200" dirty="0" smtClean="0">
                  <a:solidFill>
                    <a:srgbClr val="FFC000"/>
                  </a:solidFill>
                  <a:latin typeface="VNI-Avo" pitchFamily="2" charset="0"/>
                </a:rPr>
                <a:t>50</a:t>
              </a:r>
              <a:endParaRPr lang="en-US" sz="3200" dirty="0">
                <a:solidFill>
                  <a:srgbClr val="FFC000"/>
                </a:solidFill>
                <a:latin typeface="VNI-Avo" pitchFamily="2" charset="0"/>
              </a:endParaRPr>
            </a:p>
          </p:txBody>
        </p:sp>
        <p:sp>
          <p:nvSpPr>
            <p:cNvPr id="52" name="TextBox 51"/>
            <p:cNvSpPr txBox="1"/>
            <p:nvPr/>
          </p:nvSpPr>
          <p:spPr>
            <a:xfrm>
              <a:off x="1246230" y="3418492"/>
              <a:ext cx="669074" cy="584775"/>
            </a:xfrm>
            <a:prstGeom prst="rect">
              <a:avLst/>
            </a:prstGeom>
            <a:noFill/>
          </p:spPr>
          <p:txBody>
            <a:bodyPr wrap="square" rtlCol="0">
              <a:spAutoFit/>
            </a:bodyPr>
            <a:lstStyle/>
            <a:p>
              <a:r>
                <a:rPr lang="en-US" sz="3200" dirty="0" smtClean="0">
                  <a:solidFill>
                    <a:srgbClr val="FFC000"/>
                  </a:solidFill>
                  <a:latin typeface="VNI-Avo" pitchFamily="2" charset="0"/>
                </a:rPr>
                <a:t>40</a:t>
              </a:r>
              <a:endParaRPr lang="en-US" sz="3200" dirty="0">
                <a:solidFill>
                  <a:srgbClr val="FFC000"/>
                </a:solidFill>
                <a:latin typeface="VNI-Avo" pitchFamily="2" charset="0"/>
              </a:endParaRPr>
            </a:p>
          </p:txBody>
        </p:sp>
        <p:sp>
          <p:nvSpPr>
            <p:cNvPr id="53" name="TextBox 52"/>
            <p:cNvSpPr txBox="1"/>
            <p:nvPr/>
          </p:nvSpPr>
          <p:spPr>
            <a:xfrm>
              <a:off x="1792253" y="2437289"/>
              <a:ext cx="669074" cy="584775"/>
            </a:xfrm>
            <a:prstGeom prst="rect">
              <a:avLst/>
            </a:prstGeom>
            <a:noFill/>
          </p:spPr>
          <p:txBody>
            <a:bodyPr wrap="square" rtlCol="0">
              <a:spAutoFit/>
            </a:bodyPr>
            <a:lstStyle/>
            <a:p>
              <a:r>
                <a:rPr lang="en-US" sz="3200" dirty="0" smtClean="0">
                  <a:solidFill>
                    <a:srgbClr val="FFC000"/>
                  </a:solidFill>
                  <a:latin typeface="VNI-Avo" pitchFamily="2" charset="0"/>
                </a:rPr>
                <a:t>20</a:t>
              </a:r>
              <a:endParaRPr lang="en-US" sz="3200" dirty="0">
                <a:solidFill>
                  <a:srgbClr val="FFC000"/>
                </a:solidFill>
                <a:latin typeface="VNI-Avo" pitchFamily="2" charset="0"/>
              </a:endParaRPr>
            </a:p>
          </p:txBody>
        </p:sp>
      </p:grpSp>
      <p:grpSp>
        <p:nvGrpSpPr>
          <p:cNvPr id="58" name="Group 57"/>
          <p:cNvGrpSpPr/>
          <p:nvPr/>
        </p:nvGrpSpPr>
        <p:grpSpPr>
          <a:xfrm>
            <a:off x="4941631" y="2048191"/>
            <a:ext cx="2494701" cy="2520246"/>
            <a:chOff x="3458241" y="1642914"/>
            <a:chExt cx="2494701" cy="2520246"/>
          </a:xfrm>
        </p:grpSpPr>
        <p:sp>
          <p:nvSpPr>
            <p:cNvPr id="59" name="Oval 58"/>
            <p:cNvSpPr/>
            <p:nvPr/>
          </p:nvSpPr>
          <p:spPr>
            <a:xfrm>
              <a:off x="3673400" y="1975039"/>
              <a:ext cx="2126166" cy="2188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grpSp>
          <p:nvGrpSpPr>
            <p:cNvPr id="60" name="Group 59"/>
            <p:cNvGrpSpPr/>
            <p:nvPr/>
          </p:nvGrpSpPr>
          <p:grpSpPr>
            <a:xfrm>
              <a:off x="4049338" y="2234592"/>
              <a:ext cx="1391280" cy="1158258"/>
              <a:chOff x="890408" y="2265892"/>
              <a:chExt cx="1391280" cy="1158258"/>
            </a:xfrm>
          </p:grpSpPr>
          <p:cxnSp>
            <p:nvCxnSpPr>
              <p:cNvPr id="67" name="Straight Connector 66"/>
              <p:cNvCxnSpPr/>
              <p:nvPr/>
            </p:nvCxnSpPr>
            <p:spPr>
              <a:xfrm>
                <a:off x="1608304" y="2265892"/>
                <a:ext cx="0" cy="818075"/>
              </a:xfrm>
              <a:prstGeom prst="line">
                <a:avLst/>
              </a:prstGeom>
              <a:ln w="19050"/>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a:off x="890408" y="3083474"/>
                <a:ext cx="729029" cy="340676"/>
              </a:xfrm>
              <a:prstGeom prst="line">
                <a:avLst/>
              </a:prstGeom>
              <a:ln w="19050"/>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a:off x="1602395" y="3083474"/>
                <a:ext cx="679293" cy="340676"/>
              </a:xfrm>
              <a:prstGeom prst="line">
                <a:avLst/>
              </a:prstGeom>
              <a:ln w="19050"/>
            </p:spPr>
            <p:style>
              <a:lnRef idx="1">
                <a:schemeClr val="dk1"/>
              </a:lnRef>
              <a:fillRef idx="0">
                <a:schemeClr val="dk1"/>
              </a:fillRef>
              <a:effectRef idx="0">
                <a:schemeClr val="dk1"/>
              </a:effectRef>
              <a:fontRef idx="minor">
                <a:schemeClr val="tx1"/>
              </a:fontRef>
            </p:style>
          </p:cxnSp>
        </p:grpSp>
        <p:pic>
          <p:nvPicPr>
            <p:cNvPr id="61" name="Picture 2" descr="https://i.pinimg.com/564x/46/91/c0/4691c068d9cb5cfc3a2e60d27b4fa5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992" y="3292593"/>
              <a:ext cx="489950" cy="54763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https://i.pinimg.com/564x/42/44/f6/4244f65992aa7972be8a5c7f854310a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928"/>
            <a:stretch/>
          </p:blipFill>
          <p:spPr bwMode="auto">
            <a:xfrm>
              <a:off x="3458241" y="3311923"/>
              <a:ext cx="591097" cy="5040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https://i.pinimg.com/564x/48/27/1b/48271b2e34c694b2195b724aec1653f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1201" y="1642914"/>
              <a:ext cx="509167" cy="579538"/>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3911802" y="2477094"/>
              <a:ext cx="669074" cy="584775"/>
            </a:xfrm>
            <a:prstGeom prst="rect">
              <a:avLst/>
            </a:prstGeom>
            <a:noFill/>
          </p:spPr>
          <p:txBody>
            <a:bodyPr wrap="square" rtlCol="0">
              <a:spAutoFit/>
            </a:bodyPr>
            <a:lstStyle/>
            <a:p>
              <a:r>
                <a:rPr lang="en-US" sz="3200" dirty="0" smtClean="0">
                  <a:solidFill>
                    <a:schemeClr val="tx1"/>
                  </a:solidFill>
                  <a:latin typeface="VNI-Avo" pitchFamily="2" charset="0"/>
                </a:rPr>
                <a:t>30</a:t>
              </a:r>
              <a:endParaRPr lang="en-US" sz="3200" dirty="0">
                <a:solidFill>
                  <a:schemeClr val="tx1"/>
                </a:solidFill>
                <a:latin typeface="VNI-Avo" pitchFamily="2" charset="0"/>
              </a:endParaRPr>
            </a:p>
          </p:txBody>
        </p:sp>
        <p:sp>
          <p:nvSpPr>
            <p:cNvPr id="65" name="TextBox 64"/>
            <p:cNvSpPr txBox="1"/>
            <p:nvPr/>
          </p:nvSpPr>
          <p:spPr>
            <a:xfrm>
              <a:off x="4441168" y="3407785"/>
              <a:ext cx="669074" cy="584775"/>
            </a:xfrm>
            <a:prstGeom prst="rect">
              <a:avLst/>
            </a:prstGeom>
            <a:noFill/>
          </p:spPr>
          <p:txBody>
            <a:bodyPr wrap="square" rtlCol="0">
              <a:spAutoFit/>
            </a:bodyPr>
            <a:lstStyle/>
            <a:p>
              <a:r>
                <a:rPr lang="en-US" sz="3200" dirty="0" smtClean="0">
                  <a:solidFill>
                    <a:schemeClr val="tx1"/>
                  </a:solidFill>
                  <a:latin typeface="VNI-Avo" pitchFamily="2" charset="0"/>
                </a:rPr>
                <a:t>56</a:t>
              </a:r>
              <a:endParaRPr lang="en-US" sz="3200" dirty="0">
                <a:solidFill>
                  <a:schemeClr val="tx1"/>
                </a:solidFill>
                <a:latin typeface="VNI-Avo" pitchFamily="2" charset="0"/>
              </a:endParaRPr>
            </a:p>
          </p:txBody>
        </p:sp>
        <p:sp>
          <p:nvSpPr>
            <p:cNvPr id="66" name="TextBox 65"/>
            <p:cNvSpPr txBox="1"/>
            <p:nvPr/>
          </p:nvSpPr>
          <p:spPr>
            <a:xfrm>
              <a:off x="4873431" y="2484324"/>
              <a:ext cx="669074" cy="584775"/>
            </a:xfrm>
            <a:prstGeom prst="rect">
              <a:avLst/>
            </a:prstGeom>
            <a:noFill/>
          </p:spPr>
          <p:txBody>
            <a:bodyPr wrap="square" rtlCol="0">
              <a:spAutoFit/>
            </a:bodyPr>
            <a:lstStyle/>
            <a:p>
              <a:r>
                <a:rPr lang="en-US" sz="3200" dirty="0" smtClean="0">
                  <a:solidFill>
                    <a:schemeClr val="tx1"/>
                  </a:solidFill>
                  <a:latin typeface="VNI-Avo" pitchFamily="2" charset="0"/>
                </a:rPr>
                <a:t>41</a:t>
              </a:r>
              <a:endParaRPr lang="en-US" sz="3200" dirty="0">
                <a:solidFill>
                  <a:schemeClr val="tx1"/>
                </a:solidFill>
                <a:latin typeface="VNI-Avo" pitchFamily="2" charset="0"/>
              </a:endParaRPr>
            </a:p>
          </p:txBody>
        </p:sp>
      </p:grpSp>
      <p:grpSp>
        <p:nvGrpSpPr>
          <p:cNvPr id="70" name="Group 69"/>
          <p:cNvGrpSpPr/>
          <p:nvPr/>
        </p:nvGrpSpPr>
        <p:grpSpPr>
          <a:xfrm>
            <a:off x="7970302" y="2184423"/>
            <a:ext cx="2571886" cy="2398389"/>
            <a:chOff x="6486912" y="1779146"/>
            <a:chExt cx="2571886" cy="2398389"/>
          </a:xfrm>
        </p:grpSpPr>
        <p:sp>
          <p:nvSpPr>
            <p:cNvPr id="71" name="Oval 70"/>
            <p:cNvSpPr/>
            <p:nvPr/>
          </p:nvSpPr>
          <p:spPr>
            <a:xfrm>
              <a:off x="6713034" y="1989414"/>
              <a:ext cx="2126166" cy="21881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NI-Avo" pitchFamily="2" charset="0"/>
              </a:endParaRPr>
            </a:p>
          </p:txBody>
        </p:sp>
        <p:grpSp>
          <p:nvGrpSpPr>
            <p:cNvPr id="72" name="Group 71"/>
            <p:cNvGrpSpPr/>
            <p:nvPr/>
          </p:nvGrpSpPr>
          <p:grpSpPr>
            <a:xfrm>
              <a:off x="7097861" y="2304969"/>
              <a:ext cx="1391280" cy="1158258"/>
              <a:chOff x="890408" y="2265892"/>
              <a:chExt cx="1391280" cy="1158258"/>
            </a:xfrm>
          </p:grpSpPr>
          <p:cxnSp>
            <p:nvCxnSpPr>
              <p:cNvPr id="79" name="Straight Connector 78"/>
              <p:cNvCxnSpPr/>
              <p:nvPr/>
            </p:nvCxnSpPr>
            <p:spPr>
              <a:xfrm>
                <a:off x="1608304" y="2265892"/>
                <a:ext cx="0" cy="818075"/>
              </a:xfrm>
              <a:prstGeom prst="line">
                <a:avLst/>
              </a:prstGeom>
              <a:ln w="19050"/>
            </p:spPr>
            <p:style>
              <a:lnRef idx="1">
                <a:schemeClr val="dk1"/>
              </a:lnRef>
              <a:fillRef idx="0">
                <a:schemeClr val="dk1"/>
              </a:fillRef>
              <a:effectRef idx="0">
                <a:schemeClr val="dk1"/>
              </a:effectRef>
              <a:fontRef idx="minor">
                <a:schemeClr val="tx1"/>
              </a:fontRef>
            </p:style>
          </p:cxnSp>
          <p:cxnSp>
            <p:nvCxnSpPr>
              <p:cNvPr id="80" name="Straight Connector 79"/>
              <p:cNvCxnSpPr/>
              <p:nvPr/>
            </p:nvCxnSpPr>
            <p:spPr>
              <a:xfrm flipH="1">
                <a:off x="890408" y="3083474"/>
                <a:ext cx="729029" cy="340676"/>
              </a:xfrm>
              <a:prstGeom prst="line">
                <a:avLst/>
              </a:prstGeom>
              <a:ln w="19050"/>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1602395" y="3083474"/>
                <a:ext cx="679293" cy="340676"/>
              </a:xfrm>
              <a:prstGeom prst="line">
                <a:avLst/>
              </a:prstGeom>
              <a:ln w="19050"/>
            </p:spPr>
            <p:style>
              <a:lnRef idx="1">
                <a:schemeClr val="dk1"/>
              </a:lnRef>
              <a:fillRef idx="0">
                <a:schemeClr val="dk1"/>
              </a:fillRef>
              <a:effectRef idx="0">
                <a:schemeClr val="dk1"/>
              </a:effectRef>
              <a:fontRef idx="minor">
                <a:schemeClr val="tx1"/>
              </a:fontRef>
            </p:style>
          </p:cxnSp>
        </p:grpSp>
        <p:pic>
          <p:nvPicPr>
            <p:cNvPr id="73" name="Picture 8" descr="https://i.pinimg.com/564x/f6/63/83/f6638379f530e1815bf35aeb46cb39b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9713"/>
            <a:stretch/>
          </p:blipFill>
          <p:spPr bwMode="auto">
            <a:xfrm>
              <a:off x="7494812" y="1779146"/>
              <a:ext cx="560647" cy="52036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https://i.pinimg.com/564x/2a/b5/c7/2ab5c7e34204f5984cbd288a65e10a3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486912" y="3312646"/>
              <a:ext cx="677539" cy="61140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2" descr="https://i.pinimg.com/564x/4b/60/e3/4b60e322843e6e1e42228e45c5fee7df.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9952" y="3327253"/>
              <a:ext cx="588846" cy="538075"/>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7487265" y="3418492"/>
              <a:ext cx="669074" cy="584775"/>
            </a:xfrm>
            <a:prstGeom prst="rect">
              <a:avLst/>
            </a:prstGeom>
            <a:noFill/>
          </p:spPr>
          <p:txBody>
            <a:bodyPr wrap="square" rtlCol="0">
              <a:spAutoFit/>
            </a:bodyPr>
            <a:lstStyle/>
            <a:p>
              <a:r>
                <a:rPr lang="en-US" sz="3200" dirty="0" smtClean="0">
                  <a:solidFill>
                    <a:schemeClr val="tx1"/>
                  </a:solidFill>
                  <a:latin typeface="VNI-Avo" pitchFamily="2" charset="0"/>
                </a:rPr>
                <a:t>30</a:t>
              </a:r>
              <a:endParaRPr lang="en-US" sz="3200" dirty="0">
                <a:solidFill>
                  <a:schemeClr val="tx1"/>
                </a:solidFill>
                <a:latin typeface="VNI-Avo" pitchFamily="2" charset="0"/>
              </a:endParaRPr>
            </a:p>
          </p:txBody>
        </p:sp>
        <p:sp>
          <p:nvSpPr>
            <p:cNvPr id="77" name="TextBox 76"/>
            <p:cNvSpPr txBox="1"/>
            <p:nvPr/>
          </p:nvSpPr>
          <p:spPr>
            <a:xfrm>
              <a:off x="7942293" y="2506054"/>
              <a:ext cx="669074" cy="584775"/>
            </a:xfrm>
            <a:prstGeom prst="rect">
              <a:avLst/>
            </a:prstGeom>
            <a:noFill/>
          </p:spPr>
          <p:txBody>
            <a:bodyPr wrap="square" rtlCol="0">
              <a:spAutoFit/>
            </a:bodyPr>
            <a:lstStyle/>
            <a:p>
              <a:r>
                <a:rPr lang="en-US" sz="3200" dirty="0" smtClean="0">
                  <a:solidFill>
                    <a:schemeClr val="tx1"/>
                  </a:solidFill>
                  <a:latin typeface="VNI-Avo" pitchFamily="2" charset="0"/>
                </a:rPr>
                <a:t>12</a:t>
              </a:r>
              <a:endParaRPr lang="en-US" sz="3200" dirty="0">
                <a:solidFill>
                  <a:schemeClr val="tx1"/>
                </a:solidFill>
                <a:latin typeface="VNI-Avo" pitchFamily="2" charset="0"/>
              </a:endParaRPr>
            </a:p>
          </p:txBody>
        </p:sp>
        <p:sp>
          <p:nvSpPr>
            <p:cNvPr id="78" name="TextBox 77"/>
            <p:cNvSpPr txBox="1"/>
            <p:nvPr/>
          </p:nvSpPr>
          <p:spPr>
            <a:xfrm>
              <a:off x="6949427" y="2521695"/>
              <a:ext cx="669074" cy="584775"/>
            </a:xfrm>
            <a:prstGeom prst="rect">
              <a:avLst/>
            </a:prstGeom>
            <a:noFill/>
          </p:spPr>
          <p:txBody>
            <a:bodyPr wrap="square" rtlCol="0">
              <a:spAutoFit/>
            </a:bodyPr>
            <a:lstStyle/>
            <a:p>
              <a:r>
                <a:rPr lang="en-US" sz="3200" dirty="0" smtClean="0">
                  <a:solidFill>
                    <a:schemeClr val="tx1"/>
                  </a:solidFill>
                  <a:latin typeface="VNI-Avo" pitchFamily="2" charset="0"/>
                </a:rPr>
                <a:t>25</a:t>
              </a:r>
              <a:endParaRPr lang="en-US" sz="3200" dirty="0">
                <a:solidFill>
                  <a:schemeClr val="tx1"/>
                </a:solidFill>
                <a:latin typeface="VNI-Avo" pitchFamily="2" charset="0"/>
              </a:endParaRPr>
            </a:p>
          </p:txBody>
        </p:sp>
      </p:grpSp>
      <p:sp>
        <p:nvSpPr>
          <p:cNvPr id="82" name="TextBox 81"/>
          <p:cNvSpPr txBox="1"/>
          <p:nvPr/>
        </p:nvSpPr>
        <p:spPr>
          <a:xfrm>
            <a:off x="4849084" y="3657069"/>
            <a:ext cx="676513" cy="584775"/>
          </a:xfrm>
          <a:prstGeom prst="rect">
            <a:avLst/>
          </a:prstGeom>
          <a:solidFill>
            <a:schemeClr val="bg1"/>
          </a:solidFill>
        </p:spPr>
        <p:txBody>
          <a:bodyPr wrap="square" rtlCol="0">
            <a:spAutoFit/>
          </a:bodyPr>
          <a:lstStyle/>
          <a:p>
            <a:r>
              <a:rPr lang="en-US" sz="3200" dirty="0" smtClean="0">
                <a:solidFill>
                  <a:srgbClr val="FF0000"/>
                </a:solidFill>
                <a:latin typeface="VNI-Avo" pitchFamily="2" charset="0"/>
              </a:rPr>
              <a:t>86</a:t>
            </a:r>
            <a:endParaRPr lang="en-US" sz="3200" dirty="0">
              <a:solidFill>
                <a:srgbClr val="FF0000"/>
              </a:solidFill>
              <a:latin typeface="VNI-Avo" pitchFamily="2" charset="0"/>
            </a:endParaRPr>
          </a:p>
        </p:txBody>
      </p:sp>
      <p:sp>
        <p:nvSpPr>
          <p:cNvPr id="83" name="TextBox 82"/>
          <p:cNvSpPr txBox="1"/>
          <p:nvPr/>
        </p:nvSpPr>
        <p:spPr>
          <a:xfrm>
            <a:off x="5910178" y="2048191"/>
            <a:ext cx="669074" cy="584775"/>
          </a:xfrm>
          <a:prstGeom prst="rect">
            <a:avLst/>
          </a:prstGeom>
          <a:solidFill>
            <a:schemeClr val="bg1"/>
          </a:solidFill>
        </p:spPr>
        <p:txBody>
          <a:bodyPr wrap="square" rtlCol="0">
            <a:spAutoFit/>
          </a:bodyPr>
          <a:lstStyle/>
          <a:p>
            <a:r>
              <a:rPr lang="en-US" sz="3200" dirty="0" smtClean="0">
                <a:solidFill>
                  <a:srgbClr val="FF0000"/>
                </a:solidFill>
                <a:latin typeface="VNI-Avo" pitchFamily="2" charset="0"/>
              </a:rPr>
              <a:t>71</a:t>
            </a:r>
            <a:endParaRPr lang="en-US" sz="3200" dirty="0">
              <a:solidFill>
                <a:srgbClr val="FF0000"/>
              </a:solidFill>
              <a:latin typeface="VNI-Avo" pitchFamily="2" charset="0"/>
            </a:endParaRPr>
          </a:p>
        </p:txBody>
      </p:sp>
      <p:sp>
        <p:nvSpPr>
          <p:cNvPr id="84" name="TextBox 83"/>
          <p:cNvSpPr txBox="1"/>
          <p:nvPr/>
        </p:nvSpPr>
        <p:spPr>
          <a:xfrm>
            <a:off x="6924008" y="3657069"/>
            <a:ext cx="713240" cy="584775"/>
          </a:xfrm>
          <a:prstGeom prst="rect">
            <a:avLst/>
          </a:prstGeom>
          <a:solidFill>
            <a:schemeClr val="bg1"/>
          </a:solidFill>
        </p:spPr>
        <p:txBody>
          <a:bodyPr wrap="square" rtlCol="0">
            <a:spAutoFit/>
          </a:bodyPr>
          <a:lstStyle/>
          <a:p>
            <a:r>
              <a:rPr lang="en-US" sz="3200" dirty="0" smtClean="0">
                <a:solidFill>
                  <a:srgbClr val="FF0000"/>
                </a:solidFill>
                <a:latin typeface="VNI-Avo" pitchFamily="2" charset="0"/>
              </a:rPr>
              <a:t>97</a:t>
            </a:r>
            <a:endParaRPr lang="en-US" sz="3200" dirty="0">
              <a:solidFill>
                <a:srgbClr val="FF0000"/>
              </a:solidFill>
              <a:latin typeface="VNI-Avo" pitchFamily="2" charset="0"/>
            </a:endParaRPr>
          </a:p>
        </p:txBody>
      </p:sp>
      <p:sp>
        <p:nvSpPr>
          <p:cNvPr id="85" name="TextBox 84"/>
          <p:cNvSpPr txBox="1"/>
          <p:nvPr/>
        </p:nvSpPr>
        <p:spPr>
          <a:xfrm>
            <a:off x="8960113" y="2122397"/>
            <a:ext cx="713240" cy="584775"/>
          </a:xfrm>
          <a:prstGeom prst="rect">
            <a:avLst/>
          </a:prstGeom>
          <a:solidFill>
            <a:schemeClr val="bg1"/>
          </a:solidFill>
        </p:spPr>
        <p:txBody>
          <a:bodyPr wrap="square" rtlCol="0">
            <a:spAutoFit/>
          </a:bodyPr>
          <a:lstStyle/>
          <a:p>
            <a:r>
              <a:rPr lang="en-US" sz="3200" dirty="0" smtClean="0">
                <a:solidFill>
                  <a:srgbClr val="FF0000"/>
                </a:solidFill>
                <a:latin typeface="VNI-Avo" pitchFamily="2" charset="0"/>
              </a:rPr>
              <a:t>37</a:t>
            </a:r>
            <a:endParaRPr lang="en-US" sz="3200" dirty="0">
              <a:solidFill>
                <a:srgbClr val="FF0000"/>
              </a:solidFill>
              <a:latin typeface="VNI-Avo" pitchFamily="2" charset="0"/>
            </a:endParaRPr>
          </a:p>
        </p:txBody>
      </p:sp>
      <p:sp>
        <p:nvSpPr>
          <p:cNvPr id="86" name="TextBox 85"/>
          <p:cNvSpPr txBox="1"/>
          <p:nvPr/>
        </p:nvSpPr>
        <p:spPr>
          <a:xfrm>
            <a:off x="9853804" y="3717200"/>
            <a:ext cx="713240" cy="584775"/>
          </a:xfrm>
          <a:prstGeom prst="rect">
            <a:avLst/>
          </a:prstGeom>
          <a:solidFill>
            <a:schemeClr val="bg1"/>
          </a:solidFill>
        </p:spPr>
        <p:txBody>
          <a:bodyPr wrap="square" rtlCol="0">
            <a:spAutoFit/>
          </a:bodyPr>
          <a:lstStyle/>
          <a:p>
            <a:r>
              <a:rPr lang="en-US" sz="3200" dirty="0" smtClean="0">
                <a:solidFill>
                  <a:srgbClr val="FF0000"/>
                </a:solidFill>
                <a:latin typeface="VNI-Avo" pitchFamily="2" charset="0"/>
              </a:rPr>
              <a:t>42</a:t>
            </a:r>
            <a:endParaRPr lang="en-US" sz="3200" dirty="0">
              <a:solidFill>
                <a:srgbClr val="FF0000"/>
              </a:solidFill>
              <a:latin typeface="VNI-Avo" pitchFamily="2" charset="0"/>
            </a:endParaRPr>
          </a:p>
        </p:txBody>
      </p:sp>
      <p:sp>
        <p:nvSpPr>
          <p:cNvPr id="87" name="TextBox 86"/>
          <p:cNvSpPr txBox="1"/>
          <p:nvPr/>
        </p:nvSpPr>
        <p:spPr>
          <a:xfrm>
            <a:off x="7926018" y="3744554"/>
            <a:ext cx="713240" cy="584775"/>
          </a:xfrm>
          <a:prstGeom prst="rect">
            <a:avLst/>
          </a:prstGeom>
          <a:solidFill>
            <a:schemeClr val="bg1"/>
          </a:solidFill>
        </p:spPr>
        <p:txBody>
          <a:bodyPr wrap="square" rtlCol="0">
            <a:spAutoFit/>
          </a:bodyPr>
          <a:lstStyle/>
          <a:p>
            <a:r>
              <a:rPr lang="en-US" sz="3200" dirty="0">
                <a:solidFill>
                  <a:srgbClr val="FF0000"/>
                </a:solidFill>
                <a:latin typeface="VNI-Avo" pitchFamily="2" charset="0"/>
              </a:rPr>
              <a:t>5</a:t>
            </a:r>
            <a:r>
              <a:rPr lang="en-US" sz="3200" dirty="0" smtClean="0">
                <a:solidFill>
                  <a:srgbClr val="FF0000"/>
                </a:solidFill>
                <a:latin typeface="VNI-Avo" pitchFamily="2" charset="0"/>
              </a:rPr>
              <a:t>5</a:t>
            </a:r>
            <a:endParaRPr lang="en-US" sz="3200" dirty="0">
              <a:solidFill>
                <a:srgbClr val="FF0000"/>
              </a:solidFill>
              <a:latin typeface="VNI-Avo" pitchFamily="2" charset="0"/>
            </a:endParaRPr>
          </a:p>
        </p:txBody>
      </p:sp>
      <p:cxnSp>
        <p:nvCxnSpPr>
          <p:cNvPr id="88" name="Straight Arrow Connector 87"/>
          <p:cNvCxnSpPr/>
          <p:nvPr/>
        </p:nvCxnSpPr>
        <p:spPr>
          <a:xfrm>
            <a:off x="2538020" y="3322321"/>
            <a:ext cx="332047" cy="608784"/>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89" name="Straight Arrow Connector 88"/>
          <p:cNvCxnSpPr/>
          <p:nvPr/>
        </p:nvCxnSpPr>
        <p:spPr>
          <a:xfrm flipH="1">
            <a:off x="3244517" y="3317766"/>
            <a:ext cx="345202" cy="613339"/>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90" name="Straight Arrow Connector 89"/>
          <p:cNvCxnSpPr/>
          <p:nvPr/>
        </p:nvCxnSpPr>
        <p:spPr>
          <a:xfrm flipV="1">
            <a:off x="2793958" y="3190513"/>
            <a:ext cx="587364" cy="8244"/>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91" name="TextBox 90"/>
          <p:cNvSpPr txBox="1"/>
          <p:nvPr/>
        </p:nvSpPr>
        <p:spPr>
          <a:xfrm>
            <a:off x="2301220" y="3335514"/>
            <a:ext cx="594732" cy="523220"/>
          </a:xfrm>
          <a:prstGeom prst="rect">
            <a:avLst/>
          </a:prstGeom>
          <a:noFill/>
        </p:spPr>
        <p:txBody>
          <a:bodyPr wrap="square" rtlCol="0">
            <a:spAutoFit/>
          </a:bodyPr>
          <a:lstStyle/>
          <a:p>
            <a:r>
              <a:rPr lang="en-US" sz="2800" dirty="0" smtClean="0">
                <a:solidFill>
                  <a:srgbClr val="0066FF"/>
                </a:solidFill>
                <a:latin typeface="VNI-Avo" pitchFamily="2" charset="0"/>
              </a:rPr>
              <a:t>+</a:t>
            </a:r>
            <a:endParaRPr lang="en-US" sz="2800" dirty="0">
              <a:solidFill>
                <a:srgbClr val="0066FF"/>
              </a:solidFill>
              <a:latin typeface="VNI-Avo" pitchFamily="2" charset="0"/>
            </a:endParaRPr>
          </a:p>
        </p:txBody>
      </p:sp>
      <p:sp>
        <p:nvSpPr>
          <p:cNvPr id="92" name="TextBox 91"/>
          <p:cNvSpPr txBox="1"/>
          <p:nvPr/>
        </p:nvSpPr>
        <p:spPr>
          <a:xfrm>
            <a:off x="3426877" y="3351668"/>
            <a:ext cx="594732" cy="523220"/>
          </a:xfrm>
          <a:prstGeom prst="rect">
            <a:avLst/>
          </a:prstGeom>
          <a:noFill/>
        </p:spPr>
        <p:txBody>
          <a:bodyPr wrap="square" rtlCol="0">
            <a:spAutoFit/>
          </a:bodyPr>
          <a:lstStyle/>
          <a:p>
            <a:r>
              <a:rPr lang="en-US" sz="2800" dirty="0" smtClean="0">
                <a:solidFill>
                  <a:srgbClr val="0066FF"/>
                </a:solidFill>
                <a:latin typeface="VNI-Avo" pitchFamily="2" charset="0"/>
              </a:rPr>
              <a:t>+</a:t>
            </a:r>
            <a:endParaRPr lang="en-US" sz="2800" dirty="0">
              <a:solidFill>
                <a:srgbClr val="0066FF"/>
              </a:solidFill>
              <a:latin typeface="VNI-Avo" pitchFamily="2" charset="0"/>
            </a:endParaRPr>
          </a:p>
        </p:txBody>
      </p:sp>
      <p:sp>
        <p:nvSpPr>
          <p:cNvPr id="93" name="TextBox 92"/>
          <p:cNvSpPr txBox="1"/>
          <p:nvPr/>
        </p:nvSpPr>
        <p:spPr>
          <a:xfrm>
            <a:off x="2943050" y="2696307"/>
            <a:ext cx="594732" cy="523220"/>
          </a:xfrm>
          <a:prstGeom prst="rect">
            <a:avLst/>
          </a:prstGeom>
          <a:noFill/>
        </p:spPr>
        <p:txBody>
          <a:bodyPr wrap="square" rtlCol="0">
            <a:spAutoFit/>
          </a:bodyPr>
          <a:lstStyle/>
          <a:p>
            <a:r>
              <a:rPr lang="en-US" sz="2800" dirty="0" smtClean="0">
                <a:solidFill>
                  <a:srgbClr val="0066FF"/>
                </a:solidFill>
                <a:latin typeface="VNI-Avo" pitchFamily="2" charset="0"/>
              </a:rPr>
              <a:t>+</a:t>
            </a:r>
            <a:endParaRPr lang="en-US" sz="2800" dirty="0">
              <a:solidFill>
                <a:srgbClr val="0066FF"/>
              </a:solidFill>
              <a:latin typeface="VNI-Avo" pitchFamily="2" charset="0"/>
            </a:endParaRPr>
          </a:p>
        </p:txBody>
      </p:sp>
      <p:sp>
        <p:nvSpPr>
          <p:cNvPr id="94" name="TextBox 93"/>
          <p:cNvSpPr txBox="1"/>
          <p:nvPr/>
        </p:nvSpPr>
        <p:spPr>
          <a:xfrm>
            <a:off x="1780153" y="3693704"/>
            <a:ext cx="602166" cy="523220"/>
          </a:xfrm>
          <a:prstGeom prst="rect">
            <a:avLst/>
          </a:prstGeom>
          <a:solidFill>
            <a:schemeClr val="bg1"/>
          </a:solidFill>
        </p:spPr>
        <p:txBody>
          <a:bodyPr wrap="square" rtlCol="0">
            <a:spAutoFit/>
          </a:bodyPr>
          <a:lstStyle/>
          <a:p>
            <a:r>
              <a:rPr lang="en-US" sz="2800" dirty="0" smtClean="0">
                <a:solidFill>
                  <a:srgbClr val="FF0000"/>
                </a:solidFill>
                <a:latin typeface="VNI-Avo" pitchFamily="2" charset="0"/>
              </a:rPr>
              <a:t>90</a:t>
            </a:r>
            <a:endParaRPr lang="en-US" sz="2800" dirty="0">
              <a:solidFill>
                <a:srgbClr val="FF0000"/>
              </a:solidFill>
              <a:latin typeface="VNI-Avo" pitchFamily="2" charset="0"/>
            </a:endParaRPr>
          </a:p>
        </p:txBody>
      </p:sp>
      <p:sp>
        <p:nvSpPr>
          <p:cNvPr id="95" name="TextBox 94"/>
          <p:cNvSpPr txBox="1"/>
          <p:nvPr/>
        </p:nvSpPr>
        <p:spPr>
          <a:xfrm>
            <a:off x="2786557" y="2133081"/>
            <a:ext cx="602166" cy="523220"/>
          </a:xfrm>
          <a:prstGeom prst="rect">
            <a:avLst/>
          </a:prstGeom>
          <a:solidFill>
            <a:schemeClr val="bg1"/>
          </a:solidFill>
        </p:spPr>
        <p:txBody>
          <a:bodyPr wrap="square" rtlCol="0">
            <a:spAutoFit/>
          </a:bodyPr>
          <a:lstStyle/>
          <a:p>
            <a:r>
              <a:rPr lang="en-US" sz="2800" dirty="0" smtClean="0">
                <a:solidFill>
                  <a:srgbClr val="FF0000"/>
                </a:solidFill>
                <a:latin typeface="VNI-Avo" pitchFamily="2" charset="0"/>
              </a:rPr>
              <a:t>70</a:t>
            </a:r>
            <a:endParaRPr lang="en-US" sz="2800" dirty="0">
              <a:solidFill>
                <a:srgbClr val="FF0000"/>
              </a:solidFill>
              <a:latin typeface="VNI-Avo" pitchFamily="2" charset="0"/>
            </a:endParaRPr>
          </a:p>
        </p:txBody>
      </p:sp>
      <p:sp>
        <p:nvSpPr>
          <p:cNvPr id="96" name="TextBox 95"/>
          <p:cNvSpPr txBox="1"/>
          <p:nvPr/>
        </p:nvSpPr>
        <p:spPr>
          <a:xfrm>
            <a:off x="3765078" y="3642700"/>
            <a:ext cx="602166" cy="523220"/>
          </a:xfrm>
          <a:prstGeom prst="rect">
            <a:avLst/>
          </a:prstGeom>
          <a:solidFill>
            <a:schemeClr val="bg1"/>
          </a:solidFill>
        </p:spPr>
        <p:txBody>
          <a:bodyPr wrap="square" rtlCol="0">
            <a:spAutoFit/>
          </a:bodyPr>
          <a:lstStyle/>
          <a:p>
            <a:r>
              <a:rPr lang="en-US" sz="2800" dirty="0" smtClean="0">
                <a:solidFill>
                  <a:srgbClr val="FF0000"/>
                </a:solidFill>
                <a:latin typeface="VNI-Avo" pitchFamily="2" charset="0"/>
              </a:rPr>
              <a:t>60</a:t>
            </a:r>
            <a:endParaRPr lang="en-US" sz="2800" dirty="0">
              <a:solidFill>
                <a:srgbClr val="FF0000"/>
              </a:solidFill>
              <a:latin typeface="VNI-Avo" pitchFamily="2" charset="0"/>
            </a:endParaRPr>
          </a:p>
        </p:txBody>
      </p:sp>
      <p:grpSp>
        <p:nvGrpSpPr>
          <p:cNvPr id="129" name="Google Shape;913;p16"/>
          <p:cNvGrpSpPr/>
          <p:nvPr/>
        </p:nvGrpSpPr>
        <p:grpSpPr>
          <a:xfrm rot="18558600">
            <a:off x="5386667" y="5453887"/>
            <a:ext cx="479122" cy="784997"/>
            <a:chOff x="1229953" y="2391882"/>
            <a:chExt cx="511180" cy="345633"/>
          </a:xfrm>
        </p:grpSpPr>
        <p:sp>
          <p:nvSpPr>
            <p:cNvPr id="130" name="Google Shape;914;p16"/>
            <p:cNvSpPr/>
            <p:nvPr/>
          </p:nvSpPr>
          <p:spPr>
            <a:xfrm>
              <a:off x="1229953" y="2391882"/>
              <a:ext cx="511180" cy="345633"/>
            </a:xfrm>
            <a:custGeom>
              <a:avLst/>
              <a:gdLst/>
              <a:ahLst/>
              <a:cxnLst/>
              <a:rect l="l" t="t" r="r" b="b"/>
              <a:pathLst>
                <a:path w="25876" h="17496" extrusionOk="0">
                  <a:moveTo>
                    <a:pt x="4055" y="6820"/>
                  </a:moveTo>
                  <a:lnTo>
                    <a:pt x="14142" y="13440"/>
                  </a:lnTo>
                  <a:lnTo>
                    <a:pt x="4055" y="13440"/>
                  </a:lnTo>
                  <a:lnTo>
                    <a:pt x="4055" y="6820"/>
                  </a:lnTo>
                  <a:close/>
                  <a:moveTo>
                    <a:pt x="814" y="1"/>
                  </a:moveTo>
                  <a:cubicBezTo>
                    <a:pt x="392" y="1"/>
                    <a:pt x="1" y="337"/>
                    <a:pt x="1" y="813"/>
                  </a:cubicBezTo>
                  <a:lnTo>
                    <a:pt x="1" y="16684"/>
                  </a:lnTo>
                  <a:cubicBezTo>
                    <a:pt x="2" y="17132"/>
                    <a:pt x="364" y="17494"/>
                    <a:pt x="813" y="17495"/>
                  </a:cubicBezTo>
                  <a:lnTo>
                    <a:pt x="24997" y="17495"/>
                  </a:lnTo>
                  <a:cubicBezTo>
                    <a:pt x="25354" y="17495"/>
                    <a:pt x="25671" y="17259"/>
                    <a:pt x="25772" y="16917"/>
                  </a:cubicBezTo>
                  <a:cubicBezTo>
                    <a:pt x="25875" y="16573"/>
                    <a:pt x="25740" y="16203"/>
                    <a:pt x="25441" y="16006"/>
                  </a:cubicBezTo>
                  <a:lnTo>
                    <a:pt x="25441" y="16005"/>
                  </a:lnTo>
                  <a:lnTo>
                    <a:pt x="1256" y="135"/>
                  </a:lnTo>
                  <a:cubicBezTo>
                    <a:pt x="1116" y="42"/>
                    <a:pt x="963" y="1"/>
                    <a:pt x="8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915;p16"/>
            <p:cNvSpPr/>
            <p:nvPr/>
          </p:nvSpPr>
          <p:spPr>
            <a:xfrm>
              <a:off x="1486274" y="2705433"/>
              <a:ext cx="16041" cy="32023"/>
            </a:xfrm>
            <a:custGeom>
              <a:avLst/>
              <a:gdLst/>
              <a:ahLst/>
              <a:cxnLst/>
              <a:rect l="l" t="t" r="r" b="b"/>
              <a:pathLst>
                <a:path w="812" h="1621" extrusionOk="0">
                  <a:moveTo>
                    <a:pt x="404" y="0"/>
                  </a:moveTo>
                  <a:cubicBezTo>
                    <a:pt x="182" y="0"/>
                    <a:pt x="0" y="182"/>
                    <a:pt x="0" y="404"/>
                  </a:cubicBezTo>
                  <a:lnTo>
                    <a:pt x="0" y="1620"/>
                  </a:lnTo>
                  <a:lnTo>
                    <a:pt x="811" y="1620"/>
                  </a:lnTo>
                  <a:lnTo>
                    <a:pt x="811" y="404"/>
                  </a:lnTo>
                  <a:cubicBezTo>
                    <a:pt x="811" y="180"/>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916;p16"/>
            <p:cNvSpPr/>
            <p:nvPr/>
          </p:nvSpPr>
          <p:spPr>
            <a:xfrm>
              <a:off x="1518297" y="2689412"/>
              <a:ext cx="16041" cy="48044"/>
            </a:xfrm>
            <a:custGeom>
              <a:avLst/>
              <a:gdLst/>
              <a:ahLst/>
              <a:cxnLst/>
              <a:rect l="l" t="t" r="r" b="b"/>
              <a:pathLst>
                <a:path w="812" h="2432" extrusionOk="0">
                  <a:moveTo>
                    <a:pt x="405" y="0"/>
                  </a:moveTo>
                  <a:cubicBezTo>
                    <a:pt x="182" y="0"/>
                    <a:pt x="1" y="182"/>
                    <a:pt x="1" y="404"/>
                  </a:cubicBezTo>
                  <a:lnTo>
                    <a:pt x="1" y="2431"/>
                  </a:lnTo>
                  <a:lnTo>
                    <a:pt x="812" y="2431"/>
                  </a:lnTo>
                  <a:lnTo>
                    <a:pt x="812" y="404"/>
                  </a:lnTo>
                  <a:cubicBezTo>
                    <a:pt x="812"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917;p16"/>
            <p:cNvSpPr/>
            <p:nvPr/>
          </p:nvSpPr>
          <p:spPr>
            <a:xfrm>
              <a:off x="1358104" y="2705433"/>
              <a:ext cx="16041" cy="32043"/>
            </a:xfrm>
            <a:custGeom>
              <a:avLst/>
              <a:gdLst/>
              <a:ahLst/>
              <a:cxnLst/>
              <a:rect l="l" t="t" r="r" b="b"/>
              <a:pathLst>
                <a:path w="812" h="1622" extrusionOk="0">
                  <a:moveTo>
                    <a:pt x="406" y="0"/>
                  </a:moveTo>
                  <a:cubicBezTo>
                    <a:pt x="182" y="0"/>
                    <a:pt x="0" y="182"/>
                    <a:pt x="0" y="406"/>
                  </a:cubicBezTo>
                  <a:lnTo>
                    <a:pt x="0" y="1622"/>
                  </a:lnTo>
                  <a:lnTo>
                    <a:pt x="811" y="1622"/>
                  </a:lnTo>
                  <a:lnTo>
                    <a:pt x="811" y="406"/>
                  </a:lnTo>
                  <a:cubicBezTo>
                    <a:pt x="811"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918;p16"/>
            <p:cNvSpPr/>
            <p:nvPr/>
          </p:nvSpPr>
          <p:spPr>
            <a:xfrm>
              <a:off x="1614405" y="2705433"/>
              <a:ext cx="16041" cy="32023"/>
            </a:xfrm>
            <a:custGeom>
              <a:avLst/>
              <a:gdLst/>
              <a:ahLst/>
              <a:cxnLst/>
              <a:rect l="l" t="t" r="r" b="b"/>
              <a:pathLst>
                <a:path w="812" h="1621" extrusionOk="0">
                  <a:moveTo>
                    <a:pt x="406" y="0"/>
                  </a:moveTo>
                  <a:cubicBezTo>
                    <a:pt x="182" y="0"/>
                    <a:pt x="1" y="182"/>
                    <a:pt x="1" y="404"/>
                  </a:cubicBezTo>
                  <a:lnTo>
                    <a:pt x="1" y="1620"/>
                  </a:lnTo>
                  <a:lnTo>
                    <a:pt x="812" y="1620"/>
                  </a:lnTo>
                  <a:lnTo>
                    <a:pt x="812" y="404"/>
                  </a:lnTo>
                  <a:cubicBezTo>
                    <a:pt x="812" y="182"/>
                    <a:pt x="630" y="0"/>
                    <a:pt x="4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919;p16"/>
            <p:cNvSpPr/>
            <p:nvPr/>
          </p:nvSpPr>
          <p:spPr>
            <a:xfrm>
              <a:off x="1582382" y="2689412"/>
              <a:ext cx="16021" cy="48044"/>
            </a:xfrm>
            <a:custGeom>
              <a:avLst/>
              <a:gdLst/>
              <a:ahLst/>
              <a:cxnLst/>
              <a:rect l="l" t="t" r="r" b="b"/>
              <a:pathLst>
                <a:path w="811" h="2432" extrusionOk="0">
                  <a:moveTo>
                    <a:pt x="404" y="0"/>
                  </a:moveTo>
                  <a:cubicBezTo>
                    <a:pt x="182" y="0"/>
                    <a:pt x="0" y="182"/>
                    <a:pt x="0" y="404"/>
                  </a:cubicBezTo>
                  <a:lnTo>
                    <a:pt x="0" y="2431"/>
                  </a:lnTo>
                  <a:lnTo>
                    <a:pt x="811" y="2431"/>
                  </a:lnTo>
                  <a:lnTo>
                    <a:pt x="811" y="404"/>
                  </a:lnTo>
                  <a:cubicBezTo>
                    <a:pt x="811" y="182"/>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920;p16"/>
            <p:cNvSpPr/>
            <p:nvPr/>
          </p:nvSpPr>
          <p:spPr>
            <a:xfrm>
              <a:off x="1550340" y="2705433"/>
              <a:ext cx="16041" cy="32023"/>
            </a:xfrm>
            <a:custGeom>
              <a:avLst/>
              <a:gdLst/>
              <a:ahLst/>
              <a:cxnLst/>
              <a:rect l="l" t="t" r="r" b="b"/>
              <a:pathLst>
                <a:path w="812" h="1621" extrusionOk="0">
                  <a:moveTo>
                    <a:pt x="405" y="0"/>
                  </a:moveTo>
                  <a:cubicBezTo>
                    <a:pt x="181" y="0"/>
                    <a:pt x="1" y="182"/>
                    <a:pt x="1" y="404"/>
                  </a:cubicBezTo>
                  <a:lnTo>
                    <a:pt x="1" y="1620"/>
                  </a:lnTo>
                  <a:lnTo>
                    <a:pt x="811" y="1620"/>
                  </a:lnTo>
                  <a:lnTo>
                    <a:pt x="811" y="404"/>
                  </a:lnTo>
                  <a:cubicBezTo>
                    <a:pt x="811"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921;p16"/>
            <p:cNvSpPr/>
            <p:nvPr/>
          </p:nvSpPr>
          <p:spPr>
            <a:xfrm>
              <a:off x="1422209" y="2705433"/>
              <a:ext cx="16002" cy="32043"/>
            </a:xfrm>
            <a:custGeom>
              <a:avLst/>
              <a:gdLst/>
              <a:ahLst/>
              <a:cxnLst/>
              <a:rect l="l" t="t" r="r" b="b"/>
              <a:pathLst>
                <a:path w="810" h="1622" extrusionOk="0">
                  <a:moveTo>
                    <a:pt x="404" y="0"/>
                  </a:moveTo>
                  <a:cubicBezTo>
                    <a:pt x="180" y="0"/>
                    <a:pt x="0" y="182"/>
                    <a:pt x="0" y="406"/>
                  </a:cubicBezTo>
                  <a:lnTo>
                    <a:pt x="0" y="1622"/>
                  </a:lnTo>
                  <a:lnTo>
                    <a:pt x="809" y="1622"/>
                  </a:lnTo>
                  <a:lnTo>
                    <a:pt x="809" y="406"/>
                  </a:lnTo>
                  <a:cubicBezTo>
                    <a:pt x="809" y="182"/>
                    <a:pt x="628" y="0"/>
                    <a:pt x="4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922;p16"/>
            <p:cNvSpPr/>
            <p:nvPr/>
          </p:nvSpPr>
          <p:spPr>
            <a:xfrm>
              <a:off x="1262016" y="2689412"/>
              <a:ext cx="16021" cy="48044"/>
            </a:xfrm>
            <a:custGeom>
              <a:avLst/>
              <a:gdLst/>
              <a:ahLst/>
              <a:cxnLst/>
              <a:rect l="l" t="t" r="r" b="b"/>
              <a:pathLst>
                <a:path w="811" h="2432" extrusionOk="0">
                  <a:moveTo>
                    <a:pt x="406" y="0"/>
                  </a:moveTo>
                  <a:cubicBezTo>
                    <a:pt x="182" y="0"/>
                    <a:pt x="1" y="182"/>
                    <a:pt x="1" y="404"/>
                  </a:cubicBezTo>
                  <a:lnTo>
                    <a:pt x="1" y="2431"/>
                  </a:lnTo>
                  <a:lnTo>
                    <a:pt x="810" y="2431"/>
                  </a:lnTo>
                  <a:lnTo>
                    <a:pt x="810" y="404"/>
                  </a:lnTo>
                  <a:cubicBezTo>
                    <a:pt x="810" y="182"/>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923;p16"/>
            <p:cNvSpPr/>
            <p:nvPr/>
          </p:nvSpPr>
          <p:spPr>
            <a:xfrm>
              <a:off x="1294038" y="2705433"/>
              <a:ext cx="16021" cy="32023"/>
            </a:xfrm>
            <a:custGeom>
              <a:avLst/>
              <a:gdLst/>
              <a:ahLst/>
              <a:cxnLst/>
              <a:rect l="l" t="t" r="r" b="b"/>
              <a:pathLst>
                <a:path w="811" h="1621" extrusionOk="0">
                  <a:moveTo>
                    <a:pt x="407" y="0"/>
                  </a:moveTo>
                  <a:cubicBezTo>
                    <a:pt x="182" y="0"/>
                    <a:pt x="0" y="180"/>
                    <a:pt x="0" y="404"/>
                  </a:cubicBezTo>
                  <a:lnTo>
                    <a:pt x="0" y="1620"/>
                  </a:lnTo>
                  <a:lnTo>
                    <a:pt x="811" y="1620"/>
                  </a:lnTo>
                  <a:lnTo>
                    <a:pt x="811" y="404"/>
                  </a:lnTo>
                  <a:cubicBezTo>
                    <a:pt x="811" y="182"/>
                    <a:pt x="631"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924;p16"/>
            <p:cNvSpPr/>
            <p:nvPr/>
          </p:nvSpPr>
          <p:spPr>
            <a:xfrm>
              <a:off x="1390127" y="2689412"/>
              <a:ext cx="16081" cy="48064"/>
            </a:xfrm>
            <a:custGeom>
              <a:avLst/>
              <a:gdLst/>
              <a:ahLst/>
              <a:cxnLst/>
              <a:rect l="l" t="t" r="r" b="b"/>
              <a:pathLst>
                <a:path w="814" h="2433" extrusionOk="0">
                  <a:moveTo>
                    <a:pt x="406" y="0"/>
                  </a:moveTo>
                  <a:cubicBezTo>
                    <a:pt x="183" y="0"/>
                    <a:pt x="1" y="182"/>
                    <a:pt x="1" y="406"/>
                  </a:cubicBezTo>
                  <a:lnTo>
                    <a:pt x="1" y="2433"/>
                  </a:lnTo>
                  <a:lnTo>
                    <a:pt x="813" y="2433"/>
                  </a:lnTo>
                  <a:lnTo>
                    <a:pt x="813" y="406"/>
                  </a:lnTo>
                  <a:cubicBezTo>
                    <a:pt x="813" y="182"/>
                    <a:pt x="632"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925;p16"/>
            <p:cNvSpPr/>
            <p:nvPr/>
          </p:nvSpPr>
          <p:spPr>
            <a:xfrm>
              <a:off x="1646448" y="2689412"/>
              <a:ext cx="16041" cy="48044"/>
            </a:xfrm>
            <a:custGeom>
              <a:avLst/>
              <a:gdLst/>
              <a:ahLst/>
              <a:cxnLst/>
              <a:rect l="l" t="t" r="r" b="b"/>
              <a:pathLst>
                <a:path w="812" h="2432" extrusionOk="0">
                  <a:moveTo>
                    <a:pt x="404" y="0"/>
                  </a:moveTo>
                  <a:cubicBezTo>
                    <a:pt x="182" y="0"/>
                    <a:pt x="0" y="182"/>
                    <a:pt x="0" y="404"/>
                  </a:cubicBezTo>
                  <a:lnTo>
                    <a:pt x="0" y="2431"/>
                  </a:lnTo>
                  <a:lnTo>
                    <a:pt x="811" y="2431"/>
                  </a:lnTo>
                  <a:lnTo>
                    <a:pt x="811" y="404"/>
                  </a:lnTo>
                  <a:cubicBezTo>
                    <a:pt x="811" y="182"/>
                    <a:pt x="630"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926;p16"/>
            <p:cNvSpPr/>
            <p:nvPr/>
          </p:nvSpPr>
          <p:spPr>
            <a:xfrm>
              <a:off x="1454232" y="2689412"/>
              <a:ext cx="16041" cy="48064"/>
            </a:xfrm>
            <a:custGeom>
              <a:avLst/>
              <a:gdLst/>
              <a:ahLst/>
              <a:cxnLst/>
              <a:rect l="l" t="t" r="r" b="b"/>
              <a:pathLst>
                <a:path w="812" h="2433" extrusionOk="0">
                  <a:moveTo>
                    <a:pt x="406" y="0"/>
                  </a:moveTo>
                  <a:cubicBezTo>
                    <a:pt x="181" y="0"/>
                    <a:pt x="1" y="182"/>
                    <a:pt x="1" y="406"/>
                  </a:cubicBezTo>
                  <a:lnTo>
                    <a:pt x="1" y="2433"/>
                  </a:lnTo>
                  <a:lnTo>
                    <a:pt x="811" y="2433"/>
                  </a:lnTo>
                  <a:lnTo>
                    <a:pt x="811" y="406"/>
                  </a:lnTo>
                  <a:cubicBezTo>
                    <a:pt x="810"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927;p16"/>
            <p:cNvSpPr/>
            <p:nvPr/>
          </p:nvSpPr>
          <p:spPr>
            <a:xfrm>
              <a:off x="1326101" y="2689412"/>
              <a:ext cx="16021" cy="48064"/>
            </a:xfrm>
            <a:custGeom>
              <a:avLst/>
              <a:gdLst/>
              <a:ahLst/>
              <a:cxnLst/>
              <a:rect l="l" t="t" r="r" b="b"/>
              <a:pathLst>
                <a:path w="811" h="2433" extrusionOk="0">
                  <a:moveTo>
                    <a:pt x="404" y="0"/>
                  </a:moveTo>
                  <a:cubicBezTo>
                    <a:pt x="180" y="0"/>
                    <a:pt x="0" y="182"/>
                    <a:pt x="0" y="406"/>
                  </a:cubicBezTo>
                  <a:lnTo>
                    <a:pt x="0" y="2433"/>
                  </a:lnTo>
                  <a:lnTo>
                    <a:pt x="811" y="2433"/>
                  </a:lnTo>
                  <a:lnTo>
                    <a:pt x="811" y="406"/>
                  </a:lnTo>
                  <a:cubicBezTo>
                    <a:pt x="811" y="182"/>
                    <a:pt x="629" y="0"/>
                    <a:pt x="4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4" name="Google Shape;630;p12"/>
          <p:cNvGrpSpPr/>
          <p:nvPr/>
        </p:nvGrpSpPr>
        <p:grpSpPr>
          <a:xfrm rot="8611295">
            <a:off x="6627232" y="5496359"/>
            <a:ext cx="660482" cy="1597222"/>
            <a:chOff x="2207566" y="927199"/>
            <a:chExt cx="2848686" cy="4288128"/>
          </a:xfrm>
        </p:grpSpPr>
        <p:grpSp>
          <p:nvGrpSpPr>
            <p:cNvPr id="145" name="Google Shape;631;p12"/>
            <p:cNvGrpSpPr/>
            <p:nvPr/>
          </p:nvGrpSpPr>
          <p:grpSpPr>
            <a:xfrm>
              <a:off x="2207566" y="927199"/>
              <a:ext cx="2848686" cy="4288128"/>
              <a:chOff x="2093900" y="310700"/>
              <a:chExt cx="3431325" cy="5165175"/>
            </a:xfrm>
          </p:grpSpPr>
          <p:sp>
            <p:nvSpPr>
              <p:cNvPr id="147" name="Google Shape;632;p12"/>
              <p:cNvSpPr/>
              <p:nvPr/>
            </p:nvSpPr>
            <p:spPr>
              <a:xfrm>
                <a:off x="2234900" y="3224125"/>
                <a:ext cx="392875" cy="878050"/>
              </a:xfrm>
              <a:custGeom>
                <a:avLst/>
                <a:gdLst/>
                <a:ahLst/>
                <a:cxnLst/>
                <a:rect l="l" t="t" r="r" b="b"/>
                <a:pathLst>
                  <a:path w="15715" h="35122" extrusionOk="0">
                    <a:moveTo>
                      <a:pt x="9804" y="0"/>
                    </a:moveTo>
                    <a:lnTo>
                      <a:pt x="9695" y="71"/>
                    </a:lnTo>
                    <a:lnTo>
                      <a:pt x="2431" y="4775"/>
                    </a:lnTo>
                    <a:lnTo>
                      <a:pt x="1" y="23049"/>
                    </a:lnTo>
                    <a:lnTo>
                      <a:pt x="3" y="23054"/>
                    </a:lnTo>
                    <a:lnTo>
                      <a:pt x="5316" y="34945"/>
                    </a:lnTo>
                    <a:lnTo>
                      <a:pt x="5396" y="35122"/>
                    </a:lnTo>
                    <a:lnTo>
                      <a:pt x="13157" y="25023"/>
                    </a:lnTo>
                    <a:lnTo>
                      <a:pt x="13159" y="25013"/>
                    </a:lnTo>
                    <a:lnTo>
                      <a:pt x="15684" y="6586"/>
                    </a:lnTo>
                    <a:lnTo>
                      <a:pt x="15715" y="6356"/>
                    </a:lnTo>
                    <a:lnTo>
                      <a:pt x="9804"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8" name="Google Shape;633;p12"/>
              <p:cNvGrpSpPr/>
              <p:nvPr/>
            </p:nvGrpSpPr>
            <p:grpSpPr>
              <a:xfrm>
                <a:off x="2093900" y="310700"/>
                <a:ext cx="3431325" cy="5165175"/>
                <a:chOff x="2093900" y="310700"/>
                <a:chExt cx="3431325" cy="5165175"/>
              </a:xfrm>
            </p:grpSpPr>
            <p:sp>
              <p:nvSpPr>
                <p:cNvPr id="149" name="Google Shape;634;p12"/>
                <p:cNvSpPr/>
                <p:nvPr/>
              </p:nvSpPr>
              <p:spPr>
                <a:xfrm>
                  <a:off x="2093900" y="3223450"/>
                  <a:ext cx="392675" cy="878075"/>
                </a:xfrm>
                <a:custGeom>
                  <a:avLst/>
                  <a:gdLst/>
                  <a:ahLst/>
                  <a:cxnLst/>
                  <a:rect l="l" t="t" r="r" b="b"/>
                  <a:pathLst>
                    <a:path w="15707" h="35123" extrusionOk="0">
                      <a:moveTo>
                        <a:pt x="15246" y="0"/>
                      </a:moveTo>
                      <a:lnTo>
                        <a:pt x="0" y="10003"/>
                      </a:lnTo>
                      <a:lnTo>
                        <a:pt x="10839" y="35123"/>
                      </a:lnTo>
                      <a:lnTo>
                        <a:pt x="11228" y="34629"/>
                      </a:lnTo>
                      <a:lnTo>
                        <a:pt x="15706" y="503"/>
                      </a:lnTo>
                      <a:lnTo>
                        <a:pt x="15246"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635;p12"/>
                <p:cNvSpPr/>
                <p:nvPr/>
              </p:nvSpPr>
              <p:spPr>
                <a:xfrm>
                  <a:off x="2563875" y="3388775"/>
                  <a:ext cx="224825" cy="460675"/>
                </a:xfrm>
                <a:custGeom>
                  <a:avLst/>
                  <a:gdLst/>
                  <a:ahLst/>
                  <a:cxnLst/>
                  <a:rect l="l" t="t" r="r" b="b"/>
                  <a:pathLst>
                    <a:path w="8993" h="18427" extrusionOk="0">
                      <a:moveTo>
                        <a:pt x="2525" y="0"/>
                      </a:moveTo>
                      <a:lnTo>
                        <a:pt x="0" y="18427"/>
                      </a:lnTo>
                      <a:lnTo>
                        <a:pt x="0" y="18427"/>
                      </a:lnTo>
                      <a:lnTo>
                        <a:pt x="8992" y="7038"/>
                      </a:lnTo>
                      <a:lnTo>
                        <a:pt x="2525"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636;p12"/>
                <p:cNvSpPr/>
                <p:nvPr/>
              </p:nvSpPr>
              <p:spPr>
                <a:xfrm>
                  <a:off x="2093900" y="3343500"/>
                  <a:ext cx="201800" cy="456875"/>
                </a:xfrm>
                <a:custGeom>
                  <a:avLst/>
                  <a:gdLst/>
                  <a:ahLst/>
                  <a:cxnLst/>
                  <a:rect l="l" t="t" r="r" b="b"/>
                  <a:pathLst>
                    <a:path w="8072" h="18275" extrusionOk="0">
                      <a:moveTo>
                        <a:pt x="8071" y="0"/>
                      </a:moveTo>
                      <a:lnTo>
                        <a:pt x="0" y="5201"/>
                      </a:lnTo>
                      <a:lnTo>
                        <a:pt x="5641" y="18274"/>
                      </a:lnTo>
                      <a:lnTo>
                        <a:pt x="8071"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637;p12"/>
                <p:cNvSpPr/>
                <p:nvPr/>
              </p:nvSpPr>
              <p:spPr>
                <a:xfrm>
                  <a:off x="2234975" y="3800450"/>
                  <a:ext cx="132850" cy="301075"/>
                </a:xfrm>
                <a:custGeom>
                  <a:avLst/>
                  <a:gdLst/>
                  <a:ahLst/>
                  <a:cxnLst/>
                  <a:rect l="l" t="t" r="r" b="b"/>
                  <a:pathLst>
                    <a:path w="5314" h="12043" extrusionOk="0">
                      <a:moveTo>
                        <a:pt x="0" y="1"/>
                      </a:moveTo>
                      <a:lnTo>
                        <a:pt x="5196" y="12043"/>
                      </a:lnTo>
                      <a:lnTo>
                        <a:pt x="5313" y="11892"/>
                      </a:lnTo>
                      <a:lnTo>
                        <a:pt x="0" y="1"/>
                      </a:lnTo>
                      <a:close/>
                    </a:path>
                  </a:pathLst>
                </a:custGeom>
                <a:solidFill>
                  <a:srgbClr val="EFD7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638;p12"/>
                <p:cNvSpPr/>
                <p:nvPr/>
              </p:nvSpPr>
              <p:spPr>
                <a:xfrm>
                  <a:off x="2259125" y="3856425"/>
                  <a:ext cx="278500" cy="252225"/>
                </a:xfrm>
                <a:custGeom>
                  <a:avLst/>
                  <a:gdLst/>
                  <a:ahLst/>
                  <a:cxnLst/>
                  <a:rect l="l" t="t" r="r" b="b"/>
                  <a:pathLst>
                    <a:path w="11140" h="10089" extrusionOk="0">
                      <a:moveTo>
                        <a:pt x="0" y="1"/>
                      </a:moveTo>
                      <a:lnTo>
                        <a:pt x="4334" y="10089"/>
                      </a:lnTo>
                      <a:lnTo>
                        <a:pt x="11140" y="109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639;p12"/>
                <p:cNvSpPr/>
                <p:nvPr/>
              </p:nvSpPr>
              <p:spPr>
                <a:xfrm>
                  <a:off x="2093900" y="310725"/>
                  <a:ext cx="1097275" cy="3370025"/>
                </a:xfrm>
                <a:custGeom>
                  <a:avLst/>
                  <a:gdLst/>
                  <a:ahLst/>
                  <a:cxnLst/>
                  <a:rect l="l" t="t" r="r" b="b"/>
                  <a:pathLst>
                    <a:path w="43891" h="134801" extrusionOk="0">
                      <a:moveTo>
                        <a:pt x="27125" y="1"/>
                      </a:moveTo>
                      <a:cubicBezTo>
                        <a:pt x="21184" y="1"/>
                        <a:pt x="16021" y="4405"/>
                        <a:pt x="15226" y="10456"/>
                      </a:cubicBezTo>
                      <a:lnTo>
                        <a:pt x="22" y="126311"/>
                      </a:lnTo>
                      <a:cubicBezTo>
                        <a:pt x="12" y="126379"/>
                        <a:pt x="8" y="126445"/>
                        <a:pt x="0" y="126512"/>
                      </a:cubicBezTo>
                      <a:lnTo>
                        <a:pt x="20220" y="129166"/>
                      </a:lnTo>
                      <a:cubicBezTo>
                        <a:pt x="20147" y="131683"/>
                        <a:pt x="21806" y="133953"/>
                        <a:pt x="24122" y="134801"/>
                      </a:cubicBezTo>
                      <a:lnTo>
                        <a:pt x="27770" y="130157"/>
                      </a:lnTo>
                      <a:lnTo>
                        <a:pt x="27790" y="130160"/>
                      </a:lnTo>
                      <a:cubicBezTo>
                        <a:pt x="27800" y="130094"/>
                        <a:pt x="27812" y="130028"/>
                        <a:pt x="27822" y="129961"/>
                      </a:cubicBezTo>
                      <a:lnTo>
                        <a:pt x="43028" y="14104"/>
                      </a:lnTo>
                      <a:cubicBezTo>
                        <a:pt x="43890" y="7524"/>
                        <a:pt x="39256" y="1488"/>
                        <a:pt x="32676" y="626"/>
                      </a:cubicBezTo>
                      <a:lnTo>
                        <a:pt x="28705" y="105"/>
                      </a:lnTo>
                      <a:cubicBezTo>
                        <a:pt x="28174" y="35"/>
                        <a:pt x="27647" y="1"/>
                        <a:pt x="271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640;p12"/>
                <p:cNvSpPr/>
                <p:nvPr/>
              </p:nvSpPr>
              <p:spPr>
                <a:xfrm>
                  <a:off x="2093900" y="314250"/>
                  <a:ext cx="746625" cy="3197588"/>
                </a:xfrm>
                <a:custGeom>
                  <a:avLst/>
                  <a:gdLst/>
                  <a:ahLst/>
                  <a:cxnLst/>
                  <a:rect l="l" t="t" r="r" b="b"/>
                  <a:pathLst>
                    <a:path w="29865" h="128948" extrusionOk="0">
                      <a:moveTo>
                        <a:pt x="27235" y="1"/>
                      </a:moveTo>
                      <a:cubicBezTo>
                        <a:pt x="21269" y="1"/>
                        <a:pt x="15993" y="4466"/>
                        <a:pt x="15198" y="10521"/>
                      </a:cubicBezTo>
                      <a:lnTo>
                        <a:pt x="0" y="126371"/>
                      </a:lnTo>
                      <a:lnTo>
                        <a:pt x="12980" y="128948"/>
                      </a:lnTo>
                      <a:lnTo>
                        <a:pt x="29865" y="242"/>
                      </a:lnTo>
                      <a:lnTo>
                        <a:pt x="28798" y="103"/>
                      </a:lnTo>
                      <a:cubicBezTo>
                        <a:pt x="28273" y="34"/>
                        <a:pt x="27752" y="1"/>
                        <a:pt x="272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641;p12"/>
                <p:cNvSpPr/>
                <p:nvPr/>
              </p:nvSpPr>
              <p:spPr>
                <a:xfrm>
                  <a:off x="2437400" y="310700"/>
                  <a:ext cx="753775" cy="635700"/>
                </a:xfrm>
                <a:custGeom>
                  <a:avLst/>
                  <a:gdLst/>
                  <a:ahLst/>
                  <a:cxnLst/>
                  <a:rect l="l" t="t" r="r" b="b"/>
                  <a:pathLst>
                    <a:path w="30151" h="25428" extrusionOk="0">
                      <a:moveTo>
                        <a:pt x="13385" y="1"/>
                      </a:moveTo>
                      <a:cubicBezTo>
                        <a:pt x="7444" y="1"/>
                        <a:pt x="2281" y="4406"/>
                        <a:pt x="1486" y="10455"/>
                      </a:cubicBezTo>
                      <a:lnTo>
                        <a:pt x="0" y="21779"/>
                      </a:lnTo>
                      <a:lnTo>
                        <a:pt x="27801" y="25428"/>
                      </a:lnTo>
                      <a:lnTo>
                        <a:pt x="29288" y="14104"/>
                      </a:lnTo>
                      <a:cubicBezTo>
                        <a:pt x="30150" y="7524"/>
                        <a:pt x="25516" y="1489"/>
                        <a:pt x="18936" y="627"/>
                      </a:cubicBezTo>
                      <a:lnTo>
                        <a:pt x="14964" y="104"/>
                      </a:lnTo>
                      <a:cubicBezTo>
                        <a:pt x="14433" y="35"/>
                        <a:pt x="13906" y="1"/>
                        <a:pt x="133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642;p12"/>
                <p:cNvSpPr/>
                <p:nvPr/>
              </p:nvSpPr>
              <p:spPr>
                <a:xfrm>
                  <a:off x="2437400" y="310725"/>
                  <a:ext cx="400800" cy="587075"/>
                </a:xfrm>
                <a:custGeom>
                  <a:avLst/>
                  <a:gdLst/>
                  <a:ahLst/>
                  <a:cxnLst/>
                  <a:rect l="l" t="t" r="r" b="b"/>
                  <a:pathLst>
                    <a:path w="16032" h="23483" extrusionOk="0">
                      <a:moveTo>
                        <a:pt x="13385" y="1"/>
                      </a:moveTo>
                      <a:cubicBezTo>
                        <a:pt x="7444" y="1"/>
                        <a:pt x="2281" y="4405"/>
                        <a:pt x="1486" y="10456"/>
                      </a:cubicBezTo>
                      <a:lnTo>
                        <a:pt x="0" y="21780"/>
                      </a:lnTo>
                      <a:lnTo>
                        <a:pt x="12982" y="23482"/>
                      </a:lnTo>
                      <a:lnTo>
                        <a:pt x="16032" y="245"/>
                      </a:lnTo>
                      <a:lnTo>
                        <a:pt x="14965" y="105"/>
                      </a:lnTo>
                      <a:cubicBezTo>
                        <a:pt x="14434" y="35"/>
                        <a:pt x="13907" y="1"/>
                        <a:pt x="133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643;p12"/>
                <p:cNvSpPr/>
                <p:nvPr/>
              </p:nvSpPr>
              <p:spPr>
                <a:xfrm>
                  <a:off x="2448500" y="310725"/>
                  <a:ext cx="742675" cy="551200"/>
                </a:xfrm>
                <a:custGeom>
                  <a:avLst/>
                  <a:gdLst/>
                  <a:ahLst/>
                  <a:cxnLst/>
                  <a:rect l="l" t="t" r="r" b="b"/>
                  <a:pathLst>
                    <a:path w="29707" h="22048" extrusionOk="0">
                      <a:moveTo>
                        <a:pt x="12941" y="1"/>
                      </a:moveTo>
                      <a:cubicBezTo>
                        <a:pt x="7000" y="1"/>
                        <a:pt x="1837" y="4405"/>
                        <a:pt x="1042" y="10456"/>
                      </a:cubicBezTo>
                      <a:lnTo>
                        <a:pt x="0" y="18399"/>
                      </a:lnTo>
                      <a:lnTo>
                        <a:pt x="27802" y="22048"/>
                      </a:lnTo>
                      <a:lnTo>
                        <a:pt x="28844" y="14104"/>
                      </a:lnTo>
                      <a:cubicBezTo>
                        <a:pt x="29706" y="7524"/>
                        <a:pt x="25072" y="1488"/>
                        <a:pt x="18492" y="626"/>
                      </a:cubicBezTo>
                      <a:lnTo>
                        <a:pt x="14521" y="105"/>
                      </a:lnTo>
                      <a:cubicBezTo>
                        <a:pt x="13990" y="35"/>
                        <a:pt x="13463" y="1"/>
                        <a:pt x="129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644;p12"/>
                <p:cNvSpPr/>
                <p:nvPr/>
              </p:nvSpPr>
              <p:spPr>
                <a:xfrm>
                  <a:off x="2343800" y="3965575"/>
                  <a:ext cx="3181425" cy="1510300"/>
                </a:xfrm>
                <a:custGeom>
                  <a:avLst/>
                  <a:gdLst/>
                  <a:ahLst/>
                  <a:cxnLst/>
                  <a:rect l="l" t="t" r="r" b="b"/>
                  <a:pathLst>
                    <a:path w="127257" h="60412" extrusionOk="0">
                      <a:moveTo>
                        <a:pt x="58719" y="42257"/>
                      </a:moveTo>
                      <a:cubicBezTo>
                        <a:pt x="59597" y="43457"/>
                        <a:pt x="60245" y="44765"/>
                        <a:pt x="60394" y="46163"/>
                      </a:cubicBezTo>
                      <a:cubicBezTo>
                        <a:pt x="60576" y="47884"/>
                        <a:pt x="59645" y="48536"/>
                        <a:pt x="58490" y="48536"/>
                      </a:cubicBezTo>
                      <a:cubicBezTo>
                        <a:pt x="57392" y="48536"/>
                        <a:pt x="56092" y="47946"/>
                        <a:pt x="55355" y="47123"/>
                      </a:cubicBezTo>
                      <a:cubicBezTo>
                        <a:pt x="53539" y="45096"/>
                        <a:pt x="56061" y="43366"/>
                        <a:pt x="58719" y="42257"/>
                      </a:cubicBezTo>
                      <a:close/>
                      <a:moveTo>
                        <a:pt x="1853" y="1"/>
                      </a:moveTo>
                      <a:cubicBezTo>
                        <a:pt x="1574" y="1"/>
                        <a:pt x="1281" y="180"/>
                        <a:pt x="1253" y="536"/>
                      </a:cubicBezTo>
                      <a:cubicBezTo>
                        <a:pt x="460" y="10763"/>
                        <a:pt x="0" y="26455"/>
                        <a:pt x="11110" y="31677"/>
                      </a:cubicBezTo>
                      <a:cubicBezTo>
                        <a:pt x="14132" y="33097"/>
                        <a:pt x="17411" y="33565"/>
                        <a:pt x="20763" y="33565"/>
                      </a:cubicBezTo>
                      <a:cubicBezTo>
                        <a:pt x="25777" y="33565"/>
                        <a:pt x="30955" y="32518"/>
                        <a:pt x="35678" y="32046"/>
                      </a:cubicBezTo>
                      <a:cubicBezTo>
                        <a:pt x="37218" y="31893"/>
                        <a:pt x="38841" y="31743"/>
                        <a:pt x="40460" y="31743"/>
                      </a:cubicBezTo>
                      <a:cubicBezTo>
                        <a:pt x="42540" y="31743"/>
                        <a:pt x="44612" y="31990"/>
                        <a:pt x="46488" y="32795"/>
                      </a:cubicBezTo>
                      <a:cubicBezTo>
                        <a:pt x="49314" y="34005"/>
                        <a:pt x="51932" y="35937"/>
                        <a:pt x="54291" y="37873"/>
                      </a:cubicBezTo>
                      <a:cubicBezTo>
                        <a:pt x="55463" y="38835"/>
                        <a:pt x="56815" y="39991"/>
                        <a:pt x="57952" y="41300"/>
                      </a:cubicBezTo>
                      <a:cubicBezTo>
                        <a:pt x="55838" y="42264"/>
                        <a:pt x="53446" y="43889"/>
                        <a:pt x="53803" y="46417"/>
                      </a:cubicBezTo>
                      <a:cubicBezTo>
                        <a:pt x="54064" y="48277"/>
                        <a:pt x="56358" y="49532"/>
                        <a:pt x="58047" y="49679"/>
                      </a:cubicBezTo>
                      <a:cubicBezTo>
                        <a:pt x="58183" y="49691"/>
                        <a:pt x="58316" y="49697"/>
                        <a:pt x="58444" y="49697"/>
                      </a:cubicBezTo>
                      <a:cubicBezTo>
                        <a:pt x="60340" y="49697"/>
                        <a:pt x="61457" y="48429"/>
                        <a:pt x="61518" y="46463"/>
                      </a:cubicBezTo>
                      <a:cubicBezTo>
                        <a:pt x="61570" y="44823"/>
                        <a:pt x="60779" y="43251"/>
                        <a:pt x="59750" y="41857"/>
                      </a:cubicBezTo>
                      <a:cubicBezTo>
                        <a:pt x="61060" y="41386"/>
                        <a:pt x="62270" y="41077"/>
                        <a:pt x="62850" y="40977"/>
                      </a:cubicBezTo>
                      <a:cubicBezTo>
                        <a:pt x="63836" y="40805"/>
                        <a:pt x="64818" y="40726"/>
                        <a:pt x="65794" y="40726"/>
                      </a:cubicBezTo>
                      <a:cubicBezTo>
                        <a:pt x="72698" y="40726"/>
                        <a:pt x="79296" y="44710"/>
                        <a:pt x="84915" y="48312"/>
                      </a:cubicBezTo>
                      <a:cubicBezTo>
                        <a:pt x="91902" y="52792"/>
                        <a:pt x="98970" y="58535"/>
                        <a:pt x="107374" y="59956"/>
                      </a:cubicBezTo>
                      <a:cubicBezTo>
                        <a:pt x="109363" y="60292"/>
                        <a:pt x="111366" y="60411"/>
                        <a:pt x="113378" y="60411"/>
                      </a:cubicBezTo>
                      <a:cubicBezTo>
                        <a:pt x="117986" y="60411"/>
                        <a:pt x="122638" y="59787"/>
                        <a:pt x="127255" y="59721"/>
                      </a:cubicBezTo>
                      <a:lnTo>
                        <a:pt x="127256" y="58573"/>
                      </a:lnTo>
                      <a:lnTo>
                        <a:pt x="127256" y="58573"/>
                      </a:lnTo>
                      <a:cubicBezTo>
                        <a:pt x="122298" y="58577"/>
                        <a:pt x="117287" y="59164"/>
                        <a:pt x="112352" y="59164"/>
                      </a:cubicBezTo>
                      <a:cubicBezTo>
                        <a:pt x="111782" y="59164"/>
                        <a:pt x="111213" y="59156"/>
                        <a:pt x="110645" y="59139"/>
                      </a:cubicBezTo>
                      <a:cubicBezTo>
                        <a:pt x="102880" y="58900"/>
                        <a:pt x="96250" y="54437"/>
                        <a:pt x="89974" y="50301"/>
                      </a:cubicBezTo>
                      <a:cubicBezTo>
                        <a:pt x="83611" y="46107"/>
                        <a:pt x="77045" y="41414"/>
                        <a:pt x="69401" y="39989"/>
                      </a:cubicBezTo>
                      <a:cubicBezTo>
                        <a:pt x="68187" y="39762"/>
                        <a:pt x="66950" y="39647"/>
                        <a:pt x="65713" y="39647"/>
                      </a:cubicBezTo>
                      <a:cubicBezTo>
                        <a:pt x="63412" y="39647"/>
                        <a:pt x="61113" y="40046"/>
                        <a:pt x="58967" y="40875"/>
                      </a:cubicBezTo>
                      <a:cubicBezTo>
                        <a:pt x="58437" y="40256"/>
                        <a:pt x="57887" y="39681"/>
                        <a:pt x="57379" y="39166"/>
                      </a:cubicBezTo>
                      <a:cubicBezTo>
                        <a:pt x="55004" y="36763"/>
                        <a:pt x="52190" y="34725"/>
                        <a:pt x="49292" y="33003"/>
                      </a:cubicBezTo>
                      <a:cubicBezTo>
                        <a:pt x="46264" y="31203"/>
                        <a:pt x="42948" y="30639"/>
                        <a:pt x="39545" y="30639"/>
                      </a:cubicBezTo>
                      <a:cubicBezTo>
                        <a:pt x="35100" y="30639"/>
                        <a:pt x="30508" y="31602"/>
                        <a:pt x="26218" y="32030"/>
                      </a:cubicBezTo>
                      <a:cubicBezTo>
                        <a:pt x="24417" y="32210"/>
                        <a:pt x="22534" y="32353"/>
                        <a:pt x="20649" y="32353"/>
                      </a:cubicBezTo>
                      <a:cubicBezTo>
                        <a:pt x="16250" y="32353"/>
                        <a:pt x="11840" y="31571"/>
                        <a:pt x="8440" y="28641"/>
                      </a:cubicBezTo>
                      <a:cubicBezTo>
                        <a:pt x="5552" y="26149"/>
                        <a:pt x="4035" y="22499"/>
                        <a:pt x="3153" y="18873"/>
                      </a:cubicBezTo>
                      <a:cubicBezTo>
                        <a:pt x="1703" y="12925"/>
                        <a:pt x="1898" y="6592"/>
                        <a:pt x="2367" y="536"/>
                      </a:cubicBezTo>
                      <a:cubicBezTo>
                        <a:pt x="2394" y="178"/>
                        <a:pt x="2131" y="1"/>
                        <a:pt x="18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645;p12"/>
                <p:cNvSpPr/>
                <p:nvPr/>
              </p:nvSpPr>
              <p:spPr>
                <a:xfrm>
                  <a:off x="2094400" y="3320850"/>
                  <a:ext cx="193325" cy="288450"/>
                </a:xfrm>
                <a:custGeom>
                  <a:avLst/>
                  <a:gdLst/>
                  <a:ahLst/>
                  <a:cxnLst/>
                  <a:rect l="l" t="t" r="r" b="b"/>
                  <a:pathLst>
                    <a:path w="7733" h="11538" extrusionOk="0">
                      <a:moveTo>
                        <a:pt x="1875" y="1"/>
                      </a:moveTo>
                      <a:cubicBezTo>
                        <a:pt x="1528" y="1"/>
                        <a:pt x="1186" y="35"/>
                        <a:pt x="799" y="95"/>
                      </a:cubicBezTo>
                      <a:lnTo>
                        <a:pt x="36" y="5912"/>
                      </a:lnTo>
                      <a:cubicBezTo>
                        <a:pt x="28" y="5979"/>
                        <a:pt x="8" y="6044"/>
                        <a:pt x="1" y="6110"/>
                      </a:cubicBezTo>
                      <a:lnTo>
                        <a:pt x="2328" y="11537"/>
                      </a:lnTo>
                      <a:cubicBezTo>
                        <a:pt x="5006" y="11305"/>
                        <a:pt x="6958" y="9239"/>
                        <a:pt x="7317" y="6504"/>
                      </a:cubicBezTo>
                      <a:cubicBezTo>
                        <a:pt x="7732" y="3338"/>
                        <a:pt x="5786" y="470"/>
                        <a:pt x="2570" y="47"/>
                      </a:cubicBezTo>
                      <a:cubicBezTo>
                        <a:pt x="2327" y="15"/>
                        <a:pt x="2100" y="1"/>
                        <a:pt x="18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46" name="Google Shape;646;p12"/>
            <p:cNvSpPr/>
            <p:nvPr/>
          </p:nvSpPr>
          <p:spPr>
            <a:xfrm>
              <a:off x="2220050" y="3468700"/>
              <a:ext cx="256800" cy="119100"/>
            </a:xfrm>
            <a:custGeom>
              <a:avLst/>
              <a:gdLst/>
              <a:ahLst/>
              <a:cxnLst/>
              <a:rect l="l" t="t" r="r" b="b"/>
              <a:pathLst>
                <a:path w="10272" h="4764" extrusionOk="0">
                  <a:moveTo>
                    <a:pt x="10272" y="4764"/>
                  </a:moveTo>
                  <a:lnTo>
                    <a:pt x="0" y="3424"/>
                  </a:lnTo>
                  <a:lnTo>
                    <a:pt x="3721" y="0"/>
                  </a:lnTo>
                  <a:lnTo>
                    <a:pt x="7964" y="1042"/>
                  </a:lnTo>
                  <a:close/>
                </a:path>
              </a:pathLst>
            </a:custGeom>
            <a:solidFill>
              <a:srgbClr val="FFB94D"/>
            </a:solidFill>
            <a:ln>
              <a:noFill/>
            </a:ln>
          </p:spPr>
        </p:sp>
      </p:grpSp>
      <p:grpSp>
        <p:nvGrpSpPr>
          <p:cNvPr id="161" name="Google Shape;1236;p16"/>
          <p:cNvGrpSpPr/>
          <p:nvPr/>
        </p:nvGrpSpPr>
        <p:grpSpPr>
          <a:xfrm>
            <a:off x="6154042" y="5911851"/>
            <a:ext cx="779318" cy="602354"/>
            <a:chOff x="2614036" y="4239234"/>
            <a:chExt cx="496562" cy="360529"/>
          </a:xfrm>
        </p:grpSpPr>
        <p:sp>
          <p:nvSpPr>
            <p:cNvPr id="162" name="Google Shape;1237;p16"/>
            <p:cNvSpPr/>
            <p:nvPr/>
          </p:nvSpPr>
          <p:spPr>
            <a:xfrm>
              <a:off x="2614036" y="4287417"/>
              <a:ext cx="496562" cy="312346"/>
            </a:xfrm>
            <a:custGeom>
              <a:avLst/>
              <a:gdLst/>
              <a:ahLst/>
              <a:cxnLst/>
              <a:rect l="l" t="t" r="r" b="b"/>
              <a:pathLst>
                <a:path w="25136" h="15811" extrusionOk="0">
                  <a:moveTo>
                    <a:pt x="1217" y="0"/>
                  </a:moveTo>
                  <a:cubicBezTo>
                    <a:pt x="545" y="2"/>
                    <a:pt x="1" y="545"/>
                    <a:pt x="1" y="1216"/>
                  </a:cubicBezTo>
                  <a:lnTo>
                    <a:pt x="1" y="14595"/>
                  </a:lnTo>
                  <a:cubicBezTo>
                    <a:pt x="1" y="15266"/>
                    <a:pt x="545" y="15811"/>
                    <a:pt x="1217" y="15811"/>
                  </a:cubicBezTo>
                  <a:lnTo>
                    <a:pt x="23920" y="15811"/>
                  </a:lnTo>
                  <a:cubicBezTo>
                    <a:pt x="24591" y="15811"/>
                    <a:pt x="25134" y="15266"/>
                    <a:pt x="25136" y="14595"/>
                  </a:cubicBezTo>
                  <a:lnTo>
                    <a:pt x="25136" y="1216"/>
                  </a:lnTo>
                  <a:cubicBezTo>
                    <a:pt x="25134" y="545"/>
                    <a:pt x="24591" y="2"/>
                    <a:pt x="239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238;p16"/>
            <p:cNvSpPr/>
            <p:nvPr/>
          </p:nvSpPr>
          <p:spPr>
            <a:xfrm>
              <a:off x="2838294" y="4559700"/>
              <a:ext cx="48064" cy="40063"/>
            </a:xfrm>
            <a:custGeom>
              <a:avLst/>
              <a:gdLst/>
              <a:ahLst/>
              <a:cxnLst/>
              <a:rect l="l" t="t" r="r" b="b"/>
              <a:pathLst>
                <a:path w="2433" h="2028" extrusionOk="0">
                  <a:moveTo>
                    <a:pt x="0" y="1"/>
                  </a:moveTo>
                  <a:lnTo>
                    <a:pt x="0" y="2028"/>
                  </a:lnTo>
                  <a:lnTo>
                    <a:pt x="2433" y="2028"/>
                  </a:lnTo>
                  <a:lnTo>
                    <a:pt x="24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239;p16"/>
            <p:cNvSpPr/>
            <p:nvPr/>
          </p:nvSpPr>
          <p:spPr>
            <a:xfrm>
              <a:off x="2646276" y="4511656"/>
              <a:ext cx="432496" cy="56084"/>
            </a:xfrm>
            <a:custGeom>
              <a:avLst/>
              <a:gdLst/>
              <a:ahLst/>
              <a:cxnLst/>
              <a:rect l="l" t="t" r="r" b="b"/>
              <a:pathLst>
                <a:path w="21893" h="2839" extrusionOk="0">
                  <a:moveTo>
                    <a:pt x="2423" y="0"/>
                  </a:moveTo>
                  <a:lnTo>
                    <a:pt x="0" y="1218"/>
                  </a:lnTo>
                  <a:lnTo>
                    <a:pt x="0" y="2434"/>
                  </a:lnTo>
                  <a:cubicBezTo>
                    <a:pt x="0" y="2658"/>
                    <a:pt x="182" y="2838"/>
                    <a:pt x="407" y="2838"/>
                  </a:cubicBezTo>
                  <a:lnTo>
                    <a:pt x="21488" y="2838"/>
                  </a:lnTo>
                  <a:cubicBezTo>
                    <a:pt x="21712" y="2838"/>
                    <a:pt x="21892" y="2657"/>
                    <a:pt x="21892" y="2434"/>
                  </a:cubicBezTo>
                  <a:lnTo>
                    <a:pt x="21892" y="1218"/>
                  </a:lnTo>
                  <a:lnTo>
                    <a:pt x="20261" y="0"/>
                  </a:lnTo>
                  <a:lnTo>
                    <a:pt x="12153" y="406"/>
                  </a:lnTo>
                  <a:lnTo>
                    <a:pt x="242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240;p16"/>
            <p:cNvSpPr/>
            <p:nvPr/>
          </p:nvSpPr>
          <p:spPr>
            <a:xfrm>
              <a:off x="2646276" y="4239234"/>
              <a:ext cx="216258" cy="312485"/>
            </a:xfrm>
            <a:custGeom>
              <a:avLst/>
              <a:gdLst/>
              <a:ahLst/>
              <a:cxnLst/>
              <a:rect l="l" t="t" r="r" b="b"/>
              <a:pathLst>
                <a:path w="10947" h="15818" extrusionOk="0">
                  <a:moveTo>
                    <a:pt x="5473" y="0"/>
                  </a:moveTo>
                  <a:cubicBezTo>
                    <a:pt x="3691" y="0"/>
                    <a:pt x="1907" y="371"/>
                    <a:pt x="241" y="1113"/>
                  </a:cubicBezTo>
                  <a:cubicBezTo>
                    <a:pt x="95" y="1179"/>
                    <a:pt x="0" y="1326"/>
                    <a:pt x="0" y="1488"/>
                  </a:cubicBezTo>
                  <a:lnTo>
                    <a:pt x="0" y="15197"/>
                  </a:lnTo>
                  <a:cubicBezTo>
                    <a:pt x="0" y="15431"/>
                    <a:pt x="192" y="15599"/>
                    <a:pt x="408" y="15599"/>
                  </a:cubicBezTo>
                  <a:cubicBezTo>
                    <a:pt x="462" y="15599"/>
                    <a:pt x="516" y="15589"/>
                    <a:pt x="570" y="15567"/>
                  </a:cubicBezTo>
                  <a:cubicBezTo>
                    <a:pt x="2143" y="14918"/>
                    <a:pt x="3809" y="14594"/>
                    <a:pt x="5474" y="14594"/>
                  </a:cubicBezTo>
                  <a:cubicBezTo>
                    <a:pt x="7346" y="14594"/>
                    <a:pt x="9215" y="15003"/>
                    <a:pt x="10946" y="15818"/>
                  </a:cubicBezTo>
                  <a:lnTo>
                    <a:pt x="10946" y="1223"/>
                  </a:lnTo>
                  <a:cubicBezTo>
                    <a:pt x="9214" y="408"/>
                    <a:pt x="7344" y="0"/>
                    <a:pt x="5473"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241;p16"/>
            <p:cNvSpPr/>
            <p:nvPr/>
          </p:nvSpPr>
          <p:spPr>
            <a:xfrm>
              <a:off x="2862514" y="4239234"/>
              <a:ext cx="216278" cy="312485"/>
            </a:xfrm>
            <a:custGeom>
              <a:avLst/>
              <a:gdLst/>
              <a:ahLst/>
              <a:cxnLst/>
              <a:rect l="l" t="t" r="r" b="b"/>
              <a:pathLst>
                <a:path w="10948" h="15818" extrusionOk="0">
                  <a:moveTo>
                    <a:pt x="5474" y="0"/>
                  </a:moveTo>
                  <a:cubicBezTo>
                    <a:pt x="3603" y="0"/>
                    <a:pt x="1732" y="408"/>
                    <a:pt x="0" y="1223"/>
                  </a:cubicBezTo>
                  <a:lnTo>
                    <a:pt x="0" y="15818"/>
                  </a:lnTo>
                  <a:cubicBezTo>
                    <a:pt x="1731" y="15003"/>
                    <a:pt x="3601" y="14594"/>
                    <a:pt x="5473" y="14594"/>
                  </a:cubicBezTo>
                  <a:cubicBezTo>
                    <a:pt x="7138" y="14594"/>
                    <a:pt x="8805" y="14918"/>
                    <a:pt x="10377" y="15567"/>
                  </a:cubicBezTo>
                  <a:cubicBezTo>
                    <a:pt x="10431" y="15589"/>
                    <a:pt x="10486" y="15599"/>
                    <a:pt x="10539" y="15599"/>
                  </a:cubicBezTo>
                  <a:cubicBezTo>
                    <a:pt x="10755" y="15599"/>
                    <a:pt x="10946" y="15430"/>
                    <a:pt x="10946" y="15195"/>
                  </a:cubicBezTo>
                  <a:lnTo>
                    <a:pt x="10946" y="1488"/>
                  </a:lnTo>
                  <a:cubicBezTo>
                    <a:pt x="10948" y="1326"/>
                    <a:pt x="10853" y="1179"/>
                    <a:pt x="10705" y="1113"/>
                  </a:cubicBezTo>
                  <a:cubicBezTo>
                    <a:pt x="9040" y="371"/>
                    <a:pt x="7256" y="0"/>
                    <a:pt x="5474"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242;p16"/>
            <p:cNvSpPr/>
            <p:nvPr/>
          </p:nvSpPr>
          <p:spPr>
            <a:xfrm>
              <a:off x="2885983"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6"/>
                  </a:cubicBezTo>
                  <a:cubicBezTo>
                    <a:pt x="60" y="982"/>
                    <a:pt x="231" y="1128"/>
                    <a:pt x="429" y="1128"/>
                  </a:cubicBezTo>
                  <a:cubicBezTo>
                    <a:pt x="431" y="1128"/>
                    <a:pt x="433" y="1128"/>
                    <a:pt x="435" y="1128"/>
                  </a:cubicBezTo>
                  <a:lnTo>
                    <a:pt x="435" y="1129"/>
                  </a:lnTo>
                  <a:cubicBezTo>
                    <a:pt x="476" y="1129"/>
                    <a:pt x="517" y="1122"/>
                    <a:pt x="556" y="1111"/>
                  </a:cubicBezTo>
                  <a:cubicBezTo>
                    <a:pt x="941" y="990"/>
                    <a:pt x="1337" y="886"/>
                    <a:pt x="1734" y="803"/>
                  </a:cubicBezTo>
                  <a:cubicBezTo>
                    <a:pt x="1953" y="756"/>
                    <a:pt x="2093" y="542"/>
                    <a:pt x="2047" y="323"/>
                  </a:cubicBezTo>
                  <a:cubicBezTo>
                    <a:pt x="2008" y="131"/>
                    <a:pt x="1838" y="0"/>
                    <a:pt x="1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243;p16"/>
            <p:cNvSpPr/>
            <p:nvPr/>
          </p:nvSpPr>
          <p:spPr>
            <a:xfrm>
              <a:off x="2942285"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1"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6" y="1402"/>
                  </a:cubicBezTo>
                  <a:cubicBezTo>
                    <a:pt x="5287" y="1402"/>
                    <a:pt x="5288" y="1402"/>
                    <a:pt x="5289" y="1402"/>
                  </a:cubicBezTo>
                  <a:cubicBezTo>
                    <a:pt x="5489" y="1402"/>
                    <a:pt x="5660" y="1256"/>
                    <a:pt x="5690" y="1058"/>
                  </a:cubicBezTo>
                  <a:cubicBezTo>
                    <a:pt x="5721" y="860"/>
                    <a:pt x="5600" y="668"/>
                    <a:pt x="5409" y="611"/>
                  </a:cubicBezTo>
                  <a:cubicBezTo>
                    <a:pt x="4122" y="205"/>
                    <a:pt x="2785" y="0"/>
                    <a:pt x="14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244;p16"/>
            <p:cNvSpPr/>
            <p:nvPr/>
          </p:nvSpPr>
          <p:spPr>
            <a:xfrm>
              <a:off x="2885588" y="4439530"/>
              <a:ext cx="169597" cy="27756"/>
            </a:xfrm>
            <a:custGeom>
              <a:avLst/>
              <a:gdLst/>
              <a:ahLst/>
              <a:cxnLst/>
              <a:rect l="l" t="t" r="r" b="b"/>
              <a:pathLst>
                <a:path w="8585" h="1405" extrusionOk="0">
                  <a:moveTo>
                    <a:pt x="4306" y="0"/>
                  </a:moveTo>
                  <a:cubicBezTo>
                    <a:pt x="2966" y="0"/>
                    <a:pt x="1626" y="204"/>
                    <a:pt x="333" y="612"/>
                  </a:cubicBezTo>
                  <a:cubicBezTo>
                    <a:pt x="119" y="679"/>
                    <a:pt x="1" y="907"/>
                    <a:pt x="67" y="1121"/>
                  </a:cubicBezTo>
                  <a:cubicBezTo>
                    <a:pt x="122" y="1294"/>
                    <a:pt x="282" y="1405"/>
                    <a:pt x="455" y="1405"/>
                  </a:cubicBezTo>
                  <a:cubicBezTo>
                    <a:pt x="495" y="1405"/>
                    <a:pt x="536" y="1399"/>
                    <a:pt x="576" y="1387"/>
                  </a:cubicBezTo>
                  <a:cubicBezTo>
                    <a:pt x="1790" y="1003"/>
                    <a:pt x="3048" y="811"/>
                    <a:pt x="4306" y="811"/>
                  </a:cubicBezTo>
                  <a:cubicBezTo>
                    <a:pt x="5564" y="811"/>
                    <a:pt x="6822" y="1003"/>
                    <a:pt x="8035" y="1387"/>
                  </a:cubicBezTo>
                  <a:cubicBezTo>
                    <a:pt x="8075" y="1398"/>
                    <a:pt x="8116" y="1405"/>
                    <a:pt x="8156" y="1405"/>
                  </a:cubicBezTo>
                  <a:lnTo>
                    <a:pt x="8156" y="1403"/>
                  </a:lnTo>
                  <a:cubicBezTo>
                    <a:pt x="8356" y="1402"/>
                    <a:pt x="8524" y="1257"/>
                    <a:pt x="8555" y="1060"/>
                  </a:cubicBezTo>
                  <a:cubicBezTo>
                    <a:pt x="8584" y="863"/>
                    <a:pt x="8468" y="673"/>
                    <a:pt x="8279" y="612"/>
                  </a:cubicBezTo>
                  <a:cubicBezTo>
                    <a:pt x="6986" y="204"/>
                    <a:pt x="5646" y="0"/>
                    <a:pt x="43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245;p16"/>
            <p:cNvSpPr/>
            <p:nvPr/>
          </p:nvSpPr>
          <p:spPr>
            <a:xfrm>
              <a:off x="2885983" y="4407666"/>
              <a:ext cx="104879" cy="27677"/>
            </a:xfrm>
            <a:custGeom>
              <a:avLst/>
              <a:gdLst/>
              <a:ahLst/>
              <a:cxnLst/>
              <a:rect l="l" t="t" r="r" b="b"/>
              <a:pathLst>
                <a:path w="5309" h="1401" extrusionOk="0">
                  <a:moveTo>
                    <a:pt x="4280" y="0"/>
                  </a:moveTo>
                  <a:cubicBezTo>
                    <a:pt x="2935" y="0"/>
                    <a:pt x="1598" y="205"/>
                    <a:pt x="313" y="609"/>
                  </a:cubicBezTo>
                  <a:cubicBezTo>
                    <a:pt x="120" y="668"/>
                    <a:pt x="0" y="859"/>
                    <a:pt x="31" y="1058"/>
                  </a:cubicBezTo>
                  <a:cubicBezTo>
                    <a:pt x="60" y="1255"/>
                    <a:pt x="231" y="1400"/>
                    <a:pt x="429" y="1400"/>
                  </a:cubicBezTo>
                  <a:cubicBezTo>
                    <a:pt x="431" y="1400"/>
                    <a:pt x="433" y="1400"/>
                    <a:pt x="435"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09" y="215"/>
                    <a:pt x="5137" y="25"/>
                    <a:pt x="4913" y="15"/>
                  </a:cubicBezTo>
                  <a:cubicBezTo>
                    <a:pt x="4702" y="5"/>
                    <a:pt x="4491" y="0"/>
                    <a:pt x="42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246;p16"/>
            <p:cNvSpPr/>
            <p:nvPr/>
          </p:nvSpPr>
          <p:spPr>
            <a:xfrm>
              <a:off x="3006034" y="4411478"/>
              <a:ext cx="49289" cy="23864"/>
            </a:xfrm>
            <a:custGeom>
              <a:avLst/>
              <a:gdLst/>
              <a:ahLst/>
              <a:cxnLst/>
              <a:rect l="l" t="t" r="r" b="b"/>
              <a:pathLst>
                <a:path w="2495" h="1208" extrusionOk="0">
                  <a:moveTo>
                    <a:pt x="438" y="1"/>
                  </a:moveTo>
                  <a:cubicBezTo>
                    <a:pt x="245" y="1"/>
                    <a:pt x="73" y="139"/>
                    <a:pt x="38" y="336"/>
                  </a:cubicBezTo>
                  <a:cubicBezTo>
                    <a:pt x="0" y="557"/>
                    <a:pt x="146" y="767"/>
                    <a:pt x="367" y="806"/>
                  </a:cubicBezTo>
                  <a:cubicBezTo>
                    <a:pt x="900" y="899"/>
                    <a:pt x="1423" y="1027"/>
                    <a:pt x="1938" y="1189"/>
                  </a:cubicBezTo>
                  <a:cubicBezTo>
                    <a:pt x="1978" y="1202"/>
                    <a:pt x="2019" y="1207"/>
                    <a:pt x="2059" y="1207"/>
                  </a:cubicBezTo>
                  <a:cubicBezTo>
                    <a:pt x="2060" y="1207"/>
                    <a:pt x="2061" y="1207"/>
                    <a:pt x="2062" y="1207"/>
                  </a:cubicBezTo>
                  <a:cubicBezTo>
                    <a:pt x="2262" y="1207"/>
                    <a:pt x="2433" y="1062"/>
                    <a:pt x="2463" y="864"/>
                  </a:cubicBezTo>
                  <a:cubicBezTo>
                    <a:pt x="2494" y="666"/>
                    <a:pt x="2373" y="474"/>
                    <a:pt x="2182" y="416"/>
                  </a:cubicBezTo>
                  <a:cubicBezTo>
                    <a:pt x="1633" y="243"/>
                    <a:pt x="1074" y="107"/>
                    <a:pt x="508" y="7"/>
                  </a:cubicBezTo>
                  <a:cubicBezTo>
                    <a:pt x="485" y="3"/>
                    <a:pt x="461" y="1"/>
                    <a:pt x="4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247;p16"/>
            <p:cNvSpPr/>
            <p:nvPr/>
          </p:nvSpPr>
          <p:spPr>
            <a:xfrm>
              <a:off x="2885588" y="4375445"/>
              <a:ext cx="169735" cy="27776"/>
            </a:xfrm>
            <a:custGeom>
              <a:avLst/>
              <a:gdLst/>
              <a:ahLst/>
              <a:cxnLst/>
              <a:rect l="l" t="t" r="r" b="b"/>
              <a:pathLst>
                <a:path w="8592" h="1406" extrusionOk="0">
                  <a:moveTo>
                    <a:pt x="4306" y="1"/>
                  </a:moveTo>
                  <a:cubicBezTo>
                    <a:pt x="2966" y="1"/>
                    <a:pt x="1626" y="205"/>
                    <a:pt x="333" y="613"/>
                  </a:cubicBezTo>
                  <a:cubicBezTo>
                    <a:pt x="119" y="679"/>
                    <a:pt x="1" y="907"/>
                    <a:pt x="67" y="1121"/>
                  </a:cubicBezTo>
                  <a:cubicBezTo>
                    <a:pt x="122" y="1295"/>
                    <a:pt x="282" y="1406"/>
                    <a:pt x="455" y="1406"/>
                  </a:cubicBezTo>
                  <a:cubicBezTo>
                    <a:pt x="495" y="1406"/>
                    <a:pt x="536" y="1400"/>
                    <a:pt x="576" y="1387"/>
                  </a:cubicBezTo>
                  <a:cubicBezTo>
                    <a:pt x="1790" y="1004"/>
                    <a:pt x="3048" y="812"/>
                    <a:pt x="4306" y="812"/>
                  </a:cubicBezTo>
                  <a:cubicBezTo>
                    <a:pt x="5564" y="812"/>
                    <a:pt x="6822" y="1004"/>
                    <a:pt x="8035" y="1387"/>
                  </a:cubicBezTo>
                  <a:cubicBezTo>
                    <a:pt x="8075" y="1399"/>
                    <a:pt x="8116" y="1406"/>
                    <a:pt x="8156" y="1406"/>
                  </a:cubicBezTo>
                  <a:lnTo>
                    <a:pt x="8156" y="1404"/>
                  </a:lnTo>
                  <a:cubicBezTo>
                    <a:pt x="8157" y="1404"/>
                    <a:pt x="8158" y="1404"/>
                    <a:pt x="8159" y="1404"/>
                  </a:cubicBezTo>
                  <a:cubicBezTo>
                    <a:pt x="8359" y="1404"/>
                    <a:pt x="8530" y="1260"/>
                    <a:pt x="8560" y="1061"/>
                  </a:cubicBezTo>
                  <a:cubicBezTo>
                    <a:pt x="8591" y="862"/>
                    <a:pt x="8470" y="671"/>
                    <a:pt x="8279" y="613"/>
                  </a:cubicBezTo>
                  <a:cubicBezTo>
                    <a:pt x="6986" y="205"/>
                    <a:pt x="5646" y="1"/>
                    <a:pt x="43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248;p16"/>
            <p:cNvSpPr/>
            <p:nvPr/>
          </p:nvSpPr>
          <p:spPr>
            <a:xfrm>
              <a:off x="2885983"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2" y="1322"/>
                  </a:cubicBezTo>
                  <a:cubicBezTo>
                    <a:pt x="433" y="1322"/>
                    <a:pt x="434" y="1322"/>
                    <a:pt x="435" y="1322"/>
                  </a:cubicBezTo>
                  <a:lnTo>
                    <a:pt x="435"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249;p16"/>
            <p:cNvSpPr/>
            <p:nvPr/>
          </p:nvSpPr>
          <p:spPr>
            <a:xfrm>
              <a:off x="2966564" y="4343521"/>
              <a:ext cx="88641" cy="27657"/>
            </a:xfrm>
            <a:custGeom>
              <a:avLst/>
              <a:gdLst/>
              <a:ahLst/>
              <a:cxnLst/>
              <a:rect l="l" t="t" r="r" b="b"/>
              <a:pathLst>
                <a:path w="4487" h="1400" extrusionOk="0">
                  <a:moveTo>
                    <a:pt x="394" y="0"/>
                  </a:moveTo>
                  <a:cubicBezTo>
                    <a:pt x="191" y="0"/>
                    <a:pt x="8" y="183"/>
                    <a:pt x="5" y="399"/>
                  </a:cubicBezTo>
                  <a:cubicBezTo>
                    <a:pt x="1" y="623"/>
                    <a:pt x="179" y="807"/>
                    <a:pt x="405" y="810"/>
                  </a:cubicBezTo>
                  <a:cubicBezTo>
                    <a:pt x="1603" y="830"/>
                    <a:pt x="2792" y="1021"/>
                    <a:pt x="3936" y="1382"/>
                  </a:cubicBezTo>
                  <a:cubicBezTo>
                    <a:pt x="3976" y="1393"/>
                    <a:pt x="4017" y="1400"/>
                    <a:pt x="4057" y="1400"/>
                  </a:cubicBezTo>
                  <a:lnTo>
                    <a:pt x="4059" y="1400"/>
                  </a:lnTo>
                  <a:cubicBezTo>
                    <a:pt x="4257" y="1399"/>
                    <a:pt x="4426" y="1252"/>
                    <a:pt x="4457" y="1055"/>
                  </a:cubicBezTo>
                  <a:cubicBezTo>
                    <a:pt x="4487" y="858"/>
                    <a:pt x="4370" y="668"/>
                    <a:pt x="4180" y="607"/>
                  </a:cubicBezTo>
                  <a:cubicBezTo>
                    <a:pt x="2961" y="225"/>
                    <a:pt x="1694" y="20"/>
                    <a:pt x="416" y="1"/>
                  </a:cubicBezTo>
                  <a:cubicBezTo>
                    <a:pt x="408" y="0"/>
                    <a:pt x="401" y="0"/>
                    <a:pt x="3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250;p16"/>
            <p:cNvSpPr/>
            <p:nvPr/>
          </p:nvSpPr>
          <p:spPr>
            <a:xfrm>
              <a:off x="2885983" y="4311538"/>
              <a:ext cx="121177" cy="27716"/>
            </a:xfrm>
            <a:custGeom>
              <a:avLst/>
              <a:gdLst/>
              <a:ahLst/>
              <a:cxnLst/>
              <a:rect l="l" t="t" r="r" b="b"/>
              <a:pathLst>
                <a:path w="6134" h="1403" extrusionOk="0">
                  <a:moveTo>
                    <a:pt x="4276" y="0"/>
                  </a:moveTo>
                  <a:cubicBezTo>
                    <a:pt x="2934" y="0"/>
                    <a:pt x="1597" y="205"/>
                    <a:pt x="313" y="610"/>
                  </a:cubicBezTo>
                  <a:cubicBezTo>
                    <a:pt x="120" y="670"/>
                    <a:pt x="0" y="860"/>
                    <a:pt x="31" y="1060"/>
                  </a:cubicBezTo>
                  <a:cubicBezTo>
                    <a:pt x="60" y="1256"/>
                    <a:pt x="231" y="1402"/>
                    <a:pt x="429" y="1402"/>
                  </a:cubicBezTo>
                  <a:cubicBezTo>
                    <a:pt x="431" y="1402"/>
                    <a:pt x="433" y="1402"/>
                    <a:pt x="435"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251;p16"/>
            <p:cNvSpPr/>
            <p:nvPr/>
          </p:nvSpPr>
          <p:spPr>
            <a:xfrm>
              <a:off x="3021878" y="4318748"/>
              <a:ext cx="33445" cy="20486"/>
            </a:xfrm>
            <a:custGeom>
              <a:avLst/>
              <a:gdLst/>
              <a:ahLst/>
              <a:cxnLst/>
              <a:rect l="l" t="t" r="r" b="b"/>
              <a:pathLst>
                <a:path w="1693" h="1037" extrusionOk="0">
                  <a:moveTo>
                    <a:pt x="447" y="0"/>
                  </a:moveTo>
                  <a:cubicBezTo>
                    <a:pt x="264" y="0"/>
                    <a:pt x="98" y="124"/>
                    <a:pt x="54" y="309"/>
                  </a:cubicBezTo>
                  <a:cubicBezTo>
                    <a:pt x="0" y="527"/>
                    <a:pt x="134" y="747"/>
                    <a:pt x="351" y="800"/>
                  </a:cubicBezTo>
                  <a:cubicBezTo>
                    <a:pt x="616" y="863"/>
                    <a:pt x="879" y="938"/>
                    <a:pt x="1136" y="1018"/>
                  </a:cubicBezTo>
                  <a:cubicBezTo>
                    <a:pt x="1176" y="1031"/>
                    <a:pt x="1217" y="1037"/>
                    <a:pt x="1257" y="1037"/>
                  </a:cubicBezTo>
                  <a:cubicBezTo>
                    <a:pt x="1258" y="1037"/>
                    <a:pt x="1259" y="1037"/>
                    <a:pt x="1260" y="1037"/>
                  </a:cubicBezTo>
                  <a:cubicBezTo>
                    <a:pt x="1460" y="1037"/>
                    <a:pt x="1631" y="891"/>
                    <a:pt x="1661" y="693"/>
                  </a:cubicBezTo>
                  <a:cubicBezTo>
                    <a:pt x="1692" y="495"/>
                    <a:pt x="1571" y="303"/>
                    <a:pt x="1380" y="245"/>
                  </a:cubicBezTo>
                  <a:cubicBezTo>
                    <a:pt x="1105" y="158"/>
                    <a:pt x="825" y="81"/>
                    <a:pt x="544" y="12"/>
                  </a:cubicBezTo>
                  <a:cubicBezTo>
                    <a:pt x="511" y="4"/>
                    <a:pt x="479" y="0"/>
                    <a:pt x="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252;p16"/>
            <p:cNvSpPr/>
            <p:nvPr/>
          </p:nvSpPr>
          <p:spPr>
            <a:xfrm>
              <a:off x="2886042" y="4286627"/>
              <a:ext cx="33346" cy="20486"/>
            </a:xfrm>
            <a:custGeom>
              <a:avLst/>
              <a:gdLst/>
              <a:ahLst/>
              <a:cxnLst/>
              <a:rect l="l" t="t" r="r" b="b"/>
              <a:pathLst>
                <a:path w="1688" h="1037" extrusionOk="0">
                  <a:moveTo>
                    <a:pt x="1243" y="0"/>
                  </a:moveTo>
                  <a:cubicBezTo>
                    <a:pt x="1211" y="0"/>
                    <a:pt x="1178" y="4"/>
                    <a:pt x="1146" y="12"/>
                  </a:cubicBezTo>
                  <a:cubicBezTo>
                    <a:pt x="870" y="80"/>
                    <a:pt x="588" y="157"/>
                    <a:pt x="310" y="244"/>
                  </a:cubicBezTo>
                  <a:cubicBezTo>
                    <a:pt x="118" y="303"/>
                    <a:pt x="0" y="495"/>
                    <a:pt x="31" y="693"/>
                  </a:cubicBezTo>
                  <a:cubicBezTo>
                    <a:pt x="61" y="890"/>
                    <a:pt x="231" y="1037"/>
                    <a:pt x="432" y="1037"/>
                  </a:cubicBezTo>
                  <a:cubicBezTo>
                    <a:pt x="473" y="1037"/>
                    <a:pt x="514" y="1030"/>
                    <a:pt x="552" y="1018"/>
                  </a:cubicBezTo>
                  <a:cubicBezTo>
                    <a:pt x="815" y="935"/>
                    <a:pt x="1078" y="862"/>
                    <a:pt x="1337" y="800"/>
                  </a:cubicBezTo>
                  <a:cubicBezTo>
                    <a:pt x="1555" y="747"/>
                    <a:pt x="1688" y="527"/>
                    <a:pt x="1636" y="310"/>
                  </a:cubicBezTo>
                  <a:cubicBezTo>
                    <a:pt x="1590" y="125"/>
                    <a:pt x="1425" y="0"/>
                    <a:pt x="124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253;p16"/>
            <p:cNvSpPr/>
            <p:nvPr/>
          </p:nvSpPr>
          <p:spPr>
            <a:xfrm>
              <a:off x="2934165" y="4279377"/>
              <a:ext cx="121098" cy="27736"/>
            </a:xfrm>
            <a:custGeom>
              <a:avLst/>
              <a:gdLst/>
              <a:ahLst/>
              <a:cxnLst/>
              <a:rect l="l" t="t" r="r" b="b"/>
              <a:pathLst>
                <a:path w="6130" h="1404" extrusionOk="0">
                  <a:moveTo>
                    <a:pt x="1858" y="1"/>
                  </a:moveTo>
                  <a:cubicBezTo>
                    <a:pt x="1366" y="1"/>
                    <a:pt x="874" y="28"/>
                    <a:pt x="384" y="83"/>
                  </a:cubicBezTo>
                  <a:cubicBezTo>
                    <a:pt x="160" y="107"/>
                    <a:pt x="1" y="309"/>
                    <a:pt x="25" y="531"/>
                  </a:cubicBezTo>
                  <a:cubicBezTo>
                    <a:pt x="48" y="738"/>
                    <a:pt x="223" y="891"/>
                    <a:pt x="426" y="891"/>
                  </a:cubicBezTo>
                  <a:cubicBezTo>
                    <a:pt x="441" y="891"/>
                    <a:pt x="457" y="890"/>
                    <a:pt x="472" y="889"/>
                  </a:cubicBezTo>
                  <a:cubicBezTo>
                    <a:pt x="932" y="837"/>
                    <a:pt x="1393" y="811"/>
                    <a:pt x="1853" y="811"/>
                  </a:cubicBezTo>
                  <a:cubicBezTo>
                    <a:pt x="3113" y="811"/>
                    <a:pt x="4369" y="1004"/>
                    <a:pt x="5576" y="1385"/>
                  </a:cubicBezTo>
                  <a:cubicBezTo>
                    <a:pt x="5616" y="1397"/>
                    <a:pt x="5657" y="1404"/>
                    <a:pt x="5697" y="1404"/>
                  </a:cubicBezTo>
                  <a:lnTo>
                    <a:pt x="5699" y="1404"/>
                  </a:lnTo>
                  <a:cubicBezTo>
                    <a:pt x="5899" y="1404"/>
                    <a:pt x="6069" y="1257"/>
                    <a:pt x="6099" y="1060"/>
                  </a:cubicBezTo>
                  <a:cubicBezTo>
                    <a:pt x="6130" y="862"/>
                    <a:pt x="6011" y="672"/>
                    <a:pt x="5820" y="611"/>
                  </a:cubicBezTo>
                  <a:cubicBezTo>
                    <a:pt x="4535" y="205"/>
                    <a:pt x="3199" y="1"/>
                    <a:pt x="18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254;p16"/>
            <p:cNvSpPr/>
            <p:nvPr/>
          </p:nvSpPr>
          <p:spPr>
            <a:xfrm>
              <a:off x="2669745"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4"/>
                  </a:cubicBezTo>
                  <a:cubicBezTo>
                    <a:pt x="61" y="982"/>
                    <a:pt x="231" y="1128"/>
                    <a:pt x="428" y="1128"/>
                  </a:cubicBezTo>
                  <a:cubicBezTo>
                    <a:pt x="430" y="1128"/>
                    <a:pt x="432" y="1128"/>
                    <a:pt x="434" y="1128"/>
                  </a:cubicBezTo>
                  <a:lnTo>
                    <a:pt x="434" y="1129"/>
                  </a:lnTo>
                  <a:cubicBezTo>
                    <a:pt x="476" y="1129"/>
                    <a:pt x="517" y="1122"/>
                    <a:pt x="556" y="1111"/>
                  </a:cubicBezTo>
                  <a:cubicBezTo>
                    <a:pt x="941" y="990"/>
                    <a:pt x="1338" y="886"/>
                    <a:pt x="1734" y="803"/>
                  </a:cubicBezTo>
                  <a:cubicBezTo>
                    <a:pt x="1953" y="756"/>
                    <a:pt x="2093" y="542"/>
                    <a:pt x="2047" y="323"/>
                  </a:cubicBezTo>
                  <a:cubicBezTo>
                    <a:pt x="2008" y="131"/>
                    <a:pt x="1838" y="0"/>
                    <a:pt x="1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255;p16"/>
            <p:cNvSpPr/>
            <p:nvPr/>
          </p:nvSpPr>
          <p:spPr>
            <a:xfrm>
              <a:off x="2726046"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2"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8" y="1402"/>
                  </a:cubicBezTo>
                  <a:cubicBezTo>
                    <a:pt x="5289" y="1402"/>
                    <a:pt x="5290" y="1402"/>
                    <a:pt x="5291" y="1402"/>
                  </a:cubicBezTo>
                  <a:cubicBezTo>
                    <a:pt x="5489" y="1402"/>
                    <a:pt x="5660" y="1256"/>
                    <a:pt x="5691" y="1058"/>
                  </a:cubicBezTo>
                  <a:cubicBezTo>
                    <a:pt x="5721" y="860"/>
                    <a:pt x="5600" y="668"/>
                    <a:pt x="5409" y="611"/>
                  </a:cubicBezTo>
                  <a:cubicBezTo>
                    <a:pt x="4122" y="205"/>
                    <a:pt x="2785" y="0"/>
                    <a:pt x="14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1256;p16"/>
            <p:cNvSpPr/>
            <p:nvPr/>
          </p:nvSpPr>
          <p:spPr>
            <a:xfrm>
              <a:off x="2669330" y="4439530"/>
              <a:ext cx="169616" cy="27756"/>
            </a:xfrm>
            <a:custGeom>
              <a:avLst/>
              <a:gdLst/>
              <a:ahLst/>
              <a:cxnLst/>
              <a:rect l="l" t="t" r="r" b="b"/>
              <a:pathLst>
                <a:path w="8586" h="1405" extrusionOk="0">
                  <a:moveTo>
                    <a:pt x="4306" y="0"/>
                  </a:moveTo>
                  <a:cubicBezTo>
                    <a:pt x="2966" y="0"/>
                    <a:pt x="1626" y="204"/>
                    <a:pt x="334" y="612"/>
                  </a:cubicBezTo>
                  <a:cubicBezTo>
                    <a:pt x="120" y="679"/>
                    <a:pt x="0" y="907"/>
                    <a:pt x="68" y="1121"/>
                  </a:cubicBezTo>
                  <a:cubicBezTo>
                    <a:pt x="123" y="1294"/>
                    <a:pt x="282" y="1405"/>
                    <a:pt x="455" y="1405"/>
                  </a:cubicBezTo>
                  <a:cubicBezTo>
                    <a:pt x="495" y="1405"/>
                    <a:pt x="536" y="1399"/>
                    <a:pt x="576" y="1387"/>
                  </a:cubicBezTo>
                  <a:cubicBezTo>
                    <a:pt x="1790" y="1003"/>
                    <a:pt x="3048" y="811"/>
                    <a:pt x="4307" y="811"/>
                  </a:cubicBezTo>
                  <a:cubicBezTo>
                    <a:pt x="5565" y="811"/>
                    <a:pt x="6823" y="1003"/>
                    <a:pt x="8036" y="1387"/>
                  </a:cubicBezTo>
                  <a:cubicBezTo>
                    <a:pt x="8076" y="1399"/>
                    <a:pt x="8117" y="1405"/>
                    <a:pt x="8159" y="1405"/>
                  </a:cubicBezTo>
                  <a:lnTo>
                    <a:pt x="8158" y="1403"/>
                  </a:lnTo>
                  <a:cubicBezTo>
                    <a:pt x="8356" y="1402"/>
                    <a:pt x="8525" y="1256"/>
                    <a:pt x="8554" y="1060"/>
                  </a:cubicBezTo>
                  <a:cubicBezTo>
                    <a:pt x="8585" y="863"/>
                    <a:pt x="8469" y="673"/>
                    <a:pt x="8279" y="612"/>
                  </a:cubicBezTo>
                  <a:cubicBezTo>
                    <a:pt x="6986" y="204"/>
                    <a:pt x="5646" y="0"/>
                    <a:pt x="43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1257;p16"/>
            <p:cNvSpPr/>
            <p:nvPr/>
          </p:nvSpPr>
          <p:spPr>
            <a:xfrm>
              <a:off x="2669745" y="4407666"/>
              <a:ext cx="104899" cy="27677"/>
            </a:xfrm>
            <a:custGeom>
              <a:avLst/>
              <a:gdLst/>
              <a:ahLst/>
              <a:cxnLst/>
              <a:rect l="l" t="t" r="r" b="b"/>
              <a:pathLst>
                <a:path w="5310" h="1401" extrusionOk="0">
                  <a:moveTo>
                    <a:pt x="4281" y="0"/>
                  </a:moveTo>
                  <a:cubicBezTo>
                    <a:pt x="2936" y="0"/>
                    <a:pt x="1598" y="205"/>
                    <a:pt x="313" y="609"/>
                  </a:cubicBezTo>
                  <a:cubicBezTo>
                    <a:pt x="120" y="668"/>
                    <a:pt x="0" y="859"/>
                    <a:pt x="31" y="1057"/>
                  </a:cubicBezTo>
                  <a:cubicBezTo>
                    <a:pt x="61" y="1255"/>
                    <a:pt x="231" y="1400"/>
                    <a:pt x="428" y="1400"/>
                  </a:cubicBezTo>
                  <a:cubicBezTo>
                    <a:pt x="430" y="1400"/>
                    <a:pt x="432" y="1400"/>
                    <a:pt x="434"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10" y="215"/>
                    <a:pt x="5137" y="25"/>
                    <a:pt x="4913" y="15"/>
                  </a:cubicBezTo>
                  <a:cubicBezTo>
                    <a:pt x="4702" y="5"/>
                    <a:pt x="4491" y="0"/>
                    <a:pt x="4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1258;p16"/>
            <p:cNvSpPr/>
            <p:nvPr/>
          </p:nvSpPr>
          <p:spPr>
            <a:xfrm>
              <a:off x="2789796" y="4411478"/>
              <a:ext cx="49289" cy="23864"/>
            </a:xfrm>
            <a:custGeom>
              <a:avLst/>
              <a:gdLst/>
              <a:ahLst/>
              <a:cxnLst/>
              <a:rect l="l" t="t" r="r" b="b"/>
              <a:pathLst>
                <a:path w="2495" h="1208" extrusionOk="0">
                  <a:moveTo>
                    <a:pt x="438" y="1"/>
                  </a:moveTo>
                  <a:cubicBezTo>
                    <a:pt x="245" y="1"/>
                    <a:pt x="73" y="139"/>
                    <a:pt x="38" y="336"/>
                  </a:cubicBezTo>
                  <a:cubicBezTo>
                    <a:pt x="0" y="557"/>
                    <a:pt x="147" y="767"/>
                    <a:pt x="368" y="806"/>
                  </a:cubicBezTo>
                  <a:cubicBezTo>
                    <a:pt x="900" y="899"/>
                    <a:pt x="1423" y="1027"/>
                    <a:pt x="1938" y="1189"/>
                  </a:cubicBezTo>
                  <a:cubicBezTo>
                    <a:pt x="1978" y="1202"/>
                    <a:pt x="2019" y="1207"/>
                    <a:pt x="2061" y="1207"/>
                  </a:cubicBezTo>
                  <a:cubicBezTo>
                    <a:pt x="2062" y="1207"/>
                    <a:pt x="2063" y="1207"/>
                    <a:pt x="2064" y="1207"/>
                  </a:cubicBezTo>
                  <a:cubicBezTo>
                    <a:pt x="2262" y="1207"/>
                    <a:pt x="2433" y="1062"/>
                    <a:pt x="2464" y="864"/>
                  </a:cubicBezTo>
                  <a:cubicBezTo>
                    <a:pt x="2494" y="666"/>
                    <a:pt x="2373" y="474"/>
                    <a:pt x="2182" y="416"/>
                  </a:cubicBezTo>
                  <a:cubicBezTo>
                    <a:pt x="1633" y="243"/>
                    <a:pt x="1074" y="107"/>
                    <a:pt x="508" y="7"/>
                  </a:cubicBezTo>
                  <a:cubicBezTo>
                    <a:pt x="485" y="3"/>
                    <a:pt x="461" y="1"/>
                    <a:pt x="4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1259;p16"/>
            <p:cNvSpPr/>
            <p:nvPr/>
          </p:nvSpPr>
          <p:spPr>
            <a:xfrm>
              <a:off x="2669745" y="4375524"/>
              <a:ext cx="153575" cy="27697"/>
            </a:xfrm>
            <a:custGeom>
              <a:avLst/>
              <a:gdLst/>
              <a:ahLst/>
              <a:cxnLst/>
              <a:rect l="l" t="t" r="r" b="b"/>
              <a:pathLst>
                <a:path w="7774" h="1402" extrusionOk="0">
                  <a:moveTo>
                    <a:pt x="4288" y="1"/>
                  </a:moveTo>
                  <a:cubicBezTo>
                    <a:pt x="2946" y="1"/>
                    <a:pt x="1605" y="205"/>
                    <a:pt x="313" y="611"/>
                  </a:cubicBezTo>
                  <a:cubicBezTo>
                    <a:pt x="120" y="668"/>
                    <a:pt x="0" y="860"/>
                    <a:pt x="31" y="1058"/>
                  </a:cubicBezTo>
                  <a:cubicBezTo>
                    <a:pt x="61" y="1256"/>
                    <a:pt x="232" y="1402"/>
                    <a:pt x="431" y="1402"/>
                  </a:cubicBezTo>
                  <a:cubicBezTo>
                    <a:pt x="432" y="1402"/>
                    <a:pt x="433" y="1402"/>
                    <a:pt x="434" y="1402"/>
                  </a:cubicBezTo>
                  <a:cubicBezTo>
                    <a:pt x="475" y="1402"/>
                    <a:pt x="515" y="1396"/>
                    <a:pt x="555" y="1383"/>
                  </a:cubicBezTo>
                  <a:cubicBezTo>
                    <a:pt x="1767" y="1002"/>
                    <a:pt x="3025" y="811"/>
                    <a:pt x="4285" y="811"/>
                  </a:cubicBezTo>
                  <a:cubicBezTo>
                    <a:pt x="5273" y="811"/>
                    <a:pt x="6262" y="929"/>
                    <a:pt x="7230" y="1165"/>
                  </a:cubicBezTo>
                  <a:cubicBezTo>
                    <a:pt x="7262" y="1173"/>
                    <a:pt x="7294" y="1176"/>
                    <a:pt x="7326" y="1176"/>
                  </a:cubicBezTo>
                  <a:cubicBezTo>
                    <a:pt x="7509" y="1176"/>
                    <a:pt x="7674" y="1053"/>
                    <a:pt x="7720" y="867"/>
                  </a:cubicBezTo>
                  <a:cubicBezTo>
                    <a:pt x="7773" y="649"/>
                    <a:pt x="7640" y="430"/>
                    <a:pt x="7421" y="377"/>
                  </a:cubicBezTo>
                  <a:cubicBezTo>
                    <a:pt x="6391" y="126"/>
                    <a:pt x="5339" y="1"/>
                    <a:pt x="42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1260;p16"/>
            <p:cNvSpPr/>
            <p:nvPr/>
          </p:nvSpPr>
          <p:spPr>
            <a:xfrm>
              <a:off x="2669745"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1" y="1322"/>
                  </a:cubicBezTo>
                  <a:cubicBezTo>
                    <a:pt x="432" y="1322"/>
                    <a:pt x="433" y="1322"/>
                    <a:pt x="434" y="1322"/>
                  </a:cubicBezTo>
                  <a:lnTo>
                    <a:pt x="434"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1261;p16"/>
            <p:cNvSpPr/>
            <p:nvPr/>
          </p:nvSpPr>
          <p:spPr>
            <a:xfrm>
              <a:off x="2750325" y="4343482"/>
              <a:ext cx="72738" cy="23252"/>
            </a:xfrm>
            <a:custGeom>
              <a:avLst/>
              <a:gdLst/>
              <a:ahLst/>
              <a:cxnLst/>
              <a:rect l="l" t="t" r="r" b="b"/>
              <a:pathLst>
                <a:path w="3682" h="1177" extrusionOk="0">
                  <a:moveTo>
                    <a:pt x="394" y="1"/>
                  </a:moveTo>
                  <a:cubicBezTo>
                    <a:pt x="173" y="1"/>
                    <a:pt x="8" y="184"/>
                    <a:pt x="5" y="401"/>
                  </a:cubicBezTo>
                  <a:cubicBezTo>
                    <a:pt x="1" y="625"/>
                    <a:pt x="179" y="809"/>
                    <a:pt x="403" y="812"/>
                  </a:cubicBezTo>
                  <a:cubicBezTo>
                    <a:pt x="1329" y="828"/>
                    <a:pt x="2252" y="946"/>
                    <a:pt x="3151" y="1164"/>
                  </a:cubicBezTo>
                  <a:cubicBezTo>
                    <a:pt x="3183" y="1173"/>
                    <a:pt x="3216" y="1177"/>
                    <a:pt x="3248" y="1177"/>
                  </a:cubicBezTo>
                  <a:cubicBezTo>
                    <a:pt x="3250" y="1177"/>
                    <a:pt x="3252" y="1177"/>
                    <a:pt x="3254" y="1177"/>
                  </a:cubicBezTo>
                  <a:cubicBezTo>
                    <a:pt x="3460" y="1177"/>
                    <a:pt x="3633" y="1024"/>
                    <a:pt x="3658" y="819"/>
                  </a:cubicBezTo>
                  <a:cubicBezTo>
                    <a:pt x="3682" y="614"/>
                    <a:pt x="3547" y="422"/>
                    <a:pt x="3344" y="377"/>
                  </a:cubicBezTo>
                  <a:cubicBezTo>
                    <a:pt x="2385" y="144"/>
                    <a:pt x="1403" y="18"/>
                    <a:pt x="416" y="1"/>
                  </a:cubicBezTo>
                  <a:cubicBezTo>
                    <a:pt x="409" y="1"/>
                    <a:pt x="401" y="1"/>
                    <a:pt x="3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1262;p16"/>
            <p:cNvSpPr/>
            <p:nvPr/>
          </p:nvSpPr>
          <p:spPr>
            <a:xfrm>
              <a:off x="2669745" y="4311538"/>
              <a:ext cx="121177" cy="27716"/>
            </a:xfrm>
            <a:custGeom>
              <a:avLst/>
              <a:gdLst/>
              <a:ahLst/>
              <a:cxnLst/>
              <a:rect l="l" t="t" r="r" b="b"/>
              <a:pathLst>
                <a:path w="6134" h="1403" extrusionOk="0">
                  <a:moveTo>
                    <a:pt x="4276" y="0"/>
                  </a:moveTo>
                  <a:cubicBezTo>
                    <a:pt x="2934" y="0"/>
                    <a:pt x="1597" y="205"/>
                    <a:pt x="313" y="610"/>
                  </a:cubicBezTo>
                  <a:cubicBezTo>
                    <a:pt x="120" y="670"/>
                    <a:pt x="0" y="860"/>
                    <a:pt x="31" y="1058"/>
                  </a:cubicBezTo>
                  <a:cubicBezTo>
                    <a:pt x="61" y="1256"/>
                    <a:pt x="231" y="1402"/>
                    <a:pt x="428" y="1402"/>
                  </a:cubicBezTo>
                  <a:cubicBezTo>
                    <a:pt x="430" y="1402"/>
                    <a:pt x="432" y="1402"/>
                    <a:pt x="434"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1263;p16"/>
            <p:cNvSpPr/>
            <p:nvPr/>
          </p:nvSpPr>
          <p:spPr>
            <a:xfrm>
              <a:off x="2669824" y="4286627"/>
              <a:ext cx="33327" cy="20486"/>
            </a:xfrm>
            <a:custGeom>
              <a:avLst/>
              <a:gdLst/>
              <a:ahLst/>
              <a:cxnLst/>
              <a:rect l="l" t="t" r="r" b="b"/>
              <a:pathLst>
                <a:path w="1687" h="1037" extrusionOk="0">
                  <a:moveTo>
                    <a:pt x="1242" y="0"/>
                  </a:moveTo>
                  <a:cubicBezTo>
                    <a:pt x="1210" y="0"/>
                    <a:pt x="1177" y="4"/>
                    <a:pt x="1145" y="12"/>
                  </a:cubicBezTo>
                  <a:cubicBezTo>
                    <a:pt x="869" y="80"/>
                    <a:pt x="587" y="157"/>
                    <a:pt x="309" y="244"/>
                  </a:cubicBezTo>
                  <a:cubicBezTo>
                    <a:pt x="119" y="305"/>
                    <a:pt x="0" y="495"/>
                    <a:pt x="30" y="692"/>
                  </a:cubicBezTo>
                  <a:cubicBezTo>
                    <a:pt x="61" y="890"/>
                    <a:pt x="230" y="1037"/>
                    <a:pt x="430" y="1037"/>
                  </a:cubicBezTo>
                  <a:cubicBezTo>
                    <a:pt x="472" y="1037"/>
                    <a:pt x="513" y="1030"/>
                    <a:pt x="552" y="1018"/>
                  </a:cubicBezTo>
                  <a:cubicBezTo>
                    <a:pt x="814" y="935"/>
                    <a:pt x="1077" y="862"/>
                    <a:pt x="1336" y="800"/>
                  </a:cubicBezTo>
                  <a:cubicBezTo>
                    <a:pt x="1555" y="747"/>
                    <a:pt x="1687" y="527"/>
                    <a:pt x="1635" y="310"/>
                  </a:cubicBezTo>
                  <a:cubicBezTo>
                    <a:pt x="1589" y="125"/>
                    <a:pt x="1424" y="0"/>
                    <a:pt x="12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1264;p16"/>
            <p:cNvSpPr/>
            <p:nvPr/>
          </p:nvSpPr>
          <p:spPr>
            <a:xfrm>
              <a:off x="2717927" y="4279396"/>
              <a:ext cx="105116" cy="23271"/>
            </a:xfrm>
            <a:custGeom>
              <a:avLst/>
              <a:gdLst/>
              <a:ahLst/>
              <a:cxnLst/>
              <a:rect l="l" t="t" r="r" b="b"/>
              <a:pathLst>
                <a:path w="5321" h="1178" extrusionOk="0">
                  <a:moveTo>
                    <a:pt x="1849" y="1"/>
                  </a:moveTo>
                  <a:cubicBezTo>
                    <a:pt x="1360" y="1"/>
                    <a:pt x="871" y="28"/>
                    <a:pt x="384" y="82"/>
                  </a:cubicBezTo>
                  <a:cubicBezTo>
                    <a:pt x="161" y="106"/>
                    <a:pt x="1" y="308"/>
                    <a:pt x="25" y="530"/>
                  </a:cubicBezTo>
                  <a:cubicBezTo>
                    <a:pt x="48" y="737"/>
                    <a:pt x="223" y="890"/>
                    <a:pt x="426" y="890"/>
                  </a:cubicBezTo>
                  <a:cubicBezTo>
                    <a:pt x="441" y="890"/>
                    <a:pt x="457" y="889"/>
                    <a:pt x="472" y="888"/>
                  </a:cubicBezTo>
                  <a:cubicBezTo>
                    <a:pt x="929" y="837"/>
                    <a:pt x="1388" y="812"/>
                    <a:pt x="1845" y="812"/>
                  </a:cubicBezTo>
                  <a:cubicBezTo>
                    <a:pt x="2837" y="812"/>
                    <a:pt x="3825" y="930"/>
                    <a:pt x="4791" y="1165"/>
                  </a:cubicBezTo>
                  <a:cubicBezTo>
                    <a:pt x="4823" y="1173"/>
                    <a:pt x="4856" y="1176"/>
                    <a:pt x="4888" y="1178"/>
                  </a:cubicBezTo>
                  <a:cubicBezTo>
                    <a:pt x="4890" y="1178"/>
                    <a:pt x="4892" y="1178"/>
                    <a:pt x="4894" y="1178"/>
                  </a:cubicBezTo>
                  <a:cubicBezTo>
                    <a:pt x="5098" y="1178"/>
                    <a:pt x="5273" y="1024"/>
                    <a:pt x="5296" y="820"/>
                  </a:cubicBezTo>
                  <a:cubicBezTo>
                    <a:pt x="5320" y="614"/>
                    <a:pt x="5187" y="423"/>
                    <a:pt x="4984" y="378"/>
                  </a:cubicBezTo>
                  <a:cubicBezTo>
                    <a:pt x="3956" y="127"/>
                    <a:pt x="2904" y="1"/>
                    <a:pt x="18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1265;p16"/>
            <p:cNvSpPr/>
            <p:nvPr/>
          </p:nvSpPr>
          <p:spPr>
            <a:xfrm>
              <a:off x="2814450" y="4243126"/>
              <a:ext cx="48103" cy="148439"/>
            </a:xfrm>
            <a:custGeom>
              <a:avLst/>
              <a:gdLst/>
              <a:ahLst/>
              <a:cxnLst/>
              <a:rect l="l" t="t" r="r" b="b"/>
              <a:pathLst>
                <a:path w="2435" h="7514" extrusionOk="0">
                  <a:moveTo>
                    <a:pt x="205" y="0"/>
                  </a:moveTo>
                  <a:cubicBezTo>
                    <a:pt x="95" y="0"/>
                    <a:pt x="1" y="89"/>
                    <a:pt x="1" y="205"/>
                  </a:cubicBezTo>
                  <a:lnTo>
                    <a:pt x="2" y="7310"/>
                  </a:lnTo>
                  <a:cubicBezTo>
                    <a:pt x="2" y="7429"/>
                    <a:pt x="100" y="7513"/>
                    <a:pt x="205" y="7513"/>
                  </a:cubicBezTo>
                  <a:cubicBezTo>
                    <a:pt x="242" y="7513"/>
                    <a:pt x="281" y="7502"/>
                    <a:pt x="316" y="7479"/>
                  </a:cubicBezTo>
                  <a:lnTo>
                    <a:pt x="1217" y="6878"/>
                  </a:lnTo>
                  <a:lnTo>
                    <a:pt x="2119" y="7479"/>
                  </a:lnTo>
                  <a:cubicBezTo>
                    <a:pt x="2154" y="7502"/>
                    <a:pt x="2193" y="7513"/>
                    <a:pt x="2230" y="7513"/>
                  </a:cubicBezTo>
                  <a:cubicBezTo>
                    <a:pt x="2335" y="7513"/>
                    <a:pt x="2433" y="7429"/>
                    <a:pt x="2433" y="7310"/>
                  </a:cubicBezTo>
                  <a:lnTo>
                    <a:pt x="2433" y="1060"/>
                  </a:lnTo>
                  <a:cubicBezTo>
                    <a:pt x="2435" y="899"/>
                    <a:pt x="2340" y="753"/>
                    <a:pt x="2194" y="687"/>
                  </a:cubicBezTo>
                  <a:cubicBezTo>
                    <a:pt x="1567" y="409"/>
                    <a:pt x="919" y="181"/>
                    <a:pt x="256" y="7"/>
                  </a:cubicBezTo>
                  <a:cubicBezTo>
                    <a:pt x="239" y="2"/>
                    <a:pt x="222" y="0"/>
                    <a:pt x="2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485681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down)">
                                      <p:cBhvr>
                                        <p:cTn id="12" dur="500"/>
                                        <p:tgtEl>
                                          <p:spTgt spid="9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barn(inVertical)">
                                      <p:cBhvr>
                                        <p:cTn id="15" dur="5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barn(inVertical)">
                                      <p:cBhvr>
                                        <p:cTn id="25" dur="500"/>
                                        <p:tgtEl>
                                          <p:spTgt spid="9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barn(inVertical)">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wipe(down)">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barn(inVertical)">
                                      <p:cBhvr>
                                        <p:cTn id="38" dur="500"/>
                                        <p:tgtEl>
                                          <p:spTgt spid="9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barn(inVertical)">
                                      <p:cBhvr>
                                        <p:cTn id="41" dur="500"/>
                                        <p:tgtEl>
                                          <p:spTgt spid="9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fade">
                                      <p:cBhvr>
                                        <p:cTn id="51" dur="500"/>
                                        <p:tgtEl>
                                          <p:spTgt spid="8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5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fade">
                                      <p:cBhvr>
                                        <p:cTn id="61" dur="500"/>
                                        <p:tgtEl>
                                          <p:spTgt spid="8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91" grpId="0"/>
      <p:bldP spid="92" grpId="0"/>
      <p:bldP spid="93" grpId="0"/>
      <p:bldP spid="94" grpId="0" animBg="1"/>
      <p:bldP spid="95" grpId="0" animBg="1"/>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descr="资源 111"/>
          <p:cNvPicPr>
            <a:picLocks noChangeAspect="1"/>
          </p:cNvPicPr>
          <p:nvPr/>
        </p:nvPicPr>
        <p:blipFill>
          <a:blip r:embed="rId3"/>
          <a:stretch>
            <a:fillRect/>
          </a:stretch>
        </p:blipFill>
        <p:spPr>
          <a:xfrm>
            <a:off x="-222013" y="5425314"/>
            <a:ext cx="2771249" cy="1522127"/>
          </a:xfrm>
          <a:prstGeom prst="rect">
            <a:avLst/>
          </a:prstGeom>
        </p:spPr>
      </p:pic>
      <p:sp>
        <p:nvSpPr>
          <p:cNvPr id="2" name="Rounded Rectangle 1"/>
          <p:cNvSpPr/>
          <p:nvPr/>
        </p:nvSpPr>
        <p:spPr>
          <a:xfrm>
            <a:off x="1616364" y="92364"/>
            <a:ext cx="3565236" cy="79432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b="1">
              <a:latin typeface="VNI-Avo" pitchFamily="2" charset="0"/>
            </a:endParaRPr>
          </a:p>
        </p:txBody>
      </p:sp>
      <p:sp>
        <p:nvSpPr>
          <p:cNvPr id="55" name="TextBox 54"/>
          <p:cNvSpPr txBox="1"/>
          <p:nvPr/>
        </p:nvSpPr>
        <p:spPr>
          <a:xfrm>
            <a:off x="1586821" y="258122"/>
            <a:ext cx="8980223" cy="584775"/>
          </a:xfrm>
          <a:prstGeom prst="rect">
            <a:avLst/>
          </a:prstGeom>
          <a:noFill/>
        </p:spPr>
        <p:txBody>
          <a:bodyPr wrap="square" rtlCol="0">
            <a:spAutoFit/>
          </a:bodyPr>
          <a:lstStyle/>
          <a:p>
            <a:r>
              <a:rPr lang="en-US" sz="3200" dirty="0" err="1" smtClean="0">
                <a:solidFill>
                  <a:srgbClr val="FF0000"/>
                </a:solidFill>
                <a:latin typeface="VNI-Avo" pitchFamily="2" charset="0"/>
                <a:cs typeface="Times New Roman" panose="02020603050405020304" pitchFamily="18" charset="0"/>
              </a:rPr>
              <a:t>Baøi</a:t>
            </a:r>
            <a:r>
              <a:rPr lang="en-US" sz="3200" dirty="0" smtClean="0">
                <a:solidFill>
                  <a:srgbClr val="FF0000"/>
                </a:solidFill>
                <a:latin typeface="VNI-Avo" pitchFamily="2" charset="0"/>
                <a:cs typeface="Times New Roman" panose="02020603050405020304" pitchFamily="18" charset="0"/>
              </a:rPr>
              <a:t> 5: </a:t>
            </a:r>
            <a:r>
              <a:rPr lang="en-US" sz="3200" dirty="0" err="1" smtClean="0">
                <a:solidFill>
                  <a:srgbClr val="FF0000"/>
                </a:solidFill>
                <a:latin typeface="VNI-Avo" pitchFamily="2" charset="0"/>
                <a:cs typeface="Times New Roman" panose="02020603050405020304" pitchFamily="18" charset="0"/>
              </a:rPr>
              <a:t>Quan</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saùt</a:t>
            </a:r>
            <a:r>
              <a:rPr lang="en-US" sz="3200" dirty="0" smtClean="0">
                <a:solidFill>
                  <a:srgbClr val="FF0000"/>
                </a:solidFill>
                <a:latin typeface="VNI-Avo" pitchFamily="2" charset="0"/>
                <a:cs typeface="Times New Roman" panose="02020603050405020304" pitchFamily="18" charset="0"/>
              </a:rPr>
              <a:t> </a:t>
            </a:r>
            <a:r>
              <a:rPr lang="en-US" sz="3200" dirty="0" err="1" smtClean="0">
                <a:solidFill>
                  <a:srgbClr val="FF0000"/>
                </a:solidFill>
                <a:latin typeface="VNI-Avo" pitchFamily="2" charset="0"/>
                <a:cs typeface="Times New Roman" panose="02020603050405020304" pitchFamily="18" charset="0"/>
              </a:rPr>
              <a:t>tranh</a:t>
            </a:r>
            <a:endParaRPr lang="en-US" sz="3200" dirty="0" smtClean="0">
              <a:solidFill>
                <a:srgbClr val="FF0000"/>
              </a:solidFill>
              <a:latin typeface="VNI-Avo" pitchFamily="2" charset="0"/>
              <a:cs typeface="Times New Roman" panose="02020603050405020304" pitchFamily="18" charset="0"/>
            </a:endParaRPr>
          </a:p>
        </p:txBody>
      </p:sp>
      <p:grpSp>
        <p:nvGrpSpPr>
          <p:cNvPr id="97" name="Google Shape;1208;p16"/>
          <p:cNvGrpSpPr/>
          <p:nvPr/>
        </p:nvGrpSpPr>
        <p:grpSpPr>
          <a:xfrm>
            <a:off x="10597826" y="263775"/>
            <a:ext cx="608426" cy="738785"/>
            <a:chOff x="4276162" y="4113968"/>
            <a:chExt cx="480560" cy="480540"/>
          </a:xfrm>
        </p:grpSpPr>
        <p:sp>
          <p:nvSpPr>
            <p:cNvPr id="98" name="Google Shape;1209;p16"/>
            <p:cNvSpPr/>
            <p:nvPr/>
          </p:nvSpPr>
          <p:spPr>
            <a:xfrm>
              <a:off x="4276162" y="4113968"/>
              <a:ext cx="480560" cy="480540"/>
            </a:xfrm>
            <a:custGeom>
              <a:avLst/>
              <a:gdLst/>
              <a:ahLst/>
              <a:cxnLst/>
              <a:rect l="l" t="t" r="r" b="b"/>
              <a:pathLst>
                <a:path w="24326" h="24325" extrusionOk="0">
                  <a:moveTo>
                    <a:pt x="12163" y="1"/>
                  </a:moveTo>
                  <a:cubicBezTo>
                    <a:pt x="5446" y="1"/>
                    <a:pt x="1" y="5445"/>
                    <a:pt x="1" y="12163"/>
                  </a:cubicBezTo>
                  <a:cubicBezTo>
                    <a:pt x="1" y="18880"/>
                    <a:pt x="5446" y="24325"/>
                    <a:pt x="12163" y="24325"/>
                  </a:cubicBezTo>
                  <a:cubicBezTo>
                    <a:pt x="18880" y="24325"/>
                    <a:pt x="24325" y="18880"/>
                    <a:pt x="24325" y="12163"/>
                  </a:cubicBezTo>
                  <a:cubicBezTo>
                    <a:pt x="24325" y="5445"/>
                    <a:pt x="18880" y="1"/>
                    <a:pt x="121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99" name="Google Shape;1210;p16"/>
            <p:cNvSpPr/>
            <p:nvPr/>
          </p:nvSpPr>
          <p:spPr>
            <a:xfrm>
              <a:off x="4276162" y="4113968"/>
              <a:ext cx="480560" cy="480521"/>
            </a:xfrm>
            <a:custGeom>
              <a:avLst/>
              <a:gdLst/>
              <a:ahLst/>
              <a:cxnLst/>
              <a:rect l="l" t="t" r="r" b="b"/>
              <a:pathLst>
                <a:path w="24326" h="24324" extrusionOk="0">
                  <a:moveTo>
                    <a:pt x="12163" y="1"/>
                  </a:moveTo>
                  <a:cubicBezTo>
                    <a:pt x="12031" y="1"/>
                    <a:pt x="11900" y="6"/>
                    <a:pt x="11769" y="10"/>
                  </a:cubicBezTo>
                  <a:lnTo>
                    <a:pt x="11769" y="11757"/>
                  </a:lnTo>
                  <a:lnTo>
                    <a:pt x="8910" y="11757"/>
                  </a:lnTo>
                  <a:cubicBezTo>
                    <a:pt x="8795" y="8131"/>
                    <a:pt x="7135" y="4889"/>
                    <a:pt x="4570" y="2665"/>
                  </a:cubicBezTo>
                  <a:cubicBezTo>
                    <a:pt x="4356" y="2837"/>
                    <a:pt x="4148" y="3013"/>
                    <a:pt x="3945" y="3199"/>
                  </a:cubicBezTo>
                  <a:cubicBezTo>
                    <a:pt x="6392" y="5275"/>
                    <a:pt x="7982" y="8331"/>
                    <a:pt x="8099" y="11757"/>
                  </a:cubicBezTo>
                  <a:lnTo>
                    <a:pt x="12" y="11757"/>
                  </a:lnTo>
                  <a:cubicBezTo>
                    <a:pt x="8" y="11892"/>
                    <a:pt x="1" y="12026"/>
                    <a:pt x="1" y="12161"/>
                  </a:cubicBezTo>
                  <a:cubicBezTo>
                    <a:pt x="1" y="12296"/>
                    <a:pt x="8" y="12432"/>
                    <a:pt x="12" y="12567"/>
                  </a:cubicBezTo>
                  <a:lnTo>
                    <a:pt x="8099" y="12567"/>
                  </a:lnTo>
                  <a:cubicBezTo>
                    <a:pt x="7982" y="15992"/>
                    <a:pt x="6393" y="19048"/>
                    <a:pt x="3945" y="21125"/>
                  </a:cubicBezTo>
                  <a:cubicBezTo>
                    <a:pt x="4146" y="21310"/>
                    <a:pt x="4356" y="21487"/>
                    <a:pt x="4570" y="21657"/>
                  </a:cubicBezTo>
                  <a:cubicBezTo>
                    <a:pt x="7135" y="19435"/>
                    <a:pt x="8795" y="16193"/>
                    <a:pt x="8910" y="12567"/>
                  </a:cubicBezTo>
                  <a:lnTo>
                    <a:pt x="11769" y="12567"/>
                  </a:lnTo>
                  <a:lnTo>
                    <a:pt x="11769" y="24314"/>
                  </a:lnTo>
                  <a:cubicBezTo>
                    <a:pt x="11901" y="24318"/>
                    <a:pt x="12031" y="24323"/>
                    <a:pt x="12163" y="24323"/>
                  </a:cubicBezTo>
                  <a:cubicBezTo>
                    <a:pt x="12304" y="24323"/>
                    <a:pt x="12442" y="24318"/>
                    <a:pt x="12580" y="24312"/>
                  </a:cubicBezTo>
                  <a:lnTo>
                    <a:pt x="12580" y="12568"/>
                  </a:lnTo>
                  <a:lnTo>
                    <a:pt x="15823" y="12568"/>
                  </a:lnTo>
                  <a:cubicBezTo>
                    <a:pt x="15936" y="16103"/>
                    <a:pt x="17515" y="19271"/>
                    <a:pt x="19969" y="21488"/>
                  </a:cubicBezTo>
                  <a:cubicBezTo>
                    <a:pt x="20177" y="21314"/>
                    <a:pt x="20378" y="21131"/>
                    <a:pt x="20574" y="20944"/>
                  </a:cubicBezTo>
                  <a:cubicBezTo>
                    <a:pt x="18248" y="18873"/>
                    <a:pt x="16746" y="15894"/>
                    <a:pt x="16632" y="12568"/>
                  </a:cubicBezTo>
                  <a:lnTo>
                    <a:pt x="24314" y="12568"/>
                  </a:lnTo>
                  <a:cubicBezTo>
                    <a:pt x="24320" y="12433"/>
                    <a:pt x="24325" y="12299"/>
                    <a:pt x="24325" y="12164"/>
                  </a:cubicBezTo>
                  <a:cubicBezTo>
                    <a:pt x="24325" y="12029"/>
                    <a:pt x="24320" y="11892"/>
                    <a:pt x="24314" y="11759"/>
                  </a:cubicBezTo>
                  <a:lnTo>
                    <a:pt x="16632" y="11759"/>
                  </a:lnTo>
                  <a:cubicBezTo>
                    <a:pt x="16746" y="8434"/>
                    <a:pt x="18247" y="5455"/>
                    <a:pt x="20574" y="3383"/>
                  </a:cubicBezTo>
                  <a:cubicBezTo>
                    <a:pt x="20378" y="3196"/>
                    <a:pt x="20177" y="3014"/>
                    <a:pt x="19969" y="2840"/>
                  </a:cubicBezTo>
                  <a:cubicBezTo>
                    <a:pt x="17515" y="5057"/>
                    <a:pt x="15936" y="8225"/>
                    <a:pt x="15823" y="11759"/>
                  </a:cubicBezTo>
                  <a:lnTo>
                    <a:pt x="12580" y="11759"/>
                  </a:lnTo>
                  <a:lnTo>
                    <a:pt x="12580" y="10"/>
                  </a:lnTo>
                  <a:cubicBezTo>
                    <a:pt x="12442" y="6"/>
                    <a:pt x="12304" y="1"/>
                    <a:pt x="12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0" name="Google Shape;1211;p16"/>
            <p:cNvSpPr/>
            <p:nvPr/>
          </p:nvSpPr>
          <p:spPr>
            <a:xfrm>
              <a:off x="4605004" y="4442829"/>
              <a:ext cx="77578" cy="95654"/>
            </a:xfrm>
            <a:custGeom>
              <a:avLst/>
              <a:gdLst/>
              <a:ahLst/>
              <a:cxnLst/>
              <a:rect l="l" t="t" r="r" b="b"/>
              <a:pathLst>
                <a:path w="3927" h="4842" extrusionOk="0">
                  <a:moveTo>
                    <a:pt x="1" y="1"/>
                  </a:moveTo>
                  <a:lnTo>
                    <a:pt x="1" y="1"/>
                  </a:lnTo>
                  <a:cubicBezTo>
                    <a:pt x="711" y="1853"/>
                    <a:pt x="1849" y="3511"/>
                    <a:pt x="3321" y="4841"/>
                  </a:cubicBezTo>
                  <a:lnTo>
                    <a:pt x="3323" y="4840"/>
                  </a:lnTo>
                  <a:cubicBezTo>
                    <a:pt x="3530" y="4667"/>
                    <a:pt x="3731" y="4484"/>
                    <a:pt x="3926" y="4297"/>
                  </a:cubicBezTo>
                  <a:cubicBezTo>
                    <a:pt x="3114" y="3572"/>
                    <a:pt x="2405" y="2738"/>
                    <a:pt x="1821" y="1821"/>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1" name="Google Shape;1212;p16"/>
            <p:cNvSpPr/>
            <p:nvPr/>
          </p:nvSpPr>
          <p:spPr>
            <a:xfrm>
              <a:off x="4276162" y="4248440"/>
              <a:ext cx="248518" cy="346048"/>
            </a:xfrm>
            <a:custGeom>
              <a:avLst/>
              <a:gdLst/>
              <a:ahLst/>
              <a:cxnLst/>
              <a:rect l="l" t="t" r="r" b="b"/>
              <a:pathLst>
                <a:path w="12580" h="17517" extrusionOk="0">
                  <a:moveTo>
                    <a:pt x="6808" y="1"/>
                  </a:moveTo>
                  <a:cubicBezTo>
                    <a:pt x="7599" y="1535"/>
                    <a:pt x="8040" y="3226"/>
                    <a:pt x="8098" y="4950"/>
                  </a:cubicBezTo>
                  <a:lnTo>
                    <a:pt x="11" y="4950"/>
                  </a:lnTo>
                  <a:cubicBezTo>
                    <a:pt x="7" y="5085"/>
                    <a:pt x="1" y="5219"/>
                    <a:pt x="1" y="5354"/>
                  </a:cubicBezTo>
                  <a:cubicBezTo>
                    <a:pt x="1" y="5489"/>
                    <a:pt x="7" y="5625"/>
                    <a:pt x="11" y="5760"/>
                  </a:cubicBezTo>
                  <a:lnTo>
                    <a:pt x="8099" y="5760"/>
                  </a:lnTo>
                  <a:cubicBezTo>
                    <a:pt x="7981" y="9185"/>
                    <a:pt x="6392" y="12241"/>
                    <a:pt x="3945" y="14318"/>
                  </a:cubicBezTo>
                  <a:cubicBezTo>
                    <a:pt x="4146" y="14503"/>
                    <a:pt x="4355" y="14680"/>
                    <a:pt x="4569" y="14850"/>
                  </a:cubicBezTo>
                  <a:cubicBezTo>
                    <a:pt x="7134" y="12628"/>
                    <a:pt x="8793" y="9386"/>
                    <a:pt x="8909" y="5760"/>
                  </a:cubicBezTo>
                  <a:lnTo>
                    <a:pt x="11768" y="5760"/>
                  </a:lnTo>
                  <a:lnTo>
                    <a:pt x="11768" y="17507"/>
                  </a:lnTo>
                  <a:cubicBezTo>
                    <a:pt x="11898" y="17511"/>
                    <a:pt x="12029" y="17516"/>
                    <a:pt x="12162" y="17516"/>
                  </a:cubicBezTo>
                  <a:cubicBezTo>
                    <a:pt x="12301" y="17516"/>
                    <a:pt x="12440" y="17509"/>
                    <a:pt x="12578" y="17505"/>
                  </a:cubicBezTo>
                  <a:lnTo>
                    <a:pt x="12580" y="5772"/>
                  </a:lnTo>
                  <a:lnTo>
                    <a:pt x="11758" y="4950"/>
                  </a:lnTo>
                  <a:lnTo>
                    <a:pt x="8909" y="4950"/>
                  </a:lnTo>
                  <a:cubicBezTo>
                    <a:pt x="8871" y="3776"/>
                    <a:pt x="8668" y="2615"/>
                    <a:pt x="8306" y="1499"/>
                  </a:cubicBezTo>
                  <a:lnTo>
                    <a:pt x="680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grpSp>
      <p:grpSp>
        <p:nvGrpSpPr>
          <p:cNvPr id="102" name="Google Shape;1213;p16"/>
          <p:cNvGrpSpPr/>
          <p:nvPr/>
        </p:nvGrpSpPr>
        <p:grpSpPr>
          <a:xfrm rot="1606685">
            <a:off x="11094078" y="340919"/>
            <a:ext cx="604282" cy="889188"/>
            <a:chOff x="3865278" y="4128409"/>
            <a:chExt cx="304346" cy="512563"/>
          </a:xfrm>
        </p:grpSpPr>
        <p:sp>
          <p:nvSpPr>
            <p:cNvPr id="103" name="Google Shape;1214;p16"/>
            <p:cNvSpPr/>
            <p:nvPr/>
          </p:nvSpPr>
          <p:spPr>
            <a:xfrm>
              <a:off x="3865278" y="4128409"/>
              <a:ext cx="304346" cy="512563"/>
            </a:xfrm>
            <a:custGeom>
              <a:avLst/>
              <a:gdLst/>
              <a:ahLst/>
              <a:cxnLst/>
              <a:rect l="l" t="t" r="r" b="b"/>
              <a:pathLst>
                <a:path w="15406" h="25946" extrusionOk="0">
                  <a:moveTo>
                    <a:pt x="7704" y="0"/>
                  </a:moveTo>
                  <a:cubicBezTo>
                    <a:pt x="7190" y="0"/>
                    <a:pt x="6677" y="161"/>
                    <a:pt x="6243" y="483"/>
                  </a:cubicBezTo>
                  <a:cubicBezTo>
                    <a:pt x="2334" y="3371"/>
                    <a:pt x="0" y="8041"/>
                    <a:pt x="0" y="12973"/>
                  </a:cubicBezTo>
                  <a:cubicBezTo>
                    <a:pt x="0" y="17904"/>
                    <a:pt x="2334" y="22573"/>
                    <a:pt x="6243" y="25462"/>
                  </a:cubicBezTo>
                  <a:cubicBezTo>
                    <a:pt x="6677" y="25784"/>
                    <a:pt x="7190" y="25945"/>
                    <a:pt x="7704" y="25945"/>
                  </a:cubicBezTo>
                  <a:cubicBezTo>
                    <a:pt x="8217" y="25945"/>
                    <a:pt x="8731" y="25784"/>
                    <a:pt x="9164" y="25462"/>
                  </a:cubicBezTo>
                  <a:cubicBezTo>
                    <a:pt x="13073" y="22573"/>
                    <a:pt x="15406" y="17904"/>
                    <a:pt x="15406" y="12973"/>
                  </a:cubicBezTo>
                  <a:cubicBezTo>
                    <a:pt x="15406" y="8041"/>
                    <a:pt x="13073" y="3371"/>
                    <a:pt x="9164" y="483"/>
                  </a:cubicBezTo>
                  <a:cubicBezTo>
                    <a:pt x="8731" y="161"/>
                    <a:pt x="8217" y="0"/>
                    <a:pt x="77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4" name="Google Shape;1215;p16"/>
            <p:cNvSpPr/>
            <p:nvPr/>
          </p:nvSpPr>
          <p:spPr>
            <a:xfrm>
              <a:off x="3865278" y="4128429"/>
              <a:ext cx="151955" cy="512524"/>
            </a:xfrm>
            <a:custGeom>
              <a:avLst/>
              <a:gdLst/>
              <a:ahLst/>
              <a:cxnLst/>
              <a:rect l="l" t="t" r="r" b="b"/>
              <a:pathLst>
                <a:path w="7692" h="25944" extrusionOk="0">
                  <a:moveTo>
                    <a:pt x="7692" y="1"/>
                  </a:moveTo>
                  <a:cubicBezTo>
                    <a:pt x="7170" y="2"/>
                    <a:pt x="6661" y="172"/>
                    <a:pt x="6242" y="482"/>
                  </a:cubicBezTo>
                  <a:cubicBezTo>
                    <a:pt x="2334" y="3370"/>
                    <a:pt x="0" y="8040"/>
                    <a:pt x="0" y="12972"/>
                  </a:cubicBezTo>
                  <a:cubicBezTo>
                    <a:pt x="0" y="17903"/>
                    <a:pt x="2334" y="22572"/>
                    <a:pt x="6243" y="25461"/>
                  </a:cubicBezTo>
                  <a:cubicBezTo>
                    <a:pt x="6663" y="25772"/>
                    <a:pt x="7170" y="25941"/>
                    <a:pt x="7692" y="25944"/>
                  </a:cubicBezTo>
                  <a:lnTo>
                    <a:pt x="769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5" name="Google Shape;1216;p16"/>
            <p:cNvSpPr/>
            <p:nvPr/>
          </p:nvSpPr>
          <p:spPr>
            <a:xfrm>
              <a:off x="4009430" y="4288582"/>
              <a:ext cx="16041" cy="192216"/>
            </a:xfrm>
            <a:custGeom>
              <a:avLst/>
              <a:gdLst/>
              <a:ahLst/>
              <a:cxnLst/>
              <a:rect l="l" t="t" r="r" b="b"/>
              <a:pathLst>
                <a:path w="812" h="9730" extrusionOk="0">
                  <a:moveTo>
                    <a:pt x="406" y="0"/>
                  </a:moveTo>
                  <a:cubicBezTo>
                    <a:pt x="182" y="0"/>
                    <a:pt x="1" y="182"/>
                    <a:pt x="1" y="406"/>
                  </a:cubicBezTo>
                  <a:lnTo>
                    <a:pt x="1" y="9325"/>
                  </a:lnTo>
                  <a:cubicBezTo>
                    <a:pt x="1" y="9548"/>
                    <a:pt x="182" y="9730"/>
                    <a:pt x="406" y="9730"/>
                  </a:cubicBezTo>
                  <a:cubicBezTo>
                    <a:pt x="630" y="9730"/>
                    <a:pt x="811" y="9548"/>
                    <a:pt x="811" y="9325"/>
                  </a:cubicBezTo>
                  <a:lnTo>
                    <a:pt x="811" y="406"/>
                  </a:lnTo>
                  <a:cubicBezTo>
                    <a:pt x="811" y="182"/>
                    <a:pt x="630" y="0"/>
                    <a:pt x="40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6" name="Google Shape;1217;p16"/>
            <p:cNvSpPr/>
            <p:nvPr/>
          </p:nvSpPr>
          <p:spPr>
            <a:xfrm>
              <a:off x="3985408" y="4376670"/>
              <a:ext cx="64085" cy="16041"/>
            </a:xfrm>
            <a:custGeom>
              <a:avLst/>
              <a:gdLst/>
              <a:ahLst/>
              <a:cxnLst/>
              <a:rect l="l" t="t" r="r" b="b"/>
              <a:pathLst>
                <a:path w="3244" h="812" extrusionOk="0">
                  <a:moveTo>
                    <a:pt x="406" y="1"/>
                  </a:moveTo>
                  <a:cubicBezTo>
                    <a:pt x="182" y="1"/>
                    <a:pt x="0" y="182"/>
                    <a:pt x="0" y="406"/>
                  </a:cubicBezTo>
                  <a:cubicBezTo>
                    <a:pt x="0" y="630"/>
                    <a:pt x="182" y="812"/>
                    <a:pt x="406" y="812"/>
                  </a:cubicBezTo>
                  <a:lnTo>
                    <a:pt x="2838" y="812"/>
                  </a:lnTo>
                  <a:cubicBezTo>
                    <a:pt x="3062" y="812"/>
                    <a:pt x="3244" y="630"/>
                    <a:pt x="3244" y="406"/>
                  </a:cubicBezTo>
                  <a:cubicBezTo>
                    <a:pt x="3244" y="182"/>
                    <a:pt x="3062" y="1"/>
                    <a:pt x="2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7" name="Google Shape;1218;p16"/>
            <p:cNvSpPr/>
            <p:nvPr/>
          </p:nvSpPr>
          <p:spPr>
            <a:xfrm>
              <a:off x="3985408" y="4344647"/>
              <a:ext cx="64085" cy="16021"/>
            </a:xfrm>
            <a:custGeom>
              <a:avLst/>
              <a:gdLst/>
              <a:ahLst/>
              <a:cxnLst/>
              <a:rect l="l" t="t" r="r" b="b"/>
              <a:pathLst>
                <a:path w="3244" h="811" extrusionOk="0">
                  <a:moveTo>
                    <a:pt x="406" y="0"/>
                  </a:moveTo>
                  <a:cubicBezTo>
                    <a:pt x="182" y="0"/>
                    <a:pt x="0" y="182"/>
                    <a:pt x="0" y="405"/>
                  </a:cubicBezTo>
                  <a:cubicBezTo>
                    <a:pt x="0" y="629"/>
                    <a:pt x="182" y="811"/>
                    <a:pt x="406" y="811"/>
                  </a:cubicBezTo>
                  <a:lnTo>
                    <a:pt x="2838" y="811"/>
                  </a:lnTo>
                  <a:cubicBezTo>
                    <a:pt x="3062" y="811"/>
                    <a:pt x="3244" y="629"/>
                    <a:pt x="3244" y="405"/>
                  </a:cubicBezTo>
                  <a:cubicBezTo>
                    <a:pt x="3244" y="182"/>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8" name="Google Shape;1219;p16"/>
            <p:cNvSpPr/>
            <p:nvPr/>
          </p:nvSpPr>
          <p:spPr>
            <a:xfrm>
              <a:off x="3985408" y="4408713"/>
              <a:ext cx="64085" cy="16041"/>
            </a:xfrm>
            <a:custGeom>
              <a:avLst/>
              <a:gdLst/>
              <a:ahLst/>
              <a:cxnLst/>
              <a:rect l="l" t="t" r="r" b="b"/>
              <a:pathLst>
                <a:path w="3244" h="812" extrusionOk="0">
                  <a:moveTo>
                    <a:pt x="406" y="0"/>
                  </a:moveTo>
                  <a:cubicBezTo>
                    <a:pt x="182" y="0"/>
                    <a:pt x="0" y="181"/>
                    <a:pt x="0" y="406"/>
                  </a:cubicBezTo>
                  <a:cubicBezTo>
                    <a:pt x="0" y="630"/>
                    <a:pt x="182" y="811"/>
                    <a:pt x="406" y="811"/>
                  </a:cubicBezTo>
                  <a:lnTo>
                    <a:pt x="2838" y="811"/>
                  </a:lnTo>
                  <a:cubicBezTo>
                    <a:pt x="3062" y="811"/>
                    <a:pt x="3244" y="630"/>
                    <a:pt x="3244" y="406"/>
                  </a:cubicBezTo>
                  <a:cubicBezTo>
                    <a:pt x="3244" y="181"/>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09" name="Google Shape;1220;p16"/>
            <p:cNvSpPr/>
            <p:nvPr/>
          </p:nvSpPr>
          <p:spPr>
            <a:xfrm>
              <a:off x="3985408" y="4312604"/>
              <a:ext cx="64085" cy="16041"/>
            </a:xfrm>
            <a:custGeom>
              <a:avLst/>
              <a:gdLst/>
              <a:ahLst/>
              <a:cxnLst/>
              <a:rect l="l" t="t" r="r" b="b"/>
              <a:pathLst>
                <a:path w="3244" h="812" extrusionOk="0">
                  <a:moveTo>
                    <a:pt x="406" y="0"/>
                  </a:moveTo>
                  <a:cubicBezTo>
                    <a:pt x="182" y="0"/>
                    <a:pt x="0" y="182"/>
                    <a:pt x="0" y="406"/>
                  </a:cubicBezTo>
                  <a:cubicBezTo>
                    <a:pt x="0" y="630"/>
                    <a:pt x="182" y="811"/>
                    <a:pt x="406" y="811"/>
                  </a:cubicBezTo>
                  <a:lnTo>
                    <a:pt x="2838" y="811"/>
                  </a:lnTo>
                  <a:cubicBezTo>
                    <a:pt x="3062" y="811"/>
                    <a:pt x="3244" y="630"/>
                    <a:pt x="3244" y="406"/>
                  </a:cubicBezTo>
                  <a:cubicBezTo>
                    <a:pt x="3244" y="182"/>
                    <a:pt x="3062" y="0"/>
                    <a:pt x="28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0" name="Google Shape;1221;p16"/>
            <p:cNvSpPr/>
            <p:nvPr/>
          </p:nvSpPr>
          <p:spPr>
            <a:xfrm>
              <a:off x="3985408" y="4440735"/>
              <a:ext cx="64085" cy="16041"/>
            </a:xfrm>
            <a:custGeom>
              <a:avLst/>
              <a:gdLst/>
              <a:ahLst/>
              <a:cxnLst/>
              <a:rect l="l" t="t" r="r" b="b"/>
              <a:pathLst>
                <a:path w="3244" h="812" extrusionOk="0">
                  <a:moveTo>
                    <a:pt x="406" y="1"/>
                  </a:moveTo>
                  <a:cubicBezTo>
                    <a:pt x="182" y="1"/>
                    <a:pt x="0" y="183"/>
                    <a:pt x="0" y="406"/>
                  </a:cubicBezTo>
                  <a:cubicBezTo>
                    <a:pt x="0" y="630"/>
                    <a:pt x="182" y="812"/>
                    <a:pt x="406" y="812"/>
                  </a:cubicBezTo>
                  <a:lnTo>
                    <a:pt x="2838" y="812"/>
                  </a:lnTo>
                  <a:cubicBezTo>
                    <a:pt x="3062" y="812"/>
                    <a:pt x="3244" y="630"/>
                    <a:pt x="3244" y="406"/>
                  </a:cubicBezTo>
                  <a:cubicBezTo>
                    <a:pt x="3244" y="183"/>
                    <a:pt x="3062" y="1"/>
                    <a:pt x="283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1" name="Google Shape;1222;p16"/>
            <p:cNvSpPr/>
            <p:nvPr/>
          </p:nvSpPr>
          <p:spPr>
            <a:xfrm>
              <a:off x="3893172" y="4512821"/>
              <a:ext cx="248538" cy="32062"/>
            </a:xfrm>
            <a:custGeom>
              <a:avLst/>
              <a:gdLst/>
              <a:ahLst/>
              <a:cxnLst/>
              <a:rect l="l" t="t" r="r" b="b"/>
              <a:pathLst>
                <a:path w="12581" h="1623" extrusionOk="0">
                  <a:moveTo>
                    <a:pt x="0" y="1"/>
                  </a:moveTo>
                  <a:cubicBezTo>
                    <a:pt x="254" y="557"/>
                    <a:pt x="539" y="1099"/>
                    <a:pt x="856" y="1622"/>
                  </a:cubicBezTo>
                  <a:lnTo>
                    <a:pt x="11726" y="1622"/>
                  </a:lnTo>
                  <a:cubicBezTo>
                    <a:pt x="12043" y="1099"/>
                    <a:pt x="12327" y="557"/>
                    <a:pt x="12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2" name="Google Shape;1223;p16"/>
            <p:cNvSpPr/>
            <p:nvPr/>
          </p:nvSpPr>
          <p:spPr>
            <a:xfrm>
              <a:off x="3893172" y="4224497"/>
              <a:ext cx="248538" cy="32062"/>
            </a:xfrm>
            <a:custGeom>
              <a:avLst/>
              <a:gdLst/>
              <a:ahLst/>
              <a:cxnLst/>
              <a:rect l="l" t="t" r="r" b="b"/>
              <a:pathLst>
                <a:path w="12581" h="1623" extrusionOk="0">
                  <a:moveTo>
                    <a:pt x="856" y="1"/>
                  </a:moveTo>
                  <a:cubicBezTo>
                    <a:pt x="539" y="523"/>
                    <a:pt x="254" y="1065"/>
                    <a:pt x="0" y="1623"/>
                  </a:cubicBezTo>
                  <a:lnTo>
                    <a:pt x="12580" y="1623"/>
                  </a:lnTo>
                  <a:cubicBezTo>
                    <a:pt x="12329" y="1065"/>
                    <a:pt x="12043" y="523"/>
                    <a:pt x="117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3" name="Google Shape;1224;p16"/>
            <p:cNvSpPr/>
            <p:nvPr/>
          </p:nvSpPr>
          <p:spPr>
            <a:xfrm>
              <a:off x="3893172" y="4512821"/>
              <a:ext cx="124061" cy="32062"/>
            </a:xfrm>
            <a:custGeom>
              <a:avLst/>
              <a:gdLst/>
              <a:ahLst/>
              <a:cxnLst/>
              <a:rect l="l" t="t" r="r" b="b"/>
              <a:pathLst>
                <a:path w="6280" h="1623" extrusionOk="0">
                  <a:moveTo>
                    <a:pt x="0" y="1"/>
                  </a:moveTo>
                  <a:cubicBezTo>
                    <a:pt x="254" y="557"/>
                    <a:pt x="539" y="1099"/>
                    <a:pt x="856" y="1622"/>
                  </a:cubicBezTo>
                  <a:lnTo>
                    <a:pt x="6280" y="1622"/>
                  </a:lnTo>
                  <a:lnTo>
                    <a:pt x="628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sp>
          <p:nvSpPr>
            <p:cNvPr id="114" name="Google Shape;1225;p16"/>
            <p:cNvSpPr/>
            <p:nvPr/>
          </p:nvSpPr>
          <p:spPr>
            <a:xfrm>
              <a:off x="3893172" y="4224497"/>
              <a:ext cx="124061" cy="32062"/>
            </a:xfrm>
            <a:custGeom>
              <a:avLst/>
              <a:gdLst/>
              <a:ahLst/>
              <a:cxnLst/>
              <a:rect l="l" t="t" r="r" b="b"/>
              <a:pathLst>
                <a:path w="6280" h="1623" extrusionOk="0">
                  <a:moveTo>
                    <a:pt x="856" y="1"/>
                  </a:moveTo>
                  <a:cubicBezTo>
                    <a:pt x="539" y="523"/>
                    <a:pt x="254" y="1065"/>
                    <a:pt x="0" y="1623"/>
                  </a:cubicBezTo>
                  <a:lnTo>
                    <a:pt x="6280" y="1623"/>
                  </a:lnTo>
                  <a:lnTo>
                    <a:pt x="628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VNI-Avo" pitchFamily="2" charset="0"/>
                <a:ea typeface="Arial"/>
                <a:cs typeface="Arial"/>
                <a:sym typeface="Arial"/>
              </a:endParaRPr>
            </a:p>
          </p:txBody>
        </p:sp>
      </p:grpSp>
      <p:grpSp>
        <p:nvGrpSpPr>
          <p:cNvPr id="129" name="Google Shape;913;p16"/>
          <p:cNvGrpSpPr/>
          <p:nvPr/>
        </p:nvGrpSpPr>
        <p:grpSpPr>
          <a:xfrm rot="18558600">
            <a:off x="5386667" y="5453887"/>
            <a:ext cx="479122" cy="784997"/>
            <a:chOff x="1229953" y="2391882"/>
            <a:chExt cx="511180" cy="345633"/>
          </a:xfrm>
        </p:grpSpPr>
        <p:sp>
          <p:nvSpPr>
            <p:cNvPr id="130" name="Google Shape;914;p16"/>
            <p:cNvSpPr/>
            <p:nvPr/>
          </p:nvSpPr>
          <p:spPr>
            <a:xfrm>
              <a:off x="1229953" y="2391882"/>
              <a:ext cx="511180" cy="345633"/>
            </a:xfrm>
            <a:custGeom>
              <a:avLst/>
              <a:gdLst/>
              <a:ahLst/>
              <a:cxnLst/>
              <a:rect l="l" t="t" r="r" b="b"/>
              <a:pathLst>
                <a:path w="25876" h="17496" extrusionOk="0">
                  <a:moveTo>
                    <a:pt x="4055" y="6820"/>
                  </a:moveTo>
                  <a:lnTo>
                    <a:pt x="14142" y="13440"/>
                  </a:lnTo>
                  <a:lnTo>
                    <a:pt x="4055" y="13440"/>
                  </a:lnTo>
                  <a:lnTo>
                    <a:pt x="4055" y="6820"/>
                  </a:lnTo>
                  <a:close/>
                  <a:moveTo>
                    <a:pt x="814" y="1"/>
                  </a:moveTo>
                  <a:cubicBezTo>
                    <a:pt x="392" y="1"/>
                    <a:pt x="1" y="337"/>
                    <a:pt x="1" y="813"/>
                  </a:cubicBezTo>
                  <a:lnTo>
                    <a:pt x="1" y="16684"/>
                  </a:lnTo>
                  <a:cubicBezTo>
                    <a:pt x="2" y="17132"/>
                    <a:pt x="364" y="17494"/>
                    <a:pt x="813" y="17495"/>
                  </a:cubicBezTo>
                  <a:lnTo>
                    <a:pt x="24997" y="17495"/>
                  </a:lnTo>
                  <a:cubicBezTo>
                    <a:pt x="25354" y="17495"/>
                    <a:pt x="25671" y="17259"/>
                    <a:pt x="25772" y="16917"/>
                  </a:cubicBezTo>
                  <a:cubicBezTo>
                    <a:pt x="25875" y="16573"/>
                    <a:pt x="25740" y="16203"/>
                    <a:pt x="25441" y="16006"/>
                  </a:cubicBezTo>
                  <a:lnTo>
                    <a:pt x="25441" y="16005"/>
                  </a:lnTo>
                  <a:lnTo>
                    <a:pt x="1256" y="135"/>
                  </a:lnTo>
                  <a:cubicBezTo>
                    <a:pt x="1116" y="42"/>
                    <a:pt x="963" y="1"/>
                    <a:pt x="8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1" name="Google Shape;915;p16"/>
            <p:cNvSpPr/>
            <p:nvPr/>
          </p:nvSpPr>
          <p:spPr>
            <a:xfrm>
              <a:off x="1486274" y="2705433"/>
              <a:ext cx="16041" cy="32023"/>
            </a:xfrm>
            <a:custGeom>
              <a:avLst/>
              <a:gdLst/>
              <a:ahLst/>
              <a:cxnLst/>
              <a:rect l="l" t="t" r="r" b="b"/>
              <a:pathLst>
                <a:path w="812" h="1621" extrusionOk="0">
                  <a:moveTo>
                    <a:pt x="404" y="0"/>
                  </a:moveTo>
                  <a:cubicBezTo>
                    <a:pt x="182" y="0"/>
                    <a:pt x="0" y="182"/>
                    <a:pt x="0" y="404"/>
                  </a:cubicBezTo>
                  <a:lnTo>
                    <a:pt x="0" y="1620"/>
                  </a:lnTo>
                  <a:lnTo>
                    <a:pt x="811" y="1620"/>
                  </a:lnTo>
                  <a:lnTo>
                    <a:pt x="811" y="404"/>
                  </a:lnTo>
                  <a:cubicBezTo>
                    <a:pt x="811" y="180"/>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2" name="Google Shape;916;p16"/>
            <p:cNvSpPr/>
            <p:nvPr/>
          </p:nvSpPr>
          <p:spPr>
            <a:xfrm>
              <a:off x="1518297" y="2689412"/>
              <a:ext cx="16041" cy="48044"/>
            </a:xfrm>
            <a:custGeom>
              <a:avLst/>
              <a:gdLst/>
              <a:ahLst/>
              <a:cxnLst/>
              <a:rect l="l" t="t" r="r" b="b"/>
              <a:pathLst>
                <a:path w="812" h="2432" extrusionOk="0">
                  <a:moveTo>
                    <a:pt x="405" y="0"/>
                  </a:moveTo>
                  <a:cubicBezTo>
                    <a:pt x="182" y="0"/>
                    <a:pt x="1" y="182"/>
                    <a:pt x="1" y="404"/>
                  </a:cubicBezTo>
                  <a:lnTo>
                    <a:pt x="1" y="2431"/>
                  </a:lnTo>
                  <a:lnTo>
                    <a:pt x="812" y="2431"/>
                  </a:lnTo>
                  <a:lnTo>
                    <a:pt x="812" y="404"/>
                  </a:lnTo>
                  <a:cubicBezTo>
                    <a:pt x="812"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3" name="Google Shape;917;p16"/>
            <p:cNvSpPr/>
            <p:nvPr/>
          </p:nvSpPr>
          <p:spPr>
            <a:xfrm>
              <a:off x="1358104" y="2705433"/>
              <a:ext cx="16041" cy="32043"/>
            </a:xfrm>
            <a:custGeom>
              <a:avLst/>
              <a:gdLst/>
              <a:ahLst/>
              <a:cxnLst/>
              <a:rect l="l" t="t" r="r" b="b"/>
              <a:pathLst>
                <a:path w="812" h="1622" extrusionOk="0">
                  <a:moveTo>
                    <a:pt x="406" y="0"/>
                  </a:moveTo>
                  <a:cubicBezTo>
                    <a:pt x="182" y="0"/>
                    <a:pt x="0" y="182"/>
                    <a:pt x="0" y="406"/>
                  </a:cubicBezTo>
                  <a:lnTo>
                    <a:pt x="0" y="1622"/>
                  </a:lnTo>
                  <a:lnTo>
                    <a:pt x="811" y="1622"/>
                  </a:lnTo>
                  <a:lnTo>
                    <a:pt x="811" y="406"/>
                  </a:lnTo>
                  <a:cubicBezTo>
                    <a:pt x="811"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4" name="Google Shape;918;p16"/>
            <p:cNvSpPr/>
            <p:nvPr/>
          </p:nvSpPr>
          <p:spPr>
            <a:xfrm>
              <a:off x="1614405" y="2705433"/>
              <a:ext cx="16041" cy="32023"/>
            </a:xfrm>
            <a:custGeom>
              <a:avLst/>
              <a:gdLst/>
              <a:ahLst/>
              <a:cxnLst/>
              <a:rect l="l" t="t" r="r" b="b"/>
              <a:pathLst>
                <a:path w="812" h="1621" extrusionOk="0">
                  <a:moveTo>
                    <a:pt x="406" y="0"/>
                  </a:moveTo>
                  <a:cubicBezTo>
                    <a:pt x="182" y="0"/>
                    <a:pt x="1" y="182"/>
                    <a:pt x="1" y="404"/>
                  </a:cubicBezTo>
                  <a:lnTo>
                    <a:pt x="1" y="1620"/>
                  </a:lnTo>
                  <a:lnTo>
                    <a:pt x="812" y="1620"/>
                  </a:lnTo>
                  <a:lnTo>
                    <a:pt x="812" y="404"/>
                  </a:lnTo>
                  <a:cubicBezTo>
                    <a:pt x="812" y="182"/>
                    <a:pt x="630" y="0"/>
                    <a:pt x="4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5" name="Google Shape;919;p16"/>
            <p:cNvSpPr/>
            <p:nvPr/>
          </p:nvSpPr>
          <p:spPr>
            <a:xfrm>
              <a:off x="1582382" y="2689412"/>
              <a:ext cx="16021" cy="48044"/>
            </a:xfrm>
            <a:custGeom>
              <a:avLst/>
              <a:gdLst/>
              <a:ahLst/>
              <a:cxnLst/>
              <a:rect l="l" t="t" r="r" b="b"/>
              <a:pathLst>
                <a:path w="811" h="2432" extrusionOk="0">
                  <a:moveTo>
                    <a:pt x="404" y="0"/>
                  </a:moveTo>
                  <a:cubicBezTo>
                    <a:pt x="182" y="0"/>
                    <a:pt x="0" y="182"/>
                    <a:pt x="0" y="404"/>
                  </a:cubicBezTo>
                  <a:lnTo>
                    <a:pt x="0" y="2431"/>
                  </a:lnTo>
                  <a:lnTo>
                    <a:pt x="811" y="2431"/>
                  </a:lnTo>
                  <a:lnTo>
                    <a:pt x="811" y="404"/>
                  </a:lnTo>
                  <a:cubicBezTo>
                    <a:pt x="811" y="182"/>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6" name="Google Shape;920;p16"/>
            <p:cNvSpPr/>
            <p:nvPr/>
          </p:nvSpPr>
          <p:spPr>
            <a:xfrm>
              <a:off x="1550340" y="2705433"/>
              <a:ext cx="16041" cy="32023"/>
            </a:xfrm>
            <a:custGeom>
              <a:avLst/>
              <a:gdLst/>
              <a:ahLst/>
              <a:cxnLst/>
              <a:rect l="l" t="t" r="r" b="b"/>
              <a:pathLst>
                <a:path w="812" h="1621" extrusionOk="0">
                  <a:moveTo>
                    <a:pt x="405" y="0"/>
                  </a:moveTo>
                  <a:cubicBezTo>
                    <a:pt x="181" y="0"/>
                    <a:pt x="1" y="182"/>
                    <a:pt x="1" y="404"/>
                  </a:cubicBezTo>
                  <a:lnTo>
                    <a:pt x="1" y="1620"/>
                  </a:lnTo>
                  <a:lnTo>
                    <a:pt x="811" y="1620"/>
                  </a:lnTo>
                  <a:lnTo>
                    <a:pt x="811" y="404"/>
                  </a:lnTo>
                  <a:cubicBezTo>
                    <a:pt x="811"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7" name="Google Shape;921;p16"/>
            <p:cNvSpPr/>
            <p:nvPr/>
          </p:nvSpPr>
          <p:spPr>
            <a:xfrm>
              <a:off x="1422209" y="2705433"/>
              <a:ext cx="16002" cy="32043"/>
            </a:xfrm>
            <a:custGeom>
              <a:avLst/>
              <a:gdLst/>
              <a:ahLst/>
              <a:cxnLst/>
              <a:rect l="l" t="t" r="r" b="b"/>
              <a:pathLst>
                <a:path w="810" h="1622" extrusionOk="0">
                  <a:moveTo>
                    <a:pt x="404" y="0"/>
                  </a:moveTo>
                  <a:cubicBezTo>
                    <a:pt x="180" y="0"/>
                    <a:pt x="0" y="182"/>
                    <a:pt x="0" y="406"/>
                  </a:cubicBezTo>
                  <a:lnTo>
                    <a:pt x="0" y="1622"/>
                  </a:lnTo>
                  <a:lnTo>
                    <a:pt x="809" y="1622"/>
                  </a:lnTo>
                  <a:lnTo>
                    <a:pt x="809" y="406"/>
                  </a:lnTo>
                  <a:cubicBezTo>
                    <a:pt x="809" y="182"/>
                    <a:pt x="628" y="0"/>
                    <a:pt x="4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8" name="Google Shape;922;p16"/>
            <p:cNvSpPr/>
            <p:nvPr/>
          </p:nvSpPr>
          <p:spPr>
            <a:xfrm>
              <a:off x="1262016" y="2689412"/>
              <a:ext cx="16021" cy="48044"/>
            </a:xfrm>
            <a:custGeom>
              <a:avLst/>
              <a:gdLst/>
              <a:ahLst/>
              <a:cxnLst/>
              <a:rect l="l" t="t" r="r" b="b"/>
              <a:pathLst>
                <a:path w="811" h="2432" extrusionOk="0">
                  <a:moveTo>
                    <a:pt x="406" y="0"/>
                  </a:moveTo>
                  <a:cubicBezTo>
                    <a:pt x="182" y="0"/>
                    <a:pt x="1" y="182"/>
                    <a:pt x="1" y="404"/>
                  </a:cubicBezTo>
                  <a:lnTo>
                    <a:pt x="1" y="2431"/>
                  </a:lnTo>
                  <a:lnTo>
                    <a:pt x="810" y="2431"/>
                  </a:lnTo>
                  <a:lnTo>
                    <a:pt x="810" y="404"/>
                  </a:lnTo>
                  <a:cubicBezTo>
                    <a:pt x="810" y="182"/>
                    <a:pt x="629"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39" name="Google Shape;923;p16"/>
            <p:cNvSpPr/>
            <p:nvPr/>
          </p:nvSpPr>
          <p:spPr>
            <a:xfrm>
              <a:off x="1294038" y="2705433"/>
              <a:ext cx="16021" cy="32023"/>
            </a:xfrm>
            <a:custGeom>
              <a:avLst/>
              <a:gdLst/>
              <a:ahLst/>
              <a:cxnLst/>
              <a:rect l="l" t="t" r="r" b="b"/>
              <a:pathLst>
                <a:path w="811" h="1621" extrusionOk="0">
                  <a:moveTo>
                    <a:pt x="407" y="0"/>
                  </a:moveTo>
                  <a:cubicBezTo>
                    <a:pt x="182" y="0"/>
                    <a:pt x="0" y="180"/>
                    <a:pt x="0" y="404"/>
                  </a:cubicBezTo>
                  <a:lnTo>
                    <a:pt x="0" y="1620"/>
                  </a:lnTo>
                  <a:lnTo>
                    <a:pt x="811" y="1620"/>
                  </a:lnTo>
                  <a:lnTo>
                    <a:pt x="811" y="404"/>
                  </a:lnTo>
                  <a:cubicBezTo>
                    <a:pt x="811" y="182"/>
                    <a:pt x="631"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40" name="Google Shape;924;p16"/>
            <p:cNvSpPr/>
            <p:nvPr/>
          </p:nvSpPr>
          <p:spPr>
            <a:xfrm>
              <a:off x="1390127" y="2689412"/>
              <a:ext cx="16081" cy="48064"/>
            </a:xfrm>
            <a:custGeom>
              <a:avLst/>
              <a:gdLst/>
              <a:ahLst/>
              <a:cxnLst/>
              <a:rect l="l" t="t" r="r" b="b"/>
              <a:pathLst>
                <a:path w="814" h="2433" extrusionOk="0">
                  <a:moveTo>
                    <a:pt x="406" y="0"/>
                  </a:moveTo>
                  <a:cubicBezTo>
                    <a:pt x="183" y="0"/>
                    <a:pt x="1" y="182"/>
                    <a:pt x="1" y="406"/>
                  </a:cubicBezTo>
                  <a:lnTo>
                    <a:pt x="1" y="2433"/>
                  </a:lnTo>
                  <a:lnTo>
                    <a:pt x="813" y="2433"/>
                  </a:lnTo>
                  <a:lnTo>
                    <a:pt x="813" y="406"/>
                  </a:lnTo>
                  <a:cubicBezTo>
                    <a:pt x="813" y="182"/>
                    <a:pt x="632"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41" name="Google Shape;925;p16"/>
            <p:cNvSpPr/>
            <p:nvPr/>
          </p:nvSpPr>
          <p:spPr>
            <a:xfrm>
              <a:off x="1646448" y="2689412"/>
              <a:ext cx="16041" cy="48044"/>
            </a:xfrm>
            <a:custGeom>
              <a:avLst/>
              <a:gdLst/>
              <a:ahLst/>
              <a:cxnLst/>
              <a:rect l="l" t="t" r="r" b="b"/>
              <a:pathLst>
                <a:path w="812" h="2432" extrusionOk="0">
                  <a:moveTo>
                    <a:pt x="404" y="0"/>
                  </a:moveTo>
                  <a:cubicBezTo>
                    <a:pt x="182" y="0"/>
                    <a:pt x="0" y="182"/>
                    <a:pt x="0" y="404"/>
                  </a:cubicBezTo>
                  <a:lnTo>
                    <a:pt x="0" y="2431"/>
                  </a:lnTo>
                  <a:lnTo>
                    <a:pt x="811" y="2431"/>
                  </a:lnTo>
                  <a:lnTo>
                    <a:pt x="811" y="404"/>
                  </a:lnTo>
                  <a:cubicBezTo>
                    <a:pt x="811" y="182"/>
                    <a:pt x="630" y="0"/>
                    <a:pt x="4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42" name="Google Shape;926;p16"/>
            <p:cNvSpPr/>
            <p:nvPr/>
          </p:nvSpPr>
          <p:spPr>
            <a:xfrm>
              <a:off x="1454232" y="2689412"/>
              <a:ext cx="16041" cy="48064"/>
            </a:xfrm>
            <a:custGeom>
              <a:avLst/>
              <a:gdLst/>
              <a:ahLst/>
              <a:cxnLst/>
              <a:rect l="l" t="t" r="r" b="b"/>
              <a:pathLst>
                <a:path w="812" h="2433" extrusionOk="0">
                  <a:moveTo>
                    <a:pt x="406" y="0"/>
                  </a:moveTo>
                  <a:cubicBezTo>
                    <a:pt x="181" y="0"/>
                    <a:pt x="1" y="182"/>
                    <a:pt x="1" y="406"/>
                  </a:cubicBezTo>
                  <a:lnTo>
                    <a:pt x="1" y="2433"/>
                  </a:lnTo>
                  <a:lnTo>
                    <a:pt x="811" y="2433"/>
                  </a:lnTo>
                  <a:lnTo>
                    <a:pt x="811" y="406"/>
                  </a:lnTo>
                  <a:cubicBezTo>
                    <a:pt x="810" y="182"/>
                    <a:pt x="630" y="0"/>
                    <a:pt x="4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43" name="Google Shape;927;p16"/>
            <p:cNvSpPr/>
            <p:nvPr/>
          </p:nvSpPr>
          <p:spPr>
            <a:xfrm>
              <a:off x="1326101" y="2689412"/>
              <a:ext cx="16021" cy="48064"/>
            </a:xfrm>
            <a:custGeom>
              <a:avLst/>
              <a:gdLst/>
              <a:ahLst/>
              <a:cxnLst/>
              <a:rect l="l" t="t" r="r" b="b"/>
              <a:pathLst>
                <a:path w="811" h="2433" extrusionOk="0">
                  <a:moveTo>
                    <a:pt x="404" y="0"/>
                  </a:moveTo>
                  <a:cubicBezTo>
                    <a:pt x="180" y="0"/>
                    <a:pt x="0" y="182"/>
                    <a:pt x="0" y="406"/>
                  </a:cubicBezTo>
                  <a:lnTo>
                    <a:pt x="0" y="2433"/>
                  </a:lnTo>
                  <a:lnTo>
                    <a:pt x="811" y="2433"/>
                  </a:lnTo>
                  <a:lnTo>
                    <a:pt x="811" y="406"/>
                  </a:lnTo>
                  <a:cubicBezTo>
                    <a:pt x="811" y="182"/>
                    <a:pt x="629" y="0"/>
                    <a:pt x="4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nvGrpSpPr>
          <p:cNvPr id="144" name="Google Shape;630;p12"/>
          <p:cNvGrpSpPr/>
          <p:nvPr/>
        </p:nvGrpSpPr>
        <p:grpSpPr>
          <a:xfrm rot="8611295">
            <a:off x="6627232" y="5496359"/>
            <a:ext cx="660482" cy="1597222"/>
            <a:chOff x="2207566" y="927199"/>
            <a:chExt cx="2848686" cy="4288128"/>
          </a:xfrm>
        </p:grpSpPr>
        <p:grpSp>
          <p:nvGrpSpPr>
            <p:cNvPr id="145" name="Google Shape;631;p12"/>
            <p:cNvGrpSpPr/>
            <p:nvPr/>
          </p:nvGrpSpPr>
          <p:grpSpPr>
            <a:xfrm>
              <a:off x="2207566" y="927199"/>
              <a:ext cx="2848686" cy="4288128"/>
              <a:chOff x="2093900" y="310700"/>
              <a:chExt cx="3431325" cy="5165175"/>
            </a:xfrm>
          </p:grpSpPr>
          <p:sp>
            <p:nvSpPr>
              <p:cNvPr id="147" name="Google Shape;632;p12"/>
              <p:cNvSpPr/>
              <p:nvPr/>
            </p:nvSpPr>
            <p:spPr>
              <a:xfrm>
                <a:off x="2234900" y="3224125"/>
                <a:ext cx="392875" cy="878050"/>
              </a:xfrm>
              <a:custGeom>
                <a:avLst/>
                <a:gdLst/>
                <a:ahLst/>
                <a:cxnLst/>
                <a:rect l="l" t="t" r="r" b="b"/>
                <a:pathLst>
                  <a:path w="15715" h="35122" extrusionOk="0">
                    <a:moveTo>
                      <a:pt x="9804" y="0"/>
                    </a:moveTo>
                    <a:lnTo>
                      <a:pt x="9695" y="71"/>
                    </a:lnTo>
                    <a:lnTo>
                      <a:pt x="2431" y="4775"/>
                    </a:lnTo>
                    <a:lnTo>
                      <a:pt x="1" y="23049"/>
                    </a:lnTo>
                    <a:lnTo>
                      <a:pt x="3" y="23054"/>
                    </a:lnTo>
                    <a:lnTo>
                      <a:pt x="5316" y="34945"/>
                    </a:lnTo>
                    <a:lnTo>
                      <a:pt x="5396" y="35122"/>
                    </a:lnTo>
                    <a:lnTo>
                      <a:pt x="13157" y="25023"/>
                    </a:lnTo>
                    <a:lnTo>
                      <a:pt x="13159" y="25013"/>
                    </a:lnTo>
                    <a:lnTo>
                      <a:pt x="15684" y="6586"/>
                    </a:lnTo>
                    <a:lnTo>
                      <a:pt x="15715" y="6356"/>
                    </a:lnTo>
                    <a:lnTo>
                      <a:pt x="9804"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nvGrpSpPr>
              <p:cNvPr id="148" name="Google Shape;633;p12"/>
              <p:cNvGrpSpPr/>
              <p:nvPr/>
            </p:nvGrpSpPr>
            <p:grpSpPr>
              <a:xfrm>
                <a:off x="2093900" y="310700"/>
                <a:ext cx="3431325" cy="5165175"/>
                <a:chOff x="2093900" y="310700"/>
                <a:chExt cx="3431325" cy="5165175"/>
              </a:xfrm>
            </p:grpSpPr>
            <p:sp>
              <p:nvSpPr>
                <p:cNvPr id="149" name="Google Shape;634;p12"/>
                <p:cNvSpPr/>
                <p:nvPr/>
              </p:nvSpPr>
              <p:spPr>
                <a:xfrm>
                  <a:off x="2093900" y="3223450"/>
                  <a:ext cx="392675" cy="878075"/>
                </a:xfrm>
                <a:custGeom>
                  <a:avLst/>
                  <a:gdLst/>
                  <a:ahLst/>
                  <a:cxnLst/>
                  <a:rect l="l" t="t" r="r" b="b"/>
                  <a:pathLst>
                    <a:path w="15707" h="35123" extrusionOk="0">
                      <a:moveTo>
                        <a:pt x="15246" y="0"/>
                      </a:moveTo>
                      <a:lnTo>
                        <a:pt x="0" y="10003"/>
                      </a:lnTo>
                      <a:lnTo>
                        <a:pt x="10839" y="35123"/>
                      </a:lnTo>
                      <a:lnTo>
                        <a:pt x="11228" y="34629"/>
                      </a:lnTo>
                      <a:lnTo>
                        <a:pt x="15706" y="503"/>
                      </a:lnTo>
                      <a:lnTo>
                        <a:pt x="15246"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0" name="Google Shape;635;p12"/>
                <p:cNvSpPr/>
                <p:nvPr/>
              </p:nvSpPr>
              <p:spPr>
                <a:xfrm>
                  <a:off x="2563875" y="3388775"/>
                  <a:ext cx="224825" cy="460675"/>
                </a:xfrm>
                <a:custGeom>
                  <a:avLst/>
                  <a:gdLst/>
                  <a:ahLst/>
                  <a:cxnLst/>
                  <a:rect l="l" t="t" r="r" b="b"/>
                  <a:pathLst>
                    <a:path w="8993" h="18427" extrusionOk="0">
                      <a:moveTo>
                        <a:pt x="2525" y="0"/>
                      </a:moveTo>
                      <a:lnTo>
                        <a:pt x="0" y="18427"/>
                      </a:lnTo>
                      <a:lnTo>
                        <a:pt x="0" y="18427"/>
                      </a:lnTo>
                      <a:lnTo>
                        <a:pt x="8992" y="7038"/>
                      </a:lnTo>
                      <a:lnTo>
                        <a:pt x="2525"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1" name="Google Shape;636;p12"/>
                <p:cNvSpPr/>
                <p:nvPr/>
              </p:nvSpPr>
              <p:spPr>
                <a:xfrm>
                  <a:off x="2093900" y="3343500"/>
                  <a:ext cx="201800" cy="456875"/>
                </a:xfrm>
                <a:custGeom>
                  <a:avLst/>
                  <a:gdLst/>
                  <a:ahLst/>
                  <a:cxnLst/>
                  <a:rect l="l" t="t" r="r" b="b"/>
                  <a:pathLst>
                    <a:path w="8072" h="18275" extrusionOk="0">
                      <a:moveTo>
                        <a:pt x="8071" y="0"/>
                      </a:moveTo>
                      <a:lnTo>
                        <a:pt x="0" y="5201"/>
                      </a:lnTo>
                      <a:lnTo>
                        <a:pt x="5641" y="18274"/>
                      </a:lnTo>
                      <a:lnTo>
                        <a:pt x="8071"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2" name="Google Shape;637;p12"/>
                <p:cNvSpPr/>
                <p:nvPr/>
              </p:nvSpPr>
              <p:spPr>
                <a:xfrm>
                  <a:off x="2234975" y="3800450"/>
                  <a:ext cx="132850" cy="301075"/>
                </a:xfrm>
                <a:custGeom>
                  <a:avLst/>
                  <a:gdLst/>
                  <a:ahLst/>
                  <a:cxnLst/>
                  <a:rect l="l" t="t" r="r" b="b"/>
                  <a:pathLst>
                    <a:path w="5314" h="12043" extrusionOk="0">
                      <a:moveTo>
                        <a:pt x="0" y="1"/>
                      </a:moveTo>
                      <a:lnTo>
                        <a:pt x="5196" y="12043"/>
                      </a:lnTo>
                      <a:lnTo>
                        <a:pt x="5313" y="11892"/>
                      </a:lnTo>
                      <a:lnTo>
                        <a:pt x="0" y="1"/>
                      </a:lnTo>
                      <a:close/>
                    </a:path>
                  </a:pathLst>
                </a:custGeom>
                <a:solidFill>
                  <a:srgbClr val="EFD7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3" name="Google Shape;638;p12"/>
                <p:cNvSpPr/>
                <p:nvPr/>
              </p:nvSpPr>
              <p:spPr>
                <a:xfrm>
                  <a:off x="2259125" y="3856425"/>
                  <a:ext cx="278500" cy="252225"/>
                </a:xfrm>
                <a:custGeom>
                  <a:avLst/>
                  <a:gdLst/>
                  <a:ahLst/>
                  <a:cxnLst/>
                  <a:rect l="l" t="t" r="r" b="b"/>
                  <a:pathLst>
                    <a:path w="11140" h="10089" extrusionOk="0">
                      <a:moveTo>
                        <a:pt x="0" y="1"/>
                      </a:moveTo>
                      <a:lnTo>
                        <a:pt x="4334" y="10089"/>
                      </a:lnTo>
                      <a:lnTo>
                        <a:pt x="11140" y="109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4" name="Google Shape;639;p12"/>
                <p:cNvSpPr/>
                <p:nvPr/>
              </p:nvSpPr>
              <p:spPr>
                <a:xfrm>
                  <a:off x="2093900" y="310725"/>
                  <a:ext cx="1097275" cy="3370025"/>
                </a:xfrm>
                <a:custGeom>
                  <a:avLst/>
                  <a:gdLst/>
                  <a:ahLst/>
                  <a:cxnLst/>
                  <a:rect l="l" t="t" r="r" b="b"/>
                  <a:pathLst>
                    <a:path w="43891" h="134801" extrusionOk="0">
                      <a:moveTo>
                        <a:pt x="27125" y="1"/>
                      </a:moveTo>
                      <a:cubicBezTo>
                        <a:pt x="21184" y="1"/>
                        <a:pt x="16021" y="4405"/>
                        <a:pt x="15226" y="10456"/>
                      </a:cubicBezTo>
                      <a:lnTo>
                        <a:pt x="22" y="126311"/>
                      </a:lnTo>
                      <a:cubicBezTo>
                        <a:pt x="12" y="126379"/>
                        <a:pt x="8" y="126445"/>
                        <a:pt x="0" y="126512"/>
                      </a:cubicBezTo>
                      <a:lnTo>
                        <a:pt x="20220" y="129166"/>
                      </a:lnTo>
                      <a:cubicBezTo>
                        <a:pt x="20147" y="131683"/>
                        <a:pt x="21806" y="133953"/>
                        <a:pt x="24122" y="134801"/>
                      </a:cubicBezTo>
                      <a:lnTo>
                        <a:pt x="27770" y="130157"/>
                      </a:lnTo>
                      <a:lnTo>
                        <a:pt x="27790" y="130160"/>
                      </a:lnTo>
                      <a:cubicBezTo>
                        <a:pt x="27800" y="130094"/>
                        <a:pt x="27812" y="130028"/>
                        <a:pt x="27822" y="129961"/>
                      </a:cubicBezTo>
                      <a:lnTo>
                        <a:pt x="43028" y="14104"/>
                      </a:lnTo>
                      <a:cubicBezTo>
                        <a:pt x="43890" y="7524"/>
                        <a:pt x="39256" y="1488"/>
                        <a:pt x="32676" y="626"/>
                      </a:cubicBezTo>
                      <a:lnTo>
                        <a:pt x="28705" y="105"/>
                      </a:lnTo>
                      <a:cubicBezTo>
                        <a:pt x="28174" y="35"/>
                        <a:pt x="27647" y="1"/>
                        <a:pt x="271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5" name="Google Shape;640;p12"/>
                <p:cNvSpPr/>
                <p:nvPr/>
              </p:nvSpPr>
              <p:spPr>
                <a:xfrm>
                  <a:off x="2093900" y="314250"/>
                  <a:ext cx="746625" cy="3197588"/>
                </a:xfrm>
                <a:custGeom>
                  <a:avLst/>
                  <a:gdLst/>
                  <a:ahLst/>
                  <a:cxnLst/>
                  <a:rect l="l" t="t" r="r" b="b"/>
                  <a:pathLst>
                    <a:path w="29865" h="128948" extrusionOk="0">
                      <a:moveTo>
                        <a:pt x="27235" y="1"/>
                      </a:moveTo>
                      <a:cubicBezTo>
                        <a:pt x="21269" y="1"/>
                        <a:pt x="15993" y="4466"/>
                        <a:pt x="15198" y="10521"/>
                      </a:cubicBezTo>
                      <a:lnTo>
                        <a:pt x="0" y="126371"/>
                      </a:lnTo>
                      <a:lnTo>
                        <a:pt x="12980" y="128948"/>
                      </a:lnTo>
                      <a:lnTo>
                        <a:pt x="29865" y="242"/>
                      </a:lnTo>
                      <a:lnTo>
                        <a:pt x="28798" y="103"/>
                      </a:lnTo>
                      <a:cubicBezTo>
                        <a:pt x="28273" y="34"/>
                        <a:pt x="27752" y="1"/>
                        <a:pt x="272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6" name="Google Shape;641;p12"/>
                <p:cNvSpPr/>
                <p:nvPr/>
              </p:nvSpPr>
              <p:spPr>
                <a:xfrm>
                  <a:off x="2437400" y="310700"/>
                  <a:ext cx="753775" cy="635700"/>
                </a:xfrm>
                <a:custGeom>
                  <a:avLst/>
                  <a:gdLst/>
                  <a:ahLst/>
                  <a:cxnLst/>
                  <a:rect l="l" t="t" r="r" b="b"/>
                  <a:pathLst>
                    <a:path w="30151" h="25428" extrusionOk="0">
                      <a:moveTo>
                        <a:pt x="13385" y="1"/>
                      </a:moveTo>
                      <a:cubicBezTo>
                        <a:pt x="7444" y="1"/>
                        <a:pt x="2281" y="4406"/>
                        <a:pt x="1486" y="10455"/>
                      </a:cubicBezTo>
                      <a:lnTo>
                        <a:pt x="0" y="21779"/>
                      </a:lnTo>
                      <a:lnTo>
                        <a:pt x="27801" y="25428"/>
                      </a:lnTo>
                      <a:lnTo>
                        <a:pt x="29288" y="14104"/>
                      </a:lnTo>
                      <a:cubicBezTo>
                        <a:pt x="30150" y="7524"/>
                        <a:pt x="25516" y="1489"/>
                        <a:pt x="18936" y="627"/>
                      </a:cubicBezTo>
                      <a:lnTo>
                        <a:pt x="14964" y="104"/>
                      </a:lnTo>
                      <a:cubicBezTo>
                        <a:pt x="14433" y="35"/>
                        <a:pt x="13906" y="1"/>
                        <a:pt x="133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7" name="Google Shape;642;p12"/>
                <p:cNvSpPr/>
                <p:nvPr/>
              </p:nvSpPr>
              <p:spPr>
                <a:xfrm>
                  <a:off x="2437400" y="310725"/>
                  <a:ext cx="400800" cy="587075"/>
                </a:xfrm>
                <a:custGeom>
                  <a:avLst/>
                  <a:gdLst/>
                  <a:ahLst/>
                  <a:cxnLst/>
                  <a:rect l="l" t="t" r="r" b="b"/>
                  <a:pathLst>
                    <a:path w="16032" h="23483" extrusionOk="0">
                      <a:moveTo>
                        <a:pt x="13385" y="1"/>
                      </a:moveTo>
                      <a:cubicBezTo>
                        <a:pt x="7444" y="1"/>
                        <a:pt x="2281" y="4405"/>
                        <a:pt x="1486" y="10456"/>
                      </a:cubicBezTo>
                      <a:lnTo>
                        <a:pt x="0" y="21780"/>
                      </a:lnTo>
                      <a:lnTo>
                        <a:pt x="12982" y="23482"/>
                      </a:lnTo>
                      <a:lnTo>
                        <a:pt x="16032" y="245"/>
                      </a:lnTo>
                      <a:lnTo>
                        <a:pt x="14965" y="105"/>
                      </a:lnTo>
                      <a:cubicBezTo>
                        <a:pt x="14434" y="35"/>
                        <a:pt x="13907" y="1"/>
                        <a:pt x="133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8" name="Google Shape;643;p12"/>
                <p:cNvSpPr/>
                <p:nvPr/>
              </p:nvSpPr>
              <p:spPr>
                <a:xfrm>
                  <a:off x="2448500" y="310725"/>
                  <a:ext cx="742675" cy="551200"/>
                </a:xfrm>
                <a:custGeom>
                  <a:avLst/>
                  <a:gdLst/>
                  <a:ahLst/>
                  <a:cxnLst/>
                  <a:rect l="l" t="t" r="r" b="b"/>
                  <a:pathLst>
                    <a:path w="29707" h="22048" extrusionOk="0">
                      <a:moveTo>
                        <a:pt x="12941" y="1"/>
                      </a:moveTo>
                      <a:cubicBezTo>
                        <a:pt x="7000" y="1"/>
                        <a:pt x="1837" y="4405"/>
                        <a:pt x="1042" y="10456"/>
                      </a:cubicBezTo>
                      <a:lnTo>
                        <a:pt x="0" y="18399"/>
                      </a:lnTo>
                      <a:lnTo>
                        <a:pt x="27802" y="22048"/>
                      </a:lnTo>
                      <a:lnTo>
                        <a:pt x="28844" y="14104"/>
                      </a:lnTo>
                      <a:cubicBezTo>
                        <a:pt x="29706" y="7524"/>
                        <a:pt x="25072" y="1488"/>
                        <a:pt x="18492" y="626"/>
                      </a:cubicBezTo>
                      <a:lnTo>
                        <a:pt x="14521" y="105"/>
                      </a:lnTo>
                      <a:cubicBezTo>
                        <a:pt x="13990" y="35"/>
                        <a:pt x="13463" y="1"/>
                        <a:pt x="129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59" name="Google Shape;644;p12"/>
                <p:cNvSpPr/>
                <p:nvPr/>
              </p:nvSpPr>
              <p:spPr>
                <a:xfrm>
                  <a:off x="2343800" y="3965575"/>
                  <a:ext cx="3181425" cy="1510300"/>
                </a:xfrm>
                <a:custGeom>
                  <a:avLst/>
                  <a:gdLst/>
                  <a:ahLst/>
                  <a:cxnLst/>
                  <a:rect l="l" t="t" r="r" b="b"/>
                  <a:pathLst>
                    <a:path w="127257" h="60412" extrusionOk="0">
                      <a:moveTo>
                        <a:pt x="58719" y="42257"/>
                      </a:moveTo>
                      <a:cubicBezTo>
                        <a:pt x="59597" y="43457"/>
                        <a:pt x="60245" y="44765"/>
                        <a:pt x="60394" y="46163"/>
                      </a:cubicBezTo>
                      <a:cubicBezTo>
                        <a:pt x="60576" y="47884"/>
                        <a:pt x="59645" y="48536"/>
                        <a:pt x="58490" y="48536"/>
                      </a:cubicBezTo>
                      <a:cubicBezTo>
                        <a:pt x="57392" y="48536"/>
                        <a:pt x="56092" y="47946"/>
                        <a:pt x="55355" y="47123"/>
                      </a:cubicBezTo>
                      <a:cubicBezTo>
                        <a:pt x="53539" y="45096"/>
                        <a:pt x="56061" y="43366"/>
                        <a:pt x="58719" y="42257"/>
                      </a:cubicBezTo>
                      <a:close/>
                      <a:moveTo>
                        <a:pt x="1853" y="1"/>
                      </a:moveTo>
                      <a:cubicBezTo>
                        <a:pt x="1574" y="1"/>
                        <a:pt x="1281" y="180"/>
                        <a:pt x="1253" y="536"/>
                      </a:cubicBezTo>
                      <a:cubicBezTo>
                        <a:pt x="460" y="10763"/>
                        <a:pt x="0" y="26455"/>
                        <a:pt x="11110" y="31677"/>
                      </a:cubicBezTo>
                      <a:cubicBezTo>
                        <a:pt x="14132" y="33097"/>
                        <a:pt x="17411" y="33565"/>
                        <a:pt x="20763" y="33565"/>
                      </a:cubicBezTo>
                      <a:cubicBezTo>
                        <a:pt x="25777" y="33565"/>
                        <a:pt x="30955" y="32518"/>
                        <a:pt x="35678" y="32046"/>
                      </a:cubicBezTo>
                      <a:cubicBezTo>
                        <a:pt x="37218" y="31893"/>
                        <a:pt x="38841" y="31743"/>
                        <a:pt x="40460" y="31743"/>
                      </a:cubicBezTo>
                      <a:cubicBezTo>
                        <a:pt x="42540" y="31743"/>
                        <a:pt x="44612" y="31990"/>
                        <a:pt x="46488" y="32795"/>
                      </a:cubicBezTo>
                      <a:cubicBezTo>
                        <a:pt x="49314" y="34005"/>
                        <a:pt x="51932" y="35937"/>
                        <a:pt x="54291" y="37873"/>
                      </a:cubicBezTo>
                      <a:cubicBezTo>
                        <a:pt x="55463" y="38835"/>
                        <a:pt x="56815" y="39991"/>
                        <a:pt x="57952" y="41300"/>
                      </a:cubicBezTo>
                      <a:cubicBezTo>
                        <a:pt x="55838" y="42264"/>
                        <a:pt x="53446" y="43889"/>
                        <a:pt x="53803" y="46417"/>
                      </a:cubicBezTo>
                      <a:cubicBezTo>
                        <a:pt x="54064" y="48277"/>
                        <a:pt x="56358" y="49532"/>
                        <a:pt x="58047" y="49679"/>
                      </a:cubicBezTo>
                      <a:cubicBezTo>
                        <a:pt x="58183" y="49691"/>
                        <a:pt x="58316" y="49697"/>
                        <a:pt x="58444" y="49697"/>
                      </a:cubicBezTo>
                      <a:cubicBezTo>
                        <a:pt x="60340" y="49697"/>
                        <a:pt x="61457" y="48429"/>
                        <a:pt x="61518" y="46463"/>
                      </a:cubicBezTo>
                      <a:cubicBezTo>
                        <a:pt x="61570" y="44823"/>
                        <a:pt x="60779" y="43251"/>
                        <a:pt x="59750" y="41857"/>
                      </a:cubicBezTo>
                      <a:cubicBezTo>
                        <a:pt x="61060" y="41386"/>
                        <a:pt x="62270" y="41077"/>
                        <a:pt x="62850" y="40977"/>
                      </a:cubicBezTo>
                      <a:cubicBezTo>
                        <a:pt x="63836" y="40805"/>
                        <a:pt x="64818" y="40726"/>
                        <a:pt x="65794" y="40726"/>
                      </a:cubicBezTo>
                      <a:cubicBezTo>
                        <a:pt x="72698" y="40726"/>
                        <a:pt x="79296" y="44710"/>
                        <a:pt x="84915" y="48312"/>
                      </a:cubicBezTo>
                      <a:cubicBezTo>
                        <a:pt x="91902" y="52792"/>
                        <a:pt x="98970" y="58535"/>
                        <a:pt x="107374" y="59956"/>
                      </a:cubicBezTo>
                      <a:cubicBezTo>
                        <a:pt x="109363" y="60292"/>
                        <a:pt x="111366" y="60411"/>
                        <a:pt x="113378" y="60411"/>
                      </a:cubicBezTo>
                      <a:cubicBezTo>
                        <a:pt x="117986" y="60411"/>
                        <a:pt x="122638" y="59787"/>
                        <a:pt x="127255" y="59721"/>
                      </a:cubicBezTo>
                      <a:lnTo>
                        <a:pt x="127256" y="58573"/>
                      </a:lnTo>
                      <a:lnTo>
                        <a:pt x="127256" y="58573"/>
                      </a:lnTo>
                      <a:cubicBezTo>
                        <a:pt x="122298" y="58577"/>
                        <a:pt x="117287" y="59164"/>
                        <a:pt x="112352" y="59164"/>
                      </a:cubicBezTo>
                      <a:cubicBezTo>
                        <a:pt x="111782" y="59164"/>
                        <a:pt x="111213" y="59156"/>
                        <a:pt x="110645" y="59139"/>
                      </a:cubicBezTo>
                      <a:cubicBezTo>
                        <a:pt x="102880" y="58900"/>
                        <a:pt x="96250" y="54437"/>
                        <a:pt x="89974" y="50301"/>
                      </a:cubicBezTo>
                      <a:cubicBezTo>
                        <a:pt x="83611" y="46107"/>
                        <a:pt x="77045" y="41414"/>
                        <a:pt x="69401" y="39989"/>
                      </a:cubicBezTo>
                      <a:cubicBezTo>
                        <a:pt x="68187" y="39762"/>
                        <a:pt x="66950" y="39647"/>
                        <a:pt x="65713" y="39647"/>
                      </a:cubicBezTo>
                      <a:cubicBezTo>
                        <a:pt x="63412" y="39647"/>
                        <a:pt x="61113" y="40046"/>
                        <a:pt x="58967" y="40875"/>
                      </a:cubicBezTo>
                      <a:cubicBezTo>
                        <a:pt x="58437" y="40256"/>
                        <a:pt x="57887" y="39681"/>
                        <a:pt x="57379" y="39166"/>
                      </a:cubicBezTo>
                      <a:cubicBezTo>
                        <a:pt x="55004" y="36763"/>
                        <a:pt x="52190" y="34725"/>
                        <a:pt x="49292" y="33003"/>
                      </a:cubicBezTo>
                      <a:cubicBezTo>
                        <a:pt x="46264" y="31203"/>
                        <a:pt x="42948" y="30639"/>
                        <a:pt x="39545" y="30639"/>
                      </a:cubicBezTo>
                      <a:cubicBezTo>
                        <a:pt x="35100" y="30639"/>
                        <a:pt x="30508" y="31602"/>
                        <a:pt x="26218" y="32030"/>
                      </a:cubicBezTo>
                      <a:cubicBezTo>
                        <a:pt x="24417" y="32210"/>
                        <a:pt x="22534" y="32353"/>
                        <a:pt x="20649" y="32353"/>
                      </a:cubicBezTo>
                      <a:cubicBezTo>
                        <a:pt x="16250" y="32353"/>
                        <a:pt x="11840" y="31571"/>
                        <a:pt x="8440" y="28641"/>
                      </a:cubicBezTo>
                      <a:cubicBezTo>
                        <a:pt x="5552" y="26149"/>
                        <a:pt x="4035" y="22499"/>
                        <a:pt x="3153" y="18873"/>
                      </a:cubicBezTo>
                      <a:cubicBezTo>
                        <a:pt x="1703" y="12925"/>
                        <a:pt x="1898" y="6592"/>
                        <a:pt x="2367" y="536"/>
                      </a:cubicBezTo>
                      <a:cubicBezTo>
                        <a:pt x="2394" y="178"/>
                        <a:pt x="2131" y="1"/>
                        <a:pt x="18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0" name="Google Shape;645;p12"/>
                <p:cNvSpPr/>
                <p:nvPr/>
              </p:nvSpPr>
              <p:spPr>
                <a:xfrm>
                  <a:off x="2094400" y="3320850"/>
                  <a:ext cx="193325" cy="288450"/>
                </a:xfrm>
                <a:custGeom>
                  <a:avLst/>
                  <a:gdLst/>
                  <a:ahLst/>
                  <a:cxnLst/>
                  <a:rect l="l" t="t" r="r" b="b"/>
                  <a:pathLst>
                    <a:path w="7733" h="11538" extrusionOk="0">
                      <a:moveTo>
                        <a:pt x="1875" y="1"/>
                      </a:moveTo>
                      <a:cubicBezTo>
                        <a:pt x="1528" y="1"/>
                        <a:pt x="1186" y="35"/>
                        <a:pt x="799" y="95"/>
                      </a:cubicBezTo>
                      <a:lnTo>
                        <a:pt x="36" y="5912"/>
                      </a:lnTo>
                      <a:cubicBezTo>
                        <a:pt x="28" y="5979"/>
                        <a:pt x="8" y="6044"/>
                        <a:pt x="1" y="6110"/>
                      </a:cubicBezTo>
                      <a:lnTo>
                        <a:pt x="2328" y="11537"/>
                      </a:lnTo>
                      <a:cubicBezTo>
                        <a:pt x="5006" y="11305"/>
                        <a:pt x="6958" y="9239"/>
                        <a:pt x="7317" y="6504"/>
                      </a:cubicBezTo>
                      <a:cubicBezTo>
                        <a:pt x="7732" y="3338"/>
                        <a:pt x="5786" y="470"/>
                        <a:pt x="2570" y="47"/>
                      </a:cubicBezTo>
                      <a:cubicBezTo>
                        <a:pt x="2327" y="15"/>
                        <a:pt x="2100" y="1"/>
                        <a:pt x="18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sp>
          <p:nvSpPr>
            <p:cNvPr id="146" name="Google Shape;646;p12"/>
            <p:cNvSpPr/>
            <p:nvPr/>
          </p:nvSpPr>
          <p:spPr>
            <a:xfrm>
              <a:off x="2220050" y="3468700"/>
              <a:ext cx="256800" cy="119100"/>
            </a:xfrm>
            <a:custGeom>
              <a:avLst/>
              <a:gdLst/>
              <a:ahLst/>
              <a:cxnLst/>
              <a:rect l="l" t="t" r="r" b="b"/>
              <a:pathLst>
                <a:path w="10272" h="4764" extrusionOk="0">
                  <a:moveTo>
                    <a:pt x="10272" y="4764"/>
                  </a:moveTo>
                  <a:lnTo>
                    <a:pt x="0" y="3424"/>
                  </a:lnTo>
                  <a:lnTo>
                    <a:pt x="3721" y="0"/>
                  </a:lnTo>
                  <a:lnTo>
                    <a:pt x="7964" y="1042"/>
                  </a:lnTo>
                  <a:close/>
                </a:path>
              </a:pathLst>
            </a:custGeom>
            <a:solidFill>
              <a:srgbClr val="FFB94D"/>
            </a:solidFill>
            <a:ln>
              <a:noFill/>
            </a:ln>
          </p:spPr>
        </p:sp>
      </p:grpSp>
      <p:grpSp>
        <p:nvGrpSpPr>
          <p:cNvPr id="161" name="Google Shape;1236;p16"/>
          <p:cNvGrpSpPr/>
          <p:nvPr/>
        </p:nvGrpSpPr>
        <p:grpSpPr>
          <a:xfrm>
            <a:off x="6154042" y="5911851"/>
            <a:ext cx="779318" cy="602354"/>
            <a:chOff x="2614036" y="4239234"/>
            <a:chExt cx="496562" cy="360529"/>
          </a:xfrm>
        </p:grpSpPr>
        <p:sp>
          <p:nvSpPr>
            <p:cNvPr id="162" name="Google Shape;1237;p16"/>
            <p:cNvSpPr/>
            <p:nvPr/>
          </p:nvSpPr>
          <p:spPr>
            <a:xfrm>
              <a:off x="2614036" y="4287417"/>
              <a:ext cx="496562" cy="312346"/>
            </a:xfrm>
            <a:custGeom>
              <a:avLst/>
              <a:gdLst/>
              <a:ahLst/>
              <a:cxnLst/>
              <a:rect l="l" t="t" r="r" b="b"/>
              <a:pathLst>
                <a:path w="25136" h="15811" extrusionOk="0">
                  <a:moveTo>
                    <a:pt x="1217" y="0"/>
                  </a:moveTo>
                  <a:cubicBezTo>
                    <a:pt x="545" y="2"/>
                    <a:pt x="1" y="545"/>
                    <a:pt x="1" y="1216"/>
                  </a:cubicBezTo>
                  <a:lnTo>
                    <a:pt x="1" y="14595"/>
                  </a:lnTo>
                  <a:cubicBezTo>
                    <a:pt x="1" y="15266"/>
                    <a:pt x="545" y="15811"/>
                    <a:pt x="1217" y="15811"/>
                  </a:cubicBezTo>
                  <a:lnTo>
                    <a:pt x="23920" y="15811"/>
                  </a:lnTo>
                  <a:cubicBezTo>
                    <a:pt x="24591" y="15811"/>
                    <a:pt x="25134" y="15266"/>
                    <a:pt x="25136" y="14595"/>
                  </a:cubicBezTo>
                  <a:lnTo>
                    <a:pt x="25136" y="1216"/>
                  </a:lnTo>
                  <a:cubicBezTo>
                    <a:pt x="25134" y="545"/>
                    <a:pt x="24591" y="2"/>
                    <a:pt x="2392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3" name="Google Shape;1238;p16"/>
            <p:cNvSpPr/>
            <p:nvPr/>
          </p:nvSpPr>
          <p:spPr>
            <a:xfrm>
              <a:off x="2838294" y="4559700"/>
              <a:ext cx="48064" cy="40063"/>
            </a:xfrm>
            <a:custGeom>
              <a:avLst/>
              <a:gdLst/>
              <a:ahLst/>
              <a:cxnLst/>
              <a:rect l="l" t="t" r="r" b="b"/>
              <a:pathLst>
                <a:path w="2433" h="2028" extrusionOk="0">
                  <a:moveTo>
                    <a:pt x="0" y="1"/>
                  </a:moveTo>
                  <a:lnTo>
                    <a:pt x="0" y="2028"/>
                  </a:lnTo>
                  <a:lnTo>
                    <a:pt x="2433" y="2028"/>
                  </a:lnTo>
                  <a:lnTo>
                    <a:pt x="2433"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4" name="Google Shape;1239;p16"/>
            <p:cNvSpPr/>
            <p:nvPr/>
          </p:nvSpPr>
          <p:spPr>
            <a:xfrm>
              <a:off x="2646276" y="4511656"/>
              <a:ext cx="432496" cy="56084"/>
            </a:xfrm>
            <a:custGeom>
              <a:avLst/>
              <a:gdLst/>
              <a:ahLst/>
              <a:cxnLst/>
              <a:rect l="l" t="t" r="r" b="b"/>
              <a:pathLst>
                <a:path w="21893" h="2839" extrusionOk="0">
                  <a:moveTo>
                    <a:pt x="2423" y="0"/>
                  </a:moveTo>
                  <a:lnTo>
                    <a:pt x="0" y="1218"/>
                  </a:lnTo>
                  <a:lnTo>
                    <a:pt x="0" y="2434"/>
                  </a:lnTo>
                  <a:cubicBezTo>
                    <a:pt x="0" y="2658"/>
                    <a:pt x="182" y="2838"/>
                    <a:pt x="407" y="2838"/>
                  </a:cubicBezTo>
                  <a:lnTo>
                    <a:pt x="21488" y="2838"/>
                  </a:lnTo>
                  <a:cubicBezTo>
                    <a:pt x="21712" y="2838"/>
                    <a:pt x="21892" y="2657"/>
                    <a:pt x="21892" y="2434"/>
                  </a:cubicBezTo>
                  <a:lnTo>
                    <a:pt x="21892" y="1218"/>
                  </a:lnTo>
                  <a:lnTo>
                    <a:pt x="20261" y="0"/>
                  </a:lnTo>
                  <a:lnTo>
                    <a:pt x="12153" y="406"/>
                  </a:lnTo>
                  <a:lnTo>
                    <a:pt x="242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5" name="Google Shape;1240;p16"/>
            <p:cNvSpPr/>
            <p:nvPr/>
          </p:nvSpPr>
          <p:spPr>
            <a:xfrm>
              <a:off x="2646276" y="4239234"/>
              <a:ext cx="216258" cy="312485"/>
            </a:xfrm>
            <a:custGeom>
              <a:avLst/>
              <a:gdLst/>
              <a:ahLst/>
              <a:cxnLst/>
              <a:rect l="l" t="t" r="r" b="b"/>
              <a:pathLst>
                <a:path w="10947" h="15818" extrusionOk="0">
                  <a:moveTo>
                    <a:pt x="5473" y="0"/>
                  </a:moveTo>
                  <a:cubicBezTo>
                    <a:pt x="3691" y="0"/>
                    <a:pt x="1907" y="371"/>
                    <a:pt x="241" y="1113"/>
                  </a:cubicBezTo>
                  <a:cubicBezTo>
                    <a:pt x="95" y="1179"/>
                    <a:pt x="0" y="1326"/>
                    <a:pt x="0" y="1488"/>
                  </a:cubicBezTo>
                  <a:lnTo>
                    <a:pt x="0" y="15197"/>
                  </a:lnTo>
                  <a:cubicBezTo>
                    <a:pt x="0" y="15431"/>
                    <a:pt x="192" y="15599"/>
                    <a:pt x="408" y="15599"/>
                  </a:cubicBezTo>
                  <a:cubicBezTo>
                    <a:pt x="462" y="15599"/>
                    <a:pt x="516" y="15589"/>
                    <a:pt x="570" y="15567"/>
                  </a:cubicBezTo>
                  <a:cubicBezTo>
                    <a:pt x="2143" y="14918"/>
                    <a:pt x="3809" y="14594"/>
                    <a:pt x="5474" y="14594"/>
                  </a:cubicBezTo>
                  <a:cubicBezTo>
                    <a:pt x="7346" y="14594"/>
                    <a:pt x="9215" y="15003"/>
                    <a:pt x="10946" y="15818"/>
                  </a:cubicBezTo>
                  <a:lnTo>
                    <a:pt x="10946" y="1223"/>
                  </a:lnTo>
                  <a:cubicBezTo>
                    <a:pt x="9214" y="408"/>
                    <a:pt x="7344" y="0"/>
                    <a:pt x="5473"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6" name="Google Shape;1241;p16"/>
            <p:cNvSpPr/>
            <p:nvPr/>
          </p:nvSpPr>
          <p:spPr>
            <a:xfrm>
              <a:off x="2862514" y="4239234"/>
              <a:ext cx="216278" cy="312485"/>
            </a:xfrm>
            <a:custGeom>
              <a:avLst/>
              <a:gdLst/>
              <a:ahLst/>
              <a:cxnLst/>
              <a:rect l="l" t="t" r="r" b="b"/>
              <a:pathLst>
                <a:path w="10948" h="15818" extrusionOk="0">
                  <a:moveTo>
                    <a:pt x="5474" y="0"/>
                  </a:moveTo>
                  <a:cubicBezTo>
                    <a:pt x="3603" y="0"/>
                    <a:pt x="1732" y="408"/>
                    <a:pt x="0" y="1223"/>
                  </a:cubicBezTo>
                  <a:lnTo>
                    <a:pt x="0" y="15818"/>
                  </a:lnTo>
                  <a:cubicBezTo>
                    <a:pt x="1731" y="15003"/>
                    <a:pt x="3601" y="14594"/>
                    <a:pt x="5473" y="14594"/>
                  </a:cubicBezTo>
                  <a:cubicBezTo>
                    <a:pt x="7138" y="14594"/>
                    <a:pt x="8805" y="14918"/>
                    <a:pt x="10377" y="15567"/>
                  </a:cubicBezTo>
                  <a:cubicBezTo>
                    <a:pt x="10431" y="15589"/>
                    <a:pt x="10486" y="15599"/>
                    <a:pt x="10539" y="15599"/>
                  </a:cubicBezTo>
                  <a:cubicBezTo>
                    <a:pt x="10755" y="15599"/>
                    <a:pt x="10946" y="15430"/>
                    <a:pt x="10946" y="15195"/>
                  </a:cubicBezTo>
                  <a:lnTo>
                    <a:pt x="10946" y="1488"/>
                  </a:lnTo>
                  <a:cubicBezTo>
                    <a:pt x="10948" y="1326"/>
                    <a:pt x="10853" y="1179"/>
                    <a:pt x="10705" y="1113"/>
                  </a:cubicBezTo>
                  <a:cubicBezTo>
                    <a:pt x="9040" y="371"/>
                    <a:pt x="7256" y="0"/>
                    <a:pt x="5474" y="0"/>
                  </a:cubicBez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7" name="Google Shape;1242;p16"/>
            <p:cNvSpPr/>
            <p:nvPr/>
          </p:nvSpPr>
          <p:spPr>
            <a:xfrm>
              <a:off x="2885983"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6"/>
                  </a:cubicBezTo>
                  <a:cubicBezTo>
                    <a:pt x="60" y="982"/>
                    <a:pt x="231" y="1128"/>
                    <a:pt x="429" y="1128"/>
                  </a:cubicBezTo>
                  <a:cubicBezTo>
                    <a:pt x="431" y="1128"/>
                    <a:pt x="433" y="1128"/>
                    <a:pt x="435" y="1128"/>
                  </a:cubicBezTo>
                  <a:lnTo>
                    <a:pt x="435" y="1129"/>
                  </a:lnTo>
                  <a:cubicBezTo>
                    <a:pt x="476" y="1129"/>
                    <a:pt x="517" y="1122"/>
                    <a:pt x="556" y="1111"/>
                  </a:cubicBezTo>
                  <a:cubicBezTo>
                    <a:pt x="941" y="990"/>
                    <a:pt x="1337" y="886"/>
                    <a:pt x="1734" y="803"/>
                  </a:cubicBezTo>
                  <a:cubicBezTo>
                    <a:pt x="1953" y="756"/>
                    <a:pt x="2093" y="542"/>
                    <a:pt x="2047" y="323"/>
                  </a:cubicBezTo>
                  <a:cubicBezTo>
                    <a:pt x="2008" y="131"/>
                    <a:pt x="1838" y="0"/>
                    <a:pt x="1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8" name="Google Shape;1243;p16"/>
            <p:cNvSpPr/>
            <p:nvPr/>
          </p:nvSpPr>
          <p:spPr>
            <a:xfrm>
              <a:off x="2942285"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1"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6" y="1402"/>
                  </a:cubicBezTo>
                  <a:cubicBezTo>
                    <a:pt x="5287" y="1402"/>
                    <a:pt x="5288" y="1402"/>
                    <a:pt x="5289" y="1402"/>
                  </a:cubicBezTo>
                  <a:cubicBezTo>
                    <a:pt x="5489" y="1402"/>
                    <a:pt x="5660" y="1256"/>
                    <a:pt x="5690" y="1058"/>
                  </a:cubicBezTo>
                  <a:cubicBezTo>
                    <a:pt x="5721" y="860"/>
                    <a:pt x="5600" y="668"/>
                    <a:pt x="5409" y="611"/>
                  </a:cubicBezTo>
                  <a:cubicBezTo>
                    <a:pt x="4122" y="205"/>
                    <a:pt x="2785" y="0"/>
                    <a:pt x="14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69" name="Google Shape;1244;p16"/>
            <p:cNvSpPr/>
            <p:nvPr/>
          </p:nvSpPr>
          <p:spPr>
            <a:xfrm>
              <a:off x="2885588" y="4439530"/>
              <a:ext cx="169597" cy="27756"/>
            </a:xfrm>
            <a:custGeom>
              <a:avLst/>
              <a:gdLst/>
              <a:ahLst/>
              <a:cxnLst/>
              <a:rect l="l" t="t" r="r" b="b"/>
              <a:pathLst>
                <a:path w="8585" h="1405" extrusionOk="0">
                  <a:moveTo>
                    <a:pt x="4306" y="0"/>
                  </a:moveTo>
                  <a:cubicBezTo>
                    <a:pt x="2966" y="0"/>
                    <a:pt x="1626" y="204"/>
                    <a:pt x="333" y="612"/>
                  </a:cubicBezTo>
                  <a:cubicBezTo>
                    <a:pt x="119" y="679"/>
                    <a:pt x="1" y="907"/>
                    <a:pt x="67" y="1121"/>
                  </a:cubicBezTo>
                  <a:cubicBezTo>
                    <a:pt x="122" y="1294"/>
                    <a:pt x="282" y="1405"/>
                    <a:pt x="455" y="1405"/>
                  </a:cubicBezTo>
                  <a:cubicBezTo>
                    <a:pt x="495" y="1405"/>
                    <a:pt x="536" y="1399"/>
                    <a:pt x="576" y="1387"/>
                  </a:cubicBezTo>
                  <a:cubicBezTo>
                    <a:pt x="1790" y="1003"/>
                    <a:pt x="3048" y="811"/>
                    <a:pt x="4306" y="811"/>
                  </a:cubicBezTo>
                  <a:cubicBezTo>
                    <a:pt x="5564" y="811"/>
                    <a:pt x="6822" y="1003"/>
                    <a:pt x="8035" y="1387"/>
                  </a:cubicBezTo>
                  <a:cubicBezTo>
                    <a:pt x="8075" y="1398"/>
                    <a:pt x="8116" y="1405"/>
                    <a:pt x="8156" y="1405"/>
                  </a:cubicBezTo>
                  <a:lnTo>
                    <a:pt x="8156" y="1403"/>
                  </a:lnTo>
                  <a:cubicBezTo>
                    <a:pt x="8356" y="1402"/>
                    <a:pt x="8524" y="1257"/>
                    <a:pt x="8555" y="1060"/>
                  </a:cubicBezTo>
                  <a:cubicBezTo>
                    <a:pt x="8584" y="863"/>
                    <a:pt x="8468" y="673"/>
                    <a:pt x="8279" y="612"/>
                  </a:cubicBezTo>
                  <a:cubicBezTo>
                    <a:pt x="6986" y="204"/>
                    <a:pt x="5646" y="0"/>
                    <a:pt x="43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70" name="Google Shape;1245;p16"/>
            <p:cNvSpPr/>
            <p:nvPr/>
          </p:nvSpPr>
          <p:spPr>
            <a:xfrm>
              <a:off x="2885983" y="4407666"/>
              <a:ext cx="104879" cy="27677"/>
            </a:xfrm>
            <a:custGeom>
              <a:avLst/>
              <a:gdLst/>
              <a:ahLst/>
              <a:cxnLst/>
              <a:rect l="l" t="t" r="r" b="b"/>
              <a:pathLst>
                <a:path w="5309" h="1401" extrusionOk="0">
                  <a:moveTo>
                    <a:pt x="4280" y="0"/>
                  </a:moveTo>
                  <a:cubicBezTo>
                    <a:pt x="2935" y="0"/>
                    <a:pt x="1598" y="205"/>
                    <a:pt x="313" y="609"/>
                  </a:cubicBezTo>
                  <a:cubicBezTo>
                    <a:pt x="120" y="668"/>
                    <a:pt x="0" y="859"/>
                    <a:pt x="31" y="1058"/>
                  </a:cubicBezTo>
                  <a:cubicBezTo>
                    <a:pt x="60" y="1255"/>
                    <a:pt x="231" y="1400"/>
                    <a:pt x="429" y="1400"/>
                  </a:cubicBezTo>
                  <a:cubicBezTo>
                    <a:pt x="431" y="1400"/>
                    <a:pt x="433" y="1400"/>
                    <a:pt x="435"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09" y="215"/>
                    <a:pt x="5137" y="25"/>
                    <a:pt x="4913" y="15"/>
                  </a:cubicBezTo>
                  <a:cubicBezTo>
                    <a:pt x="4702" y="5"/>
                    <a:pt x="4491" y="0"/>
                    <a:pt x="428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0" name="Google Shape;1246;p16"/>
            <p:cNvSpPr/>
            <p:nvPr/>
          </p:nvSpPr>
          <p:spPr>
            <a:xfrm>
              <a:off x="3006034" y="4411478"/>
              <a:ext cx="49289" cy="23864"/>
            </a:xfrm>
            <a:custGeom>
              <a:avLst/>
              <a:gdLst/>
              <a:ahLst/>
              <a:cxnLst/>
              <a:rect l="l" t="t" r="r" b="b"/>
              <a:pathLst>
                <a:path w="2495" h="1208" extrusionOk="0">
                  <a:moveTo>
                    <a:pt x="438" y="1"/>
                  </a:moveTo>
                  <a:cubicBezTo>
                    <a:pt x="245" y="1"/>
                    <a:pt x="73" y="139"/>
                    <a:pt x="38" y="336"/>
                  </a:cubicBezTo>
                  <a:cubicBezTo>
                    <a:pt x="0" y="557"/>
                    <a:pt x="146" y="767"/>
                    <a:pt x="367" y="806"/>
                  </a:cubicBezTo>
                  <a:cubicBezTo>
                    <a:pt x="900" y="899"/>
                    <a:pt x="1423" y="1027"/>
                    <a:pt x="1938" y="1189"/>
                  </a:cubicBezTo>
                  <a:cubicBezTo>
                    <a:pt x="1978" y="1202"/>
                    <a:pt x="2019" y="1207"/>
                    <a:pt x="2059" y="1207"/>
                  </a:cubicBezTo>
                  <a:cubicBezTo>
                    <a:pt x="2060" y="1207"/>
                    <a:pt x="2061" y="1207"/>
                    <a:pt x="2062" y="1207"/>
                  </a:cubicBezTo>
                  <a:cubicBezTo>
                    <a:pt x="2262" y="1207"/>
                    <a:pt x="2433" y="1062"/>
                    <a:pt x="2463" y="864"/>
                  </a:cubicBezTo>
                  <a:cubicBezTo>
                    <a:pt x="2494" y="666"/>
                    <a:pt x="2373" y="474"/>
                    <a:pt x="2182" y="416"/>
                  </a:cubicBezTo>
                  <a:cubicBezTo>
                    <a:pt x="1633" y="243"/>
                    <a:pt x="1074" y="107"/>
                    <a:pt x="508" y="7"/>
                  </a:cubicBezTo>
                  <a:cubicBezTo>
                    <a:pt x="485" y="3"/>
                    <a:pt x="461" y="1"/>
                    <a:pt x="4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1" name="Google Shape;1247;p16"/>
            <p:cNvSpPr/>
            <p:nvPr/>
          </p:nvSpPr>
          <p:spPr>
            <a:xfrm>
              <a:off x="2885588" y="4375445"/>
              <a:ext cx="169735" cy="27776"/>
            </a:xfrm>
            <a:custGeom>
              <a:avLst/>
              <a:gdLst/>
              <a:ahLst/>
              <a:cxnLst/>
              <a:rect l="l" t="t" r="r" b="b"/>
              <a:pathLst>
                <a:path w="8592" h="1406" extrusionOk="0">
                  <a:moveTo>
                    <a:pt x="4306" y="1"/>
                  </a:moveTo>
                  <a:cubicBezTo>
                    <a:pt x="2966" y="1"/>
                    <a:pt x="1626" y="205"/>
                    <a:pt x="333" y="613"/>
                  </a:cubicBezTo>
                  <a:cubicBezTo>
                    <a:pt x="119" y="679"/>
                    <a:pt x="1" y="907"/>
                    <a:pt x="67" y="1121"/>
                  </a:cubicBezTo>
                  <a:cubicBezTo>
                    <a:pt x="122" y="1295"/>
                    <a:pt x="282" y="1406"/>
                    <a:pt x="455" y="1406"/>
                  </a:cubicBezTo>
                  <a:cubicBezTo>
                    <a:pt x="495" y="1406"/>
                    <a:pt x="536" y="1400"/>
                    <a:pt x="576" y="1387"/>
                  </a:cubicBezTo>
                  <a:cubicBezTo>
                    <a:pt x="1790" y="1004"/>
                    <a:pt x="3048" y="812"/>
                    <a:pt x="4306" y="812"/>
                  </a:cubicBezTo>
                  <a:cubicBezTo>
                    <a:pt x="5564" y="812"/>
                    <a:pt x="6822" y="1004"/>
                    <a:pt x="8035" y="1387"/>
                  </a:cubicBezTo>
                  <a:cubicBezTo>
                    <a:pt x="8075" y="1399"/>
                    <a:pt x="8116" y="1406"/>
                    <a:pt x="8156" y="1406"/>
                  </a:cubicBezTo>
                  <a:lnTo>
                    <a:pt x="8156" y="1404"/>
                  </a:lnTo>
                  <a:cubicBezTo>
                    <a:pt x="8157" y="1404"/>
                    <a:pt x="8158" y="1404"/>
                    <a:pt x="8159" y="1404"/>
                  </a:cubicBezTo>
                  <a:cubicBezTo>
                    <a:pt x="8359" y="1404"/>
                    <a:pt x="8530" y="1260"/>
                    <a:pt x="8560" y="1061"/>
                  </a:cubicBezTo>
                  <a:cubicBezTo>
                    <a:pt x="8591" y="862"/>
                    <a:pt x="8470" y="671"/>
                    <a:pt x="8279" y="613"/>
                  </a:cubicBezTo>
                  <a:cubicBezTo>
                    <a:pt x="6986" y="205"/>
                    <a:pt x="5646" y="1"/>
                    <a:pt x="43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2" name="Google Shape;1248;p16"/>
            <p:cNvSpPr/>
            <p:nvPr/>
          </p:nvSpPr>
          <p:spPr>
            <a:xfrm>
              <a:off x="2885983"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2" y="1322"/>
                  </a:cubicBezTo>
                  <a:cubicBezTo>
                    <a:pt x="433" y="1322"/>
                    <a:pt x="434" y="1322"/>
                    <a:pt x="435" y="1322"/>
                  </a:cubicBezTo>
                  <a:lnTo>
                    <a:pt x="435"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3" name="Google Shape;1249;p16"/>
            <p:cNvSpPr/>
            <p:nvPr/>
          </p:nvSpPr>
          <p:spPr>
            <a:xfrm>
              <a:off x="2966564" y="4343521"/>
              <a:ext cx="88641" cy="27657"/>
            </a:xfrm>
            <a:custGeom>
              <a:avLst/>
              <a:gdLst/>
              <a:ahLst/>
              <a:cxnLst/>
              <a:rect l="l" t="t" r="r" b="b"/>
              <a:pathLst>
                <a:path w="4487" h="1400" extrusionOk="0">
                  <a:moveTo>
                    <a:pt x="394" y="0"/>
                  </a:moveTo>
                  <a:cubicBezTo>
                    <a:pt x="191" y="0"/>
                    <a:pt x="8" y="183"/>
                    <a:pt x="5" y="399"/>
                  </a:cubicBezTo>
                  <a:cubicBezTo>
                    <a:pt x="1" y="623"/>
                    <a:pt x="179" y="807"/>
                    <a:pt x="405" y="810"/>
                  </a:cubicBezTo>
                  <a:cubicBezTo>
                    <a:pt x="1603" y="830"/>
                    <a:pt x="2792" y="1021"/>
                    <a:pt x="3936" y="1382"/>
                  </a:cubicBezTo>
                  <a:cubicBezTo>
                    <a:pt x="3976" y="1393"/>
                    <a:pt x="4017" y="1400"/>
                    <a:pt x="4057" y="1400"/>
                  </a:cubicBezTo>
                  <a:lnTo>
                    <a:pt x="4059" y="1400"/>
                  </a:lnTo>
                  <a:cubicBezTo>
                    <a:pt x="4257" y="1399"/>
                    <a:pt x="4426" y="1252"/>
                    <a:pt x="4457" y="1055"/>
                  </a:cubicBezTo>
                  <a:cubicBezTo>
                    <a:pt x="4487" y="858"/>
                    <a:pt x="4370" y="668"/>
                    <a:pt x="4180" y="607"/>
                  </a:cubicBezTo>
                  <a:cubicBezTo>
                    <a:pt x="2961" y="225"/>
                    <a:pt x="1694" y="20"/>
                    <a:pt x="416" y="1"/>
                  </a:cubicBezTo>
                  <a:cubicBezTo>
                    <a:pt x="408" y="0"/>
                    <a:pt x="401" y="0"/>
                    <a:pt x="39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4" name="Google Shape;1250;p16"/>
            <p:cNvSpPr/>
            <p:nvPr/>
          </p:nvSpPr>
          <p:spPr>
            <a:xfrm>
              <a:off x="2885983" y="4311538"/>
              <a:ext cx="121177" cy="27716"/>
            </a:xfrm>
            <a:custGeom>
              <a:avLst/>
              <a:gdLst/>
              <a:ahLst/>
              <a:cxnLst/>
              <a:rect l="l" t="t" r="r" b="b"/>
              <a:pathLst>
                <a:path w="6134" h="1403" extrusionOk="0">
                  <a:moveTo>
                    <a:pt x="4276" y="0"/>
                  </a:moveTo>
                  <a:cubicBezTo>
                    <a:pt x="2934" y="0"/>
                    <a:pt x="1597" y="205"/>
                    <a:pt x="313" y="610"/>
                  </a:cubicBezTo>
                  <a:cubicBezTo>
                    <a:pt x="120" y="670"/>
                    <a:pt x="0" y="860"/>
                    <a:pt x="31" y="1060"/>
                  </a:cubicBezTo>
                  <a:cubicBezTo>
                    <a:pt x="60" y="1256"/>
                    <a:pt x="231" y="1402"/>
                    <a:pt x="429" y="1402"/>
                  </a:cubicBezTo>
                  <a:cubicBezTo>
                    <a:pt x="431" y="1402"/>
                    <a:pt x="433" y="1402"/>
                    <a:pt x="435"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5" name="Google Shape;1251;p16"/>
            <p:cNvSpPr/>
            <p:nvPr/>
          </p:nvSpPr>
          <p:spPr>
            <a:xfrm>
              <a:off x="3021878" y="4318748"/>
              <a:ext cx="33445" cy="20486"/>
            </a:xfrm>
            <a:custGeom>
              <a:avLst/>
              <a:gdLst/>
              <a:ahLst/>
              <a:cxnLst/>
              <a:rect l="l" t="t" r="r" b="b"/>
              <a:pathLst>
                <a:path w="1693" h="1037" extrusionOk="0">
                  <a:moveTo>
                    <a:pt x="447" y="0"/>
                  </a:moveTo>
                  <a:cubicBezTo>
                    <a:pt x="264" y="0"/>
                    <a:pt x="98" y="124"/>
                    <a:pt x="54" y="309"/>
                  </a:cubicBezTo>
                  <a:cubicBezTo>
                    <a:pt x="0" y="527"/>
                    <a:pt x="134" y="747"/>
                    <a:pt x="351" y="800"/>
                  </a:cubicBezTo>
                  <a:cubicBezTo>
                    <a:pt x="616" y="863"/>
                    <a:pt x="879" y="938"/>
                    <a:pt x="1136" y="1018"/>
                  </a:cubicBezTo>
                  <a:cubicBezTo>
                    <a:pt x="1176" y="1031"/>
                    <a:pt x="1217" y="1037"/>
                    <a:pt x="1257" y="1037"/>
                  </a:cubicBezTo>
                  <a:cubicBezTo>
                    <a:pt x="1258" y="1037"/>
                    <a:pt x="1259" y="1037"/>
                    <a:pt x="1260" y="1037"/>
                  </a:cubicBezTo>
                  <a:cubicBezTo>
                    <a:pt x="1460" y="1037"/>
                    <a:pt x="1631" y="891"/>
                    <a:pt x="1661" y="693"/>
                  </a:cubicBezTo>
                  <a:cubicBezTo>
                    <a:pt x="1692" y="495"/>
                    <a:pt x="1571" y="303"/>
                    <a:pt x="1380" y="245"/>
                  </a:cubicBezTo>
                  <a:cubicBezTo>
                    <a:pt x="1105" y="158"/>
                    <a:pt x="825" y="81"/>
                    <a:pt x="544" y="12"/>
                  </a:cubicBezTo>
                  <a:cubicBezTo>
                    <a:pt x="511" y="4"/>
                    <a:pt x="479" y="0"/>
                    <a:pt x="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6" name="Google Shape;1252;p16"/>
            <p:cNvSpPr/>
            <p:nvPr/>
          </p:nvSpPr>
          <p:spPr>
            <a:xfrm>
              <a:off x="2886042" y="4286627"/>
              <a:ext cx="33346" cy="20486"/>
            </a:xfrm>
            <a:custGeom>
              <a:avLst/>
              <a:gdLst/>
              <a:ahLst/>
              <a:cxnLst/>
              <a:rect l="l" t="t" r="r" b="b"/>
              <a:pathLst>
                <a:path w="1688" h="1037" extrusionOk="0">
                  <a:moveTo>
                    <a:pt x="1243" y="0"/>
                  </a:moveTo>
                  <a:cubicBezTo>
                    <a:pt x="1211" y="0"/>
                    <a:pt x="1178" y="4"/>
                    <a:pt x="1146" y="12"/>
                  </a:cubicBezTo>
                  <a:cubicBezTo>
                    <a:pt x="870" y="80"/>
                    <a:pt x="588" y="157"/>
                    <a:pt x="310" y="244"/>
                  </a:cubicBezTo>
                  <a:cubicBezTo>
                    <a:pt x="118" y="303"/>
                    <a:pt x="0" y="495"/>
                    <a:pt x="31" y="693"/>
                  </a:cubicBezTo>
                  <a:cubicBezTo>
                    <a:pt x="61" y="890"/>
                    <a:pt x="231" y="1037"/>
                    <a:pt x="432" y="1037"/>
                  </a:cubicBezTo>
                  <a:cubicBezTo>
                    <a:pt x="473" y="1037"/>
                    <a:pt x="514" y="1030"/>
                    <a:pt x="552" y="1018"/>
                  </a:cubicBezTo>
                  <a:cubicBezTo>
                    <a:pt x="815" y="935"/>
                    <a:pt x="1078" y="862"/>
                    <a:pt x="1337" y="800"/>
                  </a:cubicBezTo>
                  <a:cubicBezTo>
                    <a:pt x="1555" y="747"/>
                    <a:pt x="1688" y="527"/>
                    <a:pt x="1636" y="310"/>
                  </a:cubicBezTo>
                  <a:cubicBezTo>
                    <a:pt x="1590" y="125"/>
                    <a:pt x="1425" y="0"/>
                    <a:pt x="124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7" name="Google Shape;1253;p16"/>
            <p:cNvSpPr/>
            <p:nvPr/>
          </p:nvSpPr>
          <p:spPr>
            <a:xfrm>
              <a:off x="2934165" y="4279377"/>
              <a:ext cx="121098" cy="27736"/>
            </a:xfrm>
            <a:custGeom>
              <a:avLst/>
              <a:gdLst/>
              <a:ahLst/>
              <a:cxnLst/>
              <a:rect l="l" t="t" r="r" b="b"/>
              <a:pathLst>
                <a:path w="6130" h="1404" extrusionOk="0">
                  <a:moveTo>
                    <a:pt x="1858" y="1"/>
                  </a:moveTo>
                  <a:cubicBezTo>
                    <a:pt x="1366" y="1"/>
                    <a:pt x="874" y="28"/>
                    <a:pt x="384" y="83"/>
                  </a:cubicBezTo>
                  <a:cubicBezTo>
                    <a:pt x="160" y="107"/>
                    <a:pt x="1" y="309"/>
                    <a:pt x="25" y="531"/>
                  </a:cubicBezTo>
                  <a:cubicBezTo>
                    <a:pt x="48" y="738"/>
                    <a:pt x="223" y="891"/>
                    <a:pt x="426" y="891"/>
                  </a:cubicBezTo>
                  <a:cubicBezTo>
                    <a:pt x="441" y="891"/>
                    <a:pt x="457" y="890"/>
                    <a:pt x="472" y="889"/>
                  </a:cubicBezTo>
                  <a:cubicBezTo>
                    <a:pt x="932" y="837"/>
                    <a:pt x="1393" y="811"/>
                    <a:pt x="1853" y="811"/>
                  </a:cubicBezTo>
                  <a:cubicBezTo>
                    <a:pt x="3113" y="811"/>
                    <a:pt x="4369" y="1004"/>
                    <a:pt x="5576" y="1385"/>
                  </a:cubicBezTo>
                  <a:cubicBezTo>
                    <a:pt x="5616" y="1397"/>
                    <a:pt x="5657" y="1404"/>
                    <a:pt x="5697" y="1404"/>
                  </a:cubicBezTo>
                  <a:lnTo>
                    <a:pt x="5699" y="1404"/>
                  </a:lnTo>
                  <a:cubicBezTo>
                    <a:pt x="5899" y="1404"/>
                    <a:pt x="6069" y="1257"/>
                    <a:pt x="6099" y="1060"/>
                  </a:cubicBezTo>
                  <a:cubicBezTo>
                    <a:pt x="6130" y="862"/>
                    <a:pt x="6011" y="672"/>
                    <a:pt x="5820" y="611"/>
                  </a:cubicBezTo>
                  <a:cubicBezTo>
                    <a:pt x="4535" y="205"/>
                    <a:pt x="3199" y="1"/>
                    <a:pt x="185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8" name="Google Shape;1254;p16"/>
            <p:cNvSpPr/>
            <p:nvPr/>
          </p:nvSpPr>
          <p:spPr>
            <a:xfrm>
              <a:off x="2669745" y="4477124"/>
              <a:ext cx="41367" cy="22323"/>
            </a:xfrm>
            <a:custGeom>
              <a:avLst/>
              <a:gdLst/>
              <a:ahLst/>
              <a:cxnLst/>
              <a:rect l="l" t="t" r="r" b="b"/>
              <a:pathLst>
                <a:path w="2094" h="1130" extrusionOk="0">
                  <a:moveTo>
                    <a:pt x="1650" y="0"/>
                  </a:moveTo>
                  <a:cubicBezTo>
                    <a:pt x="1623" y="0"/>
                    <a:pt x="1595" y="3"/>
                    <a:pt x="1567" y="9"/>
                  </a:cubicBezTo>
                  <a:cubicBezTo>
                    <a:pt x="1145" y="97"/>
                    <a:pt x="722" y="207"/>
                    <a:pt x="313" y="337"/>
                  </a:cubicBezTo>
                  <a:cubicBezTo>
                    <a:pt x="120" y="396"/>
                    <a:pt x="0" y="586"/>
                    <a:pt x="31" y="784"/>
                  </a:cubicBezTo>
                  <a:cubicBezTo>
                    <a:pt x="61" y="982"/>
                    <a:pt x="231" y="1128"/>
                    <a:pt x="428" y="1128"/>
                  </a:cubicBezTo>
                  <a:cubicBezTo>
                    <a:pt x="430" y="1128"/>
                    <a:pt x="432" y="1128"/>
                    <a:pt x="434" y="1128"/>
                  </a:cubicBezTo>
                  <a:lnTo>
                    <a:pt x="434" y="1129"/>
                  </a:lnTo>
                  <a:cubicBezTo>
                    <a:pt x="476" y="1129"/>
                    <a:pt x="517" y="1122"/>
                    <a:pt x="556" y="1111"/>
                  </a:cubicBezTo>
                  <a:cubicBezTo>
                    <a:pt x="941" y="990"/>
                    <a:pt x="1338" y="886"/>
                    <a:pt x="1734" y="803"/>
                  </a:cubicBezTo>
                  <a:cubicBezTo>
                    <a:pt x="1953" y="756"/>
                    <a:pt x="2093" y="542"/>
                    <a:pt x="2047" y="323"/>
                  </a:cubicBezTo>
                  <a:cubicBezTo>
                    <a:pt x="2008" y="131"/>
                    <a:pt x="1838" y="0"/>
                    <a:pt x="165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99" name="Google Shape;1255;p16"/>
            <p:cNvSpPr/>
            <p:nvPr/>
          </p:nvSpPr>
          <p:spPr>
            <a:xfrm>
              <a:off x="2726046" y="4471711"/>
              <a:ext cx="113038" cy="27697"/>
            </a:xfrm>
            <a:custGeom>
              <a:avLst/>
              <a:gdLst/>
              <a:ahLst/>
              <a:cxnLst/>
              <a:rect l="l" t="t" r="r" b="b"/>
              <a:pathLst>
                <a:path w="5722" h="1402" extrusionOk="0">
                  <a:moveTo>
                    <a:pt x="1441" y="0"/>
                  </a:moveTo>
                  <a:cubicBezTo>
                    <a:pt x="1091" y="0"/>
                    <a:pt x="741" y="14"/>
                    <a:pt x="391" y="42"/>
                  </a:cubicBezTo>
                  <a:cubicBezTo>
                    <a:pt x="167" y="59"/>
                    <a:pt x="1" y="254"/>
                    <a:pt x="18" y="478"/>
                  </a:cubicBezTo>
                  <a:cubicBezTo>
                    <a:pt x="35" y="690"/>
                    <a:pt x="212" y="851"/>
                    <a:pt x="421" y="851"/>
                  </a:cubicBezTo>
                  <a:cubicBezTo>
                    <a:pt x="432" y="851"/>
                    <a:pt x="443" y="851"/>
                    <a:pt x="454" y="850"/>
                  </a:cubicBezTo>
                  <a:cubicBezTo>
                    <a:pt x="783" y="824"/>
                    <a:pt x="1113" y="811"/>
                    <a:pt x="1442" y="811"/>
                  </a:cubicBezTo>
                  <a:cubicBezTo>
                    <a:pt x="2703" y="811"/>
                    <a:pt x="3959" y="1003"/>
                    <a:pt x="5165" y="1383"/>
                  </a:cubicBezTo>
                  <a:cubicBezTo>
                    <a:pt x="5205" y="1396"/>
                    <a:pt x="5246" y="1402"/>
                    <a:pt x="5288" y="1402"/>
                  </a:cubicBezTo>
                  <a:cubicBezTo>
                    <a:pt x="5289" y="1402"/>
                    <a:pt x="5290" y="1402"/>
                    <a:pt x="5291" y="1402"/>
                  </a:cubicBezTo>
                  <a:cubicBezTo>
                    <a:pt x="5489" y="1402"/>
                    <a:pt x="5660" y="1256"/>
                    <a:pt x="5691" y="1058"/>
                  </a:cubicBezTo>
                  <a:cubicBezTo>
                    <a:pt x="5721" y="860"/>
                    <a:pt x="5600" y="668"/>
                    <a:pt x="5409" y="611"/>
                  </a:cubicBezTo>
                  <a:cubicBezTo>
                    <a:pt x="4122" y="205"/>
                    <a:pt x="2785" y="0"/>
                    <a:pt x="14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0" name="Google Shape;1256;p16"/>
            <p:cNvSpPr/>
            <p:nvPr/>
          </p:nvSpPr>
          <p:spPr>
            <a:xfrm>
              <a:off x="2669330" y="4439530"/>
              <a:ext cx="169616" cy="27756"/>
            </a:xfrm>
            <a:custGeom>
              <a:avLst/>
              <a:gdLst/>
              <a:ahLst/>
              <a:cxnLst/>
              <a:rect l="l" t="t" r="r" b="b"/>
              <a:pathLst>
                <a:path w="8586" h="1405" extrusionOk="0">
                  <a:moveTo>
                    <a:pt x="4306" y="0"/>
                  </a:moveTo>
                  <a:cubicBezTo>
                    <a:pt x="2966" y="0"/>
                    <a:pt x="1626" y="204"/>
                    <a:pt x="334" y="612"/>
                  </a:cubicBezTo>
                  <a:cubicBezTo>
                    <a:pt x="120" y="679"/>
                    <a:pt x="0" y="907"/>
                    <a:pt x="68" y="1121"/>
                  </a:cubicBezTo>
                  <a:cubicBezTo>
                    <a:pt x="123" y="1294"/>
                    <a:pt x="282" y="1405"/>
                    <a:pt x="455" y="1405"/>
                  </a:cubicBezTo>
                  <a:cubicBezTo>
                    <a:pt x="495" y="1405"/>
                    <a:pt x="536" y="1399"/>
                    <a:pt x="576" y="1387"/>
                  </a:cubicBezTo>
                  <a:cubicBezTo>
                    <a:pt x="1790" y="1003"/>
                    <a:pt x="3048" y="811"/>
                    <a:pt x="4307" y="811"/>
                  </a:cubicBezTo>
                  <a:cubicBezTo>
                    <a:pt x="5565" y="811"/>
                    <a:pt x="6823" y="1003"/>
                    <a:pt x="8036" y="1387"/>
                  </a:cubicBezTo>
                  <a:cubicBezTo>
                    <a:pt x="8076" y="1399"/>
                    <a:pt x="8117" y="1405"/>
                    <a:pt x="8159" y="1405"/>
                  </a:cubicBezTo>
                  <a:lnTo>
                    <a:pt x="8158" y="1403"/>
                  </a:lnTo>
                  <a:cubicBezTo>
                    <a:pt x="8356" y="1402"/>
                    <a:pt x="8525" y="1256"/>
                    <a:pt x="8554" y="1060"/>
                  </a:cubicBezTo>
                  <a:cubicBezTo>
                    <a:pt x="8585" y="863"/>
                    <a:pt x="8469" y="673"/>
                    <a:pt x="8279" y="612"/>
                  </a:cubicBezTo>
                  <a:cubicBezTo>
                    <a:pt x="6986" y="204"/>
                    <a:pt x="5646" y="0"/>
                    <a:pt x="430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1" name="Google Shape;1257;p16"/>
            <p:cNvSpPr/>
            <p:nvPr/>
          </p:nvSpPr>
          <p:spPr>
            <a:xfrm>
              <a:off x="2669745" y="4407666"/>
              <a:ext cx="104899" cy="27677"/>
            </a:xfrm>
            <a:custGeom>
              <a:avLst/>
              <a:gdLst/>
              <a:ahLst/>
              <a:cxnLst/>
              <a:rect l="l" t="t" r="r" b="b"/>
              <a:pathLst>
                <a:path w="5310" h="1401" extrusionOk="0">
                  <a:moveTo>
                    <a:pt x="4281" y="0"/>
                  </a:moveTo>
                  <a:cubicBezTo>
                    <a:pt x="2936" y="0"/>
                    <a:pt x="1598" y="205"/>
                    <a:pt x="313" y="609"/>
                  </a:cubicBezTo>
                  <a:cubicBezTo>
                    <a:pt x="120" y="668"/>
                    <a:pt x="0" y="859"/>
                    <a:pt x="31" y="1057"/>
                  </a:cubicBezTo>
                  <a:cubicBezTo>
                    <a:pt x="61" y="1255"/>
                    <a:pt x="231" y="1400"/>
                    <a:pt x="428" y="1400"/>
                  </a:cubicBezTo>
                  <a:cubicBezTo>
                    <a:pt x="430" y="1400"/>
                    <a:pt x="432" y="1400"/>
                    <a:pt x="434" y="1400"/>
                  </a:cubicBezTo>
                  <a:cubicBezTo>
                    <a:pt x="476" y="1400"/>
                    <a:pt x="517" y="1395"/>
                    <a:pt x="556" y="1382"/>
                  </a:cubicBezTo>
                  <a:cubicBezTo>
                    <a:pt x="1761" y="1003"/>
                    <a:pt x="3017" y="810"/>
                    <a:pt x="4278" y="810"/>
                  </a:cubicBezTo>
                  <a:cubicBezTo>
                    <a:pt x="4477" y="810"/>
                    <a:pt x="4676" y="815"/>
                    <a:pt x="4875" y="825"/>
                  </a:cubicBezTo>
                  <a:cubicBezTo>
                    <a:pt x="4881" y="825"/>
                    <a:pt x="4887" y="825"/>
                    <a:pt x="4893" y="825"/>
                  </a:cubicBezTo>
                  <a:cubicBezTo>
                    <a:pt x="5108" y="825"/>
                    <a:pt x="5288" y="657"/>
                    <a:pt x="5299" y="439"/>
                  </a:cubicBezTo>
                  <a:cubicBezTo>
                    <a:pt x="5310" y="215"/>
                    <a:pt x="5137" y="25"/>
                    <a:pt x="4913" y="15"/>
                  </a:cubicBezTo>
                  <a:cubicBezTo>
                    <a:pt x="4702" y="5"/>
                    <a:pt x="4491" y="0"/>
                    <a:pt x="4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2" name="Google Shape;1258;p16"/>
            <p:cNvSpPr/>
            <p:nvPr/>
          </p:nvSpPr>
          <p:spPr>
            <a:xfrm>
              <a:off x="2789796" y="4411478"/>
              <a:ext cx="49289" cy="23864"/>
            </a:xfrm>
            <a:custGeom>
              <a:avLst/>
              <a:gdLst/>
              <a:ahLst/>
              <a:cxnLst/>
              <a:rect l="l" t="t" r="r" b="b"/>
              <a:pathLst>
                <a:path w="2495" h="1208" extrusionOk="0">
                  <a:moveTo>
                    <a:pt x="438" y="1"/>
                  </a:moveTo>
                  <a:cubicBezTo>
                    <a:pt x="245" y="1"/>
                    <a:pt x="73" y="139"/>
                    <a:pt x="38" y="336"/>
                  </a:cubicBezTo>
                  <a:cubicBezTo>
                    <a:pt x="0" y="557"/>
                    <a:pt x="147" y="767"/>
                    <a:pt x="368" y="806"/>
                  </a:cubicBezTo>
                  <a:cubicBezTo>
                    <a:pt x="900" y="899"/>
                    <a:pt x="1423" y="1027"/>
                    <a:pt x="1938" y="1189"/>
                  </a:cubicBezTo>
                  <a:cubicBezTo>
                    <a:pt x="1978" y="1202"/>
                    <a:pt x="2019" y="1207"/>
                    <a:pt x="2061" y="1207"/>
                  </a:cubicBezTo>
                  <a:cubicBezTo>
                    <a:pt x="2062" y="1207"/>
                    <a:pt x="2063" y="1207"/>
                    <a:pt x="2064" y="1207"/>
                  </a:cubicBezTo>
                  <a:cubicBezTo>
                    <a:pt x="2262" y="1207"/>
                    <a:pt x="2433" y="1062"/>
                    <a:pt x="2464" y="864"/>
                  </a:cubicBezTo>
                  <a:cubicBezTo>
                    <a:pt x="2494" y="666"/>
                    <a:pt x="2373" y="474"/>
                    <a:pt x="2182" y="416"/>
                  </a:cubicBezTo>
                  <a:cubicBezTo>
                    <a:pt x="1633" y="243"/>
                    <a:pt x="1074" y="107"/>
                    <a:pt x="508" y="7"/>
                  </a:cubicBezTo>
                  <a:cubicBezTo>
                    <a:pt x="485" y="3"/>
                    <a:pt x="461" y="1"/>
                    <a:pt x="43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3" name="Google Shape;1259;p16"/>
            <p:cNvSpPr/>
            <p:nvPr/>
          </p:nvSpPr>
          <p:spPr>
            <a:xfrm>
              <a:off x="2669745" y="4375524"/>
              <a:ext cx="153575" cy="27697"/>
            </a:xfrm>
            <a:custGeom>
              <a:avLst/>
              <a:gdLst/>
              <a:ahLst/>
              <a:cxnLst/>
              <a:rect l="l" t="t" r="r" b="b"/>
              <a:pathLst>
                <a:path w="7774" h="1402" extrusionOk="0">
                  <a:moveTo>
                    <a:pt x="4288" y="1"/>
                  </a:moveTo>
                  <a:cubicBezTo>
                    <a:pt x="2946" y="1"/>
                    <a:pt x="1605" y="205"/>
                    <a:pt x="313" y="611"/>
                  </a:cubicBezTo>
                  <a:cubicBezTo>
                    <a:pt x="120" y="668"/>
                    <a:pt x="0" y="860"/>
                    <a:pt x="31" y="1058"/>
                  </a:cubicBezTo>
                  <a:cubicBezTo>
                    <a:pt x="61" y="1256"/>
                    <a:pt x="232" y="1402"/>
                    <a:pt x="431" y="1402"/>
                  </a:cubicBezTo>
                  <a:cubicBezTo>
                    <a:pt x="432" y="1402"/>
                    <a:pt x="433" y="1402"/>
                    <a:pt x="434" y="1402"/>
                  </a:cubicBezTo>
                  <a:cubicBezTo>
                    <a:pt x="475" y="1402"/>
                    <a:pt x="515" y="1396"/>
                    <a:pt x="555" y="1383"/>
                  </a:cubicBezTo>
                  <a:cubicBezTo>
                    <a:pt x="1767" y="1002"/>
                    <a:pt x="3025" y="811"/>
                    <a:pt x="4285" y="811"/>
                  </a:cubicBezTo>
                  <a:cubicBezTo>
                    <a:pt x="5273" y="811"/>
                    <a:pt x="6262" y="929"/>
                    <a:pt x="7230" y="1165"/>
                  </a:cubicBezTo>
                  <a:cubicBezTo>
                    <a:pt x="7262" y="1173"/>
                    <a:pt x="7294" y="1176"/>
                    <a:pt x="7326" y="1176"/>
                  </a:cubicBezTo>
                  <a:cubicBezTo>
                    <a:pt x="7509" y="1176"/>
                    <a:pt x="7674" y="1053"/>
                    <a:pt x="7720" y="867"/>
                  </a:cubicBezTo>
                  <a:cubicBezTo>
                    <a:pt x="7773" y="649"/>
                    <a:pt x="7640" y="430"/>
                    <a:pt x="7421" y="377"/>
                  </a:cubicBezTo>
                  <a:cubicBezTo>
                    <a:pt x="6391" y="126"/>
                    <a:pt x="5339" y="1"/>
                    <a:pt x="428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4" name="Google Shape;1260;p16"/>
            <p:cNvSpPr/>
            <p:nvPr/>
          </p:nvSpPr>
          <p:spPr>
            <a:xfrm>
              <a:off x="2669745" y="4345062"/>
              <a:ext cx="65093" cy="26156"/>
            </a:xfrm>
            <a:custGeom>
              <a:avLst/>
              <a:gdLst/>
              <a:ahLst/>
              <a:cxnLst/>
              <a:rect l="l" t="t" r="r" b="b"/>
              <a:pathLst>
                <a:path w="3295" h="1324" extrusionOk="0">
                  <a:moveTo>
                    <a:pt x="2869" y="0"/>
                  </a:moveTo>
                  <a:cubicBezTo>
                    <a:pt x="2854" y="0"/>
                    <a:pt x="2838" y="1"/>
                    <a:pt x="2823" y="3"/>
                  </a:cubicBezTo>
                  <a:cubicBezTo>
                    <a:pt x="1971" y="97"/>
                    <a:pt x="1131" y="273"/>
                    <a:pt x="313" y="531"/>
                  </a:cubicBezTo>
                  <a:cubicBezTo>
                    <a:pt x="120" y="589"/>
                    <a:pt x="0" y="780"/>
                    <a:pt x="31" y="979"/>
                  </a:cubicBezTo>
                  <a:cubicBezTo>
                    <a:pt x="61" y="1176"/>
                    <a:pt x="232" y="1322"/>
                    <a:pt x="431" y="1322"/>
                  </a:cubicBezTo>
                  <a:cubicBezTo>
                    <a:pt x="432" y="1322"/>
                    <a:pt x="433" y="1322"/>
                    <a:pt x="434" y="1322"/>
                  </a:cubicBezTo>
                  <a:lnTo>
                    <a:pt x="434" y="1323"/>
                  </a:lnTo>
                  <a:cubicBezTo>
                    <a:pt x="476" y="1323"/>
                    <a:pt x="517" y="1316"/>
                    <a:pt x="556" y="1304"/>
                  </a:cubicBezTo>
                  <a:cubicBezTo>
                    <a:pt x="1323" y="1063"/>
                    <a:pt x="2113" y="897"/>
                    <a:pt x="2913" y="808"/>
                  </a:cubicBezTo>
                  <a:cubicBezTo>
                    <a:pt x="3135" y="783"/>
                    <a:pt x="3294" y="583"/>
                    <a:pt x="3270" y="361"/>
                  </a:cubicBezTo>
                  <a:cubicBezTo>
                    <a:pt x="3247" y="154"/>
                    <a:pt x="3072" y="0"/>
                    <a:pt x="286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5" name="Google Shape;1261;p16"/>
            <p:cNvSpPr/>
            <p:nvPr/>
          </p:nvSpPr>
          <p:spPr>
            <a:xfrm>
              <a:off x="2750325" y="4343482"/>
              <a:ext cx="72738" cy="23252"/>
            </a:xfrm>
            <a:custGeom>
              <a:avLst/>
              <a:gdLst/>
              <a:ahLst/>
              <a:cxnLst/>
              <a:rect l="l" t="t" r="r" b="b"/>
              <a:pathLst>
                <a:path w="3682" h="1177" extrusionOk="0">
                  <a:moveTo>
                    <a:pt x="394" y="1"/>
                  </a:moveTo>
                  <a:cubicBezTo>
                    <a:pt x="173" y="1"/>
                    <a:pt x="8" y="184"/>
                    <a:pt x="5" y="401"/>
                  </a:cubicBezTo>
                  <a:cubicBezTo>
                    <a:pt x="1" y="625"/>
                    <a:pt x="179" y="809"/>
                    <a:pt x="403" y="812"/>
                  </a:cubicBezTo>
                  <a:cubicBezTo>
                    <a:pt x="1329" y="828"/>
                    <a:pt x="2252" y="946"/>
                    <a:pt x="3151" y="1164"/>
                  </a:cubicBezTo>
                  <a:cubicBezTo>
                    <a:pt x="3183" y="1173"/>
                    <a:pt x="3216" y="1177"/>
                    <a:pt x="3248" y="1177"/>
                  </a:cubicBezTo>
                  <a:cubicBezTo>
                    <a:pt x="3250" y="1177"/>
                    <a:pt x="3252" y="1177"/>
                    <a:pt x="3254" y="1177"/>
                  </a:cubicBezTo>
                  <a:cubicBezTo>
                    <a:pt x="3460" y="1177"/>
                    <a:pt x="3633" y="1024"/>
                    <a:pt x="3658" y="819"/>
                  </a:cubicBezTo>
                  <a:cubicBezTo>
                    <a:pt x="3682" y="614"/>
                    <a:pt x="3547" y="422"/>
                    <a:pt x="3344" y="377"/>
                  </a:cubicBezTo>
                  <a:cubicBezTo>
                    <a:pt x="2385" y="144"/>
                    <a:pt x="1403" y="18"/>
                    <a:pt x="416" y="1"/>
                  </a:cubicBezTo>
                  <a:cubicBezTo>
                    <a:pt x="409" y="1"/>
                    <a:pt x="401" y="1"/>
                    <a:pt x="3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6" name="Google Shape;1262;p16"/>
            <p:cNvSpPr/>
            <p:nvPr/>
          </p:nvSpPr>
          <p:spPr>
            <a:xfrm>
              <a:off x="2669745" y="4311538"/>
              <a:ext cx="121177" cy="27716"/>
            </a:xfrm>
            <a:custGeom>
              <a:avLst/>
              <a:gdLst/>
              <a:ahLst/>
              <a:cxnLst/>
              <a:rect l="l" t="t" r="r" b="b"/>
              <a:pathLst>
                <a:path w="6134" h="1403" extrusionOk="0">
                  <a:moveTo>
                    <a:pt x="4276" y="0"/>
                  </a:moveTo>
                  <a:cubicBezTo>
                    <a:pt x="2934" y="0"/>
                    <a:pt x="1597" y="205"/>
                    <a:pt x="313" y="610"/>
                  </a:cubicBezTo>
                  <a:cubicBezTo>
                    <a:pt x="120" y="670"/>
                    <a:pt x="0" y="860"/>
                    <a:pt x="31" y="1058"/>
                  </a:cubicBezTo>
                  <a:cubicBezTo>
                    <a:pt x="61" y="1256"/>
                    <a:pt x="231" y="1402"/>
                    <a:pt x="428" y="1402"/>
                  </a:cubicBezTo>
                  <a:cubicBezTo>
                    <a:pt x="430" y="1402"/>
                    <a:pt x="432" y="1402"/>
                    <a:pt x="434" y="1402"/>
                  </a:cubicBezTo>
                  <a:lnTo>
                    <a:pt x="435" y="1403"/>
                  </a:lnTo>
                  <a:cubicBezTo>
                    <a:pt x="476" y="1403"/>
                    <a:pt x="517" y="1396"/>
                    <a:pt x="556" y="1385"/>
                  </a:cubicBezTo>
                  <a:cubicBezTo>
                    <a:pt x="1764" y="1003"/>
                    <a:pt x="3019" y="810"/>
                    <a:pt x="4280" y="810"/>
                  </a:cubicBezTo>
                  <a:cubicBezTo>
                    <a:pt x="4740" y="810"/>
                    <a:pt x="5201" y="836"/>
                    <a:pt x="5660" y="888"/>
                  </a:cubicBezTo>
                  <a:cubicBezTo>
                    <a:pt x="5677" y="890"/>
                    <a:pt x="5694" y="891"/>
                    <a:pt x="5711" y="891"/>
                  </a:cubicBezTo>
                  <a:cubicBezTo>
                    <a:pt x="5914" y="891"/>
                    <a:pt x="6087" y="737"/>
                    <a:pt x="6108" y="530"/>
                  </a:cubicBezTo>
                  <a:cubicBezTo>
                    <a:pt x="6133" y="308"/>
                    <a:pt x="5973" y="107"/>
                    <a:pt x="5751" y="83"/>
                  </a:cubicBezTo>
                  <a:cubicBezTo>
                    <a:pt x="5260" y="27"/>
                    <a:pt x="4767" y="0"/>
                    <a:pt x="42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7" name="Google Shape;1263;p16"/>
            <p:cNvSpPr/>
            <p:nvPr/>
          </p:nvSpPr>
          <p:spPr>
            <a:xfrm>
              <a:off x="2669824" y="4286627"/>
              <a:ext cx="33327" cy="20486"/>
            </a:xfrm>
            <a:custGeom>
              <a:avLst/>
              <a:gdLst/>
              <a:ahLst/>
              <a:cxnLst/>
              <a:rect l="l" t="t" r="r" b="b"/>
              <a:pathLst>
                <a:path w="1687" h="1037" extrusionOk="0">
                  <a:moveTo>
                    <a:pt x="1242" y="0"/>
                  </a:moveTo>
                  <a:cubicBezTo>
                    <a:pt x="1210" y="0"/>
                    <a:pt x="1177" y="4"/>
                    <a:pt x="1145" y="12"/>
                  </a:cubicBezTo>
                  <a:cubicBezTo>
                    <a:pt x="869" y="80"/>
                    <a:pt x="587" y="157"/>
                    <a:pt x="309" y="244"/>
                  </a:cubicBezTo>
                  <a:cubicBezTo>
                    <a:pt x="119" y="305"/>
                    <a:pt x="0" y="495"/>
                    <a:pt x="30" y="692"/>
                  </a:cubicBezTo>
                  <a:cubicBezTo>
                    <a:pt x="61" y="890"/>
                    <a:pt x="230" y="1037"/>
                    <a:pt x="430" y="1037"/>
                  </a:cubicBezTo>
                  <a:cubicBezTo>
                    <a:pt x="472" y="1037"/>
                    <a:pt x="513" y="1030"/>
                    <a:pt x="552" y="1018"/>
                  </a:cubicBezTo>
                  <a:cubicBezTo>
                    <a:pt x="814" y="935"/>
                    <a:pt x="1077" y="862"/>
                    <a:pt x="1336" y="800"/>
                  </a:cubicBezTo>
                  <a:cubicBezTo>
                    <a:pt x="1555" y="747"/>
                    <a:pt x="1687" y="527"/>
                    <a:pt x="1635" y="310"/>
                  </a:cubicBezTo>
                  <a:cubicBezTo>
                    <a:pt x="1589" y="125"/>
                    <a:pt x="1424" y="0"/>
                    <a:pt x="12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8" name="Google Shape;1264;p16"/>
            <p:cNvSpPr/>
            <p:nvPr/>
          </p:nvSpPr>
          <p:spPr>
            <a:xfrm>
              <a:off x="2717927" y="4279396"/>
              <a:ext cx="105116" cy="23271"/>
            </a:xfrm>
            <a:custGeom>
              <a:avLst/>
              <a:gdLst/>
              <a:ahLst/>
              <a:cxnLst/>
              <a:rect l="l" t="t" r="r" b="b"/>
              <a:pathLst>
                <a:path w="5321" h="1178" extrusionOk="0">
                  <a:moveTo>
                    <a:pt x="1849" y="1"/>
                  </a:moveTo>
                  <a:cubicBezTo>
                    <a:pt x="1360" y="1"/>
                    <a:pt x="871" y="28"/>
                    <a:pt x="384" y="82"/>
                  </a:cubicBezTo>
                  <a:cubicBezTo>
                    <a:pt x="161" y="106"/>
                    <a:pt x="1" y="308"/>
                    <a:pt x="25" y="530"/>
                  </a:cubicBezTo>
                  <a:cubicBezTo>
                    <a:pt x="48" y="737"/>
                    <a:pt x="223" y="890"/>
                    <a:pt x="426" y="890"/>
                  </a:cubicBezTo>
                  <a:cubicBezTo>
                    <a:pt x="441" y="890"/>
                    <a:pt x="457" y="889"/>
                    <a:pt x="472" y="888"/>
                  </a:cubicBezTo>
                  <a:cubicBezTo>
                    <a:pt x="929" y="837"/>
                    <a:pt x="1388" y="812"/>
                    <a:pt x="1845" y="812"/>
                  </a:cubicBezTo>
                  <a:cubicBezTo>
                    <a:pt x="2837" y="812"/>
                    <a:pt x="3825" y="930"/>
                    <a:pt x="4791" y="1165"/>
                  </a:cubicBezTo>
                  <a:cubicBezTo>
                    <a:pt x="4823" y="1173"/>
                    <a:pt x="4856" y="1176"/>
                    <a:pt x="4888" y="1178"/>
                  </a:cubicBezTo>
                  <a:cubicBezTo>
                    <a:pt x="4890" y="1178"/>
                    <a:pt x="4892" y="1178"/>
                    <a:pt x="4894" y="1178"/>
                  </a:cubicBezTo>
                  <a:cubicBezTo>
                    <a:pt x="5098" y="1178"/>
                    <a:pt x="5273" y="1024"/>
                    <a:pt x="5296" y="820"/>
                  </a:cubicBezTo>
                  <a:cubicBezTo>
                    <a:pt x="5320" y="614"/>
                    <a:pt x="5187" y="423"/>
                    <a:pt x="4984" y="378"/>
                  </a:cubicBezTo>
                  <a:cubicBezTo>
                    <a:pt x="3956" y="127"/>
                    <a:pt x="2904" y="1"/>
                    <a:pt x="18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209" name="Google Shape;1265;p16"/>
            <p:cNvSpPr/>
            <p:nvPr/>
          </p:nvSpPr>
          <p:spPr>
            <a:xfrm>
              <a:off x="2814450" y="4243126"/>
              <a:ext cx="48103" cy="148439"/>
            </a:xfrm>
            <a:custGeom>
              <a:avLst/>
              <a:gdLst/>
              <a:ahLst/>
              <a:cxnLst/>
              <a:rect l="l" t="t" r="r" b="b"/>
              <a:pathLst>
                <a:path w="2435" h="7514" extrusionOk="0">
                  <a:moveTo>
                    <a:pt x="205" y="0"/>
                  </a:moveTo>
                  <a:cubicBezTo>
                    <a:pt x="95" y="0"/>
                    <a:pt x="1" y="89"/>
                    <a:pt x="1" y="205"/>
                  </a:cubicBezTo>
                  <a:lnTo>
                    <a:pt x="2" y="7310"/>
                  </a:lnTo>
                  <a:cubicBezTo>
                    <a:pt x="2" y="7429"/>
                    <a:pt x="100" y="7513"/>
                    <a:pt x="205" y="7513"/>
                  </a:cubicBezTo>
                  <a:cubicBezTo>
                    <a:pt x="242" y="7513"/>
                    <a:pt x="281" y="7502"/>
                    <a:pt x="316" y="7479"/>
                  </a:cubicBezTo>
                  <a:lnTo>
                    <a:pt x="1217" y="6878"/>
                  </a:lnTo>
                  <a:lnTo>
                    <a:pt x="2119" y="7479"/>
                  </a:lnTo>
                  <a:cubicBezTo>
                    <a:pt x="2154" y="7502"/>
                    <a:pt x="2193" y="7513"/>
                    <a:pt x="2230" y="7513"/>
                  </a:cubicBezTo>
                  <a:cubicBezTo>
                    <a:pt x="2335" y="7513"/>
                    <a:pt x="2433" y="7429"/>
                    <a:pt x="2433" y="7310"/>
                  </a:cubicBezTo>
                  <a:lnTo>
                    <a:pt x="2433" y="1060"/>
                  </a:lnTo>
                  <a:cubicBezTo>
                    <a:pt x="2435" y="899"/>
                    <a:pt x="2340" y="753"/>
                    <a:pt x="2194" y="687"/>
                  </a:cubicBezTo>
                  <a:cubicBezTo>
                    <a:pt x="1567" y="409"/>
                    <a:pt x="919" y="181"/>
                    <a:pt x="256" y="7"/>
                  </a:cubicBezTo>
                  <a:cubicBezTo>
                    <a:pt x="239" y="2"/>
                    <a:pt x="222" y="0"/>
                    <a:pt x="2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nvGrpSpPr>
          <p:cNvPr id="171" name="Google Shape;630;p12"/>
          <p:cNvGrpSpPr/>
          <p:nvPr/>
        </p:nvGrpSpPr>
        <p:grpSpPr>
          <a:xfrm>
            <a:off x="1195740" y="1132470"/>
            <a:ext cx="2033506" cy="4328743"/>
            <a:chOff x="2207566" y="927199"/>
            <a:chExt cx="2848686" cy="4288128"/>
          </a:xfrm>
        </p:grpSpPr>
        <p:grpSp>
          <p:nvGrpSpPr>
            <p:cNvPr id="172" name="Google Shape;631;p12"/>
            <p:cNvGrpSpPr/>
            <p:nvPr/>
          </p:nvGrpSpPr>
          <p:grpSpPr>
            <a:xfrm>
              <a:off x="2207566" y="927199"/>
              <a:ext cx="2848686" cy="4288128"/>
              <a:chOff x="2093900" y="310700"/>
              <a:chExt cx="3431325" cy="5165175"/>
            </a:xfrm>
          </p:grpSpPr>
          <p:sp>
            <p:nvSpPr>
              <p:cNvPr id="174" name="Google Shape;632;p12"/>
              <p:cNvSpPr/>
              <p:nvPr/>
            </p:nvSpPr>
            <p:spPr>
              <a:xfrm>
                <a:off x="2234900" y="3224125"/>
                <a:ext cx="392875" cy="878050"/>
              </a:xfrm>
              <a:custGeom>
                <a:avLst/>
                <a:gdLst/>
                <a:ahLst/>
                <a:cxnLst/>
                <a:rect l="l" t="t" r="r" b="b"/>
                <a:pathLst>
                  <a:path w="15715" h="35122" extrusionOk="0">
                    <a:moveTo>
                      <a:pt x="9804" y="0"/>
                    </a:moveTo>
                    <a:lnTo>
                      <a:pt x="9695" y="71"/>
                    </a:lnTo>
                    <a:lnTo>
                      <a:pt x="2431" y="4775"/>
                    </a:lnTo>
                    <a:lnTo>
                      <a:pt x="1" y="23049"/>
                    </a:lnTo>
                    <a:lnTo>
                      <a:pt x="3" y="23054"/>
                    </a:lnTo>
                    <a:lnTo>
                      <a:pt x="5316" y="34945"/>
                    </a:lnTo>
                    <a:lnTo>
                      <a:pt x="5396" y="35122"/>
                    </a:lnTo>
                    <a:lnTo>
                      <a:pt x="13157" y="25023"/>
                    </a:lnTo>
                    <a:lnTo>
                      <a:pt x="13159" y="25013"/>
                    </a:lnTo>
                    <a:lnTo>
                      <a:pt x="15684" y="6586"/>
                    </a:lnTo>
                    <a:lnTo>
                      <a:pt x="15715" y="6356"/>
                    </a:lnTo>
                    <a:lnTo>
                      <a:pt x="9804"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nvGrpSpPr>
              <p:cNvPr id="175" name="Google Shape;633;p12"/>
              <p:cNvGrpSpPr/>
              <p:nvPr/>
            </p:nvGrpSpPr>
            <p:grpSpPr>
              <a:xfrm>
                <a:off x="2093900" y="310700"/>
                <a:ext cx="3431325" cy="5165175"/>
                <a:chOff x="2093900" y="310700"/>
                <a:chExt cx="3431325" cy="5165175"/>
              </a:xfrm>
            </p:grpSpPr>
            <p:sp>
              <p:nvSpPr>
                <p:cNvPr id="176" name="Google Shape;634;p12"/>
                <p:cNvSpPr/>
                <p:nvPr/>
              </p:nvSpPr>
              <p:spPr>
                <a:xfrm>
                  <a:off x="2093900" y="3223450"/>
                  <a:ext cx="392675" cy="878075"/>
                </a:xfrm>
                <a:custGeom>
                  <a:avLst/>
                  <a:gdLst/>
                  <a:ahLst/>
                  <a:cxnLst/>
                  <a:rect l="l" t="t" r="r" b="b"/>
                  <a:pathLst>
                    <a:path w="15707" h="35123" extrusionOk="0">
                      <a:moveTo>
                        <a:pt x="15246" y="0"/>
                      </a:moveTo>
                      <a:lnTo>
                        <a:pt x="0" y="10003"/>
                      </a:lnTo>
                      <a:lnTo>
                        <a:pt x="10839" y="35123"/>
                      </a:lnTo>
                      <a:lnTo>
                        <a:pt x="11228" y="34629"/>
                      </a:lnTo>
                      <a:lnTo>
                        <a:pt x="15706" y="503"/>
                      </a:lnTo>
                      <a:lnTo>
                        <a:pt x="15246"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77" name="Google Shape;635;p12"/>
                <p:cNvSpPr/>
                <p:nvPr/>
              </p:nvSpPr>
              <p:spPr>
                <a:xfrm>
                  <a:off x="2563875" y="3388775"/>
                  <a:ext cx="224825" cy="460675"/>
                </a:xfrm>
                <a:custGeom>
                  <a:avLst/>
                  <a:gdLst/>
                  <a:ahLst/>
                  <a:cxnLst/>
                  <a:rect l="l" t="t" r="r" b="b"/>
                  <a:pathLst>
                    <a:path w="8993" h="18427" extrusionOk="0">
                      <a:moveTo>
                        <a:pt x="2525" y="0"/>
                      </a:moveTo>
                      <a:lnTo>
                        <a:pt x="0" y="18427"/>
                      </a:lnTo>
                      <a:lnTo>
                        <a:pt x="0" y="18427"/>
                      </a:lnTo>
                      <a:lnTo>
                        <a:pt x="8992" y="7038"/>
                      </a:lnTo>
                      <a:lnTo>
                        <a:pt x="2525"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78" name="Google Shape;636;p12"/>
                <p:cNvSpPr/>
                <p:nvPr/>
              </p:nvSpPr>
              <p:spPr>
                <a:xfrm>
                  <a:off x="2093900" y="3343500"/>
                  <a:ext cx="201800" cy="456875"/>
                </a:xfrm>
                <a:custGeom>
                  <a:avLst/>
                  <a:gdLst/>
                  <a:ahLst/>
                  <a:cxnLst/>
                  <a:rect l="l" t="t" r="r" b="b"/>
                  <a:pathLst>
                    <a:path w="8072" h="18275" extrusionOk="0">
                      <a:moveTo>
                        <a:pt x="8071" y="0"/>
                      </a:moveTo>
                      <a:lnTo>
                        <a:pt x="0" y="5201"/>
                      </a:lnTo>
                      <a:lnTo>
                        <a:pt x="5641" y="18274"/>
                      </a:lnTo>
                      <a:lnTo>
                        <a:pt x="8071" y="0"/>
                      </a:lnTo>
                      <a:close/>
                    </a:path>
                  </a:pathLst>
                </a:custGeom>
                <a:solidFill>
                  <a:srgbClr val="FFD2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79" name="Google Shape;637;p12"/>
                <p:cNvSpPr/>
                <p:nvPr/>
              </p:nvSpPr>
              <p:spPr>
                <a:xfrm>
                  <a:off x="2234975" y="3800450"/>
                  <a:ext cx="132850" cy="301075"/>
                </a:xfrm>
                <a:custGeom>
                  <a:avLst/>
                  <a:gdLst/>
                  <a:ahLst/>
                  <a:cxnLst/>
                  <a:rect l="l" t="t" r="r" b="b"/>
                  <a:pathLst>
                    <a:path w="5314" h="12043" extrusionOk="0">
                      <a:moveTo>
                        <a:pt x="0" y="1"/>
                      </a:moveTo>
                      <a:lnTo>
                        <a:pt x="5196" y="12043"/>
                      </a:lnTo>
                      <a:lnTo>
                        <a:pt x="5313" y="11892"/>
                      </a:lnTo>
                      <a:lnTo>
                        <a:pt x="0" y="1"/>
                      </a:lnTo>
                      <a:close/>
                    </a:path>
                  </a:pathLst>
                </a:custGeom>
                <a:solidFill>
                  <a:srgbClr val="EFD7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80" name="Google Shape;638;p12"/>
                <p:cNvSpPr/>
                <p:nvPr/>
              </p:nvSpPr>
              <p:spPr>
                <a:xfrm>
                  <a:off x="2259125" y="3856425"/>
                  <a:ext cx="278500" cy="252225"/>
                </a:xfrm>
                <a:custGeom>
                  <a:avLst/>
                  <a:gdLst/>
                  <a:ahLst/>
                  <a:cxnLst/>
                  <a:rect l="l" t="t" r="r" b="b"/>
                  <a:pathLst>
                    <a:path w="11140" h="10089" extrusionOk="0">
                      <a:moveTo>
                        <a:pt x="0" y="1"/>
                      </a:moveTo>
                      <a:lnTo>
                        <a:pt x="4334" y="10089"/>
                      </a:lnTo>
                      <a:lnTo>
                        <a:pt x="11140" y="1096"/>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81" name="Google Shape;639;p12"/>
                <p:cNvSpPr/>
                <p:nvPr/>
              </p:nvSpPr>
              <p:spPr>
                <a:xfrm>
                  <a:off x="2093900" y="310725"/>
                  <a:ext cx="1097275" cy="3370025"/>
                </a:xfrm>
                <a:custGeom>
                  <a:avLst/>
                  <a:gdLst/>
                  <a:ahLst/>
                  <a:cxnLst/>
                  <a:rect l="l" t="t" r="r" b="b"/>
                  <a:pathLst>
                    <a:path w="43891" h="134801" extrusionOk="0">
                      <a:moveTo>
                        <a:pt x="27125" y="1"/>
                      </a:moveTo>
                      <a:cubicBezTo>
                        <a:pt x="21184" y="1"/>
                        <a:pt x="16021" y="4405"/>
                        <a:pt x="15226" y="10456"/>
                      </a:cubicBezTo>
                      <a:lnTo>
                        <a:pt x="22" y="126311"/>
                      </a:lnTo>
                      <a:cubicBezTo>
                        <a:pt x="12" y="126379"/>
                        <a:pt x="8" y="126445"/>
                        <a:pt x="0" y="126512"/>
                      </a:cubicBezTo>
                      <a:lnTo>
                        <a:pt x="20220" y="129166"/>
                      </a:lnTo>
                      <a:cubicBezTo>
                        <a:pt x="20147" y="131683"/>
                        <a:pt x="21806" y="133953"/>
                        <a:pt x="24122" y="134801"/>
                      </a:cubicBezTo>
                      <a:lnTo>
                        <a:pt x="27770" y="130157"/>
                      </a:lnTo>
                      <a:lnTo>
                        <a:pt x="27790" y="130160"/>
                      </a:lnTo>
                      <a:cubicBezTo>
                        <a:pt x="27800" y="130094"/>
                        <a:pt x="27812" y="130028"/>
                        <a:pt x="27822" y="129961"/>
                      </a:cubicBezTo>
                      <a:lnTo>
                        <a:pt x="43028" y="14104"/>
                      </a:lnTo>
                      <a:cubicBezTo>
                        <a:pt x="43890" y="7524"/>
                        <a:pt x="39256" y="1488"/>
                        <a:pt x="32676" y="626"/>
                      </a:cubicBezTo>
                      <a:lnTo>
                        <a:pt x="28705" y="105"/>
                      </a:lnTo>
                      <a:cubicBezTo>
                        <a:pt x="28174" y="35"/>
                        <a:pt x="27647" y="1"/>
                        <a:pt x="271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82" name="Google Shape;640;p12"/>
                <p:cNvSpPr/>
                <p:nvPr/>
              </p:nvSpPr>
              <p:spPr>
                <a:xfrm>
                  <a:off x="2093900" y="314250"/>
                  <a:ext cx="746625" cy="3197588"/>
                </a:xfrm>
                <a:custGeom>
                  <a:avLst/>
                  <a:gdLst/>
                  <a:ahLst/>
                  <a:cxnLst/>
                  <a:rect l="l" t="t" r="r" b="b"/>
                  <a:pathLst>
                    <a:path w="29865" h="128948" extrusionOk="0">
                      <a:moveTo>
                        <a:pt x="27235" y="1"/>
                      </a:moveTo>
                      <a:cubicBezTo>
                        <a:pt x="21269" y="1"/>
                        <a:pt x="15993" y="4466"/>
                        <a:pt x="15198" y="10521"/>
                      </a:cubicBezTo>
                      <a:lnTo>
                        <a:pt x="0" y="126371"/>
                      </a:lnTo>
                      <a:lnTo>
                        <a:pt x="12980" y="128948"/>
                      </a:lnTo>
                      <a:lnTo>
                        <a:pt x="29865" y="242"/>
                      </a:lnTo>
                      <a:lnTo>
                        <a:pt x="28798" y="103"/>
                      </a:lnTo>
                      <a:cubicBezTo>
                        <a:pt x="28273" y="34"/>
                        <a:pt x="27752" y="1"/>
                        <a:pt x="272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83" name="Google Shape;641;p12"/>
                <p:cNvSpPr/>
                <p:nvPr/>
              </p:nvSpPr>
              <p:spPr>
                <a:xfrm>
                  <a:off x="2437400" y="310700"/>
                  <a:ext cx="753775" cy="635700"/>
                </a:xfrm>
                <a:custGeom>
                  <a:avLst/>
                  <a:gdLst/>
                  <a:ahLst/>
                  <a:cxnLst/>
                  <a:rect l="l" t="t" r="r" b="b"/>
                  <a:pathLst>
                    <a:path w="30151" h="25428" extrusionOk="0">
                      <a:moveTo>
                        <a:pt x="13385" y="1"/>
                      </a:moveTo>
                      <a:cubicBezTo>
                        <a:pt x="7444" y="1"/>
                        <a:pt x="2281" y="4406"/>
                        <a:pt x="1486" y="10455"/>
                      </a:cubicBezTo>
                      <a:lnTo>
                        <a:pt x="0" y="21779"/>
                      </a:lnTo>
                      <a:lnTo>
                        <a:pt x="27801" y="25428"/>
                      </a:lnTo>
                      <a:lnTo>
                        <a:pt x="29288" y="14104"/>
                      </a:lnTo>
                      <a:cubicBezTo>
                        <a:pt x="30150" y="7524"/>
                        <a:pt x="25516" y="1489"/>
                        <a:pt x="18936" y="627"/>
                      </a:cubicBezTo>
                      <a:lnTo>
                        <a:pt x="14964" y="104"/>
                      </a:lnTo>
                      <a:cubicBezTo>
                        <a:pt x="14433" y="35"/>
                        <a:pt x="13906" y="1"/>
                        <a:pt x="133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84" name="Google Shape;642;p12"/>
                <p:cNvSpPr/>
                <p:nvPr/>
              </p:nvSpPr>
              <p:spPr>
                <a:xfrm>
                  <a:off x="2437400" y="310725"/>
                  <a:ext cx="400800" cy="587075"/>
                </a:xfrm>
                <a:custGeom>
                  <a:avLst/>
                  <a:gdLst/>
                  <a:ahLst/>
                  <a:cxnLst/>
                  <a:rect l="l" t="t" r="r" b="b"/>
                  <a:pathLst>
                    <a:path w="16032" h="23483" extrusionOk="0">
                      <a:moveTo>
                        <a:pt x="13385" y="1"/>
                      </a:moveTo>
                      <a:cubicBezTo>
                        <a:pt x="7444" y="1"/>
                        <a:pt x="2281" y="4405"/>
                        <a:pt x="1486" y="10456"/>
                      </a:cubicBezTo>
                      <a:lnTo>
                        <a:pt x="0" y="21780"/>
                      </a:lnTo>
                      <a:lnTo>
                        <a:pt x="12982" y="23482"/>
                      </a:lnTo>
                      <a:lnTo>
                        <a:pt x="16032" y="245"/>
                      </a:lnTo>
                      <a:lnTo>
                        <a:pt x="14965" y="105"/>
                      </a:lnTo>
                      <a:cubicBezTo>
                        <a:pt x="14434" y="35"/>
                        <a:pt x="13907" y="1"/>
                        <a:pt x="1338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85" name="Google Shape;643;p12"/>
                <p:cNvSpPr/>
                <p:nvPr/>
              </p:nvSpPr>
              <p:spPr>
                <a:xfrm>
                  <a:off x="2448500" y="310725"/>
                  <a:ext cx="742675" cy="551200"/>
                </a:xfrm>
                <a:custGeom>
                  <a:avLst/>
                  <a:gdLst/>
                  <a:ahLst/>
                  <a:cxnLst/>
                  <a:rect l="l" t="t" r="r" b="b"/>
                  <a:pathLst>
                    <a:path w="29707" h="22048" extrusionOk="0">
                      <a:moveTo>
                        <a:pt x="12941" y="1"/>
                      </a:moveTo>
                      <a:cubicBezTo>
                        <a:pt x="7000" y="1"/>
                        <a:pt x="1837" y="4405"/>
                        <a:pt x="1042" y="10456"/>
                      </a:cubicBezTo>
                      <a:lnTo>
                        <a:pt x="0" y="18399"/>
                      </a:lnTo>
                      <a:lnTo>
                        <a:pt x="27802" y="22048"/>
                      </a:lnTo>
                      <a:lnTo>
                        <a:pt x="28844" y="14104"/>
                      </a:lnTo>
                      <a:cubicBezTo>
                        <a:pt x="29706" y="7524"/>
                        <a:pt x="25072" y="1488"/>
                        <a:pt x="18492" y="626"/>
                      </a:cubicBezTo>
                      <a:lnTo>
                        <a:pt x="14521" y="105"/>
                      </a:lnTo>
                      <a:cubicBezTo>
                        <a:pt x="13990" y="35"/>
                        <a:pt x="13463" y="1"/>
                        <a:pt x="129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86" name="Google Shape;644;p12"/>
                <p:cNvSpPr/>
                <p:nvPr/>
              </p:nvSpPr>
              <p:spPr>
                <a:xfrm>
                  <a:off x="2343800" y="3965575"/>
                  <a:ext cx="3181425" cy="1510300"/>
                </a:xfrm>
                <a:custGeom>
                  <a:avLst/>
                  <a:gdLst/>
                  <a:ahLst/>
                  <a:cxnLst/>
                  <a:rect l="l" t="t" r="r" b="b"/>
                  <a:pathLst>
                    <a:path w="127257" h="60412" extrusionOk="0">
                      <a:moveTo>
                        <a:pt x="58719" y="42257"/>
                      </a:moveTo>
                      <a:cubicBezTo>
                        <a:pt x="59597" y="43457"/>
                        <a:pt x="60245" y="44765"/>
                        <a:pt x="60394" y="46163"/>
                      </a:cubicBezTo>
                      <a:cubicBezTo>
                        <a:pt x="60576" y="47884"/>
                        <a:pt x="59645" y="48536"/>
                        <a:pt x="58490" y="48536"/>
                      </a:cubicBezTo>
                      <a:cubicBezTo>
                        <a:pt x="57392" y="48536"/>
                        <a:pt x="56092" y="47946"/>
                        <a:pt x="55355" y="47123"/>
                      </a:cubicBezTo>
                      <a:cubicBezTo>
                        <a:pt x="53539" y="45096"/>
                        <a:pt x="56061" y="43366"/>
                        <a:pt x="58719" y="42257"/>
                      </a:cubicBezTo>
                      <a:close/>
                      <a:moveTo>
                        <a:pt x="1853" y="1"/>
                      </a:moveTo>
                      <a:cubicBezTo>
                        <a:pt x="1574" y="1"/>
                        <a:pt x="1281" y="180"/>
                        <a:pt x="1253" y="536"/>
                      </a:cubicBezTo>
                      <a:cubicBezTo>
                        <a:pt x="460" y="10763"/>
                        <a:pt x="0" y="26455"/>
                        <a:pt x="11110" y="31677"/>
                      </a:cubicBezTo>
                      <a:cubicBezTo>
                        <a:pt x="14132" y="33097"/>
                        <a:pt x="17411" y="33565"/>
                        <a:pt x="20763" y="33565"/>
                      </a:cubicBezTo>
                      <a:cubicBezTo>
                        <a:pt x="25777" y="33565"/>
                        <a:pt x="30955" y="32518"/>
                        <a:pt x="35678" y="32046"/>
                      </a:cubicBezTo>
                      <a:cubicBezTo>
                        <a:pt x="37218" y="31893"/>
                        <a:pt x="38841" y="31743"/>
                        <a:pt x="40460" y="31743"/>
                      </a:cubicBezTo>
                      <a:cubicBezTo>
                        <a:pt x="42540" y="31743"/>
                        <a:pt x="44612" y="31990"/>
                        <a:pt x="46488" y="32795"/>
                      </a:cubicBezTo>
                      <a:cubicBezTo>
                        <a:pt x="49314" y="34005"/>
                        <a:pt x="51932" y="35937"/>
                        <a:pt x="54291" y="37873"/>
                      </a:cubicBezTo>
                      <a:cubicBezTo>
                        <a:pt x="55463" y="38835"/>
                        <a:pt x="56815" y="39991"/>
                        <a:pt x="57952" y="41300"/>
                      </a:cubicBezTo>
                      <a:cubicBezTo>
                        <a:pt x="55838" y="42264"/>
                        <a:pt x="53446" y="43889"/>
                        <a:pt x="53803" y="46417"/>
                      </a:cubicBezTo>
                      <a:cubicBezTo>
                        <a:pt x="54064" y="48277"/>
                        <a:pt x="56358" y="49532"/>
                        <a:pt x="58047" y="49679"/>
                      </a:cubicBezTo>
                      <a:cubicBezTo>
                        <a:pt x="58183" y="49691"/>
                        <a:pt x="58316" y="49697"/>
                        <a:pt x="58444" y="49697"/>
                      </a:cubicBezTo>
                      <a:cubicBezTo>
                        <a:pt x="60340" y="49697"/>
                        <a:pt x="61457" y="48429"/>
                        <a:pt x="61518" y="46463"/>
                      </a:cubicBezTo>
                      <a:cubicBezTo>
                        <a:pt x="61570" y="44823"/>
                        <a:pt x="60779" y="43251"/>
                        <a:pt x="59750" y="41857"/>
                      </a:cubicBezTo>
                      <a:cubicBezTo>
                        <a:pt x="61060" y="41386"/>
                        <a:pt x="62270" y="41077"/>
                        <a:pt x="62850" y="40977"/>
                      </a:cubicBezTo>
                      <a:cubicBezTo>
                        <a:pt x="63836" y="40805"/>
                        <a:pt x="64818" y="40726"/>
                        <a:pt x="65794" y="40726"/>
                      </a:cubicBezTo>
                      <a:cubicBezTo>
                        <a:pt x="72698" y="40726"/>
                        <a:pt x="79296" y="44710"/>
                        <a:pt x="84915" y="48312"/>
                      </a:cubicBezTo>
                      <a:cubicBezTo>
                        <a:pt x="91902" y="52792"/>
                        <a:pt x="98970" y="58535"/>
                        <a:pt x="107374" y="59956"/>
                      </a:cubicBezTo>
                      <a:cubicBezTo>
                        <a:pt x="109363" y="60292"/>
                        <a:pt x="111366" y="60411"/>
                        <a:pt x="113378" y="60411"/>
                      </a:cubicBezTo>
                      <a:cubicBezTo>
                        <a:pt x="117986" y="60411"/>
                        <a:pt x="122638" y="59787"/>
                        <a:pt x="127255" y="59721"/>
                      </a:cubicBezTo>
                      <a:lnTo>
                        <a:pt x="127256" y="58573"/>
                      </a:lnTo>
                      <a:lnTo>
                        <a:pt x="127256" y="58573"/>
                      </a:lnTo>
                      <a:cubicBezTo>
                        <a:pt x="122298" y="58577"/>
                        <a:pt x="117287" y="59164"/>
                        <a:pt x="112352" y="59164"/>
                      </a:cubicBezTo>
                      <a:cubicBezTo>
                        <a:pt x="111782" y="59164"/>
                        <a:pt x="111213" y="59156"/>
                        <a:pt x="110645" y="59139"/>
                      </a:cubicBezTo>
                      <a:cubicBezTo>
                        <a:pt x="102880" y="58900"/>
                        <a:pt x="96250" y="54437"/>
                        <a:pt x="89974" y="50301"/>
                      </a:cubicBezTo>
                      <a:cubicBezTo>
                        <a:pt x="83611" y="46107"/>
                        <a:pt x="77045" y="41414"/>
                        <a:pt x="69401" y="39989"/>
                      </a:cubicBezTo>
                      <a:cubicBezTo>
                        <a:pt x="68187" y="39762"/>
                        <a:pt x="66950" y="39647"/>
                        <a:pt x="65713" y="39647"/>
                      </a:cubicBezTo>
                      <a:cubicBezTo>
                        <a:pt x="63412" y="39647"/>
                        <a:pt x="61113" y="40046"/>
                        <a:pt x="58967" y="40875"/>
                      </a:cubicBezTo>
                      <a:cubicBezTo>
                        <a:pt x="58437" y="40256"/>
                        <a:pt x="57887" y="39681"/>
                        <a:pt x="57379" y="39166"/>
                      </a:cubicBezTo>
                      <a:cubicBezTo>
                        <a:pt x="55004" y="36763"/>
                        <a:pt x="52190" y="34725"/>
                        <a:pt x="49292" y="33003"/>
                      </a:cubicBezTo>
                      <a:cubicBezTo>
                        <a:pt x="46264" y="31203"/>
                        <a:pt x="42948" y="30639"/>
                        <a:pt x="39545" y="30639"/>
                      </a:cubicBezTo>
                      <a:cubicBezTo>
                        <a:pt x="35100" y="30639"/>
                        <a:pt x="30508" y="31602"/>
                        <a:pt x="26218" y="32030"/>
                      </a:cubicBezTo>
                      <a:cubicBezTo>
                        <a:pt x="24417" y="32210"/>
                        <a:pt x="22534" y="32353"/>
                        <a:pt x="20649" y="32353"/>
                      </a:cubicBezTo>
                      <a:cubicBezTo>
                        <a:pt x="16250" y="32353"/>
                        <a:pt x="11840" y="31571"/>
                        <a:pt x="8440" y="28641"/>
                      </a:cubicBezTo>
                      <a:cubicBezTo>
                        <a:pt x="5552" y="26149"/>
                        <a:pt x="4035" y="22499"/>
                        <a:pt x="3153" y="18873"/>
                      </a:cubicBezTo>
                      <a:cubicBezTo>
                        <a:pt x="1703" y="12925"/>
                        <a:pt x="1898" y="6592"/>
                        <a:pt x="2367" y="536"/>
                      </a:cubicBezTo>
                      <a:cubicBezTo>
                        <a:pt x="2394" y="178"/>
                        <a:pt x="2131" y="1"/>
                        <a:pt x="185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sp>
              <p:nvSpPr>
                <p:cNvPr id="187" name="Google Shape;645;p12"/>
                <p:cNvSpPr/>
                <p:nvPr/>
              </p:nvSpPr>
              <p:spPr>
                <a:xfrm>
                  <a:off x="2094400" y="3320850"/>
                  <a:ext cx="193325" cy="288450"/>
                </a:xfrm>
                <a:custGeom>
                  <a:avLst/>
                  <a:gdLst/>
                  <a:ahLst/>
                  <a:cxnLst/>
                  <a:rect l="l" t="t" r="r" b="b"/>
                  <a:pathLst>
                    <a:path w="7733" h="11538" extrusionOk="0">
                      <a:moveTo>
                        <a:pt x="1875" y="1"/>
                      </a:moveTo>
                      <a:cubicBezTo>
                        <a:pt x="1528" y="1"/>
                        <a:pt x="1186" y="35"/>
                        <a:pt x="799" y="95"/>
                      </a:cubicBezTo>
                      <a:lnTo>
                        <a:pt x="36" y="5912"/>
                      </a:lnTo>
                      <a:cubicBezTo>
                        <a:pt x="28" y="5979"/>
                        <a:pt x="8" y="6044"/>
                        <a:pt x="1" y="6110"/>
                      </a:cubicBezTo>
                      <a:lnTo>
                        <a:pt x="2328" y="11537"/>
                      </a:lnTo>
                      <a:cubicBezTo>
                        <a:pt x="5006" y="11305"/>
                        <a:pt x="6958" y="9239"/>
                        <a:pt x="7317" y="6504"/>
                      </a:cubicBezTo>
                      <a:cubicBezTo>
                        <a:pt x="7732" y="3338"/>
                        <a:pt x="5786" y="470"/>
                        <a:pt x="2570" y="47"/>
                      </a:cubicBezTo>
                      <a:cubicBezTo>
                        <a:pt x="2327" y="15"/>
                        <a:pt x="2100" y="1"/>
                        <a:pt x="18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grpSp>
        <p:sp>
          <p:nvSpPr>
            <p:cNvPr id="173" name="Google Shape;646;p12"/>
            <p:cNvSpPr/>
            <p:nvPr/>
          </p:nvSpPr>
          <p:spPr>
            <a:xfrm>
              <a:off x="2220050" y="3468700"/>
              <a:ext cx="256800" cy="119100"/>
            </a:xfrm>
            <a:custGeom>
              <a:avLst/>
              <a:gdLst/>
              <a:ahLst/>
              <a:cxnLst/>
              <a:rect l="l" t="t" r="r" b="b"/>
              <a:pathLst>
                <a:path w="10272" h="4764" extrusionOk="0">
                  <a:moveTo>
                    <a:pt x="10272" y="4764"/>
                  </a:moveTo>
                  <a:lnTo>
                    <a:pt x="0" y="3424"/>
                  </a:lnTo>
                  <a:lnTo>
                    <a:pt x="3721" y="0"/>
                  </a:lnTo>
                  <a:lnTo>
                    <a:pt x="7964" y="1042"/>
                  </a:lnTo>
                  <a:close/>
                </a:path>
              </a:pathLst>
            </a:custGeom>
            <a:solidFill>
              <a:srgbClr val="FFB94D"/>
            </a:solidFill>
            <a:ln>
              <a:noFill/>
            </a:ln>
          </p:spPr>
        </p:sp>
      </p:grpSp>
      <p:sp>
        <p:nvSpPr>
          <p:cNvPr id="188" name="Google Shape;648;p12">
            <a:hlinkClick r:id="rId4"/>
          </p:cNvPr>
          <p:cNvSpPr/>
          <p:nvPr/>
        </p:nvSpPr>
        <p:spPr>
          <a:xfrm>
            <a:off x="1106906" y="6267199"/>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NI-Avo" pitchFamily="2" charset="0"/>
              <a:ea typeface="Arial"/>
              <a:cs typeface="Arial"/>
              <a:sym typeface="Arial"/>
            </a:endParaRPr>
          </a:p>
        </p:txBody>
      </p:sp>
      <p:grpSp>
        <p:nvGrpSpPr>
          <p:cNvPr id="189" name="Group 188"/>
          <p:cNvGrpSpPr/>
          <p:nvPr/>
        </p:nvGrpSpPr>
        <p:grpSpPr>
          <a:xfrm>
            <a:off x="1937535" y="1996613"/>
            <a:ext cx="4968005" cy="3440514"/>
            <a:chOff x="830629" y="936414"/>
            <a:chExt cx="4968005" cy="3440514"/>
          </a:xfrm>
        </p:grpSpPr>
        <p:pic>
          <p:nvPicPr>
            <p:cNvPr id="210" name="Picture 209"/>
            <p:cNvPicPr/>
            <p:nvPr/>
          </p:nvPicPr>
          <p:blipFill>
            <a:blip r:embed="rId5"/>
            <a:stretch>
              <a:fillRect/>
            </a:stretch>
          </p:blipFill>
          <p:spPr>
            <a:xfrm>
              <a:off x="830629" y="936414"/>
              <a:ext cx="4968005" cy="2270964"/>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211" name="TextBox 210"/>
            <p:cNvSpPr txBox="1"/>
            <p:nvPr/>
          </p:nvSpPr>
          <p:spPr>
            <a:xfrm>
              <a:off x="1629231" y="3223547"/>
              <a:ext cx="641207" cy="5847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200" dirty="0" smtClean="0">
                  <a:latin typeface="VNI-Avo" pitchFamily="2" charset="0"/>
                </a:rPr>
                <a:t> ?</a:t>
              </a:r>
              <a:endParaRPr lang="en-US" sz="3200" dirty="0">
                <a:latin typeface="VNI-Avo" pitchFamily="2" charset="0"/>
              </a:endParaRPr>
            </a:p>
          </p:txBody>
        </p:sp>
        <p:sp>
          <p:nvSpPr>
            <p:cNvPr id="212" name="TextBox 211"/>
            <p:cNvSpPr txBox="1"/>
            <p:nvPr/>
          </p:nvSpPr>
          <p:spPr>
            <a:xfrm>
              <a:off x="4358825" y="3207378"/>
              <a:ext cx="641207" cy="5847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200" dirty="0" smtClean="0">
                  <a:latin typeface="VNI-Avo" pitchFamily="2" charset="0"/>
                </a:rPr>
                <a:t> ?</a:t>
              </a:r>
              <a:endParaRPr lang="en-US" sz="3200" dirty="0">
                <a:latin typeface="VNI-Avo" pitchFamily="2" charset="0"/>
              </a:endParaRPr>
            </a:p>
          </p:txBody>
        </p:sp>
        <p:cxnSp>
          <p:nvCxnSpPr>
            <p:cNvPr id="213" name="Straight Connector 212"/>
            <p:cNvCxnSpPr/>
            <p:nvPr/>
          </p:nvCxnSpPr>
          <p:spPr>
            <a:xfrm>
              <a:off x="3314631" y="3195417"/>
              <a:ext cx="0" cy="572733"/>
            </a:xfrm>
            <a:prstGeom prst="line">
              <a:avLst/>
            </a:prstGeom>
            <a:ln/>
          </p:spPr>
          <p:style>
            <a:lnRef idx="2">
              <a:schemeClr val="accent6">
                <a:shade val="50000"/>
              </a:schemeClr>
            </a:lnRef>
            <a:fillRef idx="1">
              <a:schemeClr val="accent6"/>
            </a:fillRef>
            <a:effectRef idx="0">
              <a:schemeClr val="accent6"/>
            </a:effectRef>
            <a:fontRef idx="minor">
              <a:schemeClr val="lt1"/>
            </a:fontRef>
          </p:style>
        </p:cxnSp>
        <p:sp>
          <p:nvSpPr>
            <p:cNvPr id="214" name="TextBox 213"/>
            <p:cNvSpPr txBox="1"/>
            <p:nvPr/>
          </p:nvSpPr>
          <p:spPr>
            <a:xfrm>
              <a:off x="3007292" y="3792153"/>
              <a:ext cx="641207" cy="5847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200" dirty="0" smtClean="0">
                  <a:latin typeface="VNI-Avo" pitchFamily="2" charset="0"/>
                </a:rPr>
                <a:t> ?</a:t>
              </a:r>
              <a:endParaRPr lang="en-US" sz="3200" dirty="0">
                <a:latin typeface="VNI-Avo" pitchFamily="2" charset="0"/>
              </a:endParaRPr>
            </a:p>
          </p:txBody>
        </p:sp>
      </p:grpSp>
      <p:sp>
        <p:nvSpPr>
          <p:cNvPr id="215" name="TextBox 214"/>
          <p:cNvSpPr txBox="1"/>
          <p:nvPr/>
        </p:nvSpPr>
        <p:spPr>
          <a:xfrm>
            <a:off x="2741967" y="4279685"/>
            <a:ext cx="641207" cy="584775"/>
          </a:xfrm>
          <a:prstGeom prst="rect">
            <a:avLst/>
          </a:prstGeom>
          <a:solidFill>
            <a:schemeClr val="bg1"/>
          </a:solidFill>
          <a:ln w="28575">
            <a:solidFill>
              <a:srgbClr val="0070C0"/>
            </a:solidFill>
          </a:ln>
        </p:spPr>
        <p:txBody>
          <a:bodyPr wrap="square" rtlCol="0">
            <a:spAutoFit/>
          </a:bodyPr>
          <a:lstStyle/>
          <a:p>
            <a:r>
              <a:rPr lang="en-US" sz="3200" dirty="0" smtClean="0">
                <a:latin typeface="VNI-Avo" pitchFamily="2" charset="0"/>
              </a:rPr>
              <a:t> 3</a:t>
            </a:r>
            <a:endParaRPr lang="en-US" sz="3200" dirty="0">
              <a:latin typeface="VNI-Avo" pitchFamily="2" charset="0"/>
            </a:endParaRPr>
          </a:p>
        </p:txBody>
      </p:sp>
      <p:sp>
        <p:nvSpPr>
          <p:cNvPr id="216" name="TextBox 215"/>
          <p:cNvSpPr txBox="1"/>
          <p:nvPr/>
        </p:nvSpPr>
        <p:spPr>
          <a:xfrm>
            <a:off x="5464127" y="4266310"/>
            <a:ext cx="641207" cy="584775"/>
          </a:xfrm>
          <a:prstGeom prst="rect">
            <a:avLst/>
          </a:prstGeom>
          <a:solidFill>
            <a:schemeClr val="bg1"/>
          </a:solidFill>
          <a:ln w="28575">
            <a:solidFill>
              <a:srgbClr val="0070C0"/>
            </a:solidFill>
          </a:ln>
        </p:spPr>
        <p:txBody>
          <a:bodyPr wrap="square" rtlCol="0">
            <a:spAutoFit/>
          </a:bodyPr>
          <a:lstStyle/>
          <a:p>
            <a:r>
              <a:rPr lang="en-US" sz="3200" dirty="0" smtClean="0">
                <a:latin typeface="VNI-Avo" pitchFamily="2" charset="0"/>
              </a:rPr>
              <a:t> 2</a:t>
            </a:r>
            <a:endParaRPr lang="en-US" sz="3200" dirty="0">
              <a:latin typeface="VNI-Avo" pitchFamily="2" charset="0"/>
            </a:endParaRPr>
          </a:p>
        </p:txBody>
      </p:sp>
      <p:sp>
        <p:nvSpPr>
          <p:cNvPr id="217" name="TextBox 216"/>
          <p:cNvSpPr txBox="1"/>
          <p:nvPr/>
        </p:nvSpPr>
        <p:spPr>
          <a:xfrm>
            <a:off x="4115801" y="4851085"/>
            <a:ext cx="641207" cy="584775"/>
          </a:xfrm>
          <a:prstGeom prst="rect">
            <a:avLst/>
          </a:prstGeom>
          <a:solidFill>
            <a:schemeClr val="bg1"/>
          </a:solidFill>
          <a:ln w="28575">
            <a:solidFill>
              <a:srgbClr val="FF0000"/>
            </a:solidFill>
          </a:ln>
        </p:spPr>
        <p:txBody>
          <a:bodyPr wrap="square" rtlCol="0">
            <a:spAutoFit/>
          </a:bodyPr>
          <a:lstStyle/>
          <a:p>
            <a:r>
              <a:rPr lang="en-US" sz="3200" dirty="0" smtClean="0">
                <a:latin typeface="VNI-Avo" pitchFamily="2" charset="0"/>
              </a:rPr>
              <a:t> 5</a:t>
            </a:r>
            <a:endParaRPr lang="en-US" sz="3200" dirty="0">
              <a:latin typeface="VNI-Avo" pitchFamily="2" charset="0"/>
            </a:endParaRPr>
          </a:p>
        </p:txBody>
      </p:sp>
      <p:sp>
        <p:nvSpPr>
          <p:cNvPr id="218" name="TextBox 217"/>
          <p:cNvSpPr txBox="1"/>
          <p:nvPr/>
        </p:nvSpPr>
        <p:spPr>
          <a:xfrm>
            <a:off x="7225206" y="1872233"/>
            <a:ext cx="3341837" cy="954107"/>
          </a:xfrm>
          <a:prstGeom prst="rect">
            <a:avLst/>
          </a:prstGeom>
          <a:noFill/>
          <a:ln w="12700">
            <a:solidFill>
              <a:srgbClr val="00B050"/>
            </a:solidFill>
          </a:ln>
        </p:spPr>
        <p:txBody>
          <a:bodyPr wrap="square" rtlCol="0">
            <a:spAutoFit/>
          </a:bodyPr>
          <a:lstStyle/>
          <a:p>
            <a:r>
              <a:rPr lang="en-US" sz="2800" dirty="0" err="1" smtClean="0">
                <a:solidFill>
                  <a:srgbClr val="0066FF"/>
                </a:solidFill>
                <a:latin typeface="VNI-Avo" pitchFamily="2" charset="0"/>
                <a:cs typeface="Times New Roman" panose="02020603050405020304" pitchFamily="18" charset="0"/>
              </a:rPr>
              <a:t>Vieát</a:t>
            </a:r>
            <a:r>
              <a:rPr lang="en-US" sz="2800" dirty="0" smtClean="0">
                <a:solidFill>
                  <a:srgbClr val="0066FF"/>
                </a:solidFill>
                <a:latin typeface="VNI-Avo" pitchFamily="2" charset="0"/>
                <a:cs typeface="Times New Roman" panose="02020603050405020304" pitchFamily="18" charset="0"/>
              </a:rPr>
              <a:t> </a:t>
            </a:r>
            <a:r>
              <a:rPr lang="en-US" sz="2800" dirty="0" err="1" smtClean="0">
                <a:solidFill>
                  <a:srgbClr val="0066FF"/>
                </a:solidFill>
                <a:latin typeface="VNI-Avo" pitchFamily="2" charset="0"/>
                <a:cs typeface="Times New Roman" panose="02020603050405020304" pitchFamily="18" charset="0"/>
              </a:rPr>
              <a:t>hai</a:t>
            </a:r>
            <a:r>
              <a:rPr lang="en-US" sz="2800" dirty="0" smtClean="0">
                <a:solidFill>
                  <a:srgbClr val="0066FF"/>
                </a:solidFill>
                <a:latin typeface="VNI-Avo" pitchFamily="2" charset="0"/>
                <a:cs typeface="Times New Roman" panose="02020603050405020304" pitchFamily="18" charset="0"/>
              </a:rPr>
              <a:t> </a:t>
            </a:r>
            <a:r>
              <a:rPr lang="en-US" sz="2800" dirty="0" err="1" smtClean="0">
                <a:solidFill>
                  <a:srgbClr val="0066FF"/>
                </a:solidFill>
                <a:latin typeface="VNI-Avo" pitchFamily="2" charset="0"/>
                <a:cs typeface="Times New Roman" panose="02020603050405020304" pitchFamily="18" charset="0"/>
              </a:rPr>
              <a:t>pheùp</a:t>
            </a:r>
            <a:r>
              <a:rPr lang="en-US" sz="2800" dirty="0" smtClean="0">
                <a:solidFill>
                  <a:srgbClr val="0066FF"/>
                </a:solidFill>
                <a:latin typeface="VNI-Avo" pitchFamily="2" charset="0"/>
                <a:cs typeface="Times New Roman" panose="02020603050405020304" pitchFamily="18" charset="0"/>
              </a:rPr>
              <a:t> </a:t>
            </a:r>
            <a:r>
              <a:rPr lang="en-US" sz="2800" dirty="0" err="1" smtClean="0">
                <a:solidFill>
                  <a:srgbClr val="0066FF"/>
                </a:solidFill>
                <a:latin typeface="VNI-Avo" pitchFamily="2" charset="0"/>
                <a:cs typeface="Times New Roman" panose="02020603050405020304" pitchFamily="18" charset="0"/>
              </a:rPr>
              <a:t>tính</a:t>
            </a:r>
            <a:r>
              <a:rPr lang="en-US" sz="2800" dirty="0" smtClean="0">
                <a:solidFill>
                  <a:srgbClr val="0066FF"/>
                </a:solidFill>
                <a:latin typeface="VNI-Avo" pitchFamily="2" charset="0"/>
                <a:cs typeface="Times New Roman" panose="02020603050405020304" pitchFamily="18" charset="0"/>
              </a:rPr>
              <a:t> </a:t>
            </a:r>
            <a:r>
              <a:rPr lang="en-US" sz="2800" dirty="0" err="1" smtClean="0">
                <a:solidFill>
                  <a:srgbClr val="0066FF"/>
                </a:solidFill>
                <a:latin typeface="VNI-Avo" pitchFamily="2" charset="0"/>
                <a:cs typeface="Times New Roman" panose="02020603050405020304" pitchFamily="18" charset="0"/>
              </a:rPr>
              <a:t>coäng</a:t>
            </a:r>
            <a:r>
              <a:rPr lang="en-US" sz="2800" dirty="0" smtClean="0">
                <a:solidFill>
                  <a:srgbClr val="0066FF"/>
                </a:solidFill>
                <a:latin typeface="VNI-Avo" pitchFamily="2" charset="0"/>
                <a:cs typeface="Times New Roman" panose="02020603050405020304" pitchFamily="18" charset="0"/>
              </a:rPr>
              <a:t> </a:t>
            </a:r>
            <a:r>
              <a:rPr lang="en-US" sz="2800" dirty="0" err="1" smtClean="0">
                <a:solidFill>
                  <a:srgbClr val="0066FF"/>
                </a:solidFill>
                <a:latin typeface="VNI-Avo" pitchFamily="2" charset="0"/>
                <a:cs typeface="Times New Roman" panose="02020603050405020304" pitchFamily="18" charset="0"/>
              </a:rPr>
              <a:t>theo</a:t>
            </a:r>
            <a:r>
              <a:rPr lang="en-US" sz="2800" dirty="0" smtClean="0">
                <a:solidFill>
                  <a:srgbClr val="0066FF"/>
                </a:solidFill>
                <a:latin typeface="VNI-Avo" pitchFamily="2" charset="0"/>
                <a:cs typeface="Times New Roman" panose="02020603050405020304" pitchFamily="18" charset="0"/>
              </a:rPr>
              <a:t> </a:t>
            </a:r>
            <a:r>
              <a:rPr lang="en-US" sz="2800" dirty="0" err="1" smtClean="0">
                <a:solidFill>
                  <a:srgbClr val="0066FF"/>
                </a:solidFill>
                <a:latin typeface="VNI-Avo" pitchFamily="2" charset="0"/>
                <a:cs typeface="Times New Roman" panose="02020603050405020304" pitchFamily="18" charset="0"/>
              </a:rPr>
              <a:t>tranh</a:t>
            </a:r>
            <a:endParaRPr lang="en-US" sz="2800" dirty="0">
              <a:solidFill>
                <a:srgbClr val="0066FF"/>
              </a:solidFill>
              <a:latin typeface="VNI-Avo" pitchFamily="2" charset="0"/>
              <a:cs typeface="Times New Roman" panose="02020603050405020304" pitchFamily="18" charset="0"/>
            </a:endParaRPr>
          </a:p>
        </p:txBody>
      </p:sp>
      <p:sp>
        <p:nvSpPr>
          <p:cNvPr id="219" name="TextBox 218"/>
          <p:cNvSpPr txBox="1"/>
          <p:nvPr/>
        </p:nvSpPr>
        <p:spPr>
          <a:xfrm>
            <a:off x="7793920" y="3217970"/>
            <a:ext cx="2274105" cy="523220"/>
          </a:xfrm>
          <a:prstGeom prst="rect">
            <a:avLst/>
          </a:prstGeom>
          <a:noFill/>
          <a:ln w="12700">
            <a:solidFill>
              <a:srgbClr val="00B050"/>
            </a:solidFill>
          </a:ln>
        </p:spPr>
        <p:txBody>
          <a:bodyPr wrap="square" rtlCol="0">
            <a:spAutoFit/>
          </a:bodyPr>
          <a:lstStyle/>
          <a:p>
            <a:r>
              <a:rPr lang="en-US" sz="2800" dirty="0" smtClean="0">
                <a:solidFill>
                  <a:srgbClr val="FF0000"/>
                </a:solidFill>
                <a:latin typeface="VNI-Avo" pitchFamily="2" charset="0"/>
              </a:rPr>
              <a:t>3 + 2 = 5</a:t>
            </a:r>
            <a:endParaRPr lang="en-US" sz="2800" dirty="0">
              <a:solidFill>
                <a:srgbClr val="FF0000"/>
              </a:solidFill>
              <a:latin typeface="VNI-Avo" pitchFamily="2" charset="0"/>
            </a:endParaRPr>
          </a:p>
        </p:txBody>
      </p:sp>
      <p:sp>
        <p:nvSpPr>
          <p:cNvPr id="220" name="TextBox 219"/>
          <p:cNvSpPr txBox="1"/>
          <p:nvPr/>
        </p:nvSpPr>
        <p:spPr>
          <a:xfrm>
            <a:off x="7793919" y="4195486"/>
            <a:ext cx="2572489" cy="523220"/>
          </a:xfrm>
          <a:prstGeom prst="rect">
            <a:avLst/>
          </a:prstGeom>
          <a:noFill/>
          <a:ln w="12700">
            <a:solidFill>
              <a:srgbClr val="00B050"/>
            </a:solidFill>
          </a:ln>
        </p:spPr>
        <p:txBody>
          <a:bodyPr wrap="square" rtlCol="0">
            <a:spAutoFit/>
          </a:bodyPr>
          <a:lstStyle/>
          <a:p>
            <a:r>
              <a:rPr lang="en-US" sz="2800" dirty="0">
                <a:solidFill>
                  <a:srgbClr val="FF0000"/>
                </a:solidFill>
                <a:latin typeface="VNI-Avo" pitchFamily="2" charset="0"/>
              </a:rPr>
              <a:t>2</a:t>
            </a:r>
            <a:r>
              <a:rPr lang="en-US" sz="2800" dirty="0" smtClean="0">
                <a:solidFill>
                  <a:srgbClr val="FF0000"/>
                </a:solidFill>
                <a:latin typeface="VNI-Avo" pitchFamily="2" charset="0"/>
              </a:rPr>
              <a:t> + 3 = 5</a:t>
            </a:r>
            <a:endParaRPr lang="en-US" sz="2800" dirty="0">
              <a:solidFill>
                <a:srgbClr val="FF0000"/>
              </a:solidFill>
              <a:latin typeface="VNI-Avo" pitchFamily="2" charset="0"/>
            </a:endParaRPr>
          </a:p>
        </p:txBody>
      </p:sp>
    </p:spTree>
    <p:extLst>
      <p:ext uri="{BB962C8B-B14F-4D97-AF65-F5344CB8AC3E}">
        <p14:creationId xmlns:p14="http://schemas.microsoft.com/office/powerpoint/2010/main" val="1539110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wipe(down)">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
                                        </p:tgtEl>
                                        <p:attrNameLst>
                                          <p:attrName>style.visibility</p:attrName>
                                        </p:attrNameLst>
                                      </p:cBhvr>
                                      <p:to>
                                        <p:strVal val="visible"/>
                                      </p:to>
                                    </p:set>
                                    <p:animEffect transition="in" filter="fade">
                                      <p:cBhvr>
                                        <p:cTn id="12" dur="500"/>
                                        <p:tgtEl>
                                          <p:spTgt spid="2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fade">
                                      <p:cBhvr>
                                        <p:cTn id="17" dur="500"/>
                                        <p:tgtEl>
                                          <p:spTgt spid="2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7"/>
                                        </p:tgtEl>
                                        <p:attrNameLst>
                                          <p:attrName>style.visibility</p:attrName>
                                        </p:attrNameLst>
                                      </p:cBhvr>
                                      <p:to>
                                        <p:strVal val="visible"/>
                                      </p:to>
                                    </p:set>
                                    <p:animEffect transition="in" filter="fade">
                                      <p:cBhvr>
                                        <p:cTn id="22" dur="500"/>
                                        <p:tgtEl>
                                          <p:spTgt spid="2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8"/>
                                        </p:tgtEl>
                                        <p:attrNameLst>
                                          <p:attrName>style.visibility</p:attrName>
                                        </p:attrNameLst>
                                      </p:cBhvr>
                                      <p:to>
                                        <p:strVal val="visible"/>
                                      </p:to>
                                    </p:set>
                                    <p:animEffect transition="in" filter="barn(inVertical)">
                                      <p:cBhvr>
                                        <p:cTn id="27" dur="500"/>
                                        <p:tgtEl>
                                          <p:spTgt spid="2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9"/>
                                        </p:tgtEl>
                                        <p:attrNameLst>
                                          <p:attrName>style.visibility</p:attrName>
                                        </p:attrNameLst>
                                      </p:cBhvr>
                                      <p:to>
                                        <p:strVal val="visible"/>
                                      </p:to>
                                    </p:set>
                                    <p:animEffect transition="in" filter="wipe(down)">
                                      <p:cBhvr>
                                        <p:cTn id="32" dur="500"/>
                                        <p:tgtEl>
                                          <p:spTgt spid="2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0"/>
                                        </p:tgtEl>
                                        <p:attrNameLst>
                                          <p:attrName>style.visibility</p:attrName>
                                        </p:attrNameLst>
                                      </p:cBhvr>
                                      <p:to>
                                        <p:strVal val="visible"/>
                                      </p:to>
                                    </p:set>
                                    <p:animEffect transition="in" filter="wipe(down)">
                                      <p:cBhvr>
                                        <p:cTn id="3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P spid="217" grpId="0" animBg="1"/>
      <p:bldP spid="218" grpId="0" animBg="1"/>
      <p:bldP spid="219" grpId="0" animBg="1"/>
      <p:bldP spid="2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4"/>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7951E"/>
      </a:accent1>
      <a:accent2>
        <a:srgbClr val="FDA71B"/>
      </a:accent2>
      <a:accent3>
        <a:srgbClr val="46BF41"/>
      </a:accent3>
      <a:accent4>
        <a:srgbClr val="FFB832"/>
      </a:accent4>
      <a:accent5>
        <a:srgbClr val="479721"/>
      </a:accent5>
      <a:accent6>
        <a:srgbClr val="82AE00"/>
      </a:accent6>
      <a:hlink>
        <a:srgbClr val="009900"/>
      </a:hlink>
      <a:folHlink>
        <a:srgbClr val="BFBFBF"/>
      </a:folHlink>
    </a:clrScheme>
    <a:fontScheme name="a5a02c25">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78495"/>
      </a:dk2>
      <a:lt2>
        <a:srgbClr val="F0F0F0"/>
      </a:lt2>
      <a:accent1>
        <a:srgbClr val="47951E"/>
      </a:accent1>
      <a:accent2>
        <a:srgbClr val="FDA71B"/>
      </a:accent2>
      <a:accent3>
        <a:srgbClr val="46BF41"/>
      </a:accent3>
      <a:accent4>
        <a:srgbClr val="FFB832"/>
      </a:accent4>
      <a:accent5>
        <a:srgbClr val="479721"/>
      </a:accent5>
      <a:accent6>
        <a:srgbClr val="82AE00"/>
      </a:accent6>
      <a:hlink>
        <a:srgbClr val="009900"/>
      </a:hlink>
      <a:folHlink>
        <a:srgbClr val="BFBFBF"/>
      </a:folHlink>
    </a:clrScheme>
    <a:fontScheme name="a5a02c25">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7951E"/>
    </a:accent1>
    <a:accent2>
      <a:srgbClr val="FDA71B"/>
    </a:accent2>
    <a:accent3>
      <a:srgbClr val="46BF41"/>
    </a:accent3>
    <a:accent4>
      <a:srgbClr val="FFB832"/>
    </a:accent4>
    <a:accent5>
      <a:srgbClr val="479721"/>
    </a:accent5>
    <a:accent6>
      <a:srgbClr val="82AE00"/>
    </a:accent6>
    <a:hlink>
      <a:srgbClr val="0099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89</TotalTime>
  <Words>403</Words>
  <Application>Microsoft Office PowerPoint</Application>
  <PresentationFormat>Widescreen</PresentationFormat>
  <Paragraphs>166</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微软雅黑</vt:lpstr>
      <vt:lpstr>宋体</vt:lpstr>
      <vt:lpstr>Agency FB</vt:lpstr>
      <vt:lpstr>Arial</vt:lpstr>
      <vt:lpstr>Calibri</vt:lpstr>
      <vt:lpstr>Dancing Script</vt:lpstr>
      <vt:lpstr>Times New Roman</vt:lpstr>
      <vt:lpstr>Verdana</vt:lpstr>
      <vt:lpstr>VNI-Avo</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演示文稿4</dc:title>
  <dc:creator>Administrator</dc:creator>
  <cp:lastModifiedBy>HP</cp:lastModifiedBy>
  <cp:revision>15</cp:revision>
  <dcterms:created xsi:type="dcterms:W3CDTF">2017-11-23T06:46:53Z</dcterms:created>
  <dcterms:modified xsi:type="dcterms:W3CDTF">2021-08-12T12:19:18Z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