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84" r:id="rId1"/>
    <p:sldMasterId id="2147483975" r:id="rId2"/>
    <p:sldMasterId id="2147483982" r:id="rId3"/>
    <p:sldMasterId id="2147483994" r:id="rId4"/>
  </p:sldMasterIdLst>
  <p:notesMasterIdLst>
    <p:notesMasterId r:id="rId15"/>
  </p:notesMasterIdLst>
  <p:sldIdLst>
    <p:sldId id="508" r:id="rId5"/>
    <p:sldId id="509" r:id="rId6"/>
    <p:sldId id="507" r:id="rId7"/>
    <p:sldId id="500" r:id="rId8"/>
    <p:sldId id="501" r:id="rId9"/>
    <p:sldId id="502" r:id="rId10"/>
    <p:sldId id="503" r:id="rId11"/>
    <p:sldId id="504" r:id="rId12"/>
    <p:sldId id="505" r:id="rId13"/>
    <p:sldId id="506" r:id="rId14"/>
  </p:sldIdLst>
  <p:sldSz cx="12188825" cy="6858000"/>
  <p:notesSz cx="6858000" cy="9144000"/>
  <p:embeddedFontLst>
    <p:embeddedFont>
      <p:font typeface="微软雅黑" pitchFamily="34" charset="-122"/>
      <p:regular r:id="rId16"/>
      <p:bold r:id="rId17"/>
    </p:embeddedFont>
    <p:embeddedFont>
      <p:font typeface="Calibri" pitchFamily="34" charset="0"/>
      <p:regular r:id="rId18"/>
      <p:bold r:id="rId19"/>
      <p:italic r:id="rId20"/>
      <p:boldItalic r:id="rId21"/>
    </p:embeddedFont>
    <p:embeddedFont>
      <p:font typeface="VNI-Avo"/>
      <p:regular r:id="rId22"/>
    </p:embeddedFont>
    <p:embeddedFont>
      <p:font typeface="宋体" pitchFamily="2" charset="-122"/>
      <p:regular r:id="rId23"/>
    </p:embeddedFont>
  </p:embeddedFontLst>
  <p:custDataLst>
    <p:tags r:id="rId24"/>
  </p:custDataLst>
  <p:defaultTextStyle>
    <a:defPPr>
      <a:defRPr lang="en-US"/>
    </a:defPPr>
    <a:lvl1pPr marL="0" algn="l" defTabSz="914133" rtl="0" eaLnBrk="1" latinLnBrk="0" hangingPunct="1">
      <a:defRPr sz="1900" kern="1200">
        <a:solidFill>
          <a:schemeClr val="tx1"/>
        </a:solidFill>
        <a:latin typeface="+mn-lt"/>
        <a:ea typeface="+mn-ea"/>
        <a:cs typeface="+mn-cs"/>
      </a:defRPr>
    </a:lvl1pPr>
    <a:lvl2pPr marL="457061" algn="l" defTabSz="914133" rtl="0" eaLnBrk="1" latinLnBrk="0" hangingPunct="1">
      <a:defRPr sz="1900" kern="1200">
        <a:solidFill>
          <a:schemeClr val="tx1"/>
        </a:solidFill>
        <a:latin typeface="+mn-lt"/>
        <a:ea typeface="+mn-ea"/>
        <a:cs typeface="+mn-cs"/>
      </a:defRPr>
    </a:lvl2pPr>
    <a:lvl3pPr marL="914133" algn="l" defTabSz="914133" rtl="0" eaLnBrk="1" latinLnBrk="0" hangingPunct="1">
      <a:defRPr sz="1900" kern="1200">
        <a:solidFill>
          <a:schemeClr val="tx1"/>
        </a:solidFill>
        <a:latin typeface="+mn-lt"/>
        <a:ea typeface="+mn-ea"/>
        <a:cs typeface="+mn-cs"/>
      </a:defRPr>
    </a:lvl3pPr>
    <a:lvl4pPr marL="1371199" algn="l" defTabSz="914133" rtl="0" eaLnBrk="1" latinLnBrk="0" hangingPunct="1">
      <a:defRPr sz="1900" kern="1200">
        <a:solidFill>
          <a:schemeClr val="tx1"/>
        </a:solidFill>
        <a:latin typeface="+mn-lt"/>
        <a:ea typeface="+mn-ea"/>
        <a:cs typeface="+mn-cs"/>
      </a:defRPr>
    </a:lvl4pPr>
    <a:lvl5pPr marL="1828268" algn="l" defTabSz="914133" rtl="0" eaLnBrk="1" latinLnBrk="0" hangingPunct="1">
      <a:defRPr sz="1900" kern="1200">
        <a:solidFill>
          <a:schemeClr val="tx1"/>
        </a:solidFill>
        <a:latin typeface="+mn-lt"/>
        <a:ea typeface="+mn-ea"/>
        <a:cs typeface="+mn-cs"/>
      </a:defRPr>
    </a:lvl5pPr>
    <a:lvl6pPr marL="2285329" algn="l" defTabSz="914133" rtl="0" eaLnBrk="1" latinLnBrk="0" hangingPunct="1">
      <a:defRPr sz="1900" kern="1200">
        <a:solidFill>
          <a:schemeClr val="tx1"/>
        </a:solidFill>
        <a:latin typeface="+mn-lt"/>
        <a:ea typeface="+mn-ea"/>
        <a:cs typeface="+mn-cs"/>
      </a:defRPr>
    </a:lvl6pPr>
    <a:lvl7pPr marL="2742401" algn="l" defTabSz="914133" rtl="0" eaLnBrk="1" latinLnBrk="0" hangingPunct="1">
      <a:defRPr sz="1900" kern="1200">
        <a:solidFill>
          <a:schemeClr val="tx1"/>
        </a:solidFill>
        <a:latin typeface="+mn-lt"/>
        <a:ea typeface="+mn-ea"/>
        <a:cs typeface="+mn-cs"/>
      </a:defRPr>
    </a:lvl7pPr>
    <a:lvl8pPr marL="3199467" algn="l" defTabSz="914133" rtl="0" eaLnBrk="1" latinLnBrk="0" hangingPunct="1">
      <a:defRPr sz="1900" kern="1200">
        <a:solidFill>
          <a:schemeClr val="tx1"/>
        </a:solidFill>
        <a:latin typeface="+mn-lt"/>
        <a:ea typeface="+mn-ea"/>
        <a:cs typeface="+mn-cs"/>
      </a:defRPr>
    </a:lvl8pPr>
    <a:lvl9pPr marL="3656536" algn="l" defTabSz="91413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FFFF"/>
    <a:srgbClr val="FFFFCC"/>
    <a:srgbClr val="FF99CC"/>
    <a:srgbClr val="990099"/>
    <a:srgbClr val="FF0066"/>
    <a:srgbClr val="FF6600"/>
    <a:srgbClr val="66FF33"/>
    <a:srgbClr val="CCECFF"/>
    <a:srgbClr val="FF99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p:scale>
          <a:sx n="76" d="100"/>
          <a:sy n="76" d="100"/>
        </p:scale>
        <p:origin x="-606" y="18"/>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6E993-296B-4FB0-A271-FA0352DE524F}" type="datetimeFigureOut">
              <a:rPr lang="vi-VN" smtClean="0"/>
              <a:t>11/03/2021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9F448D-067C-4AA7-8944-0B61205DCB44}" type="slidenum">
              <a:rPr lang="vi-VN" smtClean="0"/>
              <a:t>‹#›</a:t>
            </a:fld>
            <a:endParaRPr lang="vi-VN"/>
          </a:p>
        </p:txBody>
      </p:sp>
    </p:spTree>
    <p:extLst>
      <p:ext uri="{BB962C8B-B14F-4D97-AF65-F5344CB8AC3E}">
        <p14:creationId xmlns:p14="http://schemas.microsoft.com/office/powerpoint/2010/main" val="3290093899"/>
      </p:ext>
    </p:extLst>
  </p:cSld>
  <p:clrMap bg1="lt1" tx1="dk1" bg2="lt2" tx2="dk2" accent1="accent1" accent2="accent2" accent3="accent3" accent4="accent4" accent5="accent5" accent6="accent6" hlink="hlink" folHlink="folHlink"/>
  <p:notesStyle>
    <a:lvl1pPr marL="0" algn="l" defTabSz="914133" rtl="0" eaLnBrk="1" latinLnBrk="0" hangingPunct="1">
      <a:defRPr sz="1200" kern="1200">
        <a:solidFill>
          <a:schemeClr val="tx1"/>
        </a:solidFill>
        <a:latin typeface="+mn-lt"/>
        <a:ea typeface="+mn-ea"/>
        <a:cs typeface="+mn-cs"/>
      </a:defRPr>
    </a:lvl1pPr>
    <a:lvl2pPr marL="457061" algn="l" defTabSz="914133" rtl="0" eaLnBrk="1" latinLnBrk="0" hangingPunct="1">
      <a:defRPr sz="1200" kern="1200">
        <a:solidFill>
          <a:schemeClr val="tx1"/>
        </a:solidFill>
        <a:latin typeface="+mn-lt"/>
        <a:ea typeface="+mn-ea"/>
        <a:cs typeface="+mn-cs"/>
      </a:defRPr>
    </a:lvl2pPr>
    <a:lvl3pPr marL="914133" algn="l" defTabSz="914133" rtl="0" eaLnBrk="1" latinLnBrk="0" hangingPunct="1">
      <a:defRPr sz="1200" kern="1200">
        <a:solidFill>
          <a:schemeClr val="tx1"/>
        </a:solidFill>
        <a:latin typeface="+mn-lt"/>
        <a:ea typeface="+mn-ea"/>
        <a:cs typeface="+mn-cs"/>
      </a:defRPr>
    </a:lvl3pPr>
    <a:lvl4pPr marL="1371199" algn="l" defTabSz="914133" rtl="0" eaLnBrk="1" latinLnBrk="0" hangingPunct="1">
      <a:defRPr sz="1200" kern="1200">
        <a:solidFill>
          <a:schemeClr val="tx1"/>
        </a:solidFill>
        <a:latin typeface="+mn-lt"/>
        <a:ea typeface="+mn-ea"/>
        <a:cs typeface="+mn-cs"/>
      </a:defRPr>
    </a:lvl4pPr>
    <a:lvl5pPr marL="1828268" algn="l" defTabSz="914133" rtl="0" eaLnBrk="1" latinLnBrk="0" hangingPunct="1">
      <a:defRPr sz="1200" kern="1200">
        <a:solidFill>
          <a:schemeClr val="tx1"/>
        </a:solidFill>
        <a:latin typeface="+mn-lt"/>
        <a:ea typeface="+mn-ea"/>
        <a:cs typeface="+mn-cs"/>
      </a:defRPr>
    </a:lvl5pPr>
    <a:lvl6pPr marL="2285329" algn="l" defTabSz="914133" rtl="0" eaLnBrk="1" latinLnBrk="0" hangingPunct="1">
      <a:defRPr sz="1200" kern="1200">
        <a:solidFill>
          <a:schemeClr val="tx1"/>
        </a:solidFill>
        <a:latin typeface="+mn-lt"/>
        <a:ea typeface="+mn-ea"/>
        <a:cs typeface="+mn-cs"/>
      </a:defRPr>
    </a:lvl6pPr>
    <a:lvl7pPr marL="2742401" algn="l" defTabSz="914133" rtl="0" eaLnBrk="1" latinLnBrk="0" hangingPunct="1">
      <a:defRPr sz="1200" kern="1200">
        <a:solidFill>
          <a:schemeClr val="tx1"/>
        </a:solidFill>
        <a:latin typeface="+mn-lt"/>
        <a:ea typeface="+mn-ea"/>
        <a:cs typeface="+mn-cs"/>
      </a:defRPr>
    </a:lvl7pPr>
    <a:lvl8pPr marL="3199467" algn="l" defTabSz="914133" rtl="0" eaLnBrk="1" latinLnBrk="0" hangingPunct="1">
      <a:defRPr sz="1200" kern="1200">
        <a:solidFill>
          <a:schemeClr val="tx1"/>
        </a:solidFill>
        <a:latin typeface="+mn-lt"/>
        <a:ea typeface="+mn-ea"/>
        <a:cs typeface="+mn-cs"/>
      </a:defRPr>
    </a:lvl8pPr>
    <a:lvl9pPr marL="3656536" algn="l" defTabSz="9141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 </a:t>
            </a:r>
            <a:r>
              <a:rPr lang="en-US" dirty="0" err="1" smtClean="0"/>
              <a:t>đọc</a:t>
            </a:r>
            <a:r>
              <a:rPr lang="en-US" baseline="0" dirty="0" smtClean="0"/>
              <a:t> </a:t>
            </a:r>
            <a:r>
              <a:rPr lang="en-US" baseline="0" dirty="0" err="1" smtClean="0"/>
              <a:t>và</a:t>
            </a:r>
            <a:r>
              <a:rPr lang="en-US" baseline="0" dirty="0" smtClean="0"/>
              <a:t> </a:t>
            </a:r>
            <a:r>
              <a:rPr lang="en-US" baseline="0" dirty="0" err="1" smtClean="0"/>
              <a:t>tìm</a:t>
            </a:r>
            <a:r>
              <a:rPr lang="en-US" baseline="0" dirty="0" smtClean="0"/>
              <a:t> </a:t>
            </a:r>
            <a:r>
              <a:rPr lang="en-US" baseline="0" dirty="0" err="1" smtClean="0"/>
              <a:t>tiếng</a:t>
            </a:r>
            <a:r>
              <a:rPr lang="en-US" baseline="0" dirty="0" smtClean="0"/>
              <a:t> </a:t>
            </a:r>
            <a:r>
              <a:rPr lang="en-US" baseline="0" dirty="0" err="1" smtClean="0"/>
              <a:t>chứa</a:t>
            </a:r>
            <a:r>
              <a:rPr lang="en-US" baseline="0" dirty="0" smtClean="0"/>
              <a:t> </a:t>
            </a:r>
            <a:r>
              <a:rPr lang="en-US" baseline="0" dirty="0" err="1" smtClean="0"/>
              <a:t>vần</a:t>
            </a:r>
            <a:r>
              <a:rPr lang="en-US" baseline="0" dirty="0" smtClean="0"/>
              <a:t> </a:t>
            </a:r>
            <a:r>
              <a:rPr lang="en-US" baseline="0" dirty="0" err="1" smtClean="0"/>
              <a:t>vừa</a:t>
            </a:r>
            <a:r>
              <a:rPr lang="en-US" baseline="0" dirty="0" smtClean="0"/>
              <a:t> </a:t>
            </a:r>
            <a:r>
              <a:rPr lang="en-US" baseline="0" dirty="0" err="1" smtClean="0"/>
              <a:t>đọc</a:t>
            </a:r>
            <a:endParaRPr lang="en-US" dirty="0"/>
          </a:p>
        </p:txBody>
      </p:sp>
      <p:sp>
        <p:nvSpPr>
          <p:cNvPr id="4" name="Slide Number Placeholder 3"/>
          <p:cNvSpPr>
            <a:spLocks noGrp="1"/>
          </p:cNvSpPr>
          <p:nvPr>
            <p:ph type="sldNum" sz="quarter" idx="10"/>
          </p:nvPr>
        </p:nvSpPr>
        <p:spPr/>
        <p:txBody>
          <a:bodyPr/>
          <a:lstStyle/>
          <a:p>
            <a:fld id="{CE9F448D-067C-4AA7-8944-0B61205DCB44}" type="slidenum">
              <a:rPr lang="vi-VN" smtClean="0"/>
              <a:t>6</a:t>
            </a:fld>
            <a:endParaRPr lang="vi-VN"/>
          </a:p>
        </p:txBody>
      </p:sp>
    </p:spTree>
    <p:extLst>
      <p:ext uri="{BB962C8B-B14F-4D97-AF65-F5344CB8AC3E}">
        <p14:creationId xmlns:p14="http://schemas.microsoft.com/office/powerpoint/2010/main" val="282421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33" rtl="0" eaLnBrk="1" fontAlgn="auto" latinLnBrk="0" hangingPunct="1">
              <a:lnSpc>
                <a:spcPct val="100000"/>
              </a:lnSpc>
              <a:spcBef>
                <a:spcPts val="0"/>
              </a:spcBef>
              <a:spcAft>
                <a:spcPts val="0"/>
              </a:spcAft>
              <a:buClrTx/>
              <a:buSzTx/>
              <a:buFontTx/>
              <a:buNone/>
              <a:tabLst/>
              <a:defRPr/>
            </a:pPr>
            <a:r>
              <a:rPr lang="en-US" dirty="0" smtClean="0"/>
              <a:t>HS </a:t>
            </a:r>
            <a:r>
              <a:rPr lang="en-US" dirty="0" err="1" smtClean="0"/>
              <a:t>đọc</a:t>
            </a:r>
            <a:r>
              <a:rPr lang="en-US" baseline="0" dirty="0" smtClean="0"/>
              <a:t> </a:t>
            </a:r>
            <a:r>
              <a:rPr lang="en-US" baseline="0" dirty="0" err="1" smtClean="0"/>
              <a:t>và</a:t>
            </a:r>
            <a:r>
              <a:rPr lang="en-US" baseline="0" dirty="0" smtClean="0"/>
              <a:t> </a:t>
            </a:r>
            <a:r>
              <a:rPr lang="en-US" baseline="0" dirty="0" err="1" smtClean="0"/>
              <a:t>tìm</a:t>
            </a:r>
            <a:r>
              <a:rPr lang="en-US" baseline="0" dirty="0" smtClean="0"/>
              <a:t> </a:t>
            </a:r>
            <a:r>
              <a:rPr lang="en-US" baseline="0" dirty="0" err="1" smtClean="0"/>
              <a:t>tiếng</a:t>
            </a:r>
            <a:r>
              <a:rPr lang="en-US" baseline="0" dirty="0" smtClean="0"/>
              <a:t> </a:t>
            </a:r>
            <a:r>
              <a:rPr lang="en-US" baseline="0" dirty="0" err="1" smtClean="0"/>
              <a:t>chứa</a:t>
            </a:r>
            <a:r>
              <a:rPr lang="en-US" baseline="0" dirty="0" smtClean="0"/>
              <a:t> </a:t>
            </a:r>
            <a:r>
              <a:rPr lang="en-US" baseline="0" dirty="0" err="1" smtClean="0"/>
              <a:t>vần</a:t>
            </a:r>
            <a:r>
              <a:rPr lang="en-US" baseline="0" dirty="0" smtClean="0"/>
              <a:t> </a:t>
            </a:r>
            <a:r>
              <a:rPr lang="en-US" baseline="0" dirty="0" err="1" smtClean="0"/>
              <a:t>vừa</a:t>
            </a:r>
            <a:r>
              <a:rPr lang="en-US" baseline="0" dirty="0" smtClean="0"/>
              <a:t> </a:t>
            </a:r>
            <a:r>
              <a:rPr lang="en-US" baseline="0" dirty="0" err="1" smtClean="0"/>
              <a:t>đọc</a:t>
            </a:r>
            <a:endParaRPr lang="en-US" dirty="0" smtClean="0"/>
          </a:p>
          <a:p>
            <a:endParaRPr lang="en-US" dirty="0"/>
          </a:p>
        </p:txBody>
      </p:sp>
      <p:sp>
        <p:nvSpPr>
          <p:cNvPr id="4" name="Slide Number Placeholder 3"/>
          <p:cNvSpPr>
            <a:spLocks noGrp="1"/>
          </p:cNvSpPr>
          <p:nvPr>
            <p:ph type="sldNum" sz="quarter" idx="10"/>
          </p:nvPr>
        </p:nvSpPr>
        <p:spPr/>
        <p:txBody>
          <a:bodyPr/>
          <a:lstStyle/>
          <a:p>
            <a:fld id="{CE9F448D-067C-4AA7-8944-0B61205DCB44}" type="slidenum">
              <a:rPr lang="vi-VN" smtClean="0"/>
              <a:t>7</a:t>
            </a:fld>
            <a:endParaRPr lang="vi-VN"/>
          </a:p>
        </p:txBody>
      </p:sp>
    </p:spTree>
    <p:extLst>
      <p:ext uri="{BB962C8B-B14F-4D97-AF65-F5344CB8AC3E}">
        <p14:creationId xmlns:p14="http://schemas.microsoft.com/office/powerpoint/2010/main" val="365980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 </a:t>
            </a:r>
            <a:r>
              <a:rPr lang="en-US" dirty="0" err="1" smtClean="0"/>
              <a:t>đọc</a:t>
            </a:r>
            <a:r>
              <a:rPr lang="en-US" baseline="0" dirty="0" smtClean="0"/>
              <a:t> </a:t>
            </a:r>
            <a:r>
              <a:rPr lang="en-US" baseline="0" dirty="0" err="1" smtClean="0"/>
              <a:t>và</a:t>
            </a:r>
            <a:r>
              <a:rPr lang="en-US" baseline="0" dirty="0" smtClean="0"/>
              <a:t> </a:t>
            </a:r>
            <a:r>
              <a:rPr lang="en-US" baseline="0" dirty="0" err="1" smtClean="0"/>
              <a:t>tìm</a:t>
            </a:r>
            <a:r>
              <a:rPr lang="en-US" baseline="0" dirty="0" smtClean="0"/>
              <a:t> </a:t>
            </a:r>
            <a:r>
              <a:rPr lang="en-US" baseline="0" dirty="0" err="1" smtClean="0"/>
              <a:t>tiếng</a:t>
            </a:r>
            <a:r>
              <a:rPr lang="en-US" baseline="0" dirty="0" smtClean="0"/>
              <a:t> </a:t>
            </a:r>
            <a:r>
              <a:rPr lang="en-US" baseline="0" dirty="0" err="1" smtClean="0"/>
              <a:t>chứa</a:t>
            </a:r>
            <a:r>
              <a:rPr lang="en-US" baseline="0" dirty="0" smtClean="0"/>
              <a:t> </a:t>
            </a:r>
            <a:r>
              <a:rPr lang="en-US" baseline="0" dirty="0" err="1" smtClean="0"/>
              <a:t>vần</a:t>
            </a:r>
            <a:r>
              <a:rPr lang="en-US" baseline="0" dirty="0" smtClean="0"/>
              <a:t> </a:t>
            </a:r>
            <a:r>
              <a:rPr lang="en-US" baseline="0" dirty="0" err="1" smtClean="0"/>
              <a:t>vừa</a:t>
            </a:r>
            <a:r>
              <a:rPr lang="en-US" baseline="0" dirty="0" smtClean="0"/>
              <a:t> </a:t>
            </a:r>
            <a:r>
              <a:rPr lang="en-US" baseline="0" dirty="0" err="1" smtClean="0"/>
              <a:t>đọc</a:t>
            </a:r>
            <a:endParaRPr lang="en-US" dirty="0"/>
          </a:p>
        </p:txBody>
      </p:sp>
      <p:sp>
        <p:nvSpPr>
          <p:cNvPr id="4" name="Slide Number Placeholder 3"/>
          <p:cNvSpPr>
            <a:spLocks noGrp="1"/>
          </p:cNvSpPr>
          <p:nvPr>
            <p:ph type="sldNum" sz="quarter" idx="10"/>
          </p:nvPr>
        </p:nvSpPr>
        <p:spPr/>
        <p:txBody>
          <a:bodyPr/>
          <a:lstStyle/>
          <a:p>
            <a:fld id="{CE9F448D-067C-4AA7-8944-0B61205DCB44}" type="slidenum">
              <a:rPr lang="vi-VN" smtClean="0"/>
              <a:t>8</a:t>
            </a:fld>
            <a:endParaRPr lang="vi-VN"/>
          </a:p>
        </p:txBody>
      </p:sp>
    </p:spTree>
    <p:extLst>
      <p:ext uri="{BB962C8B-B14F-4D97-AF65-F5344CB8AC3E}">
        <p14:creationId xmlns:p14="http://schemas.microsoft.com/office/powerpoint/2010/main" val="397670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33" rtl="0" eaLnBrk="1" fontAlgn="auto" latinLnBrk="0" hangingPunct="1">
              <a:lnSpc>
                <a:spcPct val="100000"/>
              </a:lnSpc>
              <a:spcBef>
                <a:spcPts val="0"/>
              </a:spcBef>
              <a:spcAft>
                <a:spcPts val="0"/>
              </a:spcAft>
              <a:buClrTx/>
              <a:buSzTx/>
              <a:buFontTx/>
              <a:buNone/>
              <a:tabLst/>
              <a:defRPr/>
            </a:pPr>
            <a:r>
              <a:rPr lang="en-US" dirty="0" smtClean="0"/>
              <a:t>HS </a:t>
            </a:r>
            <a:r>
              <a:rPr lang="en-US" dirty="0" err="1" smtClean="0"/>
              <a:t>đọc</a:t>
            </a:r>
            <a:r>
              <a:rPr lang="en-US" baseline="0" dirty="0" smtClean="0"/>
              <a:t> </a:t>
            </a:r>
            <a:r>
              <a:rPr lang="en-US" baseline="0" dirty="0" err="1" smtClean="0"/>
              <a:t>và</a:t>
            </a:r>
            <a:r>
              <a:rPr lang="en-US" baseline="0" dirty="0" smtClean="0"/>
              <a:t> </a:t>
            </a:r>
            <a:r>
              <a:rPr lang="en-US" baseline="0" dirty="0" err="1" smtClean="0"/>
              <a:t>tìm</a:t>
            </a:r>
            <a:r>
              <a:rPr lang="en-US" baseline="0" dirty="0" smtClean="0"/>
              <a:t> </a:t>
            </a:r>
            <a:r>
              <a:rPr lang="en-US" baseline="0" dirty="0" err="1" smtClean="0"/>
              <a:t>tiếng</a:t>
            </a:r>
            <a:r>
              <a:rPr lang="en-US" baseline="0" dirty="0" smtClean="0"/>
              <a:t> </a:t>
            </a:r>
            <a:r>
              <a:rPr lang="en-US" baseline="0" dirty="0" err="1" smtClean="0"/>
              <a:t>chứa</a:t>
            </a:r>
            <a:r>
              <a:rPr lang="en-US" baseline="0" dirty="0" smtClean="0"/>
              <a:t> </a:t>
            </a:r>
            <a:r>
              <a:rPr lang="en-US" baseline="0" dirty="0" err="1" smtClean="0"/>
              <a:t>vần</a:t>
            </a:r>
            <a:r>
              <a:rPr lang="en-US" baseline="0" dirty="0" smtClean="0"/>
              <a:t> </a:t>
            </a:r>
            <a:r>
              <a:rPr lang="en-US" baseline="0" dirty="0" err="1" smtClean="0"/>
              <a:t>vừa</a:t>
            </a:r>
            <a:r>
              <a:rPr lang="en-US" baseline="0" dirty="0" smtClean="0"/>
              <a:t> </a:t>
            </a:r>
            <a:r>
              <a:rPr lang="en-US" baseline="0" dirty="0" err="1" smtClean="0"/>
              <a:t>đọc</a:t>
            </a:r>
            <a:endParaRPr lang="en-US" dirty="0" smtClean="0"/>
          </a:p>
          <a:p>
            <a:endParaRPr lang="en-US" dirty="0"/>
          </a:p>
        </p:txBody>
      </p:sp>
      <p:sp>
        <p:nvSpPr>
          <p:cNvPr id="4" name="Slide Number Placeholder 3"/>
          <p:cNvSpPr>
            <a:spLocks noGrp="1"/>
          </p:cNvSpPr>
          <p:nvPr>
            <p:ph type="sldNum" sz="quarter" idx="10"/>
          </p:nvPr>
        </p:nvSpPr>
        <p:spPr/>
        <p:txBody>
          <a:bodyPr/>
          <a:lstStyle/>
          <a:p>
            <a:fld id="{CE9F448D-067C-4AA7-8944-0B61205DCB44}" type="slidenum">
              <a:rPr lang="vi-VN" smtClean="0"/>
              <a:t>9</a:t>
            </a:fld>
            <a:endParaRPr lang="vi-VN"/>
          </a:p>
        </p:txBody>
      </p:sp>
    </p:spTree>
    <p:extLst>
      <p:ext uri="{BB962C8B-B14F-4D97-AF65-F5344CB8AC3E}">
        <p14:creationId xmlns:p14="http://schemas.microsoft.com/office/powerpoint/2010/main" val="3719256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33" rtl="0" eaLnBrk="1" fontAlgn="auto" latinLnBrk="0" hangingPunct="1">
              <a:lnSpc>
                <a:spcPct val="100000"/>
              </a:lnSpc>
              <a:spcBef>
                <a:spcPts val="0"/>
              </a:spcBef>
              <a:spcAft>
                <a:spcPts val="0"/>
              </a:spcAft>
              <a:buClrTx/>
              <a:buSzTx/>
              <a:buFontTx/>
              <a:buNone/>
              <a:tabLst/>
              <a:defRPr/>
            </a:pPr>
            <a:r>
              <a:rPr lang="en-US" dirty="0" smtClean="0"/>
              <a:t>HS </a:t>
            </a:r>
            <a:r>
              <a:rPr lang="en-US" dirty="0" err="1" smtClean="0"/>
              <a:t>đọc</a:t>
            </a:r>
            <a:r>
              <a:rPr lang="en-US" baseline="0" dirty="0" smtClean="0"/>
              <a:t> </a:t>
            </a:r>
            <a:r>
              <a:rPr lang="en-US" baseline="0" dirty="0" err="1" smtClean="0"/>
              <a:t>và</a:t>
            </a:r>
            <a:r>
              <a:rPr lang="en-US" baseline="0" dirty="0" smtClean="0"/>
              <a:t> </a:t>
            </a:r>
            <a:r>
              <a:rPr lang="en-US" baseline="0" dirty="0" err="1" smtClean="0"/>
              <a:t>tìm</a:t>
            </a:r>
            <a:r>
              <a:rPr lang="en-US" baseline="0" dirty="0" smtClean="0"/>
              <a:t> </a:t>
            </a:r>
            <a:r>
              <a:rPr lang="en-US" baseline="0" dirty="0" err="1" smtClean="0"/>
              <a:t>tiếng</a:t>
            </a:r>
            <a:r>
              <a:rPr lang="en-US" baseline="0" dirty="0" smtClean="0"/>
              <a:t> </a:t>
            </a:r>
            <a:r>
              <a:rPr lang="en-US" baseline="0" dirty="0" err="1" smtClean="0"/>
              <a:t>chứa</a:t>
            </a:r>
            <a:r>
              <a:rPr lang="en-US" baseline="0" dirty="0" smtClean="0"/>
              <a:t> </a:t>
            </a:r>
            <a:r>
              <a:rPr lang="en-US" baseline="0" dirty="0" err="1" smtClean="0"/>
              <a:t>vần</a:t>
            </a:r>
            <a:r>
              <a:rPr lang="en-US" baseline="0" dirty="0" smtClean="0"/>
              <a:t> </a:t>
            </a:r>
            <a:r>
              <a:rPr lang="en-US" baseline="0" dirty="0" err="1" smtClean="0"/>
              <a:t>vừa</a:t>
            </a:r>
            <a:r>
              <a:rPr lang="en-US" baseline="0" dirty="0" smtClean="0"/>
              <a:t> </a:t>
            </a:r>
            <a:r>
              <a:rPr lang="en-US" baseline="0" dirty="0" err="1" smtClean="0"/>
              <a:t>đọc</a:t>
            </a:r>
            <a:endParaRPr lang="en-US" dirty="0" smtClean="0"/>
          </a:p>
          <a:p>
            <a:endParaRPr lang="en-US" dirty="0"/>
          </a:p>
        </p:txBody>
      </p:sp>
      <p:sp>
        <p:nvSpPr>
          <p:cNvPr id="4" name="Slide Number Placeholder 3"/>
          <p:cNvSpPr>
            <a:spLocks noGrp="1"/>
          </p:cNvSpPr>
          <p:nvPr>
            <p:ph type="sldNum" sz="quarter" idx="10"/>
          </p:nvPr>
        </p:nvSpPr>
        <p:spPr/>
        <p:txBody>
          <a:bodyPr/>
          <a:lstStyle/>
          <a:p>
            <a:fld id="{CE9F448D-067C-4AA7-8944-0B61205DCB44}" type="slidenum">
              <a:rPr lang="vi-VN" smtClean="0"/>
              <a:t>10</a:t>
            </a:fld>
            <a:endParaRPr lang="vi-VN"/>
          </a:p>
        </p:txBody>
      </p:sp>
    </p:spTree>
    <p:extLst>
      <p:ext uri="{BB962C8B-B14F-4D97-AF65-F5344CB8AC3E}">
        <p14:creationId xmlns:p14="http://schemas.microsoft.com/office/powerpoint/2010/main" val="84243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6771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2_仅标题">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09529" y="275465"/>
            <a:ext cx="10969791" cy="1142499"/>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609524" y="6356747"/>
            <a:ext cx="2844410" cy="365780"/>
          </a:xfrm>
          <a:prstGeom prst="rect">
            <a:avLst/>
          </a:prstGeom>
        </p:spPr>
        <p:txBody>
          <a:bodyPr/>
          <a:lstStyle>
            <a:lvl1pPr>
              <a:defRPr/>
            </a:lvl1pPr>
          </a:lstStyle>
          <a:p>
            <a:pPr defTabSz="855537" fontAlgn="base">
              <a:spcBef>
                <a:spcPct val="0"/>
              </a:spcBef>
              <a:spcAft>
                <a:spcPct val="0"/>
              </a:spcAft>
              <a:defRPr/>
            </a:pPr>
            <a:fld id="{9E773E08-A71B-4FDC-B054-E26753AAFF0B}" type="datetimeFigureOut">
              <a:rPr lang="zh-CN" altLang="en-US" smtClean="0">
                <a:solidFill>
                  <a:prstClr val="black">
                    <a:tint val="75000"/>
                  </a:prstClr>
                </a:solidFill>
                <a:latin typeface="Calibri" panose="020F0502020204030204" pitchFamily="34" charset="0"/>
                <a:ea typeface="宋体" panose="02010600030101010101" pitchFamily="2" charset="-122"/>
              </a:rPr>
              <a:pPr defTabSz="855537" fontAlgn="base">
                <a:spcBef>
                  <a:spcPct val="0"/>
                </a:spcBef>
                <a:spcAft>
                  <a:spcPct val="0"/>
                </a:spcAft>
                <a:defRPr/>
              </a:pPr>
              <a:t>2021/3/11</a:t>
            </a:fld>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4" name="页脚占位符 4"/>
          <p:cNvSpPr>
            <a:spLocks noGrp="1"/>
          </p:cNvSpPr>
          <p:nvPr>
            <p:ph type="ftr" sz="quarter" idx="11"/>
          </p:nvPr>
        </p:nvSpPr>
        <p:spPr>
          <a:xfrm>
            <a:off x="4164284" y="6356747"/>
            <a:ext cx="3860270" cy="365780"/>
          </a:xfrm>
          <a:prstGeom prst="rect">
            <a:avLst/>
          </a:prstGeom>
        </p:spPr>
        <p:txBody>
          <a:bodyPr/>
          <a:lstStyle>
            <a:lvl1pPr>
              <a:defRPr/>
            </a:lvl1pPr>
          </a:lstStyle>
          <a:p>
            <a:pPr defTabSz="855537" fontAlgn="base">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5" name="灯片编号占位符 5"/>
          <p:cNvSpPr>
            <a:spLocks noGrp="1"/>
          </p:cNvSpPr>
          <p:nvPr>
            <p:ph type="sldNum" sz="quarter" idx="12"/>
          </p:nvPr>
        </p:nvSpPr>
        <p:spPr>
          <a:xfrm>
            <a:off x="8734901" y="6356747"/>
            <a:ext cx="2844410" cy="365780"/>
          </a:xfrm>
          <a:prstGeom prst="rect">
            <a:avLst/>
          </a:prstGeom>
        </p:spPr>
        <p:txBody>
          <a:bodyPr/>
          <a:lstStyle>
            <a:lvl1pPr>
              <a:defRPr/>
            </a:lvl1pPr>
          </a:lstStyle>
          <a:p>
            <a:pPr defTabSz="855537" fontAlgn="base">
              <a:spcBef>
                <a:spcPct val="0"/>
              </a:spcBef>
              <a:spcAft>
                <a:spcPct val="0"/>
              </a:spcAft>
            </a:pPr>
            <a:fld id="{CC93CDD0-E3EC-4FB5-9135-935862A1CC92}" type="slidenum">
              <a:rPr lang="zh-CN" altLang="en-US" smtClean="0">
                <a:solidFill>
                  <a:prstClr val="black">
                    <a:tint val="75000"/>
                  </a:prstClr>
                </a:solidFill>
                <a:latin typeface="Calibri" panose="020F0502020204030204" pitchFamily="34" charset="0"/>
                <a:ea typeface="宋体" panose="02010600030101010101" pitchFamily="2" charset="-122"/>
              </a:rPr>
              <a:pPr defTabSz="855537" fontAlgn="base">
                <a:spcBef>
                  <a:spcPct val="0"/>
                </a:spcBef>
                <a:spcAft>
                  <a:spcPct val="0"/>
                </a:spcAft>
              </a:pPr>
              <a:t>‹#›</a:t>
            </a:fld>
            <a:endParaRPr lang="zh-CN" altLang="en-US">
              <a:solidFill>
                <a:prstClr val="black">
                  <a:tint val="75000"/>
                </a:prstClr>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8011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8033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15895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3512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6715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2317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857296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17071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87740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35719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6397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26818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14334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9"/>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5" indent="0" algn="ctr">
              <a:buNone/>
              <a:defRPr>
                <a:solidFill>
                  <a:schemeClr val="tx1">
                    <a:tint val="75000"/>
                  </a:schemeClr>
                </a:solidFill>
              </a:defRPr>
            </a:lvl4pPr>
            <a:lvl5pPr marL="2437607" indent="0" algn="ctr">
              <a:buNone/>
              <a:defRPr>
                <a:solidFill>
                  <a:schemeClr val="tx1">
                    <a:tint val="75000"/>
                  </a:schemeClr>
                </a:solidFill>
              </a:defRPr>
            </a:lvl5pPr>
            <a:lvl6pPr marL="3047010" indent="0" algn="ctr">
              <a:buNone/>
              <a:defRPr>
                <a:solidFill>
                  <a:schemeClr val="tx1">
                    <a:tint val="75000"/>
                  </a:schemeClr>
                </a:solidFill>
              </a:defRPr>
            </a:lvl6pPr>
            <a:lvl7pPr marL="3656412"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1A2381-B563-4F09-922B-CF4B20ADD68C}" type="datetimeFigureOut">
              <a:rPr lang="en-US" smtClean="0">
                <a:solidFill>
                  <a:prstClr val="black">
                    <a:tint val="75000"/>
                  </a:prstClr>
                </a:solidFill>
              </a:rPr>
              <a:pPr/>
              <a:t>11-Mar-21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069C5E-03E4-4C4A-873D-BE45CF8051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07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A2381-B563-4F09-922B-CF4B20ADD68C}" type="datetimeFigureOut">
              <a:rPr lang="en-US" smtClean="0">
                <a:solidFill>
                  <a:prstClr val="black">
                    <a:tint val="75000"/>
                  </a:prstClr>
                </a:solidFill>
              </a:rPr>
              <a:pPr/>
              <a:t>11-Mar-21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069C5E-03E4-4C4A-873D-BE45CF8051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800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1362075"/>
          </a:xfrm>
        </p:spPr>
        <p:txBody>
          <a:bodyPr anchor="t"/>
          <a:lstStyle>
            <a:lvl1pPr algn="l">
              <a:defRPr sz="5331"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2">
                <a:solidFill>
                  <a:schemeClr val="tx1">
                    <a:tint val="75000"/>
                  </a:schemeClr>
                </a:solidFill>
              </a:defRPr>
            </a:lvl3pPr>
            <a:lvl4pPr marL="1828205" indent="0">
              <a:buNone/>
              <a:defRPr sz="1866">
                <a:solidFill>
                  <a:schemeClr val="tx1">
                    <a:tint val="75000"/>
                  </a:schemeClr>
                </a:solidFill>
              </a:defRPr>
            </a:lvl4pPr>
            <a:lvl5pPr marL="2437607" indent="0">
              <a:buNone/>
              <a:defRPr sz="1866">
                <a:solidFill>
                  <a:schemeClr val="tx1">
                    <a:tint val="75000"/>
                  </a:schemeClr>
                </a:solidFill>
              </a:defRPr>
            </a:lvl5pPr>
            <a:lvl6pPr marL="3047010" indent="0">
              <a:buNone/>
              <a:defRPr sz="1866">
                <a:solidFill>
                  <a:schemeClr val="tx1">
                    <a:tint val="75000"/>
                  </a:schemeClr>
                </a:solidFill>
              </a:defRPr>
            </a:lvl6pPr>
            <a:lvl7pPr marL="3656412"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1A2381-B563-4F09-922B-CF4B20ADD68C}" type="datetimeFigureOut">
              <a:rPr lang="en-US" smtClean="0">
                <a:solidFill>
                  <a:prstClr val="black">
                    <a:tint val="75000"/>
                  </a:prstClr>
                </a:solidFill>
              </a:rPr>
              <a:pPr/>
              <a:t>11-Mar-21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069C5E-03E4-4C4A-873D-BE45CF8051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005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2"/>
            <a:ext cx="5383398" cy="3394075"/>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2"/>
            <a:ext cx="5383398" cy="3394075"/>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1A2381-B563-4F09-922B-CF4B20ADD68C}" type="datetimeFigureOut">
              <a:rPr lang="en-US" smtClean="0">
                <a:solidFill>
                  <a:prstClr val="black">
                    <a:tint val="75000"/>
                  </a:prstClr>
                </a:solidFill>
              </a:rPr>
              <a:pPr/>
              <a:t>11-Mar-21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069C5E-03E4-4C4A-873D-BE45CF8051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934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3" y="1535114"/>
            <a:ext cx="5385514" cy="639763"/>
          </a:xfrm>
        </p:spPr>
        <p:txBody>
          <a:bodyPr anchor="b"/>
          <a:lstStyle>
            <a:lvl1pPr marL="0" indent="0">
              <a:buNone/>
              <a:defRPr sz="3199" b="1"/>
            </a:lvl1pPr>
            <a:lvl2pPr marL="609402" indent="0">
              <a:buNone/>
              <a:defRPr sz="2666" b="1"/>
            </a:lvl2pPr>
            <a:lvl3pPr marL="1218804" indent="0">
              <a:buNone/>
              <a:defRPr sz="2399" b="1"/>
            </a:lvl3pPr>
            <a:lvl4pPr marL="1828205" indent="0">
              <a:buNone/>
              <a:defRPr sz="2132" b="1"/>
            </a:lvl4pPr>
            <a:lvl5pPr marL="2437607" indent="0">
              <a:buNone/>
              <a:defRPr sz="2132" b="1"/>
            </a:lvl5pPr>
            <a:lvl6pPr marL="3047010" indent="0">
              <a:buNone/>
              <a:defRPr sz="2132" b="1"/>
            </a:lvl6pPr>
            <a:lvl7pPr marL="3656412" indent="0">
              <a:buNone/>
              <a:defRPr sz="2132" b="1"/>
            </a:lvl7pPr>
            <a:lvl8pPr marL="4265813" indent="0">
              <a:buNone/>
              <a:defRPr sz="2132" b="1"/>
            </a:lvl8pPr>
            <a:lvl9pPr marL="4875215" indent="0">
              <a:buNone/>
              <a:defRPr sz="2132" b="1"/>
            </a:lvl9pPr>
          </a:lstStyle>
          <a:p>
            <a:pPr lvl="0"/>
            <a:r>
              <a:rPr lang="en-US" smtClean="0"/>
              <a:t>Click to edit Master text styles</a:t>
            </a:r>
          </a:p>
        </p:txBody>
      </p:sp>
      <p:sp>
        <p:nvSpPr>
          <p:cNvPr id="4" name="Content Placeholder 3"/>
          <p:cNvSpPr>
            <a:spLocks noGrp="1"/>
          </p:cNvSpPr>
          <p:nvPr>
            <p:ph sz="half" idx="2"/>
          </p:nvPr>
        </p:nvSpPr>
        <p:spPr>
          <a:xfrm>
            <a:off x="609443" y="2174875"/>
            <a:ext cx="5385514" cy="3951288"/>
          </a:xfrm>
        </p:spPr>
        <p:txBody>
          <a:bodyPr/>
          <a:lstStyle>
            <a:lvl1pPr>
              <a:defRPr sz="3199"/>
            </a:lvl1pPr>
            <a:lvl2pPr>
              <a:defRPr sz="2666"/>
            </a:lvl2pPr>
            <a:lvl3pPr>
              <a:defRPr sz="2399"/>
            </a:lvl3pPr>
            <a:lvl4pPr>
              <a:defRPr sz="2132"/>
            </a:lvl4pPr>
            <a:lvl5pPr>
              <a:defRPr sz="2132"/>
            </a:lvl5pPr>
            <a:lvl6pPr>
              <a:defRPr sz="2132"/>
            </a:lvl6pPr>
            <a:lvl7pPr>
              <a:defRPr sz="2132"/>
            </a:lvl7pPr>
            <a:lvl8pPr>
              <a:defRPr sz="2132"/>
            </a:lvl8pPr>
            <a:lvl9pPr>
              <a:defRPr sz="21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7" y="1535114"/>
            <a:ext cx="5387630" cy="639763"/>
          </a:xfrm>
        </p:spPr>
        <p:txBody>
          <a:bodyPr anchor="b"/>
          <a:lstStyle>
            <a:lvl1pPr marL="0" indent="0">
              <a:buNone/>
              <a:defRPr sz="3199" b="1"/>
            </a:lvl1pPr>
            <a:lvl2pPr marL="609402" indent="0">
              <a:buNone/>
              <a:defRPr sz="2666" b="1"/>
            </a:lvl2pPr>
            <a:lvl3pPr marL="1218804" indent="0">
              <a:buNone/>
              <a:defRPr sz="2399" b="1"/>
            </a:lvl3pPr>
            <a:lvl4pPr marL="1828205" indent="0">
              <a:buNone/>
              <a:defRPr sz="2132" b="1"/>
            </a:lvl4pPr>
            <a:lvl5pPr marL="2437607" indent="0">
              <a:buNone/>
              <a:defRPr sz="2132" b="1"/>
            </a:lvl5pPr>
            <a:lvl6pPr marL="3047010" indent="0">
              <a:buNone/>
              <a:defRPr sz="2132" b="1"/>
            </a:lvl6pPr>
            <a:lvl7pPr marL="3656412" indent="0">
              <a:buNone/>
              <a:defRPr sz="2132" b="1"/>
            </a:lvl7pPr>
            <a:lvl8pPr marL="4265813" indent="0">
              <a:buNone/>
              <a:defRPr sz="2132" b="1"/>
            </a:lvl8pPr>
            <a:lvl9pPr marL="4875215" indent="0">
              <a:buNone/>
              <a:defRPr sz="2132" b="1"/>
            </a:lvl9pPr>
          </a:lstStyle>
          <a:p>
            <a:pPr lvl="0"/>
            <a:r>
              <a:rPr lang="en-US"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199"/>
            </a:lvl1pPr>
            <a:lvl2pPr>
              <a:defRPr sz="2666"/>
            </a:lvl2pPr>
            <a:lvl3pPr>
              <a:defRPr sz="2399"/>
            </a:lvl3pPr>
            <a:lvl4pPr>
              <a:defRPr sz="2132"/>
            </a:lvl4pPr>
            <a:lvl5pPr>
              <a:defRPr sz="2132"/>
            </a:lvl5pPr>
            <a:lvl6pPr>
              <a:defRPr sz="2132"/>
            </a:lvl6pPr>
            <a:lvl7pPr>
              <a:defRPr sz="2132"/>
            </a:lvl7pPr>
            <a:lvl8pPr>
              <a:defRPr sz="2132"/>
            </a:lvl8pPr>
            <a:lvl9pPr>
              <a:defRPr sz="21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A2381-B563-4F09-922B-CF4B20ADD68C}" type="datetimeFigureOut">
              <a:rPr lang="en-US" smtClean="0">
                <a:solidFill>
                  <a:prstClr val="black">
                    <a:tint val="75000"/>
                  </a:prstClr>
                </a:solidFill>
              </a:rPr>
              <a:pPr/>
              <a:t>11-Mar-21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E069C5E-03E4-4C4A-873D-BE45CF8051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421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1A2381-B563-4F09-922B-CF4B20ADD68C}" type="datetimeFigureOut">
              <a:rPr lang="en-US" smtClean="0">
                <a:solidFill>
                  <a:prstClr val="black">
                    <a:tint val="75000"/>
                  </a:prstClr>
                </a:solidFill>
              </a:rPr>
              <a:pPr/>
              <a:t>11-Mar-21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069C5E-03E4-4C4A-873D-BE45CF8051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543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A2381-B563-4F09-922B-CF4B20ADD68C}" type="datetimeFigureOut">
              <a:rPr lang="en-US" smtClean="0">
                <a:solidFill>
                  <a:prstClr val="black">
                    <a:tint val="75000"/>
                  </a:prstClr>
                </a:solidFill>
              </a:rPr>
              <a:pPr/>
              <a:t>11-Mar-21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E069C5E-03E4-4C4A-873D-BE45CF8051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843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4" y="273050"/>
            <a:ext cx="4010039" cy="1162051"/>
          </a:xfrm>
        </p:spPr>
        <p:txBody>
          <a:bodyPr anchor="b"/>
          <a:lstStyle>
            <a:lvl1pPr algn="l">
              <a:defRPr sz="2666" b="1"/>
            </a:lvl1pPr>
          </a:lstStyle>
          <a:p>
            <a:r>
              <a:rPr lang="en-US" smtClean="0"/>
              <a:t>Click to edit Master title style</a:t>
            </a:r>
            <a:endParaRPr lang="en-US"/>
          </a:p>
        </p:txBody>
      </p:sp>
      <p:sp>
        <p:nvSpPr>
          <p:cNvPr id="3" name="Content Placeholder 2"/>
          <p:cNvSpPr>
            <a:spLocks noGrp="1"/>
          </p:cNvSpPr>
          <p:nvPr>
            <p:ph idx="1"/>
          </p:nvPr>
        </p:nvSpPr>
        <p:spPr>
          <a:xfrm>
            <a:off x="4765492" y="273054"/>
            <a:ext cx="6813893"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4" y="1435103"/>
            <a:ext cx="4010039" cy="4691063"/>
          </a:xfrm>
        </p:spPr>
        <p:txBody>
          <a:bodyPr/>
          <a:lstStyle>
            <a:lvl1pPr marL="0" indent="0">
              <a:buNone/>
              <a:defRPr sz="1866"/>
            </a:lvl1pPr>
            <a:lvl2pPr marL="609402" indent="0">
              <a:buNone/>
              <a:defRPr sz="1600"/>
            </a:lvl2pPr>
            <a:lvl3pPr marL="1218804" indent="0">
              <a:buNone/>
              <a:defRPr sz="1333"/>
            </a:lvl3pPr>
            <a:lvl4pPr marL="1828205" indent="0">
              <a:buNone/>
              <a:defRPr sz="1200"/>
            </a:lvl4pPr>
            <a:lvl5pPr marL="2437607" indent="0">
              <a:buNone/>
              <a:defRPr sz="1200"/>
            </a:lvl5pPr>
            <a:lvl6pPr marL="3047010" indent="0">
              <a:buNone/>
              <a:defRPr sz="1200"/>
            </a:lvl6pPr>
            <a:lvl7pPr marL="3656412" indent="0">
              <a:buNone/>
              <a:defRPr sz="1200"/>
            </a:lvl7pPr>
            <a:lvl8pPr marL="4265813" indent="0">
              <a:buNone/>
              <a:defRPr sz="1200"/>
            </a:lvl8pPr>
            <a:lvl9pPr marL="487521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solidFill>
                  <a:prstClr val="black">
                    <a:tint val="75000"/>
                  </a:prstClr>
                </a:solidFill>
              </a:rPr>
              <a:pPr/>
              <a:t>11-Mar-21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069C5E-03E4-4C4A-873D-BE45CF8051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25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35375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666"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266"/>
            </a:lvl1pPr>
            <a:lvl2pPr marL="609402" indent="0">
              <a:buNone/>
              <a:defRPr sz="3732"/>
            </a:lvl2pPr>
            <a:lvl3pPr marL="1218804" indent="0">
              <a:buNone/>
              <a:defRPr sz="3199"/>
            </a:lvl3pPr>
            <a:lvl4pPr marL="1828205" indent="0">
              <a:buNone/>
              <a:defRPr sz="2666"/>
            </a:lvl4pPr>
            <a:lvl5pPr marL="2437607" indent="0">
              <a:buNone/>
              <a:defRPr sz="2666"/>
            </a:lvl5pPr>
            <a:lvl6pPr marL="3047010" indent="0">
              <a:buNone/>
              <a:defRPr sz="2666"/>
            </a:lvl6pPr>
            <a:lvl7pPr marL="3656412" indent="0">
              <a:buNone/>
              <a:defRPr sz="2666"/>
            </a:lvl7pPr>
            <a:lvl8pPr marL="4265813" indent="0">
              <a:buNone/>
              <a:defRPr sz="2666"/>
            </a:lvl8pPr>
            <a:lvl9pPr marL="4875215" indent="0">
              <a:buNone/>
              <a:defRPr sz="2666"/>
            </a:lvl9pPr>
          </a:lstStyle>
          <a:p>
            <a:endParaRPr lang="en-US"/>
          </a:p>
        </p:txBody>
      </p:sp>
      <p:sp>
        <p:nvSpPr>
          <p:cNvPr id="4" name="Text Placeholder 3"/>
          <p:cNvSpPr>
            <a:spLocks noGrp="1"/>
          </p:cNvSpPr>
          <p:nvPr>
            <p:ph type="body" sz="half" idx="2"/>
          </p:nvPr>
        </p:nvSpPr>
        <p:spPr>
          <a:xfrm>
            <a:off x="2389095" y="5367340"/>
            <a:ext cx="7313295" cy="804863"/>
          </a:xfrm>
        </p:spPr>
        <p:txBody>
          <a:bodyPr/>
          <a:lstStyle>
            <a:lvl1pPr marL="0" indent="0">
              <a:buNone/>
              <a:defRPr sz="1866"/>
            </a:lvl1pPr>
            <a:lvl2pPr marL="609402" indent="0">
              <a:buNone/>
              <a:defRPr sz="1600"/>
            </a:lvl2pPr>
            <a:lvl3pPr marL="1218804" indent="0">
              <a:buNone/>
              <a:defRPr sz="1333"/>
            </a:lvl3pPr>
            <a:lvl4pPr marL="1828205" indent="0">
              <a:buNone/>
              <a:defRPr sz="1200"/>
            </a:lvl4pPr>
            <a:lvl5pPr marL="2437607" indent="0">
              <a:buNone/>
              <a:defRPr sz="1200"/>
            </a:lvl5pPr>
            <a:lvl6pPr marL="3047010" indent="0">
              <a:buNone/>
              <a:defRPr sz="1200"/>
            </a:lvl6pPr>
            <a:lvl7pPr marL="3656412" indent="0">
              <a:buNone/>
              <a:defRPr sz="1200"/>
            </a:lvl7pPr>
            <a:lvl8pPr marL="4265813" indent="0">
              <a:buNone/>
              <a:defRPr sz="1200"/>
            </a:lvl8pPr>
            <a:lvl9pPr marL="487521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solidFill>
                  <a:prstClr val="black">
                    <a:tint val="75000"/>
                  </a:prstClr>
                </a:solidFill>
              </a:rPr>
              <a:pPr/>
              <a:t>11-Mar-21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069C5E-03E4-4C4A-873D-BE45CF8051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094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A2381-B563-4F09-922B-CF4B20ADD68C}" type="datetimeFigureOut">
              <a:rPr lang="en-US" smtClean="0">
                <a:solidFill>
                  <a:prstClr val="black">
                    <a:tint val="75000"/>
                  </a:prstClr>
                </a:solidFill>
              </a:rPr>
              <a:pPr/>
              <a:t>11-Mar-21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069C5E-03E4-4C4A-873D-BE45CF8051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60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6"/>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6"/>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1A2381-B563-4F09-922B-CF4B20ADD68C}" type="datetimeFigureOut">
              <a:rPr lang="en-US" smtClean="0">
                <a:solidFill>
                  <a:prstClr val="black">
                    <a:tint val="75000"/>
                  </a:prstClr>
                </a:solidFill>
              </a:rPr>
              <a:pPr/>
              <a:t>11-Mar-21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069C5E-03E4-4C4A-873D-BE45CF8051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73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719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2_仅标题">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09529" y="275465"/>
            <a:ext cx="10969791" cy="1142499"/>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609524" y="6356747"/>
            <a:ext cx="2844410" cy="365780"/>
          </a:xfrm>
          <a:prstGeom prst="rect">
            <a:avLst/>
          </a:prstGeom>
        </p:spPr>
        <p:txBody>
          <a:bodyPr/>
          <a:lstStyle>
            <a:lvl1pPr>
              <a:defRPr/>
            </a:lvl1pPr>
          </a:lstStyle>
          <a:p>
            <a:pPr defTabSz="855537" fontAlgn="base">
              <a:spcBef>
                <a:spcPct val="0"/>
              </a:spcBef>
              <a:spcAft>
                <a:spcPct val="0"/>
              </a:spcAft>
              <a:defRPr/>
            </a:pPr>
            <a:fld id="{9E773E08-A71B-4FDC-B054-E26753AAFF0B}" type="datetimeFigureOut">
              <a:rPr lang="zh-CN" altLang="en-US" smtClean="0">
                <a:solidFill>
                  <a:prstClr val="black">
                    <a:tint val="75000"/>
                  </a:prstClr>
                </a:solidFill>
                <a:latin typeface="Calibri" panose="020F0502020204030204" pitchFamily="34" charset="0"/>
                <a:ea typeface="宋体" panose="02010600030101010101" pitchFamily="2" charset="-122"/>
              </a:rPr>
              <a:pPr defTabSz="855537" fontAlgn="base">
                <a:spcBef>
                  <a:spcPct val="0"/>
                </a:spcBef>
                <a:spcAft>
                  <a:spcPct val="0"/>
                </a:spcAft>
                <a:defRPr/>
              </a:pPr>
              <a:t>2021/3/11</a:t>
            </a:fld>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4" name="页脚占位符 4"/>
          <p:cNvSpPr>
            <a:spLocks noGrp="1"/>
          </p:cNvSpPr>
          <p:nvPr>
            <p:ph type="ftr" sz="quarter" idx="11"/>
          </p:nvPr>
        </p:nvSpPr>
        <p:spPr>
          <a:xfrm>
            <a:off x="4164284" y="6356747"/>
            <a:ext cx="3860270" cy="365780"/>
          </a:xfrm>
          <a:prstGeom prst="rect">
            <a:avLst/>
          </a:prstGeom>
        </p:spPr>
        <p:txBody>
          <a:bodyPr/>
          <a:lstStyle>
            <a:lvl1pPr>
              <a:defRPr/>
            </a:lvl1pPr>
          </a:lstStyle>
          <a:p>
            <a:pPr defTabSz="855537" fontAlgn="base">
              <a:spcBef>
                <a:spcPct val="0"/>
              </a:spcBef>
              <a:spcAft>
                <a:spcPct val="0"/>
              </a:spcAft>
              <a:defRPr/>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5" name="灯片编号占位符 5"/>
          <p:cNvSpPr>
            <a:spLocks noGrp="1"/>
          </p:cNvSpPr>
          <p:nvPr>
            <p:ph type="sldNum" sz="quarter" idx="12"/>
          </p:nvPr>
        </p:nvSpPr>
        <p:spPr>
          <a:xfrm>
            <a:off x="8734901" y="6356747"/>
            <a:ext cx="2844410" cy="365780"/>
          </a:xfrm>
          <a:prstGeom prst="rect">
            <a:avLst/>
          </a:prstGeom>
        </p:spPr>
        <p:txBody>
          <a:bodyPr/>
          <a:lstStyle>
            <a:lvl1pPr>
              <a:defRPr/>
            </a:lvl1pPr>
          </a:lstStyle>
          <a:p>
            <a:pPr defTabSz="855537" fontAlgn="base">
              <a:spcBef>
                <a:spcPct val="0"/>
              </a:spcBef>
              <a:spcAft>
                <a:spcPct val="0"/>
              </a:spcAft>
            </a:pPr>
            <a:fld id="{CC93CDD0-E3EC-4FB5-9135-935862A1CC92}" type="slidenum">
              <a:rPr lang="zh-CN" altLang="en-US" smtClean="0">
                <a:solidFill>
                  <a:prstClr val="black">
                    <a:tint val="75000"/>
                  </a:prstClr>
                </a:solidFill>
                <a:latin typeface="Calibri" panose="020F0502020204030204" pitchFamily="34" charset="0"/>
                <a:ea typeface="宋体" panose="02010600030101010101" pitchFamily="2" charset="-122"/>
              </a:rPr>
              <a:pPr defTabSz="855537" fontAlgn="base">
                <a:spcBef>
                  <a:spcPct val="0"/>
                </a:spcBef>
                <a:spcAft>
                  <a:spcPct val="0"/>
                </a:spcAft>
              </a:pPr>
              <a:t>‹#›</a:t>
            </a:fld>
            <a:endParaRPr lang="zh-CN" altLang="en-US">
              <a:solidFill>
                <a:prstClr val="black">
                  <a:tint val="75000"/>
                </a:prstClr>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3208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2455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4149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3994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593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5" y="365809"/>
            <a:ext cx="10512486" cy="1324635"/>
          </a:xfrm>
          <a:prstGeom prst="rect">
            <a:avLst/>
          </a:prstGeom>
        </p:spPr>
        <p:txBody>
          <a:bodyPr vert="horz" lIns="91412" tIns="45707" rIns="91412" bIns="4570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5" y="1825921"/>
            <a:ext cx="10512486" cy="4351728"/>
          </a:xfrm>
          <a:prstGeom prst="rect">
            <a:avLst/>
          </a:prstGeom>
        </p:spPr>
        <p:txBody>
          <a:bodyPr vert="horz" lIns="91412" tIns="45707" rIns="91412" bIns="4570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171" y="6356789"/>
            <a:ext cx="2741734" cy="364275"/>
          </a:xfrm>
          <a:prstGeom prst="rect">
            <a:avLst/>
          </a:prstGeom>
        </p:spPr>
        <p:txBody>
          <a:bodyPr vert="horz" lIns="91412" tIns="45707" rIns="91412" bIns="45707" rtlCol="0" anchor="ctr"/>
          <a:lstStyle>
            <a:lvl1pPr algn="l">
              <a:defRPr sz="1100">
                <a:solidFill>
                  <a:schemeClr val="tx1">
                    <a:tint val="75000"/>
                  </a:schemeClr>
                </a:solidFill>
              </a:defRPr>
            </a:lvl1pPr>
          </a:lstStyle>
          <a:p>
            <a:pPr defTabSz="855537" fontAlgn="base">
              <a:spcBef>
                <a:spcPct val="0"/>
              </a:spcBef>
              <a:spcAft>
                <a:spcPct val="0"/>
              </a:spcAft>
            </a:pPr>
            <a:fld id="{43A93E93-166D-47F5-9EF1-ACEABE24AEEA}" type="datetimeFigureOut">
              <a:rPr lang="zh-CN" altLang="en-US" smtClean="0">
                <a:solidFill>
                  <a:prstClr val="black">
                    <a:tint val="75000"/>
                  </a:prstClr>
                </a:solidFill>
                <a:latin typeface="Calibri" panose="020F0502020204030204" pitchFamily="34" charset="0"/>
                <a:ea typeface="宋体" panose="02010600030101010101" pitchFamily="2" charset="-122"/>
              </a:rPr>
              <a:pPr defTabSz="855537" fontAlgn="base">
                <a:spcBef>
                  <a:spcPct val="0"/>
                </a:spcBef>
                <a:spcAft>
                  <a:spcPct val="0"/>
                </a:spcAft>
              </a:pPr>
              <a:t>2021/3/11</a:t>
            </a:fld>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5" name="页脚占位符 4"/>
          <p:cNvSpPr>
            <a:spLocks noGrp="1"/>
          </p:cNvSpPr>
          <p:nvPr>
            <p:ph type="ftr" sz="quarter" idx="3"/>
          </p:nvPr>
        </p:nvSpPr>
        <p:spPr>
          <a:xfrm>
            <a:off x="4037396" y="6356789"/>
            <a:ext cx="4114104" cy="364275"/>
          </a:xfrm>
          <a:prstGeom prst="rect">
            <a:avLst/>
          </a:prstGeom>
        </p:spPr>
        <p:txBody>
          <a:bodyPr vert="horz" lIns="91412" tIns="45707" rIns="91412" bIns="45707" rtlCol="0" anchor="ctr"/>
          <a:lstStyle>
            <a:lvl1pPr algn="ctr">
              <a:defRPr sz="1100">
                <a:solidFill>
                  <a:schemeClr val="tx1">
                    <a:tint val="75000"/>
                  </a:schemeClr>
                </a:solidFill>
              </a:defRPr>
            </a:lvl1pPr>
          </a:lstStyle>
          <a:p>
            <a:pPr defTabSz="855537" fontAlgn="base">
              <a:spcBef>
                <a:spcPct val="0"/>
              </a:spcBef>
              <a:spcAft>
                <a:spcPct val="0"/>
              </a:spcAft>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6" name="灯片编号占位符 5"/>
          <p:cNvSpPr>
            <a:spLocks noGrp="1"/>
          </p:cNvSpPr>
          <p:nvPr>
            <p:ph type="sldNum" sz="quarter" idx="4"/>
          </p:nvPr>
        </p:nvSpPr>
        <p:spPr>
          <a:xfrm>
            <a:off x="8608929" y="6356789"/>
            <a:ext cx="2741734" cy="364275"/>
          </a:xfrm>
          <a:prstGeom prst="rect">
            <a:avLst/>
          </a:prstGeom>
        </p:spPr>
        <p:txBody>
          <a:bodyPr vert="horz" lIns="91412" tIns="45707" rIns="91412" bIns="45707" rtlCol="0" anchor="ctr"/>
          <a:lstStyle>
            <a:lvl1pPr algn="r">
              <a:defRPr sz="1100">
                <a:solidFill>
                  <a:schemeClr val="tx1">
                    <a:tint val="75000"/>
                  </a:schemeClr>
                </a:solidFill>
              </a:defRPr>
            </a:lvl1pPr>
          </a:lstStyle>
          <a:p>
            <a:pPr defTabSz="855537" fontAlgn="base">
              <a:spcBef>
                <a:spcPct val="0"/>
              </a:spcBef>
              <a:spcAft>
                <a:spcPct val="0"/>
              </a:spcAft>
            </a:pPr>
            <a:fld id="{118D5ACA-62CA-46DB-AD6B-12EDD6D51A23}" type="slidenum">
              <a:rPr lang="zh-CN" altLang="en-US" smtClean="0">
                <a:solidFill>
                  <a:prstClr val="black">
                    <a:tint val="75000"/>
                  </a:prstClr>
                </a:solidFill>
                <a:latin typeface="Calibri" panose="020F0502020204030204" pitchFamily="34" charset="0"/>
                <a:ea typeface="宋体" panose="02010600030101010101" pitchFamily="2" charset="-122"/>
              </a:rPr>
              <a:pPr defTabSz="855537" fontAlgn="base">
                <a:spcBef>
                  <a:spcPct val="0"/>
                </a:spcBef>
                <a:spcAft>
                  <a:spcPct val="0"/>
                </a:spcAft>
              </a:pPr>
              <a:t>‹#›</a:t>
            </a:fld>
            <a:endParaRPr lang="zh-CN" altLang="en-US">
              <a:solidFill>
                <a:prstClr val="black">
                  <a:tint val="75000"/>
                </a:prstClr>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69421864"/>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Lst>
  <p:timing>
    <p:tnLst>
      <p:par>
        <p:cTn id="1" dur="indefinite" restart="never" nodeType="tmRoot"/>
      </p:par>
    </p:tnLst>
  </p:timing>
  <p:txStyles>
    <p:titleStyle>
      <a:lvl1pPr algn="l" defTabSz="855537"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3891" indent="-213891" algn="l" defTabSz="855537" rtl="0" eaLnBrk="1" latinLnBrk="0" hangingPunct="1">
        <a:lnSpc>
          <a:spcPct val="90000"/>
        </a:lnSpc>
        <a:spcBef>
          <a:spcPts val="936"/>
        </a:spcBef>
        <a:buFont typeface="Arial" panose="020B0604020202020204" pitchFamily="34" charset="0"/>
        <a:buChar char="•"/>
        <a:defRPr sz="2700" kern="1200">
          <a:solidFill>
            <a:schemeClr val="tx1"/>
          </a:solidFill>
          <a:latin typeface="+mn-lt"/>
          <a:ea typeface="+mn-ea"/>
          <a:cs typeface="+mn-cs"/>
        </a:defRPr>
      </a:lvl1pPr>
      <a:lvl2pPr marL="641653" indent="-213891" algn="l" defTabSz="855537" rtl="0" eaLnBrk="1" latinLnBrk="0" hangingPunct="1">
        <a:lnSpc>
          <a:spcPct val="90000"/>
        </a:lnSpc>
        <a:spcBef>
          <a:spcPts val="468"/>
        </a:spcBef>
        <a:buFont typeface="Arial" panose="020B0604020202020204" pitchFamily="34" charset="0"/>
        <a:buChar char="•"/>
        <a:defRPr sz="2300" kern="1200">
          <a:solidFill>
            <a:schemeClr val="tx1"/>
          </a:solidFill>
          <a:latin typeface="+mn-lt"/>
          <a:ea typeface="+mn-ea"/>
          <a:cs typeface="+mn-cs"/>
        </a:defRPr>
      </a:lvl2pPr>
      <a:lvl3pPr marL="1069425" indent="-213891" algn="l" defTabSz="855537" rtl="0" eaLnBrk="1" latinLnBrk="0" hangingPunct="1">
        <a:lnSpc>
          <a:spcPct val="90000"/>
        </a:lnSpc>
        <a:spcBef>
          <a:spcPts val="468"/>
        </a:spcBef>
        <a:buFont typeface="Arial" panose="020B0604020202020204" pitchFamily="34" charset="0"/>
        <a:buChar char="•"/>
        <a:defRPr sz="1900" kern="1200">
          <a:solidFill>
            <a:schemeClr val="tx1"/>
          </a:solidFill>
          <a:latin typeface="+mn-lt"/>
          <a:ea typeface="+mn-ea"/>
          <a:cs typeface="+mn-cs"/>
        </a:defRPr>
      </a:lvl3pPr>
      <a:lvl4pPr marL="1497190"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4pPr>
      <a:lvl5pPr marL="1924960"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5pPr>
      <a:lvl6pPr marL="2352728"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6pPr>
      <a:lvl7pPr marL="2780496"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7pPr>
      <a:lvl8pPr marL="3208264"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8pPr>
      <a:lvl9pPr marL="3636033"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55537" rtl="0" eaLnBrk="1" latinLnBrk="0" hangingPunct="1">
        <a:defRPr sz="1700" kern="1200">
          <a:solidFill>
            <a:schemeClr val="tx1"/>
          </a:solidFill>
          <a:latin typeface="+mn-lt"/>
          <a:ea typeface="+mn-ea"/>
          <a:cs typeface="+mn-cs"/>
        </a:defRPr>
      </a:lvl1pPr>
      <a:lvl2pPr marL="427768" algn="l" defTabSz="855537" rtl="0" eaLnBrk="1" latinLnBrk="0" hangingPunct="1">
        <a:defRPr sz="1700" kern="1200">
          <a:solidFill>
            <a:schemeClr val="tx1"/>
          </a:solidFill>
          <a:latin typeface="+mn-lt"/>
          <a:ea typeface="+mn-ea"/>
          <a:cs typeface="+mn-cs"/>
        </a:defRPr>
      </a:lvl2pPr>
      <a:lvl3pPr marL="855537" algn="l" defTabSz="855537" rtl="0" eaLnBrk="1" latinLnBrk="0" hangingPunct="1">
        <a:defRPr sz="1700" kern="1200">
          <a:solidFill>
            <a:schemeClr val="tx1"/>
          </a:solidFill>
          <a:latin typeface="+mn-lt"/>
          <a:ea typeface="+mn-ea"/>
          <a:cs typeface="+mn-cs"/>
        </a:defRPr>
      </a:lvl3pPr>
      <a:lvl4pPr marL="1283306" algn="l" defTabSz="855537" rtl="0" eaLnBrk="1" latinLnBrk="0" hangingPunct="1">
        <a:defRPr sz="1700" kern="1200">
          <a:solidFill>
            <a:schemeClr val="tx1"/>
          </a:solidFill>
          <a:latin typeface="+mn-lt"/>
          <a:ea typeface="+mn-ea"/>
          <a:cs typeface="+mn-cs"/>
        </a:defRPr>
      </a:lvl4pPr>
      <a:lvl5pPr marL="1711071" algn="l" defTabSz="855537" rtl="0" eaLnBrk="1" latinLnBrk="0" hangingPunct="1">
        <a:defRPr sz="1700" kern="1200">
          <a:solidFill>
            <a:schemeClr val="tx1"/>
          </a:solidFill>
          <a:latin typeface="+mn-lt"/>
          <a:ea typeface="+mn-ea"/>
          <a:cs typeface="+mn-cs"/>
        </a:defRPr>
      </a:lvl5pPr>
      <a:lvl6pPr marL="2138842" algn="l" defTabSz="855537" rtl="0" eaLnBrk="1" latinLnBrk="0" hangingPunct="1">
        <a:defRPr sz="1700" kern="1200">
          <a:solidFill>
            <a:schemeClr val="tx1"/>
          </a:solidFill>
          <a:latin typeface="+mn-lt"/>
          <a:ea typeface="+mn-ea"/>
          <a:cs typeface="+mn-cs"/>
        </a:defRPr>
      </a:lvl6pPr>
      <a:lvl7pPr marL="2566605" algn="l" defTabSz="855537" rtl="0" eaLnBrk="1" latinLnBrk="0" hangingPunct="1">
        <a:defRPr sz="1700" kern="1200">
          <a:solidFill>
            <a:schemeClr val="tx1"/>
          </a:solidFill>
          <a:latin typeface="+mn-lt"/>
          <a:ea typeface="+mn-ea"/>
          <a:cs typeface="+mn-cs"/>
        </a:defRPr>
      </a:lvl7pPr>
      <a:lvl8pPr marL="2994379" algn="l" defTabSz="855537" rtl="0" eaLnBrk="1" latinLnBrk="0" hangingPunct="1">
        <a:defRPr sz="1700" kern="1200">
          <a:solidFill>
            <a:schemeClr val="tx1"/>
          </a:solidFill>
          <a:latin typeface="+mn-lt"/>
          <a:ea typeface="+mn-ea"/>
          <a:cs typeface="+mn-cs"/>
        </a:defRPr>
      </a:lvl8pPr>
      <a:lvl9pPr marL="3422149" algn="l" defTabSz="855537"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5" y="365809"/>
            <a:ext cx="10512486" cy="1324635"/>
          </a:xfrm>
          <a:prstGeom prst="rect">
            <a:avLst/>
          </a:prstGeom>
        </p:spPr>
        <p:txBody>
          <a:bodyPr vert="horz" lIns="91412" tIns="45707" rIns="91412" bIns="45707"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5" y="1825921"/>
            <a:ext cx="10512486" cy="4351728"/>
          </a:xfrm>
          <a:prstGeom prst="rect">
            <a:avLst/>
          </a:prstGeom>
        </p:spPr>
        <p:txBody>
          <a:bodyPr vert="horz" lIns="91412" tIns="45707" rIns="91412" bIns="4570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171" y="6356789"/>
            <a:ext cx="2741734" cy="364275"/>
          </a:xfrm>
          <a:prstGeom prst="rect">
            <a:avLst/>
          </a:prstGeom>
        </p:spPr>
        <p:txBody>
          <a:bodyPr vert="horz" lIns="91412" tIns="45707" rIns="91412" bIns="45707" rtlCol="0" anchor="ctr"/>
          <a:lstStyle>
            <a:lvl1pPr algn="l">
              <a:defRPr sz="1100">
                <a:solidFill>
                  <a:schemeClr val="tx1">
                    <a:tint val="75000"/>
                  </a:schemeClr>
                </a:solidFill>
              </a:defRPr>
            </a:lvl1pPr>
          </a:lstStyle>
          <a:p>
            <a:pPr defTabSz="855537" fontAlgn="base">
              <a:spcBef>
                <a:spcPct val="0"/>
              </a:spcBef>
              <a:spcAft>
                <a:spcPct val="0"/>
              </a:spcAft>
            </a:pPr>
            <a:fld id="{43A93E93-166D-47F5-9EF1-ACEABE24AEEA}" type="datetimeFigureOut">
              <a:rPr lang="zh-CN" altLang="en-US" smtClean="0">
                <a:solidFill>
                  <a:prstClr val="black">
                    <a:tint val="75000"/>
                  </a:prstClr>
                </a:solidFill>
                <a:latin typeface="Calibri" panose="020F0502020204030204" pitchFamily="34" charset="0"/>
                <a:ea typeface="宋体" panose="02010600030101010101" pitchFamily="2" charset="-122"/>
              </a:rPr>
              <a:pPr defTabSz="855537" fontAlgn="base">
                <a:spcBef>
                  <a:spcPct val="0"/>
                </a:spcBef>
                <a:spcAft>
                  <a:spcPct val="0"/>
                </a:spcAft>
              </a:pPr>
              <a:t>2021/3/11</a:t>
            </a:fld>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5" name="页脚占位符 4"/>
          <p:cNvSpPr>
            <a:spLocks noGrp="1"/>
          </p:cNvSpPr>
          <p:nvPr>
            <p:ph type="ftr" sz="quarter" idx="3"/>
          </p:nvPr>
        </p:nvSpPr>
        <p:spPr>
          <a:xfrm>
            <a:off x="4037396" y="6356789"/>
            <a:ext cx="4114104" cy="364275"/>
          </a:xfrm>
          <a:prstGeom prst="rect">
            <a:avLst/>
          </a:prstGeom>
        </p:spPr>
        <p:txBody>
          <a:bodyPr vert="horz" lIns="91412" tIns="45707" rIns="91412" bIns="45707" rtlCol="0" anchor="ctr"/>
          <a:lstStyle>
            <a:lvl1pPr algn="ctr">
              <a:defRPr sz="1100">
                <a:solidFill>
                  <a:schemeClr val="tx1">
                    <a:tint val="75000"/>
                  </a:schemeClr>
                </a:solidFill>
              </a:defRPr>
            </a:lvl1pPr>
          </a:lstStyle>
          <a:p>
            <a:pPr defTabSz="855537" fontAlgn="base">
              <a:spcBef>
                <a:spcPct val="0"/>
              </a:spcBef>
              <a:spcAft>
                <a:spcPct val="0"/>
              </a:spcAft>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6" name="灯片编号占位符 5"/>
          <p:cNvSpPr>
            <a:spLocks noGrp="1"/>
          </p:cNvSpPr>
          <p:nvPr>
            <p:ph type="sldNum" sz="quarter" idx="4"/>
          </p:nvPr>
        </p:nvSpPr>
        <p:spPr>
          <a:xfrm>
            <a:off x="8608929" y="6356789"/>
            <a:ext cx="2741734" cy="364275"/>
          </a:xfrm>
          <a:prstGeom prst="rect">
            <a:avLst/>
          </a:prstGeom>
        </p:spPr>
        <p:txBody>
          <a:bodyPr vert="horz" lIns="91412" tIns="45707" rIns="91412" bIns="45707" rtlCol="0" anchor="ctr"/>
          <a:lstStyle>
            <a:lvl1pPr algn="r">
              <a:defRPr sz="1100">
                <a:solidFill>
                  <a:schemeClr val="tx1">
                    <a:tint val="75000"/>
                  </a:schemeClr>
                </a:solidFill>
              </a:defRPr>
            </a:lvl1pPr>
          </a:lstStyle>
          <a:p>
            <a:pPr defTabSz="855537" fontAlgn="base">
              <a:spcBef>
                <a:spcPct val="0"/>
              </a:spcBef>
              <a:spcAft>
                <a:spcPct val="0"/>
              </a:spcAft>
            </a:pPr>
            <a:fld id="{118D5ACA-62CA-46DB-AD6B-12EDD6D51A23}" type="slidenum">
              <a:rPr lang="zh-CN" altLang="en-US" smtClean="0">
                <a:solidFill>
                  <a:prstClr val="black">
                    <a:tint val="75000"/>
                  </a:prstClr>
                </a:solidFill>
                <a:latin typeface="Calibri" panose="020F0502020204030204" pitchFamily="34" charset="0"/>
                <a:ea typeface="宋体" panose="02010600030101010101" pitchFamily="2" charset="-122"/>
              </a:rPr>
              <a:pPr defTabSz="855537" fontAlgn="base">
                <a:spcBef>
                  <a:spcPct val="0"/>
                </a:spcBef>
                <a:spcAft>
                  <a:spcPct val="0"/>
                </a:spcAft>
              </a:pPr>
              <a:t>‹#›</a:t>
            </a:fld>
            <a:endParaRPr lang="zh-CN" altLang="en-US">
              <a:solidFill>
                <a:prstClr val="black">
                  <a:tint val="75000"/>
                </a:prstClr>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9209487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Lst>
  <p:timing>
    <p:tnLst>
      <p:par>
        <p:cTn id="1" dur="indefinite" restart="never" nodeType="tmRoot"/>
      </p:par>
    </p:tnLst>
  </p:timing>
  <p:txStyles>
    <p:titleStyle>
      <a:lvl1pPr algn="l" defTabSz="855537"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3891" indent="-213891" algn="l" defTabSz="855537" rtl="0" eaLnBrk="1" latinLnBrk="0" hangingPunct="1">
        <a:lnSpc>
          <a:spcPct val="90000"/>
        </a:lnSpc>
        <a:spcBef>
          <a:spcPts val="936"/>
        </a:spcBef>
        <a:buFont typeface="Arial" panose="020B0604020202020204" pitchFamily="34" charset="0"/>
        <a:buChar char="•"/>
        <a:defRPr sz="2700" kern="1200">
          <a:solidFill>
            <a:schemeClr val="tx1"/>
          </a:solidFill>
          <a:latin typeface="+mn-lt"/>
          <a:ea typeface="+mn-ea"/>
          <a:cs typeface="+mn-cs"/>
        </a:defRPr>
      </a:lvl1pPr>
      <a:lvl2pPr marL="641653" indent="-213891" algn="l" defTabSz="855537" rtl="0" eaLnBrk="1" latinLnBrk="0" hangingPunct="1">
        <a:lnSpc>
          <a:spcPct val="90000"/>
        </a:lnSpc>
        <a:spcBef>
          <a:spcPts val="468"/>
        </a:spcBef>
        <a:buFont typeface="Arial" panose="020B0604020202020204" pitchFamily="34" charset="0"/>
        <a:buChar char="•"/>
        <a:defRPr sz="2300" kern="1200">
          <a:solidFill>
            <a:schemeClr val="tx1"/>
          </a:solidFill>
          <a:latin typeface="+mn-lt"/>
          <a:ea typeface="+mn-ea"/>
          <a:cs typeface="+mn-cs"/>
        </a:defRPr>
      </a:lvl2pPr>
      <a:lvl3pPr marL="1069425" indent="-213891" algn="l" defTabSz="855537" rtl="0" eaLnBrk="1" latinLnBrk="0" hangingPunct="1">
        <a:lnSpc>
          <a:spcPct val="90000"/>
        </a:lnSpc>
        <a:spcBef>
          <a:spcPts val="468"/>
        </a:spcBef>
        <a:buFont typeface="Arial" panose="020B0604020202020204" pitchFamily="34" charset="0"/>
        <a:buChar char="•"/>
        <a:defRPr sz="1900" kern="1200">
          <a:solidFill>
            <a:schemeClr val="tx1"/>
          </a:solidFill>
          <a:latin typeface="+mn-lt"/>
          <a:ea typeface="+mn-ea"/>
          <a:cs typeface="+mn-cs"/>
        </a:defRPr>
      </a:lvl3pPr>
      <a:lvl4pPr marL="1497190"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4pPr>
      <a:lvl5pPr marL="1924960"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5pPr>
      <a:lvl6pPr marL="2352728"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6pPr>
      <a:lvl7pPr marL="2780496"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7pPr>
      <a:lvl8pPr marL="3208264"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8pPr>
      <a:lvl9pPr marL="3636033" indent="-213891" algn="l" defTabSz="855537"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55537" rtl="0" eaLnBrk="1" latinLnBrk="0" hangingPunct="1">
        <a:defRPr sz="1700" kern="1200">
          <a:solidFill>
            <a:schemeClr val="tx1"/>
          </a:solidFill>
          <a:latin typeface="+mn-lt"/>
          <a:ea typeface="+mn-ea"/>
          <a:cs typeface="+mn-cs"/>
        </a:defRPr>
      </a:lvl1pPr>
      <a:lvl2pPr marL="427768" algn="l" defTabSz="855537" rtl="0" eaLnBrk="1" latinLnBrk="0" hangingPunct="1">
        <a:defRPr sz="1700" kern="1200">
          <a:solidFill>
            <a:schemeClr val="tx1"/>
          </a:solidFill>
          <a:latin typeface="+mn-lt"/>
          <a:ea typeface="+mn-ea"/>
          <a:cs typeface="+mn-cs"/>
        </a:defRPr>
      </a:lvl2pPr>
      <a:lvl3pPr marL="855537" algn="l" defTabSz="855537" rtl="0" eaLnBrk="1" latinLnBrk="0" hangingPunct="1">
        <a:defRPr sz="1700" kern="1200">
          <a:solidFill>
            <a:schemeClr val="tx1"/>
          </a:solidFill>
          <a:latin typeface="+mn-lt"/>
          <a:ea typeface="+mn-ea"/>
          <a:cs typeface="+mn-cs"/>
        </a:defRPr>
      </a:lvl3pPr>
      <a:lvl4pPr marL="1283306" algn="l" defTabSz="855537" rtl="0" eaLnBrk="1" latinLnBrk="0" hangingPunct="1">
        <a:defRPr sz="1700" kern="1200">
          <a:solidFill>
            <a:schemeClr val="tx1"/>
          </a:solidFill>
          <a:latin typeface="+mn-lt"/>
          <a:ea typeface="+mn-ea"/>
          <a:cs typeface="+mn-cs"/>
        </a:defRPr>
      </a:lvl4pPr>
      <a:lvl5pPr marL="1711071" algn="l" defTabSz="855537" rtl="0" eaLnBrk="1" latinLnBrk="0" hangingPunct="1">
        <a:defRPr sz="1700" kern="1200">
          <a:solidFill>
            <a:schemeClr val="tx1"/>
          </a:solidFill>
          <a:latin typeface="+mn-lt"/>
          <a:ea typeface="+mn-ea"/>
          <a:cs typeface="+mn-cs"/>
        </a:defRPr>
      </a:lvl5pPr>
      <a:lvl6pPr marL="2138842" algn="l" defTabSz="855537" rtl="0" eaLnBrk="1" latinLnBrk="0" hangingPunct="1">
        <a:defRPr sz="1700" kern="1200">
          <a:solidFill>
            <a:schemeClr val="tx1"/>
          </a:solidFill>
          <a:latin typeface="+mn-lt"/>
          <a:ea typeface="+mn-ea"/>
          <a:cs typeface="+mn-cs"/>
        </a:defRPr>
      </a:lvl6pPr>
      <a:lvl7pPr marL="2566605" algn="l" defTabSz="855537" rtl="0" eaLnBrk="1" latinLnBrk="0" hangingPunct="1">
        <a:defRPr sz="1700" kern="1200">
          <a:solidFill>
            <a:schemeClr val="tx1"/>
          </a:solidFill>
          <a:latin typeface="+mn-lt"/>
          <a:ea typeface="+mn-ea"/>
          <a:cs typeface="+mn-cs"/>
        </a:defRPr>
      </a:lvl7pPr>
      <a:lvl8pPr marL="2994379" algn="l" defTabSz="855537" rtl="0" eaLnBrk="1" latinLnBrk="0" hangingPunct="1">
        <a:defRPr sz="1700" kern="1200">
          <a:solidFill>
            <a:schemeClr val="tx1"/>
          </a:solidFill>
          <a:latin typeface="+mn-lt"/>
          <a:ea typeface="+mn-ea"/>
          <a:cs typeface="+mn-cs"/>
        </a:defRPr>
      </a:lvl8pPr>
      <a:lvl9pPr marL="3422149" algn="l" defTabSz="855537"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9C1C773-6C50-47CB-B854-40F0C6CE833B}" type="datetimeFigureOut">
              <a:rPr lang="en-US" smtClean="0">
                <a:solidFill>
                  <a:prstClr val="black">
                    <a:tint val="75000"/>
                  </a:prstClr>
                </a:solidFill>
              </a:rPr>
              <a:pPr defTabSz="914400"/>
              <a:t>11-Mar-21</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23C3A12-48ED-4AB8-9E17-214843E3FA8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1392230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2"/>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2"/>
            <a:ext cx="2844059"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914126"/>
            <a:fld id="{8E1A2381-B563-4F09-922B-CF4B20ADD68C}" type="datetimeFigureOut">
              <a:rPr lang="en-US" smtClean="0">
                <a:solidFill>
                  <a:prstClr val="black">
                    <a:tint val="75000"/>
                  </a:prstClr>
                </a:solidFill>
              </a:rPr>
              <a:pPr defTabSz="914126"/>
              <a:t>11-Mar-21</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914126"/>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914126"/>
            <a:fld id="{6E069C5E-03E4-4C4A-873D-BE45CF80516A}"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982434512"/>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ctr" defTabSz="1218804" rtl="0" eaLnBrk="1" latinLnBrk="0" hangingPunct="1">
        <a:spcBef>
          <a:spcPct val="0"/>
        </a:spcBef>
        <a:buNone/>
        <a:defRPr sz="5865" kern="1200">
          <a:solidFill>
            <a:schemeClr val="tx1"/>
          </a:solidFill>
          <a:latin typeface="+mj-lt"/>
          <a:ea typeface="+mj-ea"/>
          <a:cs typeface="+mj-cs"/>
        </a:defRPr>
      </a:lvl1pPr>
    </p:titleStyle>
    <p:bodyStyle>
      <a:lvl1pPr marL="457052" indent="-457052" algn="l" defTabSz="1218804"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5"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10" algn="l" defTabSz="1218804" rtl="0" eaLnBrk="1" latinLnBrk="0" hangingPunct="1">
        <a:defRPr sz="2399" kern="1200">
          <a:solidFill>
            <a:schemeClr val="tx1"/>
          </a:solidFill>
          <a:latin typeface="+mn-lt"/>
          <a:ea typeface="+mn-ea"/>
          <a:cs typeface="+mn-cs"/>
        </a:defRPr>
      </a:lvl6pPr>
      <a:lvl7pPr marL="3656412"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5.xml"/><Relationship Id="rId5" Type="http://schemas.microsoft.com/office/2007/relationships/hdphoto" Target="../media/hdphoto12.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slide" Target="slide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6.wdp"/><Relationship Id="rId18" Type="http://schemas.openxmlformats.org/officeDocument/2006/relationships/image" Target="../media/image16.png"/><Relationship Id="rId26" Type="http://schemas.openxmlformats.org/officeDocument/2006/relationships/slide" Target="slide8.xml"/><Relationship Id="rId3" Type="http://schemas.microsoft.com/office/2007/relationships/hdphoto" Target="../media/hdphoto1.wdp"/><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13.png"/><Relationship Id="rId17" Type="http://schemas.microsoft.com/office/2007/relationships/hdphoto" Target="../media/hdphoto8.wdp"/><Relationship Id="rId25" Type="http://schemas.openxmlformats.org/officeDocument/2006/relationships/slide" Target="slide6.xml"/><Relationship Id="rId2" Type="http://schemas.openxmlformats.org/officeDocument/2006/relationships/image" Target="../media/image8.png"/><Relationship Id="rId16" Type="http://schemas.openxmlformats.org/officeDocument/2006/relationships/image" Target="../media/image15.png"/><Relationship Id="rId20" Type="http://schemas.openxmlformats.org/officeDocument/2006/relationships/image" Target="../media/image17.png"/><Relationship Id="rId29"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10.png"/><Relationship Id="rId11" Type="http://schemas.microsoft.com/office/2007/relationships/hdphoto" Target="../media/hdphoto5.wdp"/><Relationship Id="rId24" Type="http://schemas.openxmlformats.org/officeDocument/2006/relationships/image" Target="../media/image19.png"/><Relationship Id="rId5" Type="http://schemas.microsoft.com/office/2007/relationships/hdphoto" Target="../media/hdphoto2.wdp"/><Relationship Id="rId15" Type="http://schemas.microsoft.com/office/2007/relationships/hdphoto" Target="../media/hdphoto7.wdp"/><Relationship Id="rId23" Type="http://schemas.microsoft.com/office/2007/relationships/hdphoto" Target="../media/hdphoto11.wdp"/><Relationship Id="rId28" Type="http://schemas.openxmlformats.org/officeDocument/2006/relationships/slide" Target="slide7.xml"/><Relationship Id="rId10" Type="http://schemas.openxmlformats.org/officeDocument/2006/relationships/image" Target="../media/image12.png"/><Relationship Id="rId19" Type="http://schemas.microsoft.com/office/2007/relationships/hdphoto" Target="../media/hdphoto9.wdp"/><Relationship Id="rId31" Type="http://schemas.openxmlformats.org/officeDocument/2006/relationships/slide" Target="slide10.xml"/><Relationship Id="rId4" Type="http://schemas.openxmlformats.org/officeDocument/2006/relationships/image" Target="../media/image9.png"/><Relationship Id="rId9" Type="http://schemas.microsoft.com/office/2007/relationships/hdphoto" Target="../media/hdphoto4.wdp"/><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slide" Target="slide9.xml"/><Relationship Id="rId30" Type="http://schemas.openxmlformats.org/officeDocument/2006/relationships/image" Target="../media/image21.gif"/></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5.xml"/><Relationship Id="rId5" Type="http://schemas.microsoft.com/office/2007/relationships/hdphoto" Target="../media/hdphoto12.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5.xml"/><Relationship Id="rId5" Type="http://schemas.microsoft.com/office/2007/relationships/hdphoto" Target="../media/hdphoto1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5.xml"/><Relationship Id="rId5" Type="http://schemas.microsoft.com/office/2007/relationships/hdphoto" Target="../media/hdphoto12.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5.xml"/><Relationship Id="rId5" Type="http://schemas.microsoft.com/office/2007/relationships/hdphoto" Target="../media/hdphoto12.wdp"/><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1726751" y="349318"/>
            <a:ext cx="10070292" cy="830997"/>
          </a:xfrm>
          <a:prstGeom prst="rect">
            <a:avLst/>
          </a:prstGeom>
          <a:noFill/>
        </p:spPr>
        <p:txBody>
          <a:bodyPr wrap="square" rtlCol="0">
            <a:spAutoFit/>
          </a:bodyPr>
          <a:lstStyle/>
          <a:p>
            <a:pPr algn="ctr"/>
            <a:r>
              <a:rPr lang="vi-VN" sz="2400" b="1" dirty="0" smtClean="0">
                <a:solidFill>
                  <a:schemeClr val="accent1">
                    <a:lumMod val="50000"/>
                  </a:schemeClr>
                </a:solidFill>
                <a:latin typeface="Times New Roman" panose="02020603050405020304" pitchFamily="18" charset="0"/>
                <a:cs typeface="Times New Roman" panose="02020603050405020304" pitchFamily="18" charset="0"/>
              </a:rPr>
              <a:t>ỦY BAN NHÂN DÂN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THÀNH PHỐ THỦ ĐỨC</a:t>
            </a:r>
          </a:p>
          <a:p>
            <a:pPr algn="ct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TRƯỜNG TIỂU HỌC GIỒNG ÔNG TỐ</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307" y="157288"/>
            <a:ext cx="1243508" cy="1215054"/>
          </a:xfrm>
          <a:prstGeom prst="rect">
            <a:avLst/>
          </a:prstGeom>
        </p:spPr>
      </p:pic>
      <p:sp>
        <p:nvSpPr>
          <p:cNvPr id="6" name="TextBox 5"/>
          <p:cNvSpPr txBox="1"/>
          <p:nvPr/>
        </p:nvSpPr>
        <p:spPr>
          <a:xfrm>
            <a:off x="64538" y="2209800"/>
            <a:ext cx="11732505"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HỘI THI </a:t>
            </a:r>
            <a:r>
              <a:rPr lang="vi-V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LÀM ĐỒ DÙNG DẠY HỌC </a:t>
            </a:r>
          </a:p>
          <a:p>
            <a:pPr algn="ctr"/>
            <a:r>
              <a:rPr lang="vi-V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CẤP TRƯỜNG</a:t>
            </a:r>
            <a:endParaRPr lang="vi-V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vi-V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Năm học: 2020 - 2021</a:t>
            </a: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077729" y="4669332"/>
            <a:ext cx="8214327" cy="830997"/>
          </a:xfrm>
          <a:prstGeom prst="rect">
            <a:avLst/>
          </a:prstGeom>
          <a:noFill/>
        </p:spPr>
        <p:txBody>
          <a:bodyPr wrap="square" rtlCol="0">
            <a:spAutoFit/>
          </a:bodyPr>
          <a:lstStyle/>
          <a:p>
            <a:pPr algn="ctr"/>
            <a:r>
              <a:rPr lang="vi-VN" sz="4800" b="1" dirty="0" smtClean="0">
                <a:solidFill>
                  <a:schemeClr val="accent6">
                    <a:lumMod val="50000"/>
                  </a:schemeClr>
                </a:solidFill>
                <a:latin typeface="Times New Roman" panose="02020603050405020304" pitchFamily="18" charset="0"/>
                <a:cs typeface="Times New Roman" panose="02020603050405020304" pitchFamily="18" charset="0"/>
              </a:rPr>
              <a:t>KHỐI 1</a:t>
            </a:r>
            <a:endParaRPr lang="en-US" sz="4800" b="1" dirty="0" smtClean="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562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1282890" y="152400"/>
            <a:ext cx="10020562" cy="6096000"/>
          </a:xfrm>
          <a:prstGeom prst="rect">
            <a:avLst/>
          </a:prstGeom>
        </p:spPr>
      </p:pic>
      <p:sp>
        <p:nvSpPr>
          <p:cNvPr id="24" name="Right Arrow 23">
            <a:hlinkClick r:id="rId6" action="ppaction://hlinksldjump"/>
          </p:cNvPr>
          <p:cNvSpPr/>
          <p:nvPr/>
        </p:nvSpPr>
        <p:spPr>
          <a:xfrm>
            <a:off x="11145474" y="5981302"/>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b="1" dirty="0" err="1">
                <a:solidFill>
                  <a:prstClr val="white"/>
                </a:solidFill>
                <a:latin typeface="Times New Roman" pitchFamily="18" charset="0"/>
                <a:cs typeface="Times New Roman" pitchFamily="18" charset="0"/>
              </a:rPr>
              <a:t>Trở</a:t>
            </a:r>
            <a:r>
              <a:rPr lang="en-US" sz="1800" b="1" dirty="0">
                <a:solidFill>
                  <a:prstClr val="white"/>
                </a:solidFill>
                <a:latin typeface="Times New Roman" pitchFamily="18" charset="0"/>
                <a:cs typeface="Times New Roman" pitchFamily="18" charset="0"/>
              </a:rPr>
              <a:t> </a:t>
            </a:r>
            <a:r>
              <a:rPr lang="en-US" sz="1800" b="1" dirty="0" err="1">
                <a:solidFill>
                  <a:prstClr val="white"/>
                </a:solidFill>
                <a:latin typeface="Times New Roman" pitchFamily="18" charset="0"/>
                <a:cs typeface="Times New Roman" pitchFamily="18" charset="0"/>
              </a:rPr>
              <a:t>về</a:t>
            </a:r>
            <a:endParaRPr lang="en-US" sz="1800" b="1" dirty="0">
              <a:solidFill>
                <a:prstClr val="white"/>
              </a:solidFill>
              <a:latin typeface="Times New Roman" pitchFamily="18" charset="0"/>
              <a:cs typeface="Times New Roman" pitchFamily="18" charset="0"/>
            </a:endParaRPr>
          </a:p>
        </p:txBody>
      </p:sp>
      <p:sp>
        <p:nvSpPr>
          <p:cNvPr id="25" name="TextBox 24"/>
          <p:cNvSpPr txBox="1"/>
          <p:nvPr/>
        </p:nvSpPr>
        <p:spPr>
          <a:xfrm>
            <a:off x="2970212" y="1295400"/>
            <a:ext cx="6760029" cy="4708981"/>
          </a:xfrm>
          <a:prstGeom prst="rect">
            <a:avLst/>
          </a:prstGeom>
          <a:noFill/>
        </p:spPr>
        <p:txBody>
          <a:bodyPr wrap="square" rtlCol="0">
            <a:spAutoFit/>
          </a:bodyPr>
          <a:lstStyle/>
          <a:p>
            <a:pPr algn="ctr" defTabSz="914400"/>
            <a:r>
              <a:rPr lang="en-US" sz="15000" b="1" dirty="0" err="1">
                <a:solidFill>
                  <a:prstClr val="white"/>
                </a:solidFill>
                <a:latin typeface="VNI-Avo" pitchFamily="2" charset="0"/>
                <a:cs typeface="Times New Roman" pitchFamily="18" charset="0"/>
              </a:rPr>
              <a:t>o</a:t>
            </a:r>
            <a:r>
              <a:rPr lang="en-US" sz="15000" b="1" dirty="0" err="1" smtClean="0">
                <a:solidFill>
                  <a:prstClr val="white"/>
                </a:solidFill>
                <a:latin typeface="VNI-Avo" pitchFamily="2" charset="0"/>
                <a:cs typeface="Times New Roman" pitchFamily="18" charset="0"/>
              </a:rPr>
              <a:t>an</a:t>
            </a:r>
            <a:endParaRPr lang="en-US" sz="15000" b="1" dirty="0" smtClean="0">
              <a:solidFill>
                <a:prstClr val="white"/>
              </a:solidFill>
              <a:latin typeface="VNI-Avo" pitchFamily="2" charset="0"/>
              <a:cs typeface="Times New Roman" pitchFamily="18" charset="0"/>
            </a:endParaRPr>
          </a:p>
          <a:p>
            <a:pPr algn="ctr" defTabSz="914400"/>
            <a:r>
              <a:rPr lang="en-US" sz="15000" b="1" dirty="0" err="1" smtClean="0">
                <a:solidFill>
                  <a:prstClr val="white"/>
                </a:solidFill>
                <a:latin typeface="VNI-Avo" pitchFamily="2" charset="0"/>
                <a:cs typeface="Times New Roman" pitchFamily="18" charset="0"/>
              </a:rPr>
              <a:t>oang</a:t>
            </a:r>
            <a:endParaRPr lang="en-US" sz="15000" b="1" dirty="0">
              <a:solidFill>
                <a:prstClr val="white"/>
              </a:solidFill>
              <a:latin typeface="VNI-Avo" pitchFamily="2" charset="0"/>
            </a:endParaRPr>
          </a:p>
        </p:txBody>
      </p:sp>
    </p:spTree>
    <p:extLst>
      <p:ext uri="{BB962C8B-B14F-4D97-AF65-F5344CB8AC3E}">
        <p14:creationId xmlns:p14="http://schemas.microsoft.com/office/powerpoint/2010/main" val="4073198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31812" y="381000"/>
            <a:ext cx="11082454" cy="5924699"/>
          </a:xfrm>
          <a:prstGeom prst="rect">
            <a:avLst/>
          </a:prstGeom>
          <a:noFill/>
        </p:spPr>
        <p:txBody>
          <a:bodyPr wrap="square" rtlCol="0">
            <a:spAutoFit/>
          </a:bodyPr>
          <a:lstStyle/>
          <a:p>
            <a:pPr lvl="0"/>
            <a:r>
              <a:rPr lang="vi-VN" sz="4000" dirty="0" smtClean="0">
                <a:latin typeface="+mj-lt"/>
              </a:rPr>
              <a:t>- Tên </a:t>
            </a:r>
            <a:r>
              <a:rPr lang="vi-VN" sz="4000" dirty="0">
                <a:latin typeface="+mj-lt"/>
              </a:rPr>
              <a:t>sản phẩm: </a:t>
            </a:r>
            <a:r>
              <a:rPr lang="vi-VN" sz="4000" dirty="0" smtClean="0">
                <a:latin typeface="+mj-lt"/>
              </a:rPr>
              <a:t>Trồng cây xanh</a:t>
            </a:r>
            <a:endParaRPr lang="en-US" sz="4000" dirty="0">
              <a:latin typeface="+mj-lt"/>
            </a:endParaRPr>
          </a:p>
          <a:p>
            <a:pPr lvl="0"/>
            <a:r>
              <a:rPr lang="vi-VN" sz="4000" dirty="0" smtClean="0">
                <a:latin typeface="+mj-lt"/>
              </a:rPr>
              <a:t>- Hình </a:t>
            </a:r>
            <a:r>
              <a:rPr lang="vi-VN" sz="4000" dirty="0">
                <a:latin typeface="+mj-lt"/>
              </a:rPr>
              <a:t>thức: Trò chơi trên chương trình Powerpoint.</a:t>
            </a:r>
            <a:endParaRPr lang="en-US" sz="4000" dirty="0">
              <a:latin typeface="+mj-lt"/>
            </a:endParaRPr>
          </a:p>
          <a:p>
            <a:pPr lvl="0"/>
            <a:r>
              <a:rPr lang="vi-VN" sz="4000" dirty="0" smtClean="0">
                <a:latin typeface="+mj-lt"/>
              </a:rPr>
              <a:t>- Vận </a:t>
            </a:r>
            <a:r>
              <a:rPr lang="vi-VN" sz="4000" dirty="0">
                <a:latin typeface="+mj-lt"/>
              </a:rPr>
              <a:t>dụng: Tất cả các môn học và các hoạt động trong tiết </a:t>
            </a:r>
            <a:r>
              <a:rPr lang="vi-VN" sz="4000" dirty="0" smtClean="0">
                <a:latin typeface="+mj-lt"/>
              </a:rPr>
              <a:t>học.</a:t>
            </a:r>
            <a:endParaRPr lang="en-US" sz="4000" dirty="0">
              <a:latin typeface="+mj-lt"/>
            </a:endParaRPr>
          </a:p>
          <a:p>
            <a:pPr lvl="0"/>
            <a:r>
              <a:rPr lang="vi-VN" sz="4000" dirty="0" smtClean="0">
                <a:latin typeface="+mj-lt"/>
              </a:rPr>
              <a:t>- Cách </a:t>
            </a:r>
            <a:r>
              <a:rPr lang="vi-VN" sz="4000" dirty="0">
                <a:latin typeface="+mj-lt"/>
              </a:rPr>
              <a:t>chơi: </a:t>
            </a:r>
            <a:r>
              <a:rPr lang="vi-VN" sz="4000" dirty="0" smtClean="0">
                <a:latin typeface="+mj-lt"/>
              </a:rPr>
              <a:t>Ở trò chơi này, HS sẽ trồng cây xanh ở sân trường với nhiều vị trí, với mỗi vị trí được chọn HS sẽ trả lời một câu hỏi, trả lời đúng sẽ trồng được cây, lần lượt đến khi trồng đủ cây ở </a:t>
            </a:r>
            <a:r>
              <a:rPr lang="vi-VN" sz="4000" smtClean="0">
                <a:latin typeface="+mj-lt"/>
              </a:rPr>
              <a:t>sân trường.</a:t>
            </a:r>
            <a:endParaRPr lang="en-US" sz="4000" dirty="0">
              <a:latin typeface="+mj-lt"/>
            </a:endParaRPr>
          </a:p>
          <a:p>
            <a:pPr lvl="0"/>
            <a:r>
              <a:rPr lang="vi-VN" sz="4000" dirty="0" smtClean="0">
                <a:latin typeface="+mj-lt"/>
              </a:rPr>
              <a:t>- Thực </a:t>
            </a:r>
            <a:r>
              <a:rPr lang="vi-VN" sz="4000" dirty="0">
                <a:latin typeface="+mj-lt"/>
              </a:rPr>
              <a:t>hiện sản phẩm: Tập thể GV khối </a:t>
            </a:r>
            <a:r>
              <a:rPr lang="vi-VN" sz="4000" dirty="0" smtClean="0">
                <a:latin typeface="+mj-lt"/>
              </a:rPr>
              <a:t>1.</a:t>
            </a:r>
            <a:endParaRPr lang="en-US" sz="4000" dirty="0">
              <a:latin typeface="+mj-lt"/>
            </a:endParaRPr>
          </a:p>
          <a:p>
            <a:endParaRPr lang="en-US" dirty="0"/>
          </a:p>
        </p:txBody>
      </p:sp>
    </p:spTree>
    <p:extLst>
      <p:ext uri="{BB962C8B-B14F-4D97-AF65-F5344CB8AC3E}">
        <p14:creationId xmlns:p14="http://schemas.microsoft.com/office/powerpoint/2010/main" val="2590582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TextBox 2"/>
          <p:cNvSpPr txBox="1"/>
          <p:nvPr/>
        </p:nvSpPr>
        <p:spPr>
          <a:xfrm>
            <a:off x="4788466" y="2077348"/>
            <a:ext cx="2781663" cy="1015399"/>
          </a:xfrm>
          <a:prstGeom prst="rect">
            <a:avLst/>
          </a:prstGeom>
          <a:noFill/>
        </p:spPr>
        <p:txBody>
          <a:bodyPr wrap="square" lIns="91416" tIns="45708" rIns="91416" bIns="45708" rtlCol="0">
            <a:spAutoFit/>
          </a:bodyPr>
          <a:lstStyle/>
          <a:p>
            <a:pPr defTabSz="914126"/>
            <a:r>
              <a:rPr lang="en-US" sz="5998" b="1" i="1" dirty="0" err="1">
                <a:solidFill>
                  <a:srgbClr val="00B050"/>
                </a:solidFill>
              </a:rPr>
              <a:t>Trò</a:t>
            </a:r>
            <a:r>
              <a:rPr lang="en-US" sz="5998" b="1" i="1" dirty="0">
                <a:solidFill>
                  <a:srgbClr val="00B050"/>
                </a:solidFill>
              </a:rPr>
              <a:t> </a:t>
            </a:r>
            <a:r>
              <a:rPr lang="en-US" sz="5998" b="1" i="1" dirty="0" err="1">
                <a:solidFill>
                  <a:srgbClr val="00B050"/>
                </a:solidFill>
              </a:rPr>
              <a:t>chơi</a:t>
            </a:r>
            <a:endParaRPr lang="en-US" sz="5998" b="1" i="1" dirty="0">
              <a:solidFill>
                <a:srgbClr val="00B050"/>
              </a:solidFill>
            </a:endParaRPr>
          </a:p>
        </p:txBody>
      </p:sp>
      <p:sp>
        <p:nvSpPr>
          <p:cNvPr id="5" name="Rectangle 4"/>
          <p:cNvSpPr/>
          <p:nvPr/>
        </p:nvSpPr>
        <p:spPr>
          <a:xfrm>
            <a:off x="2844058" y="3092747"/>
            <a:ext cx="6670479" cy="2374756"/>
          </a:xfrm>
          <a:prstGeom prst="rect">
            <a:avLst/>
          </a:prstGeom>
          <a:noFill/>
        </p:spPr>
        <p:txBody>
          <a:bodyPr wrap="none" lIns="91416" tIns="45708" rIns="91416" bIns="45708" numCol="1">
            <a:prstTxWarp prst="textCurveDown">
              <a:avLst>
                <a:gd name="adj" fmla="val 30303"/>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126"/>
            <a:r>
              <a:rPr lang="en-US" sz="5465" b="1" dirty="0" smtClean="0">
                <a:ln w="11430"/>
                <a:solidFill>
                  <a:srgbClr val="C00000"/>
                </a:solidFill>
                <a:effectLst>
                  <a:outerShdw blurRad="50800" dist="39000" dir="5460000" algn="tl">
                    <a:srgbClr val="000000">
                      <a:alpha val="38000"/>
                    </a:srgbClr>
                  </a:outerShdw>
                </a:effectLst>
              </a:rPr>
              <a:t>TRỒNG CÂY XANH</a:t>
            </a:r>
            <a:endParaRPr lang="en-US" sz="5465"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31860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4" name="Picture 3"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0300" y="6107047"/>
            <a:ext cx="1371599" cy="750952"/>
          </a:xfrm>
          <a:prstGeom prst="rect">
            <a:avLst/>
          </a:prstGeom>
          <a:noFill/>
          <a:extLst>
            <a:ext uri="{909E8E84-426E-40DD-AFC4-6F175D3DCCD1}">
              <a14:hiddenFill xmlns:a14="http://schemas.microsoft.com/office/drawing/2010/main">
                <a:solidFill>
                  <a:srgbClr val="FFFFFF"/>
                </a:solidFill>
              </a14:hiddenFill>
            </a:ext>
          </a:extLst>
        </p:spPr>
      </p:pic>
      <p:pic>
        <p:nvPicPr>
          <p:cNvPr id="5" name="BaiHatTrongCayBeatInstrumental-DoanXuanMy-292897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28800" y="1981200"/>
            <a:ext cx="609600" cy="609600"/>
          </a:xfrm>
          <a:prstGeom prst="rect">
            <a:avLst/>
          </a:prstGeom>
        </p:spPr>
      </p:pic>
      <p:sp>
        <p:nvSpPr>
          <p:cNvPr id="3" name="Rectangle 2"/>
          <p:cNvSpPr/>
          <p:nvPr/>
        </p:nvSpPr>
        <p:spPr>
          <a:xfrm>
            <a:off x="2513012" y="914400"/>
            <a:ext cx="8534400" cy="769441"/>
          </a:xfrm>
          <a:prstGeom prst="rect">
            <a:avLst/>
          </a:prstGeom>
        </p:spPr>
        <p:txBody>
          <a:bodyPr wrap="square">
            <a:spAutoFit/>
          </a:bodyPr>
          <a:lstStyle/>
          <a:p>
            <a:r>
              <a:rPr lang="en-US" sz="4400" b="1" dirty="0">
                <a:ln w="11430"/>
                <a:solidFill>
                  <a:srgbClr val="FF0000"/>
                </a:solidFill>
                <a:effectLst>
                  <a:outerShdw blurRad="50800" dist="39000" dir="5460000" algn="tl">
                    <a:srgbClr val="000000">
                      <a:alpha val="38000"/>
                    </a:srgbClr>
                  </a:outerShdw>
                </a:effectLst>
                <a:latin typeface="Times New Roman" pitchFamily="18" charset="0"/>
                <a:ea typeface="+mj-ea"/>
                <a:cs typeface="Times New Roman" pitchFamily="18" charset="0"/>
              </a:rPr>
              <a:t>TRÒ CHƠI: TRỒNG CÂY XANH</a:t>
            </a:r>
            <a:endParaRPr lang="en-US" dirty="0">
              <a:solidFill>
                <a:srgbClr val="FF0000"/>
              </a:solidFill>
            </a:endParaRPr>
          </a:p>
        </p:txBody>
      </p:sp>
    </p:spTree>
    <p:extLst>
      <p:ext uri="{BB962C8B-B14F-4D97-AF65-F5344CB8AC3E}">
        <p14:creationId xmlns:p14="http://schemas.microsoft.com/office/powerpoint/2010/main" val="67119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35000">
              <a:schemeClr val="accent6">
                <a:lumMod val="60000"/>
                <a:lumOff val="40000"/>
              </a:schemeClr>
            </a:gs>
            <a:gs pos="100000">
              <a:schemeClr val="accent6">
                <a:lumMod val="75000"/>
              </a:schemeClr>
            </a:gs>
          </a:gsLst>
          <a:lin ang="5400000" scaled="0"/>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659" l="0" r="100000">
                        <a14:foregroundMark x1="4248" y1="52218" x2="4085" y2="59727"/>
                        <a14:backgroundMark x1="47876" y1="74744" x2="61928" y2="80546"/>
                        <a14:backgroundMark x1="3595" y1="7850" x2="13725" y2="4778"/>
                      </a14:backgroundRemoval>
                    </a14:imgEffect>
                  </a14:imgLayer>
                </a14:imgProps>
              </a:ext>
              <a:ext uri="{28A0092B-C50C-407E-A947-70E740481C1C}">
                <a14:useLocalDpi xmlns:a14="http://schemas.microsoft.com/office/drawing/2010/main" val="0"/>
              </a:ext>
            </a:extLst>
          </a:blip>
          <a:srcRect b="22090"/>
          <a:stretch/>
        </p:blipFill>
        <p:spPr>
          <a:xfrm>
            <a:off x="1522413" y="217546"/>
            <a:ext cx="9143999" cy="1729625"/>
          </a:xfrm>
          <a:prstGeom prst="rect">
            <a:avLst/>
          </a:prstGeom>
        </p:spPr>
      </p:pic>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48" b="91667" l="0" r="75500">
                        <a14:foregroundMark x1="59400" y1="67500" x2="63100" y2="76204"/>
                        <a14:foregroundMark x1="43500" y1="18148" x2="48300" y2="23241"/>
                        <a14:foregroundMark x1="52200" y1="21389" x2="56800" y2="26019"/>
                        <a14:foregroundMark x1="16400" y1="73333" x2="10300" y2="87315"/>
                        <a14:foregroundMark x1="17500" y1="80370" x2="12500" y2="86481"/>
                        <a14:foregroundMark x1="16400" y1="78796" x2="16800" y2="82593"/>
                        <a14:foregroundMark x1="16800" y1="82593" x2="20100" y2="83796"/>
                        <a14:foregroundMark x1="14700" y1="71111" x2="11400" y2="78148"/>
                        <a14:foregroundMark x1="11400" y1="77593" x2="10300" y2="82222"/>
                        <a14:foregroundMark x1="10100" y1="82037" x2="10300" y2="86019"/>
                        <a14:foregroundMark x1="39771" y1="19504" x2="49140" y2="27482"/>
                        <a14:backgroundMark x1="65900" y1="28704" x2="62900" y2="43426"/>
                      </a14:backgroundRemoval>
                    </a14:imgEffect>
                  </a14:imgLayer>
                </a14:imgProps>
              </a:ext>
              <a:ext uri="{28A0092B-C50C-407E-A947-70E740481C1C}">
                <a14:useLocalDpi xmlns:a14="http://schemas.microsoft.com/office/drawing/2010/main" val="0"/>
              </a:ext>
            </a:extLst>
          </a:blip>
          <a:srcRect l="7237" r="24691" b="9091"/>
          <a:stretch/>
        </p:blipFill>
        <p:spPr>
          <a:xfrm>
            <a:off x="1787117" y="4144519"/>
            <a:ext cx="1479221" cy="2133492"/>
          </a:xfrm>
          <a:prstGeom prst="rect">
            <a:avLst/>
          </a:prstGeom>
        </p:spPr>
      </p:pic>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574" b="87512" l="30543" r="96957"/>
                    </a14:imgEffect>
                  </a14:imgLayer>
                </a14:imgProps>
              </a:ext>
              <a:ext uri="{28A0092B-C50C-407E-A947-70E740481C1C}">
                <a14:useLocalDpi xmlns:a14="http://schemas.microsoft.com/office/drawing/2010/main" val="0"/>
              </a:ext>
            </a:extLst>
          </a:blip>
          <a:srcRect l="29269" t="3030" r="5313" b="14116"/>
          <a:stretch/>
        </p:blipFill>
        <p:spPr>
          <a:xfrm>
            <a:off x="6607267" y="1539291"/>
            <a:ext cx="800092" cy="1155414"/>
          </a:xfrm>
          <a:prstGeom prst="rect">
            <a:avLst/>
          </a:prstGeom>
        </p:spPr>
      </p:pic>
      <p:pic>
        <p:nvPicPr>
          <p:cNvPr id="8" name="Picture 7"/>
          <p:cNvPicPr>
            <a:picLocks noChangeAspect="1"/>
          </p:cNvPicPr>
          <p:nvPr/>
        </p:nvPicPr>
        <p:blipFill rotWithShape="1">
          <a:blip r:embed="rId8">
            <a:extLst>
              <a:ext uri="{BEBA8EAE-BF5A-486C-A8C5-ECC9F3942E4B}">
                <a14:imgProps xmlns:a14="http://schemas.microsoft.com/office/drawing/2010/main">
                  <a14:imgLayer r:embed="rId9">
                    <a14:imgEffect>
                      <a14:backgroundRemoval t="3333" b="90000" l="10000" r="99000">
                        <a14:foregroundMark x1="31000" y1="86667" x2="34333" y2="85667"/>
                        <a14:foregroundMark x1="42333" y1="84333" x2="49333" y2="87000"/>
                        <a14:foregroundMark x1="56333" y1="76667" x2="57333" y2="80667"/>
                        <a14:foregroundMark x1="40333" y1="82333" x2="40333" y2="83000"/>
                        <a14:foregroundMark x1="40000" y1="80333" x2="40000" y2="82000"/>
                        <a14:foregroundMark x1="40333" y1="78667" x2="40333" y2="79667"/>
                        <a14:foregroundMark x1="41000" y1="78333" x2="41333" y2="81000"/>
                        <a14:foregroundMark x1="33667" y1="82667" x2="33667" y2="84000"/>
                        <a14:foregroundMark x1="34000" y1="81000" x2="34000" y2="82333"/>
                        <a14:foregroundMark x1="33333" y1="80667" x2="33333" y2="82333"/>
                        <a14:foregroundMark x1="33333" y1="80000" x2="33333" y2="80333"/>
                        <a14:backgroundMark x1="37000" y1="71000" x2="37000" y2="72333"/>
                        <a14:backgroundMark x1="37000" y1="84000" x2="37667" y2="73333"/>
                        <a14:backgroundMark x1="37667" y1="85333" x2="37667" y2="86667"/>
                        <a14:backgroundMark x1="27333" y1="85333" x2="25000" y2="86333"/>
                        <a14:backgroundMark x1="49000" y1="86333" x2="49000" y2="88000"/>
                        <a14:backgroundMark x1="50000" y1="54667" x2="50667" y2="54667"/>
                        <a14:backgroundMark x1="37000" y1="68333" x2="37000" y2="69333"/>
                      </a14:backgroundRemoval>
                    </a14:imgEffect>
                  </a14:imgLayer>
                </a14:imgProps>
              </a:ext>
              <a:ext uri="{28A0092B-C50C-407E-A947-70E740481C1C}">
                <a14:useLocalDpi xmlns:a14="http://schemas.microsoft.com/office/drawing/2010/main" val="0"/>
              </a:ext>
            </a:extLst>
          </a:blip>
          <a:srcRect l="17895" r="35138" b="6172"/>
          <a:stretch/>
        </p:blipFill>
        <p:spPr>
          <a:xfrm>
            <a:off x="5171574" y="1186439"/>
            <a:ext cx="762001" cy="1522307"/>
          </a:xfrm>
          <a:prstGeom prst="rect">
            <a:avLst/>
          </a:prstGeom>
        </p:spPr>
      </p:pic>
      <p:pic>
        <p:nvPicPr>
          <p:cNvPr id="9" name="Picture 8"/>
          <p:cNvPicPr>
            <a:picLocks noChangeAspect="1"/>
          </p:cNvPicPr>
          <p:nvPr/>
        </p:nvPicPr>
        <p:blipFill rotWithShape="1">
          <a:blip r:embed="rId10">
            <a:extLst>
              <a:ext uri="{BEBA8EAE-BF5A-486C-A8C5-ECC9F3942E4B}">
                <a14:imgProps xmlns:a14="http://schemas.microsoft.com/office/drawing/2010/main">
                  <a14:imgLayer r:embed="rId11">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p:blipFill>
        <p:spPr>
          <a:xfrm>
            <a:off x="2134492" y="2676931"/>
            <a:ext cx="1295400" cy="769337"/>
          </a:xfrm>
          <a:prstGeom prst="rect">
            <a:avLst/>
          </a:prstGeom>
        </p:spPr>
      </p:pic>
      <p:pic>
        <p:nvPicPr>
          <p:cNvPr id="10" name="Picture 9"/>
          <p:cNvPicPr>
            <a:picLocks noChangeAspect="1"/>
          </p:cNvPicPr>
          <p:nvPr/>
        </p:nvPicPr>
        <p:blipFill rotWithShape="1">
          <a:blip r:embed="rId12">
            <a:extLst>
              <a:ext uri="{BEBA8EAE-BF5A-486C-A8C5-ECC9F3942E4B}">
                <a14:imgProps xmlns:a14="http://schemas.microsoft.com/office/drawing/2010/main">
                  <a14:imgLayer r:embed="rId13">
                    <a14:imgEffect>
                      <a14:backgroundRemoval t="0" b="98667" l="10000" r="99333">
                        <a14:foregroundMark x1="65667" y1="76333" x2="64667" y2="85667"/>
                        <a14:foregroundMark x1="70000" y1="75333" x2="77000" y2="83667"/>
                      </a14:backgroundRemoval>
                    </a14:imgEffect>
                  </a14:imgLayer>
                </a14:imgProps>
              </a:ext>
              <a:ext uri="{28A0092B-C50C-407E-A947-70E740481C1C}">
                <a14:useLocalDpi xmlns:a14="http://schemas.microsoft.com/office/drawing/2010/main" val="0"/>
              </a:ext>
            </a:extLst>
          </a:blip>
          <a:srcRect l="38431" t="3451" r="2588" b="3720"/>
          <a:stretch/>
        </p:blipFill>
        <p:spPr>
          <a:xfrm>
            <a:off x="4212367" y="3991137"/>
            <a:ext cx="1463168" cy="2302868"/>
          </a:xfrm>
          <a:prstGeom prst="rect">
            <a:avLst/>
          </a:prstGeom>
        </p:spPr>
      </p:pic>
      <p:pic>
        <p:nvPicPr>
          <p:cNvPr id="11" name="Picture 10"/>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6732" b="98409" l="6120" r="93758">
                        <a14:foregroundMark x1="39290" y1="81763" x2="38923" y2="84578"/>
                        <a14:foregroundMark x1="29009" y1="83109" x2="28886" y2="84578"/>
                        <a14:foregroundMark x1="41710" y1="56294" x2="27051" y2="77622"/>
                        <a14:foregroundMark x1="46976" y1="65677" x2="48777" y2="69806"/>
                        <a14:backgroundMark x1="41616" y1="54345" x2="41616" y2="54957"/>
                        <a14:backgroundMark x1="33415" y1="79315" x2="33293" y2="79927"/>
                        <a14:backgroundMark x1="33537" y1="81273" x2="33170" y2="81885"/>
                        <a14:backgroundMark x1="26071" y1="37454" x2="26805" y2="37087"/>
                        <a14:backgroundMark x1="40392" y1="46634" x2="40636" y2="47124"/>
                        <a14:backgroundMark x1="66340" y1="49327" x2="66340" y2="49327"/>
                        <a14:backgroundMark x1="56181" y1="82987" x2="55692" y2="84088"/>
                        <a14:backgroundMark x1="55202" y1="76989" x2="55814" y2="77111"/>
                        <a14:backgroundMark x1="54625" y1="77098" x2="78360" y2="86713"/>
                        <a14:backgroundMark x1="60209" y1="86189" x2="68761" y2="87238"/>
                        <a14:backgroundMark x1="81675" y1="75350" x2="81675" y2="81119"/>
                        <a14:backgroundMark x1="16754" y1="87238" x2="20768" y2="91783"/>
                        <a14:backgroundMark x1="50087" y1="85664" x2="50087" y2="93007"/>
                        <a14:backgroundMark x1="64221" y1="80000" x2="68340" y2="93935"/>
                        <a14:backgroundMark x1="50708" y1="85419" x2="53024" y2="95742"/>
                        <a14:backgroundMark x1="24196" y1="86710" x2="25997" y2="93032"/>
                        <a14:backgroundMark x1="52124" y1="81806" x2="42214" y2="93032"/>
                        <a14:backgroundMark x1="74003" y1="76516" x2="80309" y2="86452"/>
                      </a14:backgroundRemoval>
                    </a14:imgEffect>
                  </a14:imgLayer>
                </a14:imgProps>
              </a:ext>
              <a:ext uri="{28A0092B-C50C-407E-A947-70E740481C1C}">
                <a14:useLocalDpi xmlns:a14="http://schemas.microsoft.com/office/drawing/2010/main" val="0"/>
              </a:ext>
            </a:extLst>
          </a:blip>
          <a:srcRect l="6448" t="5015" r="6844" b="3942"/>
          <a:stretch/>
        </p:blipFill>
        <p:spPr>
          <a:xfrm>
            <a:off x="6760120" y="3308375"/>
            <a:ext cx="2797951" cy="2937787"/>
          </a:xfrm>
          <a:prstGeom prst="rect">
            <a:avLst/>
          </a:prstGeom>
        </p:spPr>
      </p:pic>
      <p:pic>
        <p:nvPicPr>
          <p:cNvPr id="12" name="Picture 11"/>
          <p:cNvPicPr>
            <a:picLocks noChangeAspect="1"/>
          </p:cNvPicPr>
          <p:nvPr/>
        </p:nvPicPr>
        <p:blipFill>
          <a:blip r:embed="rId16" cstate="print">
            <a:extLst>
              <a:ext uri="{BEBA8EAE-BF5A-486C-A8C5-ECC9F3942E4B}">
                <a14:imgProps xmlns:a14="http://schemas.microsoft.com/office/drawing/2010/main">
                  <a14:imgLayer r:embed="rId17">
                    <a14:imgEffect>
                      <a14:backgroundRemoval t="791" b="98201" l="3769" r="94769">
                        <a14:foregroundMark x1="23154" y1="39496" x2="39846" y2="43669"/>
                        <a14:foregroundMark x1="43231" y1="43669" x2="45231" y2="46835"/>
                        <a14:backgroundMark x1="67615" y1="63453" x2="70692" y2="67266"/>
                        <a14:backgroundMark x1="71692" y1="76115" x2="74077" y2="77050"/>
                        <a14:backgroundMark x1="13034" y1="75840" x2="14831" y2="87185"/>
                        <a14:backgroundMark x1="17079" y1="71218" x2="18876" y2="85714"/>
                        <a14:backgroundMark x1="42247" y1="87815" x2="41348" y2="87605"/>
                        <a14:backgroundMark x1="43820" y1="81092" x2="93034" y2="77311"/>
                        <a14:backgroundMark x1="62697" y1="83403" x2="90112" y2="81513"/>
                        <a14:backgroundMark x1="40449" y1="74160" x2="39101" y2="86765"/>
                        <a14:backgroundMark x1="18427" y1="84454" x2="43146" y2="85504"/>
                      </a14:backgroundRemoval>
                    </a14:imgEffect>
                  </a14:imgLayer>
                </a14:imgProps>
              </a:ext>
              <a:ext uri="{28A0092B-C50C-407E-A947-70E740481C1C}">
                <a14:useLocalDpi xmlns:a14="http://schemas.microsoft.com/office/drawing/2010/main" val="0"/>
              </a:ext>
            </a:extLst>
          </a:blip>
          <a:stretch>
            <a:fillRect/>
          </a:stretch>
        </p:blipFill>
        <p:spPr>
          <a:xfrm>
            <a:off x="8159095" y="1992626"/>
            <a:ext cx="1849722" cy="1977779"/>
          </a:xfrm>
          <a:prstGeom prst="rect">
            <a:avLst/>
          </a:prstGeom>
        </p:spPr>
      </p:pic>
      <p:pic>
        <p:nvPicPr>
          <p:cNvPr id="14" name="Picture 13"/>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9149" b="92526" l="4625" r="45750">
                        <a14:foregroundMark x1="19750" y1="79768" x2="19750" y2="85954"/>
                        <a14:foregroundMark x1="34500" y1="79124" x2="34000" y2="88144"/>
                        <a14:foregroundMark x1="37250" y1="84665" x2="40250" y2="85309"/>
                        <a14:foregroundMark x1="17625" y1="79768" x2="18875" y2="82861"/>
                        <a14:foregroundMark x1="22750" y1="80670" x2="22500" y2="84021"/>
                        <a14:foregroundMark x1="36375" y1="80928" x2="36375" y2="85567"/>
                        <a14:backgroundMark x1="25875" y1="82474" x2="28250" y2="90593"/>
                      </a14:backgroundRemoval>
                    </a14:imgEffect>
                  </a14:imgLayer>
                </a14:imgProps>
              </a:ext>
              <a:ext uri="{28A0092B-C50C-407E-A947-70E740481C1C}">
                <a14:useLocalDpi xmlns:a14="http://schemas.microsoft.com/office/drawing/2010/main" val="0"/>
              </a:ext>
            </a:extLst>
          </a:blip>
          <a:srcRect r="53690" b="8440"/>
          <a:stretch/>
        </p:blipFill>
        <p:spPr>
          <a:xfrm>
            <a:off x="9755107" y="1842840"/>
            <a:ext cx="911305" cy="1747678"/>
          </a:xfrm>
          <a:prstGeom prst="rect">
            <a:avLst/>
          </a:prstGeom>
        </p:spPr>
      </p:pic>
      <p:pic>
        <p:nvPicPr>
          <p:cNvPr id="15" name="Picture 14"/>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5589" b="100000" l="53125" r="98875">
                        <a14:foregroundMark x1="78375" y1="31936" x2="81250" y2="51098"/>
                        <a14:foregroundMark x1="81250" y1="51098" x2="81250" y2="51098"/>
                        <a14:foregroundMark x1="72625" y1="54291" x2="74625" y2="65469"/>
                        <a14:foregroundMark x1="76625" y1="83832" x2="76625" y2="88423"/>
                        <a14:foregroundMark x1="86750" y1="82435" x2="87875" y2="89820"/>
                        <a14:foregroundMark x1="82750" y1="88423" x2="87625" y2="87824"/>
                        <a14:foregroundMark x1="85875" y1="82036" x2="86750" y2="87425"/>
                        <a14:foregroundMark x1="86750" y1="87425" x2="86750" y2="87425"/>
                        <a14:foregroundMark x1="88125" y1="83234" x2="88500" y2="87026"/>
                        <a14:foregroundMark x1="77250" y1="82834" x2="77500" y2="88423"/>
                        <a14:foregroundMark x1="76125" y1="82036" x2="76125" y2="86427"/>
                        <a14:foregroundMark x1="74625" y1="82435" x2="75750" y2="88423"/>
                        <a14:foregroundMark x1="85625" y1="82435" x2="85625" y2="86028"/>
                        <a14:foregroundMark x1="84750" y1="81836" x2="85625" y2="84830"/>
                        <a14:backgroundMark x1="63750" y1="88822" x2="64375" y2="93812"/>
                        <a14:backgroundMark x1="80744" y1="76364" x2="80906" y2="80260"/>
                      </a14:backgroundRemoval>
                    </a14:imgEffect>
                  </a14:imgLayer>
                </a14:imgProps>
              </a:ext>
              <a:ext uri="{28A0092B-C50C-407E-A947-70E740481C1C}">
                <a14:useLocalDpi xmlns:a14="http://schemas.microsoft.com/office/drawing/2010/main" val="0"/>
              </a:ext>
            </a:extLst>
          </a:blip>
          <a:srcRect l="57383" b="5267"/>
          <a:stretch/>
        </p:blipFill>
        <p:spPr>
          <a:xfrm flipH="1">
            <a:off x="1618542" y="1661775"/>
            <a:ext cx="962806" cy="1520994"/>
          </a:xfrm>
          <a:prstGeom prst="rect">
            <a:avLst/>
          </a:prstGeom>
        </p:spPr>
      </p:pic>
      <p:pic>
        <p:nvPicPr>
          <p:cNvPr id="17" name="Picture 16"/>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758" b="89899" l="9959" r="92224">
                        <a14:foregroundMark x1="49250" y1="27146" x2="49250" y2="41919"/>
                        <a14:foregroundMark x1="40928" y1="31818" x2="60164" y2="25505"/>
                        <a14:foregroundMark x1="36971" y1="28535" x2="37381" y2="36869"/>
                      </a14:backgroundRemoval>
                    </a14:imgEffect>
                  </a14:imgLayer>
                </a14:imgProps>
              </a:ext>
              <a:ext uri="{28A0092B-C50C-407E-A947-70E740481C1C}">
                <a14:useLocalDpi xmlns:a14="http://schemas.microsoft.com/office/drawing/2010/main" val="0"/>
              </a:ext>
            </a:extLst>
          </a:blip>
          <a:srcRect l="8614" r="19096" b="10002"/>
          <a:stretch/>
        </p:blipFill>
        <p:spPr>
          <a:xfrm flipH="1">
            <a:off x="3139939" y="1773641"/>
            <a:ext cx="1072428" cy="1441948"/>
          </a:xfrm>
          <a:prstGeom prst="rect">
            <a:avLst/>
          </a:prstGeom>
        </p:spPr>
      </p:pic>
      <p:sp>
        <p:nvSpPr>
          <p:cNvPr id="20" name="Cloud 19"/>
          <p:cNvSpPr/>
          <p:nvPr/>
        </p:nvSpPr>
        <p:spPr>
          <a:xfrm>
            <a:off x="2698277" y="199979"/>
            <a:ext cx="883324" cy="37468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a:endParaRPr>
          </a:p>
        </p:txBody>
      </p:sp>
      <p:sp>
        <p:nvSpPr>
          <p:cNvPr id="21" name="Cloud 20"/>
          <p:cNvSpPr/>
          <p:nvPr/>
        </p:nvSpPr>
        <p:spPr>
          <a:xfrm>
            <a:off x="8070992" y="574660"/>
            <a:ext cx="600441" cy="18734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a:endParaRPr>
          </a:p>
        </p:txBody>
      </p:sp>
      <p:sp>
        <p:nvSpPr>
          <p:cNvPr id="22" name="Cloud 21"/>
          <p:cNvSpPr/>
          <p:nvPr/>
        </p:nvSpPr>
        <p:spPr>
          <a:xfrm>
            <a:off x="9218613" y="574659"/>
            <a:ext cx="851391" cy="30804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a:endParaRPr>
          </a:p>
        </p:txBody>
      </p:sp>
      <p:pic>
        <p:nvPicPr>
          <p:cNvPr id="23" name="Picture 22"/>
          <p:cNvPicPr>
            <a:picLocks noChangeAspect="1"/>
          </p:cNvPicPr>
          <p:nvPr/>
        </p:nvPicPr>
        <p:blipFill rotWithShape="1">
          <a:blip r:embed="rId24">
            <a:extLst>
              <a:ext uri="{BEBA8EAE-BF5A-486C-A8C5-ECC9F3942E4B}">
                <a14:imgProps xmlns:a14="http://schemas.microsoft.com/office/drawing/2010/main">
                  <a14:imgLayer r:embed="rId11">
                    <a14:imgEffect>
                      <a14:backgroundRemoval t="6000" b="94333" l="8000" r="90667">
                        <a14:foregroundMark x1="44667" y1="53333" x2="49000" y2="62000"/>
                        <a14:foregroundMark x1="48667" y1="48333" x2="48667" y2="52000"/>
                        <a14:foregroundMark x1="52333" y1="51000" x2="51000" y2="53333"/>
                      </a14:backgroundRemoval>
                    </a14:imgEffect>
                  </a14:imgLayer>
                </a14:imgProps>
              </a:ext>
              <a:ext uri="{28A0092B-C50C-407E-A947-70E740481C1C}">
                <a14:useLocalDpi xmlns:a14="http://schemas.microsoft.com/office/drawing/2010/main" val="0"/>
              </a:ext>
            </a:extLst>
          </a:blip>
          <a:srcRect t="6549" r="18485"/>
          <a:stretch/>
        </p:blipFill>
        <p:spPr>
          <a:xfrm flipH="1">
            <a:off x="8306609" y="4382172"/>
            <a:ext cx="2269914" cy="2255858"/>
          </a:xfrm>
          <a:prstGeom prst="rect">
            <a:avLst/>
          </a:prstGeom>
        </p:spPr>
      </p:pic>
      <p:pic>
        <p:nvPicPr>
          <p:cNvPr id="24" name="Picture 23"/>
          <p:cNvPicPr>
            <a:picLocks noChangeAspect="1"/>
          </p:cNvPicPr>
          <p:nvPr/>
        </p:nvPicPr>
        <p:blipFill rotWithShape="1">
          <a:blip r:embed="rId10">
            <a:extLst>
              <a:ext uri="{BEBA8EAE-BF5A-486C-A8C5-ECC9F3942E4B}">
                <a14:imgProps xmlns:a14="http://schemas.microsoft.com/office/drawing/2010/main">
                  <a14:imgLayer r:embed="rId11">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p:blipFill>
        <p:spPr>
          <a:xfrm>
            <a:off x="3139939" y="5580680"/>
            <a:ext cx="1256076" cy="745983"/>
          </a:xfrm>
          <a:prstGeom prst="rect">
            <a:avLst/>
          </a:prstGeom>
        </p:spPr>
      </p:pic>
      <p:pic>
        <p:nvPicPr>
          <p:cNvPr id="25" name="Picture 24"/>
          <p:cNvPicPr>
            <a:picLocks noChangeAspect="1"/>
          </p:cNvPicPr>
          <p:nvPr/>
        </p:nvPicPr>
        <p:blipFill rotWithShape="1">
          <a:blip r:embed="rId10">
            <a:extLst>
              <a:ext uri="{BEBA8EAE-BF5A-486C-A8C5-ECC9F3942E4B}">
                <a14:imgProps xmlns:a14="http://schemas.microsoft.com/office/drawing/2010/main">
                  <a14:imgLayer r:embed="rId11">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p:blipFill>
        <p:spPr>
          <a:xfrm>
            <a:off x="5675536" y="2372345"/>
            <a:ext cx="1025713" cy="609170"/>
          </a:xfrm>
          <a:prstGeom prst="rect">
            <a:avLst/>
          </a:prstGeom>
        </p:spPr>
      </p:pic>
      <p:pic>
        <p:nvPicPr>
          <p:cNvPr id="26" name="Picture 25"/>
          <p:cNvPicPr>
            <a:picLocks noChangeAspect="1"/>
          </p:cNvPicPr>
          <p:nvPr/>
        </p:nvPicPr>
        <p:blipFill rotWithShape="1">
          <a:blip r:embed="rId10">
            <a:extLst>
              <a:ext uri="{BEBA8EAE-BF5A-486C-A8C5-ECC9F3942E4B}">
                <a14:imgProps xmlns:a14="http://schemas.microsoft.com/office/drawing/2010/main">
                  <a14:imgLayer r:embed="rId11">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p:blipFill>
        <p:spPr>
          <a:xfrm>
            <a:off x="9111579" y="3393800"/>
            <a:ext cx="958424" cy="569207"/>
          </a:xfrm>
          <a:prstGeom prst="rect">
            <a:avLst/>
          </a:prstGeom>
        </p:spPr>
      </p:pic>
      <p:sp>
        <p:nvSpPr>
          <p:cNvPr id="28" name="Oval 27">
            <a:hlinkClick r:id="rId25" action="ppaction://hlinksldjump"/>
          </p:cNvPr>
          <p:cNvSpPr/>
          <p:nvPr/>
        </p:nvSpPr>
        <p:spPr>
          <a:xfrm>
            <a:off x="2608504" y="3308374"/>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b="1" dirty="0">
                <a:solidFill>
                  <a:prstClr val="white"/>
                </a:solidFill>
                <a:latin typeface="Times New Roman" pitchFamily="18" charset="0"/>
                <a:cs typeface="Times New Roman" pitchFamily="18" charset="0"/>
              </a:rPr>
              <a:t>1</a:t>
            </a:r>
          </a:p>
        </p:txBody>
      </p:sp>
      <p:sp>
        <p:nvSpPr>
          <p:cNvPr id="29" name="Oval 28">
            <a:hlinkClick r:id="rId26" action="ppaction://hlinksldjump"/>
          </p:cNvPr>
          <p:cNvSpPr/>
          <p:nvPr/>
        </p:nvSpPr>
        <p:spPr>
          <a:xfrm>
            <a:off x="9454230" y="3826971"/>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b="1" dirty="0">
                <a:solidFill>
                  <a:prstClr val="white"/>
                </a:solidFill>
                <a:latin typeface="Times New Roman" pitchFamily="18" charset="0"/>
                <a:cs typeface="Times New Roman" pitchFamily="18" charset="0"/>
              </a:rPr>
              <a:t>3</a:t>
            </a:r>
          </a:p>
        </p:txBody>
      </p:sp>
      <p:sp>
        <p:nvSpPr>
          <p:cNvPr id="31" name="Oval 30">
            <a:hlinkClick r:id="rId27" action="ppaction://hlinksldjump"/>
          </p:cNvPr>
          <p:cNvSpPr/>
          <p:nvPr/>
        </p:nvSpPr>
        <p:spPr>
          <a:xfrm>
            <a:off x="3618685" y="6326662"/>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b="1" dirty="0">
                <a:solidFill>
                  <a:prstClr val="white"/>
                </a:solidFill>
                <a:latin typeface="Times New Roman" pitchFamily="18" charset="0"/>
                <a:cs typeface="Times New Roman" pitchFamily="18" charset="0"/>
              </a:rPr>
              <a:t>4</a:t>
            </a:r>
          </a:p>
        </p:txBody>
      </p:sp>
      <p:sp>
        <p:nvSpPr>
          <p:cNvPr id="32" name="Oval 31">
            <a:hlinkClick r:id="rId28" action="ppaction://hlinksldjump"/>
          </p:cNvPr>
          <p:cNvSpPr/>
          <p:nvPr/>
        </p:nvSpPr>
        <p:spPr>
          <a:xfrm>
            <a:off x="5888367" y="2968373"/>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b="1" dirty="0">
                <a:solidFill>
                  <a:prstClr val="white"/>
                </a:solidFill>
                <a:latin typeface="Times New Roman" pitchFamily="18" charset="0"/>
                <a:cs typeface="Times New Roman" pitchFamily="18" charset="0"/>
              </a:rPr>
              <a:t>2</a:t>
            </a:r>
          </a:p>
        </p:txBody>
      </p:sp>
      <p:pic>
        <p:nvPicPr>
          <p:cNvPr id="33" name="Picture 32"/>
          <p:cNvPicPr>
            <a:picLocks noChangeAspect="1"/>
          </p:cNvPicPr>
          <p:nvPr/>
        </p:nvPicPr>
        <p:blipFill rotWithShape="1">
          <a:blip r:embed="rId29">
            <a:extLst>
              <a:ext uri="{BEBA8EAE-BF5A-486C-A8C5-ECC9F3942E4B}">
                <a14:imgProps xmlns:a14="http://schemas.microsoft.com/office/drawing/2010/main">
                  <a14:imgLayer r:embed="rId13">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p:blipFill>
        <p:spPr>
          <a:xfrm>
            <a:off x="2831371" y="3817372"/>
            <a:ext cx="1551096" cy="2303806"/>
          </a:xfrm>
          <a:prstGeom prst="rect">
            <a:avLst/>
          </a:prstGeom>
        </p:spPr>
      </p:pic>
      <p:pic>
        <p:nvPicPr>
          <p:cNvPr id="34" name="Picture 33"/>
          <p:cNvPicPr>
            <a:picLocks noChangeAspect="1"/>
          </p:cNvPicPr>
          <p:nvPr/>
        </p:nvPicPr>
        <p:blipFill rotWithShape="1">
          <a:blip r:embed="rId29">
            <a:extLst>
              <a:ext uri="{BEBA8EAE-BF5A-486C-A8C5-ECC9F3942E4B}">
                <a14:imgProps xmlns:a14="http://schemas.microsoft.com/office/drawing/2010/main">
                  <a14:imgLayer r:embed="rId13">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p:blipFill>
        <p:spPr>
          <a:xfrm>
            <a:off x="7934369" y="4081651"/>
            <a:ext cx="1474126" cy="2189484"/>
          </a:xfrm>
          <a:prstGeom prst="rect">
            <a:avLst/>
          </a:prstGeom>
        </p:spPr>
      </p:pic>
      <p:pic>
        <p:nvPicPr>
          <p:cNvPr id="35" name="Picture 34"/>
          <p:cNvPicPr>
            <a:picLocks noChangeAspect="1"/>
          </p:cNvPicPr>
          <p:nvPr/>
        </p:nvPicPr>
        <p:blipFill rotWithShape="1">
          <a:blip r:embed="rId29">
            <a:extLst>
              <a:ext uri="{BEBA8EAE-BF5A-486C-A8C5-ECC9F3942E4B}">
                <a14:imgProps xmlns:a14="http://schemas.microsoft.com/office/drawing/2010/main">
                  <a14:imgLayer r:embed="rId13">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p:blipFill>
        <p:spPr>
          <a:xfrm>
            <a:off x="9054934" y="2142008"/>
            <a:ext cx="1071714" cy="1591792"/>
          </a:xfrm>
          <a:prstGeom prst="rect">
            <a:avLst/>
          </a:prstGeom>
        </p:spPr>
      </p:pic>
      <p:pic>
        <p:nvPicPr>
          <p:cNvPr id="36" name="Picture 35"/>
          <p:cNvPicPr>
            <a:picLocks noChangeAspect="1"/>
          </p:cNvPicPr>
          <p:nvPr/>
        </p:nvPicPr>
        <p:blipFill rotWithShape="1">
          <a:blip r:embed="rId29">
            <a:extLst>
              <a:ext uri="{BEBA8EAE-BF5A-486C-A8C5-ECC9F3942E4B}">
                <a14:imgProps xmlns:a14="http://schemas.microsoft.com/office/drawing/2010/main">
                  <a14:imgLayer r:embed="rId13">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p:blipFill>
        <p:spPr>
          <a:xfrm>
            <a:off x="5694936" y="1186439"/>
            <a:ext cx="986911" cy="1465835"/>
          </a:xfrm>
          <a:prstGeom prst="rect">
            <a:avLst/>
          </a:prstGeom>
        </p:spPr>
      </p:pic>
      <p:pic>
        <p:nvPicPr>
          <p:cNvPr id="37" name="Picture 36"/>
          <p:cNvPicPr>
            <a:picLocks noChangeAspect="1"/>
          </p:cNvPicPr>
          <p:nvPr/>
        </p:nvPicPr>
        <p:blipFill rotWithShape="1">
          <a:blip r:embed="rId29">
            <a:extLst>
              <a:ext uri="{BEBA8EAE-BF5A-486C-A8C5-ECC9F3942E4B}">
                <a14:imgProps xmlns:a14="http://schemas.microsoft.com/office/drawing/2010/main">
                  <a14:imgLayer r:embed="rId13">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p:blipFill>
        <p:spPr>
          <a:xfrm>
            <a:off x="2134492" y="1295681"/>
            <a:ext cx="1256114" cy="1865676"/>
          </a:xfrm>
          <a:prstGeom prst="rect">
            <a:avLst/>
          </a:prstGeom>
        </p:spPr>
      </p:pic>
      <p:pic>
        <p:nvPicPr>
          <p:cNvPr id="39" name="Picture 3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730030" y="1679209"/>
            <a:ext cx="411551" cy="254916"/>
          </a:xfrm>
          <a:prstGeom prst="rect">
            <a:avLst/>
          </a:prstGeom>
        </p:spPr>
      </p:pic>
      <p:pic>
        <p:nvPicPr>
          <p:cNvPr id="40" name="Picture 39"/>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159096" y="1620711"/>
            <a:ext cx="600441" cy="371915"/>
          </a:xfrm>
          <a:prstGeom prst="rect">
            <a:avLst/>
          </a:prstGeom>
        </p:spPr>
      </p:pic>
      <p:sp>
        <p:nvSpPr>
          <p:cNvPr id="42" name="Oval 41">
            <a:hlinkClick r:id="rId31" action="ppaction://hlinksldjump"/>
          </p:cNvPr>
          <p:cNvSpPr/>
          <p:nvPr/>
        </p:nvSpPr>
        <p:spPr>
          <a:xfrm>
            <a:off x="8421111" y="6293596"/>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b="1" dirty="0">
                <a:solidFill>
                  <a:prstClr val="white"/>
                </a:solidFill>
                <a:latin typeface="Times New Roman" pitchFamily="18" charset="0"/>
                <a:cs typeface="Times New Roman" pitchFamily="18" charset="0"/>
              </a:rPr>
              <a:t>5</a:t>
            </a:r>
          </a:p>
        </p:txBody>
      </p:sp>
    </p:spTree>
    <p:extLst>
      <p:ext uri="{BB962C8B-B14F-4D97-AF65-F5344CB8AC3E}">
        <p14:creationId xmlns:p14="http://schemas.microsoft.com/office/powerpoint/2010/main" val="357044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75" fill="hold">
                                          <p:stCondLst>
                                            <p:cond delay="0"/>
                                          </p:stCondLst>
                                        </p:cTn>
                                        <p:tgtEl>
                                          <p:spTgt spid="10"/>
                                        </p:tgtEl>
                                        <p:attrNameLst>
                                          <p:attrName>r</p:attrName>
                                        </p:attrNameLst>
                                      </p:cBhvr>
                                    </p:animRot>
                                    <p:animRot by="-240000">
                                      <p:cBhvr>
                                        <p:cTn id="7" dur="750" fill="hold">
                                          <p:stCondLst>
                                            <p:cond delay="750"/>
                                          </p:stCondLst>
                                        </p:cTn>
                                        <p:tgtEl>
                                          <p:spTgt spid="10"/>
                                        </p:tgtEl>
                                        <p:attrNameLst>
                                          <p:attrName>r</p:attrName>
                                        </p:attrNameLst>
                                      </p:cBhvr>
                                    </p:animRot>
                                    <p:animRot by="240000">
                                      <p:cBhvr>
                                        <p:cTn id="8" dur="750" fill="hold">
                                          <p:stCondLst>
                                            <p:cond delay="1500"/>
                                          </p:stCondLst>
                                        </p:cTn>
                                        <p:tgtEl>
                                          <p:spTgt spid="10"/>
                                        </p:tgtEl>
                                        <p:attrNameLst>
                                          <p:attrName>r</p:attrName>
                                        </p:attrNameLst>
                                      </p:cBhvr>
                                    </p:animRot>
                                    <p:animRot by="-240000">
                                      <p:cBhvr>
                                        <p:cTn id="9" dur="750" fill="hold">
                                          <p:stCondLst>
                                            <p:cond delay="2250"/>
                                          </p:stCondLst>
                                        </p:cTn>
                                        <p:tgtEl>
                                          <p:spTgt spid="10"/>
                                        </p:tgtEl>
                                        <p:attrNameLst>
                                          <p:attrName>r</p:attrName>
                                        </p:attrNameLst>
                                      </p:cBhvr>
                                    </p:animRot>
                                    <p:animRot by="120000">
                                      <p:cBhvr>
                                        <p:cTn id="10" dur="750" fill="hold">
                                          <p:stCondLst>
                                            <p:cond delay="30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75" fill="hold">
                                          <p:stCondLst>
                                            <p:cond delay="0"/>
                                          </p:stCondLst>
                                        </p:cTn>
                                        <p:tgtEl>
                                          <p:spTgt spid="15"/>
                                        </p:tgtEl>
                                        <p:attrNameLst>
                                          <p:attrName>r</p:attrName>
                                        </p:attrNameLst>
                                      </p:cBhvr>
                                    </p:animRot>
                                    <p:animRot by="-240000">
                                      <p:cBhvr>
                                        <p:cTn id="13" dur="750" fill="hold">
                                          <p:stCondLst>
                                            <p:cond delay="750"/>
                                          </p:stCondLst>
                                        </p:cTn>
                                        <p:tgtEl>
                                          <p:spTgt spid="15"/>
                                        </p:tgtEl>
                                        <p:attrNameLst>
                                          <p:attrName>r</p:attrName>
                                        </p:attrNameLst>
                                      </p:cBhvr>
                                    </p:animRot>
                                    <p:animRot by="240000">
                                      <p:cBhvr>
                                        <p:cTn id="14" dur="750" fill="hold">
                                          <p:stCondLst>
                                            <p:cond delay="1500"/>
                                          </p:stCondLst>
                                        </p:cTn>
                                        <p:tgtEl>
                                          <p:spTgt spid="15"/>
                                        </p:tgtEl>
                                        <p:attrNameLst>
                                          <p:attrName>r</p:attrName>
                                        </p:attrNameLst>
                                      </p:cBhvr>
                                    </p:animRot>
                                    <p:animRot by="-240000">
                                      <p:cBhvr>
                                        <p:cTn id="15" dur="750" fill="hold">
                                          <p:stCondLst>
                                            <p:cond delay="2250"/>
                                          </p:stCondLst>
                                        </p:cTn>
                                        <p:tgtEl>
                                          <p:spTgt spid="15"/>
                                        </p:tgtEl>
                                        <p:attrNameLst>
                                          <p:attrName>r</p:attrName>
                                        </p:attrNameLst>
                                      </p:cBhvr>
                                    </p:animRot>
                                    <p:animRot by="120000">
                                      <p:cBhvr>
                                        <p:cTn id="16" dur="750" fill="hold">
                                          <p:stCondLst>
                                            <p:cond delay="30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75" fill="hold">
                                          <p:stCondLst>
                                            <p:cond delay="0"/>
                                          </p:stCondLst>
                                        </p:cTn>
                                        <p:tgtEl>
                                          <p:spTgt spid="12"/>
                                        </p:tgtEl>
                                        <p:attrNameLst>
                                          <p:attrName>r</p:attrName>
                                        </p:attrNameLst>
                                      </p:cBhvr>
                                    </p:animRot>
                                    <p:animRot by="-240000">
                                      <p:cBhvr>
                                        <p:cTn id="19" dur="750" fill="hold">
                                          <p:stCondLst>
                                            <p:cond delay="750"/>
                                          </p:stCondLst>
                                        </p:cTn>
                                        <p:tgtEl>
                                          <p:spTgt spid="12"/>
                                        </p:tgtEl>
                                        <p:attrNameLst>
                                          <p:attrName>r</p:attrName>
                                        </p:attrNameLst>
                                      </p:cBhvr>
                                    </p:animRot>
                                    <p:animRot by="240000">
                                      <p:cBhvr>
                                        <p:cTn id="20" dur="750" fill="hold">
                                          <p:stCondLst>
                                            <p:cond delay="1500"/>
                                          </p:stCondLst>
                                        </p:cTn>
                                        <p:tgtEl>
                                          <p:spTgt spid="12"/>
                                        </p:tgtEl>
                                        <p:attrNameLst>
                                          <p:attrName>r</p:attrName>
                                        </p:attrNameLst>
                                      </p:cBhvr>
                                    </p:animRot>
                                    <p:animRot by="-240000">
                                      <p:cBhvr>
                                        <p:cTn id="21" dur="750" fill="hold">
                                          <p:stCondLst>
                                            <p:cond delay="2250"/>
                                          </p:stCondLst>
                                        </p:cTn>
                                        <p:tgtEl>
                                          <p:spTgt spid="12"/>
                                        </p:tgtEl>
                                        <p:attrNameLst>
                                          <p:attrName>r</p:attrName>
                                        </p:attrNameLst>
                                      </p:cBhvr>
                                    </p:animRot>
                                    <p:animRot by="120000">
                                      <p:cBhvr>
                                        <p:cTn id="22" dur="750" fill="hold">
                                          <p:stCondLst>
                                            <p:cond delay="3000"/>
                                          </p:stCondLst>
                                        </p:cTn>
                                        <p:tgtEl>
                                          <p:spTgt spid="1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75" fill="hold">
                                          <p:stCondLst>
                                            <p:cond delay="0"/>
                                          </p:stCondLst>
                                        </p:cTn>
                                        <p:tgtEl>
                                          <p:spTgt spid="11"/>
                                        </p:tgtEl>
                                        <p:attrNameLst>
                                          <p:attrName>r</p:attrName>
                                        </p:attrNameLst>
                                      </p:cBhvr>
                                    </p:animRot>
                                    <p:animRot by="-240000">
                                      <p:cBhvr>
                                        <p:cTn id="25" dur="750" fill="hold">
                                          <p:stCondLst>
                                            <p:cond delay="750"/>
                                          </p:stCondLst>
                                        </p:cTn>
                                        <p:tgtEl>
                                          <p:spTgt spid="11"/>
                                        </p:tgtEl>
                                        <p:attrNameLst>
                                          <p:attrName>r</p:attrName>
                                        </p:attrNameLst>
                                      </p:cBhvr>
                                    </p:animRot>
                                    <p:animRot by="240000">
                                      <p:cBhvr>
                                        <p:cTn id="26" dur="750" fill="hold">
                                          <p:stCondLst>
                                            <p:cond delay="1500"/>
                                          </p:stCondLst>
                                        </p:cTn>
                                        <p:tgtEl>
                                          <p:spTgt spid="11"/>
                                        </p:tgtEl>
                                        <p:attrNameLst>
                                          <p:attrName>r</p:attrName>
                                        </p:attrNameLst>
                                      </p:cBhvr>
                                    </p:animRot>
                                    <p:animRot by="-240000">
                                      <p:cBhvr>
                                        <p:cTn id="27" dur="750" fill="hold">
                                          <p:stCondLst>
                                            <p:cond delay="2250"/>
                                          </p:stCondLst>
                                        </p:cTn>
                                        <p:tgtEl>
                                          <p:spTgt spid="11"/>
                                        </p:tgtEl>
                                        <p:attrNameLst>
                                          <p:attrName>r</p:attrName>
                                        </p:attrNameLst>
                                      </p:cBhvr>
                                    </p:animRot>
                                    <p:animRot by="120000">
                                      <p:cBhvr>
                                        <p:cTn id="28" dur="750" fill="hold">
                                          <p:stCondLst>
                                            <p:cond delay="3000"/>
                                          </p:stCondLst>
                                        </p:cTn>
                                        <p:tgtEl>
                                          <p:spTgt spid="11"/>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8"/>
                                        </p:tgtEl>
                                        <p:attrNameLst>
                                          <p:attrName>r</p:attrName>
                                        </p:attrNameLst>
                                      </p:cBhvr>
                                    </p:animRot>
                                    <p:animRot by="-240000">
                                      <p:cBhvr>
                                        <p:cTn id="31" dur="600" fill="hold">
                                          <p:stCondLst>
                                            <p:cond delay="600"/>
                                          </p:stCondLst>
                                        </p:cTn>
                                        <p:tgtEl>
                                          <p:spTgt spid="8"/>
                                        </p:tgtEl>
                                        <p:attrNameLst>
                                          <p:attrName>r</p:attrName>
                                        </p:attrNameLst>
                                      </p:cBhvr>
                                    </p:animRot>
                                    <p:animRot by="240000">
                                      <p:cBhvr>
                                        <p:cTn id="32" dur="600" fill="hold">
                                          <p:stCondLst>
                                            <p:cond delay="1200"/>
                                          </p:stCondLst>
                                        </p:cTn>
                                        <p:tgtEl>
                                          <p:spTgt spid="8"/>
                                        </p:tgtEl>
                                        <p:attrNameLst>
                                          <p:attrName>r</p:attrName>
                                        </p:attrNameLst>
                                      </p:cBhvr>
                                    </p:animRot>
                                    <p:animRot by="-240000">
                                      <p:cBhvr>
                                        <p:cTn id="33" dur="600" fill="hold">
                                          <p:stCondLst>
                                            <p:cond delay="1800"/>
                                          </p:stCondLst>
                                        </p:cTn>
                                        <p:tgtEl>
                                          <p:spTgt spid="8"/>
                                        </p:tgtEl>
                                        <p:attrNameLst>
                                          <p:attrName>r</p:attrName>
                                        </p:attrNameLst>
                                      </p:cBhvr>
                                    </p:animRot>
                                    <p:animRot by="120000">
                                      <p:cBhvr>
                                        <p:cTn id="34" dur="600" fill="hold">
                                          <p:stCondLst>
                                            <p:cond delay="2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childTnLst>
                    </p:cTn>
                  </p:par>
                </p:childTnLst>
              </p:cTn>
              <p:nextCondLst>
                <p:cond evt="onClick" delay="0">
                  <p:tgtEl>
                    <p:spTgt spid="9"/>
                  </p:tgtEl>
                </p:cond>
              </p:nextCondLst>
            </p:seq>
            <p:seq concurrent="1" nextAc="seek">
              <p:cTn id="43" restart="whenNotActive" fill="hold" evtFilter="cancelBubble" nodeType="interactiveSeq">
                <p:stCondLst>
                  <p:cond evt="onClick" delay="0">
                    <p:tgtEl>
                      <p:spTgt spid="24"/>
                    </p:tgtEl>
                  </p:cond>
                </p:stCondLst>
                <p:endSync evt="end" delay="0">
                  <p:rtn val="all"/>
                </p:endSync>
                <p:childTnLst>
                  <p:par>
                    <p:cTn id="44" fill="hold">
                      <p:stCondLst>
                        <p:cond delay="0"/>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childTnLst>
                          </p:cTn>
                        </p:par>
                      </p:childTnLst>
                    </p:cTn>
                  </p:par>
                </p:childTnLst>
              </p:cTn>
              <p:nextCondLst>
                <p:cond evt="onClick" delay="0">
                  <p:tgtEl>
                    <p:spTgt spid="24"/>
                  </p:tgtEl>
                </p:cond>
              </p:nextCondLst>
            </p:seq>
            <p:seq concurrent="1" nextAc="seek">
              <p:cTn id="51" restart="whenNotActive" fill="hold" evtFilter="cancelBubble" nodeType="interactiveSeq">
                <p:stCondLst>
                  <p:cond evt="onClick" delay="0">
                    <p:tgtEl>
                      <p:spTgt spid="25"/>
                    </p:tgtEl>
                  </p:cond>
                </p:stCondLst>
                <p:endSync evt="end" delay="0">
                  <p:rtn val="all"/>
                </p:endSync>
                <p:childTnLst>
                  <p:par>
                    <p:cTn id="52" fill="hold">
                      <p:stCondLst>
                        <p:cond delay="0"/>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26"/>
                    </p:tgtEl>
                  </p:cond>
                </p:stCondLst>
                <p:endSync evt="end" delay="0">
                  <p:rtn val="all"/>
                </p:endSync>
                <p:childTnLst>
                  <p:par>
                    <p:cTn id="60" fill="hold">
                      <p:stCondLst>
                        <p:cond delay="0"/>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childTnLst>
                    </p:cTn>
                  </p:par>
                </p:childTnLst>
              </p:cTn>
              <p:nextCondLst>
                <p:cond evt="onClick" delay="0">
                  <p:tgtEl>
                    <p:spTgt spid="26"/>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500" fill="hold"/>
                                        <p:tgtEl>
                                          <p:spTgt spid="34"/>
                                        </p:tgtEl>
                                        <p:attrNameLst>
                                          <p:attrName>ppt_w</p:attrName>
                                        </p:attrNameLst>
                                      </p:cBhvr>
                                      <p:tavLst>
                                        <p:tav tm="0">
                                          <p:val>
                                            <p:fltVal val="0"/>
                                          </p:val>
                                        </p:tav>
                                        <p:tav tm="100000">
                                          <p:val>
                                            <p:strVal val="#ppt_w"/>
                                          </p:val>
                                        </p:tav>
                                      </p:tavLst>
                                    </p:anim>
                                    <p:anim calcmode="lin" valueType="num">
                                      <p:cBhvr>
                                        <p:cTn id="73" dur="500" fill="hold"/>
                                        <p:tgtEl>
                                          <p:spTgt spid="34"/>
                                        </p:tgtEl>
                                        <p:attrNameLst>
                                          <p:attrName>ppt_h</p:attrName>
                                        </p:attrNameLst>
                                      </p:cBhvr>
                                      <p:tavLst>
                                        <p:tav tm="0">
                                          <p:val>
                                            <p:fltVal val="0"/>
                                          </p:val>
                                        </p:tav>
                                        <p:tav tm="100000">
                                          <p:val>
                                            <p:strVal val="#ppt_h"/>
                                          </p:val>
                                        </p:tav>
                                      </p:tavLst>
                                    </p:anim>
                                    <p:animEffect transition="in" filter="fade">
                                      <p:cBhvr>
                                        <p:cTn id="74" dur="500"/>
                                        <p:tgtEl>
                                          <p:spTgt spid="34"/>
                                        </p:tgtEl>
                                      </p:cBhvr>
                                    </p:animEffect>
                                  </p:childTnLst>
                                </p:cTn>
                              </p:par>
                            </p:childTnLst>
                          </p:cTn>
                        </p:par>
                      </p:childTnLst>
                    </p:cTn>
                  </p:par>
                </p:childTnLst>
              </p:cTn>
              <p:nextCondLst>
                <p:cond evt="onClick" delay="0">
                  <p:tgtEl>
                    <p:spTgt spid="2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1370012" y="-152400"/>
            <a:ext cx="9895305" cy="6019800"/>
          </a:xfrm>
          <a:prstGeom prst="rect">
            <a:avLst/>
          </a:prstGeom>
        </p:spPr>
      </p:pic>
      <p:sp>
        <p:nvSpPr>
          <p:cNvPr id="24" name="Right Arrow 23">
            <a:hlinkClick r:id="rId6" action="ppaction://hlinksldjump"/>
          </p:cNvPr>
          <p:cNvSpPr/>
          <p:nvPr/>
        </p:nvSpPr>
        <p:spPr>
          <a:xfrm>
            <a:off x="11047412" y="5999887"/>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b="1" dirty="0" err="1">
                <a:solidFill>
                  <a:prstClr val="white"/>
                </a:solidFill>
                <a:latin typeface="Times New Roman" pitchFamily="18" charset="0"/>
                <a:cs typeface="Times New Roman" pitchFamily="18" charset="0"/>
              </a:rPr>
              <a:t>Trở</a:t>
            </a:r>
            <a:r>
              <a:rPr lang="en-US" sz="1800" b="1" dirty="0">
                <a:solidFill>
                  <a:prstClr val="white"/>
                </a:solidFill>
                <a:latin typeface="Times New Roman" pitchFamily="18" charset="0"/>
                <a:cs typeface="Times New Roman" pitchFamily="18" charset="0"/>
              </a:rPr>
              <a:t> </a:t>
            </a:r>
            <a:r>
              <a:rPr lang="en-US" sz="1800" b="1" dirty="0" err="1">
                <a:solidFill>
                  <a:prstClr val="white"/>
                </a:solidFill>
                <a:latin typeface="Times New Roman" pitchFamily="18" charset="0"/>
                <a:cs typeface="Times New Roman" pitchFamily="18" charset="0"/>
              </a:rPr>
              <a:t>về</a:t>
            </a:r>
            <a:endParaRPr lang="en-US" sz="1800" b="1" dirty="0">
              <a:solidFill>
                <a:prstClr val="white"/>
              </a:solidFill>
              <a:latin typeface="Times New Roman" pitchFamily="18" charset="0"/>
              <a:cs typeface="Times New Roman" pitchFamily="18" charset="0"/>
            </a:endParaRPr>
          </a:p>
        </p:txBody>
      </p:sp>
      <p:sp>
        <p:nvSpPr>
          <p:cNvPr id="25" name="TextBox 24"/>
          <p:cNvSpPr txBox="1"/>
          <p:nvPr/>
        </p:nvSpPr>
        <p:spPr>
          <a:xfrm>
            <a:off x="4646612" y="990600"/>
            <a:ext cx="3657598" cy="2708434"/>
          </a:xfrm>
          <a:prstGeom prst="rect">
            <a:avLst/>
          </a:prstGeom>
          <a:noFill/>
        </p:spPr>
        <p:txBody>
          <a:bodyPr wrap="square" rtlCol="0">
            <a:spAutoFit/>
          </a:bodyPr>
          <a:lstStyle/>
          <a:p>
            <a:pPr algn="ctr" defTabSz="914400"/>
            <a:r>
              <a:rPr lang="en-US" sz="17000" b="1" dirty="0" err="1" smtClean="0">
                <a:solidFill>
                  <a:prstClr val="white"/>
                </a:solidFill>
                <a:latin typeface="VNI-Avo" pitchFamily="2" charset="0"/>
                <a:cs typeface="Times New Roman" pitchFamily="18" charset="0"/>
              </a:rPr>
              <a:t>oa</a:t>
            </a:r>
            <a:endParaRPr lang="en-US" sz="17000" b="1" dirty="0">
              <a:solidFill>
                <a:prstClr val="white"/>
              </a:solidFill>
              <a:latin typeface="VNI-Avo" pitchFamily="2" charset="0"/>
            </a:endParaRPr>
          </a:p>
        </p:txBody>
      </p:sp>
      <p:sp>
        <p:nvSpPr>
          <p:cNvPr id="20" name="TextBox 19"/>
          <p:cNvSpPr txBox="1"/>
          <p:nvPr/>
        </p:nvSpPr>
        <p:spPr>
          <a:xfrm>
            <a:off x="4646612" y="3048000"/>
            <a:ext cx="3657598" cy="2708434"/>
          </a:xfrm>
          <a:prstGeom prst="rect">
            <a:avLst/>
          </a:prstGeom>
          <a:noFill/>
        </p:spPr>
        <p:txBody>
          <a:bodyPr wrap="square" rtlCol="0">
            <a:spAutoFit/>
          </a:bodyPr>
          <a:lstStyle/>
          <a:p>
            <a:pPr algn="ctr" defTabSz="914400"/>
            <a:r>
              <a:rPr lang="en-US" sz="17000" b="1" dirty="0" err="1" smtClean="0">
                <a:solidFill>
                  <a:prstClr val="white"/>
                </a:solidFill>
                <a:latin typeface="VNI-Avo" pitchFamily="2" charset="0"/>
                <a:cs typeface="Times New Roman" pitchFamily="18" charset="0"/>
              </a:rPr>
              <a:t>oe</a:t>
            </a:r>
            <a:endParaRPr lang="en-US" sz="17000" b="1" dirty="0">
              <a:solidFill>
                <a:prstClr val="white"/>
              </a:solidFill>
              <a:latin typeface="VNI-Avo" pitchFamily="2" charset="0"/>
            </a:endParaRPr>
          </a:p>
        </p:txBody>
      </p:sp>
    </p:spTree>
    <p:extLst>
      <p:ext uri="{BB962C8B-B14F-4D97-AF65-F5344CB8AC3E}">
        <p14:creationId xmlns:p14="http://schemas.microsoft.com/office/powerpoint/2010/main" val="879476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1217612" y="-22302"/>
            <a:ext cx="10307735" cy="6270702"/>
          </a:xfrm>
          <a:prstGeom prst="rect">
            <a:avLst/>
          </a:prstGeom>
        </p:spPr>
      </p:pic>
      <p:sp>
        <p:nvSpPr>
          <p:cNvPr id="24" name="Right Arrow 23">
            <a:hlinkClick r:id="rId6" action="ppaction://hlinksldjump"/>
          </p:cNvPr>
          <p:cNvSpPr/>
          <p:nvPr/>
        </p:nvSpPr>
        <p:spPr>
          <a:xfrm>
            <a:off x="11003670" y="5999887"/>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b="1" dirty="0" err="1">
                <a:solidFill>
                  <a:prstClr val="white"/>
                </a:solidFill>
                <a:latin typeface="Times New Roman" pitchFamily="18" charset="0"/>
                <a:cs typeface="Times New Roman" pitchFamily="18" charset="0"/>
              </a:rPr>
              <a:t>Trở</a:t>
            </a:r>
            <a:r>
              <a:rPr lang="en-US" sz="1800" b="1" dirty="0">
                <a:solidFill>
                  <a:prstClr val="white"/>
                </a:solidFill>
                <a:latin typeface="Times New Roman" pitchFamily="18" charset="0"/>
                <a:cs typeface="Times New Roman" pitchFamily="18" charset="0"/>
              </a:rPr>
              <a:t> </a:t>
            </a:r>
            <a:r>
              <a:rPr lang="en-US" sz="1800" b="1" dirty="0" err="1">
                <a:solidFill>
                  <a:prstClr val="white"/>
                </a:solidFill>
                <a:latin typeface="Times New Roman" pitchFamily="18" charset="0"/>
                <a:cs typeface="Times New Roman" pitchFamily="18" charset="0"/>
              </a:rPr>
              <a:t>về</a:t>
            </a:r>
            <a:endParaRPr lang="en-US" sz="1800" b="1" dirty="0">
              <a:solidFill>
                <a:prstClr val="white"/>
              </a:solidFill>
              <a:latin typeface="Times New Roman" pitchFamily="18" charset="0"/>
              <a:cs typeface="Times New Roman" pitchFamily="18" charset="0"/>
            </a:endParaRPr>
          </a:p>
        </p:txBody>
      </p:sp>
      <p:sp>
        <p:nvSpPr>
          <p:cNvPr id="25" name="TextBox 24"/>
          <p:cNvSpPr txBox="1"/>
          <p:nvPr/>
        </p:nvSpPr>
        <p:spPr>
          <a:xfrm>
            <a:off x="3971179" y="1406103"/>
            <a:ext cx="4800600" cy="4708981"/>
          </a:xfrm>
          <a:prstGeom prst="rect">
            <a:avLst/>
          </a:prstGeom>
          <a:noFill/>
        </p:spPr>
        <p:txBody>
          <a:bodyPr wrap="square" rtlCol="0">
            <a:spAutoFit/>
          </a:bodyPr>
          <a:lstStyle/>
          <a:p>
            <a:pPr algn="ctr" defTabSz="914400"/>
            <a:r>
              <a:rPr lang="en-US" sz="15000" b="1" dirty="0" err="1">
                <a:solidFill>
                  <a:prstClr val="white"/>
                </a:solidFill>
                <a:latin typeface="VNI-Avo" pitchFamily="2" charset="0"/>
                <a:cs typeface="Times New Roman" pitchFamily="18" charset="0"/>
              </a:rPr>
              <a:t>o</a:t>
            </a:r>
            <a:r>
              <a:rPr lang="en-US" sz="15000" b="1" dirty="0" err="1" smtClean="0">
                <a:solidFill>
                  <a:prstClr val="white"/>
                </a:solidFill>
                <a:latin typeface="VNI-Avo" pitchFamily="2" charset="0"/>
                <a:cs typeface="Times New Roman" pitchFamily="18" charset="0"/>
              </a:rPr>
              <a:t>ai</a:t>
            </a:r>
            <a:r>
              <a:rPr lang="en-US" sz="15000" b="1" dirty="0" smtClean="0">
                <a:solidFill>
                  <a:prstClr val="white"/>
                </a:solidFill>
                <a:latin typeface="VNI-Avo" pitchFamily="2" charset="0"/>
                <a:cs typeface="Times New Roman" pitchFamily="18" charset="0"/>
              </a:rPr>
              <a:t> </a:t>
            </a:r>
          </a:p>
          <a:p>
            <a:pPr algn="ctr" defTabSz="914400"/>
            <a:r>
              <a:rPr lang="en-US" sz="15000" b="1" dirty="0" err="1" smtClean="0">
                <a:solidFill>
                  <a:prstClr val="white"/>
                </a:solidFill>
                <a:latin typeface="VNI-Avo" pitchFamily="2" charset="0"/>
                <a:cs typeface="Times New Roman" pitchFamily="18" charset="0"/>
              </a:rPr>
              <a:t>oay</a:t>
            </a:r>
            <a:endParaRPr lang="en-US" sz="15000" b="1" dirty="0">
              <a:solidFill>
                <a:prstClr val="white"/>
              </a:solidFill>
              <a:latin typeface="VNI-Avo" pitchFamily="2" charset="0"/>
            </a:endParaRPr>
          </a:p>
        </p:txBody>
      </p:sp>
    </p:spTree>
    <p:extLst>
      <p:ext uri="{BB962C8B-B14F-4D97-AF65-F5344CB8AC3E}">
        <p14:creationId xmlns:p14="http://schemas.microsoft.com/office/powerpoint/2010/main" val="1189944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1065212" y="-184105"/>
            <a:ext cx="10271077" cy="6248401"/>
          </a:xfrm>
          <a:prstGeom prst="rect">
            <a:avLst/>
          </a:prstGeom>
        </p:spPr>
      </p:pic>
      <p:sp>
        <p:nvSpPr>
          <p:cNvPr id="24" name="Right Arrow 23">
            <a:hlinkClick r:id="rId6" action="ppaction://hlinksldjump"/>
          </p:cNvPr>
          <p:cNvSpPr/>
          <p:nvPr/>
        </p:nvSpPr>
        <p:spPr>
          <a:xfrm>
            <a:off x="10971212" y="5715000"/>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b="1" dirty="0" err="1">
                <a:solidFill>
                  <a:prstClr val="white"/>
                </a:solidFill>
                <a:latin typeface="Times New Roman" pitchFamily="18" charset="0"/>
                <a:cs typeface="Times New Roman" pitchFamily="18" charset="0"/>
              </a:rPr>
              <a:t>Trở</a:t>
            </a:r>
            <a:r>
              <a:rPr lang="en-US" sz="1800" b="1" dirty="0">
                <a:solidFill>
                  <a:prstClr val="white"/>
                </a:solidFill>
                <a:latin typeface="Times New Roman" pitchFamily="18" charset="0"/>
                <a:cs typeface="Times New Roman" pitchFamily="18" charset="0"/>
              </a:rPr>
              <a:t> </a:t>
            </a:r>
            <a:r>
              <a:rPr lang="en-US" sz="1800" b="1" dirty="0" err="1">
                <a:solidFill>
                  <a:prstClr val="white"/>
                </a:solidFill>
                <a:latin typeface="Times New Roman" pitchFamily="18" charset="0"/>
                <a:cs typeface="Times New Roman" pitchFamily="18" charset="0"/>
              </a:rPr>
              <a:t>về</a:t>
            </a:r>
            <a:endParaRPr lang="en-US" sz="1800" b="1" dirty="0">
              <a:solidFill>
                <a:prstClr val="white"/>
              </a:solidFill>
              <a:latin typeface="Times New Roman" pitchFamily="18" charset="0"/>
              <a:cs typeface="Times New Roman" pitchFamily="18" charset="0"/>
            </a:endParaRPr>
          </a:p>
        </p:txBody>
      </p:sp>
      <p:sp>
        <p:nvSpPr>
          <p:cNvPr id="25" name="TextBox 24"/>
          <p:cNvSpPr txBox="1"/>
          <p:nvPr/>
        </p:nvSpPr>
        <p:spPr>
          <a:xfrm>
            <a:off x="3800450" y="1219200"/>
            <a:ext cx="4800600" cy="4708981"/>
          </a:xfrm>
          <a:prstGeom prst="rect">
            <a:avLst/>
          </a:prstGeom>
          <a:noFill/>
        </p:spPr>
        <p:txBody>
          <a:bodyPr wrap="square" rtlCol="0">
            <a:spAutoFit/>
          </a:bodyPr>
          <a:lstStyle/>
          <a:p>
            <a:pPr algn="ctr" defTabSz="914400"/>
            <a:r>
              <a:rPr lang="en-US" sz="15000" b="1" dirty="0" smtClean="0">
                <a:solidFill>
                  <a:prstClr val="white"/>
                </a:solidFill>
                <a:latin typeface="VNI-Avo" pitchFamily="2" charset="0"/>
                <a:cs typeface="Times New Roman" pitchFamily="18" charset="0"/>
              </a:rPr>
              <a:t>oat</a:t>
            </a:r>
          </a:p>
          <a:p>
            <a:pPr algn="ctr" defTabSz="914400"/>
            <a:r>
              <a:rPr lang="en-US" sz="15000" b="1" dirty="0" err="1" smtClean="0">
                <a:solidFill>
                  <a:prstClr val="white"/>
                </a:solidFill>
                <a:latin typeface="VNI-Avo" pitchFamily="2" charset="0"/>
                <a:cs typeface="Times New Roman" pitchFamily="18" charset="0"/>
              </a:rPr>
              <a:t>oac</a:t>
            </a:r>
            <a:endParaRPr lang="en-US" sz="15000" b="1" dirty="0">
              <a:solidFill>
                <a:prstClr val="white"/>
              </a:solidFill>
              <a:latin typeface="VNI-Avo" pitchFamily="2" charset="0"/>
            </a:endParaRPr>
          </a:p>
        </p:txBody>
      </p:sp>
    </p:spTree>
    <p:extLst>
      <p:ext uri="{BB962C8B-B14F-4D97-AF65-F5344CB8AC3E}">
        <p14:creationId xmlns:p14="http://schemas.microsoft.com/office/powerpoint/2010/main" val="3130050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634274" y="33453"/>
            <a:ext cx="10717114" cy="6519747"/>
          </a:xfrm>
          <a:prstGeom prst="rect">
            <a:avLst/>
          </a:prstGeom>
        </p:spPr>
      </p:pic>
      <p:sp>
        <p:nvSpPr>
          <p:cNvPr id="24" name="Right Arrow 23">
            <a:hlinkClick r:id="rId6" action="ppaction://hlinksldjump"/>
          </p:cNvPr>
          <p:cNvSpPr/>
          <p:nvPr/>
        </p:nvSpPr>
        <p:spPr>
          <a:xfrm>
            <a:off x="11047412" y="5941722"/>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b="1" dirty="0" err="1">
                <a:solidFill>
                  <a:prstClr val="white"/>
                </a:solidFill>
                <a:latin typeface="Times New Roman" pitchFamily="18" charset="0"/>
                <a:cs typeface="Times New Roman" pitchFamily="18" charset="0"/>
              </a:rPr>
              <a:t>Trở</a:t>
            </a:r>
            <a:r>
              <a:rPr lang="en-US" sz="1800" b="1" dirty="0">
                <a:solidFill>
                  <a:prstClr val="white"/>
                </a:solidFill>
                <a:latin typeface="Times New Roman" pitchFamily="18" charset="0"/>
                <a:cs typeface="Times New Roman" pitchFamily="18" charset="0"/>
              </a:rPr>
              <a:t> </a:t>
            </a:r>
            <a:r>
              <a:rPr lang="en-US" sz="1800" b="1" dirty="0" err="1">
                <a:solidFill>
                  <a:prstClr val="white"/>
                </a:solidFill>
                <a:latin typeface="Times New Roman" pitchFamily="18" charset="0"/>
                <a:cs typeface="Times New Roman" pitchFamily="18" charset="0"/>
              </a:rPr>
              <a:t>về</a:t>
            </a:r>
            <a:endParaRPr lang="en-US" sz="1800" b="1" dirty="0">
              <a:solidFill>
                <a:prstClr val="white"/>
              </a:solidFill>
              <a:latin typeface="Times New Roman" pitchFamily="18" charset="0"/>
              <a:cs typeface="Times New Roman" pitchFamily="18" charset="0"/>
            </a:endParaRPr>
          </a:p>
        </p:txBody>
      </p:sp>
      <p:sp>
        <p:nvSpPr>
          <p:cNvPr id="25" name="TextBox 24"/>
          <p:cNvSpPr txBox="1"/>
          <p:nvPr/>
        </p:nvSpPr>
        <p:spPr>
          <a:xfrm>
            <a:off x="3656012" y="1600200"/>
            <a:ext cx="4800600" cy="4708981"/>
          </a:xfrm>
          <a:prstGeom prst="rect">
            <a:avLst/>
          </a:prstGeom>
          <a:noFill/>
        </p:spPr>
        <p:txBody>
          <a:bodyPr wrap="square" rtlCol="0">
            <a:spAutoFit/>
          </a:bodyPr>
          <a:lstStyle/>
          <a:p>
            <a:pPr algn="ctr" defTabSz="914400"/>
            <a:r>
              <a:rPr lang="en-US" sz="15000" b="1" dirty="0" err="1" smtClean="0">
                <a:solidFill>
                  <a:prstClr val="white"/>
                </a:solidFill>
                <a:latin typeface="VNI-Avo" pitchFamily="2" charset="0"/>
                <a:cs typeface="Times New Roman" pitchFamily="18" charset="0"/>
              </a:rPr>
              <a:t>ueâ</a:t>
            </a:r>
            <a:endParaRPr lang="en-US" sz="15000" b="1" dirty="0" smtClean="0">
              <a:solidFill>
                <a:prstClr val="white"/>
              </a:solidFill>
              <a:latin typeface="VNI-Avo" pitchFamily="2" charset="0"/>
              <a:cs typeface="Times New Roman" pitchFamily="18" charset="0"/>
            </a:endParaRPr>
          </a:p>
          <a:p>
            <a:pPr algn="ctr" defTabSz="914400"/>
            <a:r>
              <a:rPr lang="en-US" sz="15000" b="1" dirty="0" err="1" smtClean="0">
                <a:solidFill>
                  <a:prstClr val="white"/>
                </a:solidFill>
                <a:latin typeface="VNI-Avo" pitchFamily="2" charset="0"/>
                <a:cs typeface="Times New Roman" pitchFamily="18" charset="0"/>
              </a:rPr>
              <a:t>uy</a:t>
            </a:r>
            <a:endParaRPr lang="en-US" sz="15000" b="1" dirty="0">
              <a:solidFill>
                <a:prstClr val="white"/>
              </a:solidFill>
              <a:latin typeface="VNI-Avo" pitchFamily="2" charset="0"/>
            </a:endParaRPr>
          </a:p>
        </p:txBody>
      </p:sp>
    </p:spTree>
    <p:extLst>
      <p:ext uri="{BB962C8B-B14F-4D97-AF65-F5344CB8AC3E}">
        <p14:creationId xmlns:p14="http://schemas.microsoft.com/office/powerpoint/2010/main" val="39823633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439720&quot;&gt;&lt;property id=&quot;20148&quot; value=&quot;5&quot;/&gt;&lt;property id=&quot;20300&quot; value=&quot;Slide 16&quot;/&gt;&lt;property id=&quot;20307&quot; value=&quot;384&quot;/&gt;&lt;/object&gt;&lt;object type=&quot;3&quot; unique_id=&quot;439895&quot;&gt;&lt;property id=&quot;20148&quot; value=&quot;5&quot;/&gt;&lt;property id=&quot;20300&quot; value=&quot;Slide 1&quot;/&gt;&lt;property id=&quot;20307&quot; value=&quot;450&quot;/&gt;&lt;/object&gt;&lt;object type=&quot;3&quot; unique_id=&quot;439896&quot;&gt;&lt;property id=&quot;20148&quot; value=&quot;5&quot;/&gt;&lt;property id=&quot;20300&quot; value=&quot;Slide 2&quot;/&gt;&lt;property id=&quot;20307&quot; value=&quot;452&quot;/&gt;&lt;/object&gt;&lt;object type=&quot;3&quot; unique_id=&quot;441610&quot;&gt;&lt;property id=&quot;20148&quot; value=&quot;5&quot;/&gt;&lt;property id=&quot;20300&quot; value=&quot;Slide 17&quot;/&gt;&lt;property id=&quot;20307&quot; value=&quot;468&quot;/&gt;&lt;/object&gt;&lt;object type=&quot;3&quot; unique_id=&quot;444196&quot;&gt;&lt;property id=&quot;20148&quot; value=&quot;5&quot;/&gt;&lt;property id=&quot;20300&quot; value=&quot;Slide 9&quot;/&gt;&lt;property id=&quot;20307&quot; value=&quot;475&quot;/&gt;&lt;/object&gt;&lt;object type=&quot;3&quot; unique_id=&quot;444199&quot;&gt;&lt;property id=&quot;20148&quot; value=&quot;5&quot;/&gt;&lt;property id=&quot;20300&quot; value=&quot;Slide 10&quot;/&gt;&lt;property id=&quot;20307&quot; value=&quot;478&quot;/&gt;&lt;/object&gt;&lt;object type=&quot;3&quot; unique_id=&quot;444201&quot;&gt;&lt;property id=&quot;20148&quot; value=&quot;5&quot;/&gt;&lt;property id=&quot;20300&quot; value=&quot;Slide 11&quot;/&gt;&lt;property id=&quot;20307&quot; value=&quot;480&quot;/&gt;&lt;/object&gt;&lt;object type=&quot;3&quot; unique_id=&quot;444428&quot;&gt;&lt;property id=&quot;20148&quot; value=&quot;5&quot;/&gt;&lt;property id=&quot;20300&quot; value=&quot;Slide 14&quot;/&gt;&lt;property id=&quot;20307&quot; value=&quot;481&quot;/&gt;&lt;/object&gt;&lt;object type=&quot;3&quot; unique_id=&quot;444429&quot;&gt;&lt;property id=&quot;20148&quot; value=&quot;5&quot;/&gt;&lt;property id=&quot;20300&quot; value=&quot;Slide 15&quot;/&gt;&lt;property id=&quot;20307&quot; value=&quot;482&quot;/&gt;&lt;/object&gt;&lt;object type=&quot;3&quot; unique_id=&quot;444554&quot;&gt;&lt;property id=&quot;20148&quot; value=&quot;5&quot;/&gt;&lt;property id=&quot;20300&quot; value=&quot;Slide 12&quot;/&gt;&lt;property id=&quot;20307&quot; value=&quot;483&quot;/&gt;&lt;/object&gt;&lt;object type=&quot;3&quot; unique_id=&quot;444555&quot;&gt;&lt;property id=&quot;20148&quot; value=&quot;5&quot;/&gt;&lt;property id=&quot;20300&quot; value=&quot;Slide 13&quot;/&gt;&lt;property id=&quot;20307&quot; value=&quot;484&quot;/&gt;&lt;/object&gt;&lt;object type=&quot;3&quot; unique_id=&quot;444725&quot;&gt;&lt;property id=&quot;20148&quot; value=&quot;5&quot;/&gt;&lt;property id=&quot;20300&quot; value=&quot;Slide 4&quot;/&gt;&lt;property id=&quot;20307&quot; value=&quot;485&quot;/&gt;&lt;/object&gt;&lt;object type=&quot;3&quot; unique_id=&quot;445164&quot;&gt;&lt;property id=&quot;20148&quot; value=&quot;5&quot;/&gt;&lt;property id=&quot;20300&quot; value=&quot;Slide 18&quot;/&gt;&lt;property id=&quot;20307&quot; value=&quot;490&quot;/&gt;&lt;/object&gt;&lt;object type=&quot;3&quot; unique_id=&quot;445545&quot;&gt;&lt;property id=&quot;20148&quot; value=&quot;5&quot;/&gt;&lt;property id=&quot;20300&quot; value=&quot;Slide 5&quot;/&gt;&lt;property id=&quot;20307&quot; value=&quot;493&quot;/&gt;&lt;/object&gt;&lt;object type=&quot;3&quot; unique_id=&quot;445546&quot;&gt;&lt;property id=&quot;20148&quot; value=&quot;5&quot;/&gt;&lt;property id=&quot;20300&quot; value=&quot;Slide 6&quot;/&gt;&lt;property id=&quot;20307&quot; value=&quot;494&quot;/&gt;&lt;/object&gt;&lt;object type=&quot;3&quot; unique_id=&quot;445547&quot;&gt;&lt;property id=&quot;20148&quot; value=&quot;5&quot;/&gt;&lt;property id=&quot;20300&quot; value=&quot;Slide 7&quot;/&gt;&lt;property id=&quot;20307&quot; value=&quot;495&quot;/&gt;&lt;/object&gt;&lt;object type=&quot;3&quot; unique_id=&quot;445653&quot;&gt;&lt;property id=&quot;20148&quot; value=&quot;5&quot;/&gt;&lt;property id=&quot;20300&quot; value=&quot;Slide 8&quot;/&gt;&lt;property id=&quot;20307&quot; value=&quot;496&quot;/&gt;&lt;/object&gt;&lt;object type=&quot;3&quot; unique_id=&quot;445762&quot;&gt;&lt;property id=&quot;20148&quot; value=&quot;5&quot;/&gt;&lt;property id=&quot;20300&quot; value=&quot;Slide 3&quot;/&gt;&lt;property id=&quot;20307&quot; value=&quot;497&quot;/&gt;&lt;/object&gt;&lt;/object&gt;&lt;object type=&quot;8&quot; unique_id=&quot;10050&quot;&gt;&lt;/object&gt;&lt;/object&gt;&lt;/database&gt;"/>
  <p:tag name="SECTOMILLISECCONVERTED" val="1"/>
</p:tagLst>
</file>

<file path=ppt/theme/theme1.xml><?xml version="1.0" encoding="utf-8"?>
<a:theme xmlns:a="http://schemas.openxmlformats.org/drawingml/2006/main" name="3_自定义设计方案">
  <a:themeElements>
    <a:clrScheme name="自定义 1552">
      <a:dk1>
        <a:sysClr val="windowText" lastClr="000000"/>
      </a:dk1>
      <a:lt1>
        <a:sysClr val="window" lastClr="FFFFFF"/>
      </a:lt1>
      <a:dk2>
        <a:srgbClr val="44546A"/>
      </a:dk2>
      <a:lt2>
        <a:srgbClr val="E7E6E6"/>
      </a:lt2>
      <a:accent1>
        <a:srgbClr val="00832F"/>
      </a:accent1>
      <a:accent2>
        <a:srgbClr val="01AF40"/>
      </a:accent2>
      <a:accent3>
        <a:srgbClr val="00832F"/>
      </a:accent3>
      <a:accent4>
        <a:srgbClr val="01AF40"/>
      </a:accent4>
      <a:accent5>
        <a:srgbClr val="00832F"/>
      </a:accent5>
      <a:accent6>
        <a:srgbClr val="01AF40"/>
      </a:accent6>
      <a:hlink>
        <a:srgbClr val="00832F"/>
      </a:hlink>
      <a:folHlink>
        <a:srgbClr val="01AF4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自定义设计方案">
  <a:themeElements>
    <a:clrScheme name="自定义 1552">
      <a:dk1>
        <a:sysClr val="windowText" lastClr="000000"/>
      </a:dk1>
      <a:lt1>
        <a:sysClr val="window" lastClr="FFFFFF"/>
      </a:lt1>
      <a:dk2>
        <a:srgbClr val="44546A"/>
      </a:dk2>
      <a:lt2>
        <a:srgbClr val="E7E6E6"/>
      </a:lt2>
      <a:accent1>
        <a:srgbClr val="00832F"/>
      </a:accent1>
      <a:accent2>
        <a:srgbClr val="01AF40"/>
      </a:accent2>
      <a:accent3>
        <a:srgbClr val="00832F"/>
      </a:accent3>
      <a:accent4>
        <a:srgbClr val="01AF40"/>
      </a:accent4>
      <a:accent5>
        <a:srgbClr val="00832F"/>
      </a:accent5>
      <a:accent6>
        <a:srgbClr val="01AF40"/>
      </a:accent6>
      <a:hlink>
        <a:srgbClr val="00832F"/>
      </a:hlink>
      <a:folHlink>
        <a:srgbClr val="01AF4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5176</TotalTime>
  <Words>220</Words>
  <Application>Microsoft Office PowerPoint</Application>
  <PresentationFormat>Custom</PresentationFormat>
  <Paragraphs>44</Paragraphs>
  <Slides>10</Slides>
  <Notes>5</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微软雅黑</vt:lpstr>
      <vt:lpstr>Times New Roman</vt:lpstr>
      <vt:lpstr>Calibri</vt:lpstr>
      <vt:lpstr>VNI-Avo</vt:lpstr>
      <vt:lpstr>宋体</vt:lpstr>
      <vt:lpstr>3_自定义设计方案</vt:lpstr>
      <vt:lpstr>4_自定义设计方案</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Quỳnh Trang</dc:creator>
  <cp:lastModifiedBy>User</cp:lastModifiedBy>
  <cp:revision>421</cp:revision>
  <dcterms:created xsi:type="dcterms:W3CDTF">2006-08-16T00:00:00Z</dcterms:created>
  <dcterms:modified xsi:type="dcterms:W3CDTF">2021-03-11T15:31:41Z</dcterms:modified>
</cp:coreProperties>
</file>