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5" r:id="rId8"/>
    <p:sldId id="264" r:id="rId9"/>
    <p:sldId id="263" r:id="rId10"/>
    <p:sldId id="262" r:id="rId11"/>
    <p:sldId id="269" r:id="rId12"/>
    <p:sldId id="270" r:id="rId13"/>
    <p:sldId id="261" r:id="rId14"/>
    <p:sldId id="268" r:id="rId15"/>
    <p:sldId id="26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15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68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22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435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92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950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84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21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08"/>
            <a:ext cx="9144000" cy="6720682"/>
          </a:xfrm>
        </p:spPr>
      </p:pic>
    </p:spTree>
    <p:extLst>
      <p:ext uri="{BB962C8B-B14F-4D97-AF65-F5344CB8AC3E}">
        <p14:creationId xmlns:p14="http://schemas.microsoft.com/office/powerpoint/2010/main" val="3507425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70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362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63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11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85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74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19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Phú Nhật</dc:creator>
  <cp:lastModifiedBy>Windows User</cp:lastModifiedBy>
  <cp:revision>2</cp:revision>
  <dcterms:created xsi:type="dcterms:W3CDTF">2006-08-16T00:00:00Z</dcterms:created>
  <dcterms:modified xsi:type="dcterms:W3CDTF">2022-12-01T00:19:11Z</dcterms:modified>
</cp:coreProperties>
</file>