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324" r:id="rId9"/>
    <p:sldId id="265" r:id="rId10"/>
    <p:sldId id="267" r:id="rId11"/>
    <p:sldId id="268" r:id="rId12"/>
    <p:sldId id="320" r:id="rId13"/>
    <p:sldId id="319" r:id="rId14"/>
    <p:sldId id="321" r:id="rId15"/>
    <p:sldId id="322" r:id="rId16"/>
    <p:sldId id="323" r:id="rId17"/>
    <p:sldId id="275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E"/>
    <a:srgbClr val="FCE9F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9" autoAdjust="0"/>
    <p:restoredTop sz="94533" autoAdjust="0"/>
  </p:normalViewPr>
  <p:slideViewPr>
    <p:cSldViewPr snapToGrid="0">
      <p:cViewPr varScale="1">
        <p:scale>
          <a:sx n="93" d="100"/>
          <a:sy n="93" d="100"/>
        </p:scale>
        <p:origin x="19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3092B-D2B9-4BB6-AAF3-3546EC396C3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3D120-4DB9-46B8-99AD-1C5590F8E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D120-4DB9-46B8-99AD-1C5590F8EE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D120-4DB9-46B8-99AD-1C5590F8EE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1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8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9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1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3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3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6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3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1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D3F9-DD5E-43C3-B8C6-C1EA1D24466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88" y="380612"/>
            <a:ext cx="6201812" cy="374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99" y="4224689"/>
            <a:ext cx="8534400" cy="1642153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417292" y="4390162"/>
            <a:ext cx="8953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Unit 9: What are you wearing?</a:t>
            </a:r>
          </a:p>
        </p:txBody>
      </p:sp>
      <p:pic>
        <p:nvPicPr>
          <p:cNvPr id="6" name="Picture 2" descr="Family And Friends Special Edition Grade 3 Khám Phá Nguồn Tri Thức Bất Tận">
            <a:extLst>
              <a:ext uri="{FF2B5EF4-FFF2-40B4-BE49-F238E27FC236}">
                <a16:creationId xmlns:a16="http://schemas.microsoft.com/office/drawing/2014/main" id="{B8322488-0CBF-4F86-8BDD-C763A4F35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9" t="4261" r="16291" b="4467"/>
          <a:stretch/>
        </p:blipFill>
        <p:spPr bwMode="auto">
          <a:xfrm>
            <a:off x="7429564" y="193055"/>
            <a:ext cx="3194445" cy="420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883776" y="448440"/>
            <a:ext cx="6650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 Listen and complete the words.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69" y="448944"/>
            <a:ext cx="6267450" cy="772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06" y="5130016"/>
            <a:ext cx="1727988" cy="1727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1" y="1954681"/>
            <a:ext cx="9507093" cy="2812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6721" y="4254316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    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9222" y="4254315"/>
            <a:ext cx="84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st    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4333" y="4225740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h  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8249" y="4250955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b    n</a:t>
            </a:r>
          </a:p>
        </p:txBody>
      </p:sp>
      <p:pic>
        <p:nvPicPr>
          <p:cNvPr id="6" name="48 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2838" y="-112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625461"/>
            <a:ext cx="8534400" cy="164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285" y="2625461"/>
            <a:ext cx="74100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Lesson Five: 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56" y="206691"/>
            <a:ext cx="1780865" cy="2417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2653">
            <a:off x="5031277" y="375073"/>
            <a:ext cx="2221229" cy="170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1" y="4856171"/>
            <a:ext cx="2841564" cy="179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232">
            <a:off x="7921310" y="4557755"/>
            <a:ext cx="1697557" cy="2158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381">
            <a:off x="1558072" y="707292"/>
            <a:ext cx="1218131" cy="243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7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BE3E2-5C9C-4CD2-B50C-5312820356DC}"/>
              </a:ext>
            </a:extLst>
          </p:cNvPr>
          <p:cNvSpPr txBox="1"/>
          <p:nvPr/>
        </p:nvSpPr>
        <p:spPr>
          <a:xfrm>
            <a:off x="714755" y="4197108"/>
            <a:ext cx="60977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chemeClr val="accent6"/>
                </a:solidFill>
                <a:effectLst/>
                <a:latin typeface="Modern Love" panose="04090805081005020601" pitchFamily="82" charset="0"/>
              </a:rPr>
              <a:t>Look at the picture. </a:t>
            </a:r>
            <a:r>
              <a:rPr lang="en-US" sz="4400" b="0" i="0" dirty="0">
                <a:solidFill>
                  <a:srgbClr val="C00000"/>
                </a:solidFill>
                <a:effectLst/>
                <a:latin typeface="Modern Love" panose="04090805081005020601" pitchFamily="82" charset="0"/>
              </a:rPr>
              <a:t>What color is the bus? What time is it?</a:t>
            </a:r>
            <a:endParaRPr lang="en-US" sz="4400" dirty="0">
              <a:solidFill>
                <a:srgbClr val="C0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5FDBE7-E686-4EA9-9FB7-0BADB7683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0" y="-237506"/>
            <a:ext cx="7203847" cy="4996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107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de 3 unit 9 lesson 5">
            <a:hlinkClick r:id="" action="ppaction://media"/>
            <a:extLst>
              <a:ext uri="{FF2B5EF4-FFF2-40B4-BE49-F238E27FC236}">
                <a16:creationId xmlns:a16="http://schemas.microsoft.com/office/drawing/2014/main" id="{BDDC4C60-28CB-4CF5-920E-EEBCDC32A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295116"/>
            <a:ext cx="11245932" cy="61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C22C30B-0D60-4F22-B5FD-BADFFF28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1" y="447261"/>
            <a:ext cx="9460288" cy="5683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A8BD33-4519-45C7-8C4B-20D06955940E}"/>
              </a:ext>
            </a:extLst>
          </p:cNvPr>
          <p:cNvSpPr txBox="1"/>
          <p:nvPr/>
        </p:nvSpPr>
        <p:spPr>
          <a:xfrm>
            <a:off x="610547" y="210346"/>
            <a:ext cx="57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latin typeface="Modern Love" panose="04090805081005020601" pitchFamily="82" charset="0"/>
              </a:rPr>
              <a:t>Read again</a:t>
            </a:r>
          </a:p>
        </p:txBody>
      </p:sp>
    </p:spTree>
    <p:extLst>
      <p:ext uri="{BB962C8B-B14F-4D97-AF65-F5344CB8AC3E}">
        <p14:creationId xmlns:p14="http://schemas.microsoft.com/office/powerpoint/2010/main" val="3048081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A965CD-7ECA-481A-9DA5-3CB2BD930521}"/>
              </a:ext>
            </a:extLst>
          </p:cNvPr>
          <p:cNvSpPr txBox="1"/>
          <p:nvPr/>
        </p:nvSpPr>
        <p:spPr>
          <a:xfrm>
            <a:off x="328773" y="2304097"/>
            <a:ext cx="11702265" cy="3785652"/>
          </a:xfrm>
          <a:custGeom>
            <a:avLst/>
            <a:gdLst>
              <a:gd name="connsiteX0" fmla="*/ 0 w 11702265"/>
              <a:gd name="connsiteY0" fmla="*/ 0 h 3785652"/>
              <a:gd name="connsiteX1" fmla="*/ 234045 w 11702265"/>
              <a:gd name="connsiteY1" fmla="*/ 0 h 3785652"/>
              <a:gd name="connsiteX2" fmla="*/ 702136 w 11702265"/>
              <a:gd name="connsiteY2" fmla="*/ 0 h 3785652"/>
              <a:gd name="connsiteX3" fmla="*/ 1287249 w 11702265"/>
              <a:gd name="connsiteY3" fmla="*/ 0 h 3785652"/>
              <a:gd name="connsiteX4" fmla="*/ 1755340 w 11702265"/>
              <a:gd name="connsiteY4" fmla="*/ 0 h 3785652"/>
              <a:gd name="connsiteX5" fmla="*/ 2340453 w 11702265"/>
              <a:gd name="connsiteY5" fmla="*/ 0 h 3785652"/>
              <a:gd name="connsiteX6" fmla="*/ 3159612 w 11702265"/>
              <a:gd name="connsiteY6" fmla="*/ 0 h 3785652"/>
              <a:gd name="connsiteX7" fmla="*/ 3627702 w 11702265"/>
              <a:gd name="connsiteY7" fmla="*/ 0 h 3785652"/>
              <a:gd name="connsiteX8" fmla="*/ 3861747 w 11702265"/>
              <a:gd name="connsiteY8" fmla="*/ 0 h 3785652"/>
              <a:gd name="connsiteX9" fmla="*/ 4329838 w 11702265"/>
              <a:gd name="connsiteY9" fmla="*/ 0 h 3785652"/>
              <a:gd name="connsiteX10" fmla="*/ 4797929 w 11702265"/>
              <a:gd name="connsiteY10" fmla="*/ 0 h 3785652"/>
              <a:gd name="connsiteX11" fmla="*/ 5148997 w 11702265"/>
              <a:gd name="connsiteY11" fmla="*/ 0 h 3785652"/>
              <a:gd name="connsiteX12" fmla="*/ 5851133 w 11702265"/>
              <a:gd name="connsiteY12" fmla="*/ 0 h 3785652"/>
              <a:gd name="connsiteX13" fmla="*/ 6553268 w 11702265"/>
              <a:gd name="connsiteY13" fmla="*/ 0 h 3785652"/>
              <a:gd name="connsiteX14" fmla="*/ 6787314 w 11702265"/>
              <a:gd name="connsiteY14" fmla="*/ 0 h 3785652"/>
              <a:gd name="connsiteX15" fmla="*/ 7021359 w 11702265"/>
              <a:gd name="connsiteY15" fmla="*/ 0 h 3785652"/>
              <a:gd name="connsiteX16" fmla="*/ 7606472 w 11702265"/>
              <a:gd name="connsiteY16" fmla="*/ 0 h 3785652"/>
              <a:gd name="connsiteX17" fmla="*/ 8308608 w 11702265"/>
              <a:gd name="connsiteY17" fmla="*/ 0 h 3785652"/>
              <a:gd name="connsiteX18" fmla="*/ 9127767 w 11702265"/>
              <a:gd name="connsiteY18" fmla="*/ 0 h 3785652"/>
              <a:gd name="connsiteX19" fmla="*/ 9946925 w 11702265"/>
              <a:gd name="connsiteY19" fmla="*/ 0 h 3785652"/>
              <a:gd name="connsiteX20" fmla="*/ 10532039 w 11702265"/>
              <a:gd name="connsiteY20" fmla="*/ 0 h 3785652"/>
              <a:gd name="connsiteX21" fmla="*/ 10883106 w 11702265"/>
              <a:gd name="connsiteY21" fmla="*/ 0 h 3785652"/>
              <a:gd name="connsiteX22" fmla="*/ 11702265 w 11702265"/>
              <a:gd name="connsiteY22" fmla="*/ 0 h 3785652"/>
              <a:gd name="connsiteX23" fmla="*/ 11702265 w 11702265"/>
              <a:gd name="connsiteY23" fmla="*/ 502951 h 3785652"/>
              <a:gd name="connsiteX24" fmla="*/ 11702265 w 11702265"/>
              <a:gd name="connsiteY24" fmla="*/ 1043758 h 3785652"/>
              <a:gd name="connsiteX25" fmla="*/ 11702265 w 11702265"/>
              <a:gd name="connsiteY25" fmla="*/ 1622422 h 3785652"/>
              <a:gd name="connsiteX26" fmla="*/ 11702265 w 11702265"/>
              <a:gd name="connsiteY26" fmla="*/ 2049660 h 3785652"/>
              <a:gd name="connsiteX27" fmla="*/ 11702265 w 11702265"/>
              <a:gd name="connsiteY27" fmla="*/ 2476898 h 3785652"/>
              <a:gd name="connsiteX28" fmla="*/ 11702265 w 11702265"/>
              <a:gd name="connsiteY28" fmla="*/ 2941992 h 3785652"/>
              <a:gd name="connsiteX29" fmla="*/ 11702265 w 11702265"/>
              <a:gd name="connsiteY29" fmla="*/ 3785652 h 3785652"/>
              <a:gd name="connsiteX30" fmla="*/ 11351197 w 11702265"/>
              <a:gd name="connsiteY30" fmla="*/ 3785652 h 3785652"/>
              <a:gd name="connsiteX31" fmla="*/ 11000129 w 11702265"/>
              <a:gd name="connsiteY31" fmla="*/ 3785652 h 3785652"/>
              <a:gd name="connsiteX32" fmla="*/ 10297993 w 11702265"/>
              <a:gd name="connsiteY32" fmla="*/ 3785652 h 3785652"/>
              <a:gd name="connsiteX33" fmla="*/ 9595857 w 11702265"/>
              <a:gd name="connsiteY33" fmla="*/ 3785652 h 3785652"/>
              <a:gd name="connsiteX34" fmla="*/ 9361812 w 11702265"/>
              <a:gd name="connsiteY34" fmla="*/ 3785652 h 3785652"/>
              <a:gd name="connsiteX35" fmla="*/ 8776699 w 11702265"/>
              <a:gd name="connsiteY35" fmla="*/ 3785652 h 3785652"/>
              <a:gd name="connsiteX36" fmla="*/ 8542653 w 11702265"/>
              <a:gd name="connsiteY36" fmla="*/ 3785652 h 3785652"/>
              <a:gd name="connsiteX37" fmla="*/ 8074563 w 11702265"/>
              <a:gd name="connsiteY37" fmla="*/ 3785652 h 3785652"/>
              <a:gd name="connsiteX38" fmla="*/ 7606472 w 11702265"/>
              <a:gd name="connsiteY38" fmla="*/ 3785652 h 3785652"/>
              <a:gd name="connsiteX39" fmla="*/ 7372427 w 11702265"/>
              <a:gd name="connsiteY39" fmla="*/ 3785652 h 3785652"/>
              <a:gd name="connsiteX40" fmla="*/ 7138382 w 11702265"/>
              <a:gd name="connsiteY40" fmla="*/ 3785652 h 3785652"/>
              <a:gd name="connsiteX41" fmla="*/ 6436246 w 11702265"/>
              <a:gd name="connsiteY41" fmla="*/ 3785652 h 3785652"/>
              <a:gd name="connsiteX42" fmla="*/ 5734110 w 11702265"/>
              <a:gd name="connsiteY42" fmla="*/ 3785652 h 3785652"/>
              <a:gd name="connsiteX43" fmla="*/ 5383042 w 11702265"/>
              <a:gd name="connsiteY43" fmla="*/ 3785652 h 3785652"/>
              <a:gd name="connsiteX44" fmla="*/ 5148997 w 11702265"/>
              <a:gd name="connsiteY44" fmla="*/ 3785652 h 3785652"/>
              <a:gd name="connsiteX45" fmla="*/ 4563883 w 11702265"/>
              <a:gd name="connsiteY45" fmla="*/ 3785652 h 3785652"/>
              <a:gd name="connsiteX46" fmla="*/ 4212815 w 11702265"/>
              <a:gd name="connsiteY46" fmla="*/ 3785652 h 3785652"/>
              <a:gd name="connsiteX47" fmla="*/ 3978770 w 11702265"/>
              <a:gd name="connsiteY47" fmla="*/ 3785652 h 3785652"/>
              <a:gd name="connsiteX48" fmla="*/ 3510679 w 11702265"/>
              <a:gd name="connsiteY48" fmla="*/ 3785652 h 3785652"/>
              <a:gd name="connsiteX49" fmla="*/ 3042589 w 11702265"/>
              <a:gd name="connsiteY49" fmla="*/ 3785652 h 3785652"/>
              <a:gd name="connsiteX50" fmla="*/ 2223430 w 11702265"/>
              <a:gd name="connsiteY50" fmla="*/ 3785652 h 3785652"/>
              <a:gd name="connsiteX51" fmla="*/ 1638317 w 11702265"/>
              <a:gd name="connsiteY51" fmla="*/ 3785652 h 3785652"/>
              <a:gd name="connsiteX52" fmla="*/ 1053204 w 11702265"/>
              <a:gd name="connsiteY52" fmla="*/ 3785652 h 3785652"/>
              <a:gd name="connsiteX53" fmla="*/ 819159 w 11702265"/>
              <a:gd name="connsiteY53" fmla="*/ 3785652 h 3785652"/>
              <a:gd name="connsiteX54" fmla="*/ 0 w 11702265"/>
              <a:gd name="connsiteY54" fmla="*/ 3785652 h 3785652"/>
              <a:gd name="connsiteX55" fmla="*/ 0 w 11702265"/>
              <a:gd name="connsiteY55" fmla="*/ 3244845 h 3785652"/>
              <a:gd name="connsiteX56" fmla="*/ 0 w 11702265"/>
              <a:gd name="connsiteY56" fmla="*/ 2704037 h 3785652"/>
              <a:gd name="connsiteX57" fmla="*/ 0 w 11702265"/>
              <a:gd name="connsiteY57" fmla="*/ 2238943 h 3785652"/>
              <a:gd name="connsiteX58" fmla="*/ 0 w 11702265"/>
              <a:gd name="connsiteY58" fmla="*/ 1773848 h 3785652"/>
              <a:gd name="connsiteX59" fmla="*/ 0 w 11702265"/>
              <a:gd name="connsiteY59" fmla="*/ 1233041 h 3785652"/>
              <a:gd name="connsiteX60" fmla="*/ 0 w 11702265"/>
              <a:gd name="connsiteY60" fmla="*/ 730090 h 3785652"/>
              <a:gd name="connsiteX61" fmla="*/ 0 w 11702265"/>
              <a:gd name="connsiteY61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702265" h="3785652" extrusionOk="0">
                <a:moveTo>
                  <a:pt x="0" y="0"/>
                </a:moveTo>
                <a:cubicBezTo>
                  <a:pt x="67639" y="-27527"/>
                  <a:pt x="186008" y="24186"/>
                  <a:pt x="234045" y="0"/>
                </a:cubicBezTo>
                <a:cubicBezTo>
                  <a:pt x="282083" y="-24186"/>
                  <a:pt x="504516" y="3456"/>
                  <a:pt x="702136" y="0"/>
                </a:cubicBezTo>
                <a:cubicBezTo>
                  <a:pt x="899756" y="-3456"/>
                  <a:pt x="1030655" y="32386"/>
                  <a:pt x="1287249" y="0"/>
                </a:cubicBezTo>
                <a:cubicBezTo>
                  <a:pt x="1543843" y="-32386"/>
                  <a:pt x="1576775" y="25613"/>
                  <a:pt x="1755340" y="0"/>
                </a:cubicBezTo>
                <a:cubicBezTo>
                  <a:pt x="1933905" y="-25613"/>
                  <a:pt x="2143885" y="7106"/>
                  <a:pt x="2340453" y="0"/>
                </a:cubicBezTo>
                <a:cubicBezTo>
                  <a:pt x="2537021" y="-7106"/>
                  <a:pt x="2988421" y="12285"/>
                  <a:pt x="3159612" y="0"/>
                </a:cubicBezTo>
                <a:cubicBezTo>
                  <a:pt x="3330803" y="-12285"/>
                  <a:pt x="3395727" y="17264"/>
                  <a:pt x="3627702" y="0"/>
                </a:cubicBezTo>
                <a:cubicBezTo>
                  <a:pt x="3859677" y="-17264"/>
                  <a:pt x="3769454" y="796"/>
                  <a:pt x="3861747" y="0"/>
                </a:cubicBezTo>
                <a:cubicBezTo>
                  <a:pt x="3954040" y="-796"/>
                  <a:pt x="4105508" y="26609"/>
                  <a:pt x="4329838" y="0"/>
                </a:cubicBezTo>
                <a:cubicBezTo>
                  <a:pt x="4554168" y="-26609"/>
                  <a:pt x="4600543" y="16947"/>
                  <a:pt x="4797929" y="0"/>
                </a:cubicBezTo>
                <a:cubicBezTo>
                  <a:pt x="4995315" y="-16947"/>
                  <a:pt x="5070730" y="32175"/>
                  <a:pt x="5148997" y="0"/>
                </a:cubicBezTo>
                <a:cubicBezTo>
                  <a:pt x="5227264" y="-32175"/>
                  <a:pt x="5632912" y="64142"/>
                  <a:pt x="5851133" y="0"/>
                </a:cubicBezTo>
                <a:cubicBezTo>
                  <a:pt x="6069354" y="-64142"/>
                  <a:pt x="6407461" y="683"/>
                  <a:pt x="6553268" y="0"/>
                </a:cubicBezTo>
                <a:cubicBezTo>
                  <a:pt x="6699076" y="-683"/>
                  <a:pt x="6690547" y="11366"/>
                  <a:pt x="6787314" y="0"/>
                </a:cubicBezTo>
                <a:cubicBezTo>
                  <a:pt x="6884081" y="-11366"/>
                  <a:pt x="6909968" y="7672"/>
                  <a:pt x="7021359" y="0"/>
                </a:cubicBezTo>
                <a:cubicBezTo>
                  <a:pt x="7132751" y="-7672"/>
                  <a:pt x="7393460" y="65635"/>
                  <a:pt x="7606472" y="0"/>
                </a:cubicBezTo>
                <a:cubicBezTo>
                  <a:pt x="7819484" y="-65635"/>
                  <a:pt x="8139415" y="33778"/>
                  <a:pt x="8308608" y="0"/>
                </a:cubicBezTo>
                <a:cubicBezTo>
                  <a:pt x="8477801" y="-33778"/>
                  <a:pt x="8766987" y="65164"/>
                  <a:pt x="9127767" y="0"/>
                </a:cubicBezTo>
                <a:cubicBezTo>
                  <a:pt x="9488547" y="-65164"/>
                  <a:pt x="9641194" y="11154"/>
                  <a:pt x="9946925" y="0"/>
                </a:cubicBezTo>
                <a:cubicBezTo>
                  <a:pt x="10252656" y="-11154"/>
                  <a:pt x="10254126" y="11972"/>
                  <a:pt x="10532039" y="0"/>
                </a:cubicBezTo>
                <a:cubicBezTo>
                  <a:pt x="10809952" y="-11972"/>
                  <a:pt x="10788125" y="7687"/>
                  <a:pt x="10883106" y="0"/>
                </a:cubicBezTo>
                <a:cubicBezTo>
                  <a:pt x="10978087" y="-7687"/>
                  <a:pt x="11427746" y="78831"/>
                  <a:pt x="11702265" y="0"/>
                </a:cubicBezTo>
                <a:cubicBezTo>
                  <a:pt x="11729676" y="120855"/>
                  <a:pt x="11665345" y="306120"/>
                  <a:pt x="11702265" y="502951"/>
                </a:cubicBezTo>
                <a:cubicBezTo>
                  <a:pt x="11739185" y="699782"/>
                  <a:pt x="11694261" y="833735"/>
                  <a:pt x="11702265" y="1043758"/>
                </a:cubicBezTo>
                <a:cubicBezTo>
                  <a:pt x="11710269" y="1253781"/>
                  <a:pt x="11639776" y="1407923"/>
                  <a:pt x="11702265" y="1622422"/>
                </a:cubicBezTo>
                <a:cubicBezTo>
                  <a:pt x="11764754" y="1836921"/>
                  <a:pt x="11676724" y="1874155"/>
                  <a:pt x="11702265" y="2049660"/>
                </a:cubicBezTo>
                <a:cubicBezTo>
                  <a:pt x="11727806" y="2225165"/>
                  <a:pt x="11664565" y="2328912"/>
                  <a:pt x="11702265" y="2476898"/>
                </a:cubicBezTo>
                <a:cubicBezTo>
                  <a:pt x="11739965" y="2624884"/>
                  <a:pt x="11682668" y="2752120"/>
                  <a:pt x="11702265" y="2941992"/>
                </a:cubicBezTo>
                <a:cubicBezTo>
                  <a:pt x="11721862" y="3131864"/>
                  <a:pt x="11660540" y="3566553"/>
                  <a:pt x="11702265" y="3785652"/>
                </a:cubicBezTo>
                <a:cubicBezTo>
                  <a:pt x="11601220" y="3795446"/>
                  <a:pt x="11463545" y="3776742"/>
                  <a:pt x="11351197" y="3785652"/>
                </a:cubicBezTo>
                <a:cubicBezTo>
                  <a:pt x="11238849" y="3794562"/>
                  <a:pt x="11113165" y="3775040"/>
                  <a:pt x="11000129" y="3785652"/>
                </a:cubicBezTo>
                <a:cubicBezTo>
                  <a:pt x="10887093" y="3796264"/>
                  <a:pt x="10473968" y="3747466"/>
                  <a:pt x="10297993" y="3785652"/>
                </a:cubicBezTo>
                <a:cubicBezTo>
                  <a:pt x="10122018" y="3823838"/>
                  <a:pt x="9887157" y="3710032"/>
                  <a:pt x="9595857" y="3785652"/>
                </a:cubicBezTo>
                <a:cubicBezTo>
                  <a:pt x="9304557" y="3861272"/>
                  <a:pt x="9436498" y="3771957"/>
                  <a:pt x="9361812" y="3785652"/>
                </a:cubicBezTo>
                <a:cubicBezTo>
                  <a:pt x="9287126" y="3799347"/>
                  <a:pt x="8928323" y="3781919"/>
                  <a:pt x="8776699" y="3785652"/>
                </a:cubicBezTo>
                <a:cubicBezTo>
                  <a:pt x="8625075" y="3789385"/>
                  <a:pt x="8658844" y="3773923"/>
                  <a:pt x="8542653" y="3785652"/>
                </a:cubicBezTo>
                <a:cubicBezTo>
                  <a:pt x="8426462" y="3797381"/>
                  <a:pt x="8173661" y="3772710"/>
                  <a:pt x="8074563" y="3785652"/>
                </a:cubicBezTo>
                <a:cubicBezTo>
                  <a:pt x="7975465" y="3798594"/>
                  <a:pt x="7706644" y="3746442"/>
                  <a:pt x="7606472" y="3785652"/>
                </a:cubicBezTo>
                <a:cubicBezTo>
                  <a:pt x="7506300" y="3824862"/>
                  <a:pt x="7428502" y="3782069"/>
                  <a:pt x="7372427" y="3785652"/>
                </a:cubicBezTo>
                <a:cubicBezTo>
                  <a:pt x="7316352" y="3789235"/>
                  <a:pt x="7206166" y="3769366"/>
                  <a:pt x="7138382" y="3785652"/>
                </a:cubicBezTo>
                <a:cubicBezTo>
                  <a:pt x="7070598" y="3801938"/>
                  <a:pt x="6714812" y="3760331"/>
                  <a:pt x="6436246" y="3785652"/>
                </a:cubicBezTo>
                <a:cubicBezTo>
                  <a:pt x="6157680" y="3810973"/>
                  <a:pt x="5915489" y="3704650"/>
                  <a:pt x="5734110" y="3785652"/>
                </a:cubicBezTo>
                <a:cubicBezTo>
                  <a:pt x="5552731" y="3866654"/>
                  <a:pt x="5486765" y="3771968"/>
                  <a:pt x="5383042" y="3785652"/>
                </a:cubicBezTo>
                <a:cubicBezTo>
                  <a:pt x="5279319" y="3799336"/>
                  <a:pt x="5259512" y="3779806"/>
                  <a:pt x="5148997" y="3785652"/>
                </a:cubicBezTo>
                <a:cubicBezTo>
                  <a:pt x="5038482" y="3791498"/>
                  <a:pt x="4687432" y="3720154"/>
                  <a:pt x="4563883" y="3785652"/>
                </a:cubicBezTo>
                <a:cubicBezTo>
                  <a:pt x="4440334" y="3851150"/>
                  <a:pt x="4341498" y="3767493"/>
                  <a:pt x="4212815" y="3785652"/>
                </a:cubicBezTo>
                <a:cubicBezTo>
                  <a:pt x="4084132" y="3803811"/>
                  <a:pt x="4061687" y="3782916"/>
                  <a:pt x="3978770" y="3785652"/>
                </a:cubicBezTo>
                <a:cubicBezTo>
                  <a:pt x="3895854" y="3788388"/>
                  <a:pt x="3693477" y="3747843"/>
                  <a:pt x="3510679" y="3785652"/>
                </a:cubicBezTo>
                <a:cubicBezTo>
                  <a:pt x="3327881" y="3823461"/>
                  <a:pt x="3214926" y="3768596"/>
                  <a:pt x="3042589" y="3785652"/>
                </a:cubicBezTo>
                <a:cubicBezTo>
                  <a:pt x="2870252" y="3802708"/>
                  <a:pt x="2563823" y="3776429"/>
                  <a:pt x="2223430" y="3785652"/>
                </a:cubicBezTo>
                <a:cubicBezTo>
                  <a:pt x="1883037" y="3794875"/>
                  <a:pt x="1907059" y="3756592"/>
                  <a:pt x="1638317" y="3785652"/>
                </a:cubicBezTo>
                <a:cubicBezTo>
                  <a:pt x="1369575" y="3814712"/>
                  <a:pt x="1248624" y="3742252"/>
                  <a:pt x="1053204" y="3785652"/>
                </a:cubicBezTo>
                <a:cubicBezTo>
                  <a:pt x="857784" y="3829052"/>
                  <a:pt x="903768" y="3764775"/>
                  <a:pt x="819159" y="3785652"/>
                </a:cubicBezTo>
                <a:cubicBezTo>
                  <a:pt x="734551" y="3806529"/>
                  <a:pt x="304024" y="3775555"/>
                  <a:pt x="0" y="3785652"/>
                </a:cubicBezTo>
                <a:cubicBezTo>
                  <a:pt x="-49325" y="3632744"/>
                  <a:pt x="12294" y="3470875"/>
                  <a:pt x="0" y="3244845"/>
                </a:cubicBezTo>
                <a:cubicBezTo>
                  <a:pt x="-12294" y="3018815"/>
                  <a:pt x="38049" y="2825707"/>
                  <a:pt x="0" y="2704037"/>
                </a:cubicBezTo>
                <a:cubicBezTo>
                  <a:pt x="-38049" y="2582367"/>
                  <a:pt x="2085" y="2447327"/>
                  <a:pt x="0" y="2238943"/>
                </a:cubicBezTo>
                <a:cubicBezTo>
                  <a:pt x="-2085" y="2030559"/>
                  <a:pt x="55054" y="1915469"/>
                  <a:pt x="0" y="1773848"/>
                </a:cubicBezTo>
                <a:cubicBezTo>
                  <a:pt x="-55054" y="1632227"/>
                  <a:pt x="53470" y="1430486"/>
                  <a:pt x="0" y="1233041"/>
                </a:cubicBezTo>
                <a:cubicBezTo>
                  <a:pt x="-53470" y="1035596"/>
                  <a:pt x="30739" y="863621"/>
                  <a:pt x="0" y="730090"/>
                </a:cubicBezTo>
                <a:cubicBezTo>
                  <a:pt x="-30739" y="596559"/>
                  <a:pt x="64741" y="15529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sd="16464861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1. They are at the train station.    </a:t>
            </a:r>
            <a:r>
              <a:rPr lang="en-US" sz="4800" b="0" i="0" u="sng" dirty="0"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bus</a:t>
            </a:r>
            <a:endParaRPr lang="en-US" sz="4800" b="0" i="0" dirty="0"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2. The people say "Goodbye" . _____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3. Some bags are big. Some are short. ____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4. The shirts are red, green, orange, and blue. ____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007D4-5197-42AA-B4ED-0FA078E40BF3}"/>
              </a:ext>
            </a:extLst>
          </p:cNvPr>
          <p:cNvSpPr txBox="1"/>
          <p:nvPr/>
        </p:nvSpPr>
        <p:spPr>
          <a:xfrm>
            <a:off x="932378" y="108349"/>
            <a:ext cx="108315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dirty="0">
                <a:solidFill>
                  <a:schemeClr val="accent1"/>
                </a:solidFill>
                <a:effectLst/>
                <a:latin typeface="Modern Love" panose="04090805081005020601" pitchFamily="82" charset="0"/>
              </a:rPr>
              <a:t>Read again. </a:t>
            </a:r>
          </a:p>
          <a:p>
            <a:pPr algn="just"/>
            <a:r>
              <a:rPr lang="en-US" sz="4400" b="1" i="0" dirty="0">
                <a:solidFill>
                  <a:schemeClr val="accent1"/>
                </a:solidFill>
                <a:effectLst/>
                <a:latin typeface="Modern Love" panose="04090805081005020601" pitchFamily="82" charset="0"/>
              </a:rPr>
              <a:t>Circle the false word and write the correct word.</a:t>
            </a:r>
            <a:endParaRPr lang="en-US" sz="4400" b="0" i="0" dirty="0">
              <a:solidFill>
                <a:schemeClr val="accent1"/>
              </a:solidFill>
              <a:effectLst/>
              <a:latin typeface="Modern Love" panose="04090805081005020601" pitchFamily="8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70CB88-C5A6-443F-AE4D-68222C76C162}"/>
              </a:ext>
            </a:extLst>
          </p:cNvPr>
          <p:cNvSpPr/>
          <p:nvPr/>
        </p:nvSpPr>
        <p:spPr>
          <a:xfrm>
            <a:off x="4633646" y="2640458"/>
            <a:ext cx="1284269" cy="339047"/>
          </a:xfrm>
          <a:custGeom>
            <a:avLst/>
            <a:gdLst>
              <a:gd name="connsiteX0" fmla="*/ 0 w 1284269"/>
              <a:gd name="connsiteY0" fmla="*/ 169524 h 339047"/>
              <a:gd name="connsiteX1" fmla="*/ 642135 w 1284269"/>
              <a:gd name="connsiteY1" fmla="*/ 0 h 339047"/>
              <a:gd name="connsiteX2" fmla="*/ 1284270 w 1284269"/>
              <a:gd name="connsiteY2" fmla="*/ 169524 h 339047"/>
              <a:gd name="connsiteX3" fmla="*/ 642135 w 1284269"/>
              <a:gd name="connsiteY3" fmla="*/ 339048 h 339047"/>
              <a:gd name="connsiteX4" fmla="*/ 0 w 1284269"/>
              <a:gd name="connsiteY4" fmla="*/ 169524 h 33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269" h="339047" extrusionOk="0">
                <a:moveTo>
                  <a:pt x="0" y="169524"/>
                </a:moveTo>
                <a:cubicBezTo>
                  <a:pt x="8142" y="29267"/>
                  <a:pt x="255888" y="22049"/>
                  <a:pt x="642135" y="0"/>
                </a:cubicBezTo>
                <a:cubicBezTo>
                  <a:pt x="997067" y="2007"/>
                  <a:pt x="1291836" y="73214"/>
                  <a:pt x="1284270" y="169524"/>
                </a:cubicBezTo>
                <a:cubicBezTo>
                  <a:pt x="1300606" y="277659"/>
                  <a:pt x="1026378" y="338823"/>
                  <a:pt x="642135" y="339048"/>
                </a:cubicBezTo>
                <a:cubicBezTo>
                  <a:pt x="292416" y="338409"/>
                  <a:pt x="-32" y="260579"/>
                  <a:pt x="0" y="169524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="" xmlns:ask="http://schemas.microsoft.com/office/drawing/2018/sketchyshapes" sd="30858326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3839E8-087A-4AB8-9B44-EEBB4F4A2717}"/>
              </a:ext>
            </a:extLst>
          </p:cNvPr>
          <p:cNvSpPr/>
          <p:nvPr/>
        </p:nvSpPr>
        <p:spPr>
          <a:xfrm>
            <a:off x="4982966" y="3123344"/>
            <a:ext cx="2239767" cy="708917"/>
          </a:xfrm>
          <a:custGeom>
            <a:avLst/>
            <a:gdLst>
              <a:gd name="connsiteX0" fmla="*/ 0 w 2239767"/>
              <a:gd name="connsiteY0" fmla="*/ 354459 h 708917"/>
              <a:gd name="connsiteX1" fmla="*/ 1119884 w 2239767"/>
              <a:gd name="connsiteY1" fmla="*/ 0 h 708917"/>
              <a:gd name="connsiteX2" fmla="*/ 2239768 w 2239767"/>
              <a:gd name="connsiteY2" fmla="*/ 354459 h 708917"/>
              <a:gd name="connsiteX3" fmla="*/ 1119884 w 2239767"/>
              <a:gd name="connsiteY3" fmla="*/ 708918 h 708917"/>
              <a:gd name="connsiteX4" fmla="*/ 0 w 2239767"/>
              <a:gd name="connsiteY4" fmla="*/ 354459 h 70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767" h="708917" extrusionOk="0">
                <a:moveTo>
                  <a:pt x="0" y="354459"/>
                </a:moveTo>
                <a:cubicBezTo>
                  <a:pt x="8416" y="110495"/>
                  <a:pt x="470347" y="21656"/>
                  <a:pt x="1119884" y="0"/>
                </a:cubicBezTo>
                <a:cubicBezTo>
                  <a:pt x="1740545" y="14937"/>
                  <a:pt x="2264224" y="150023"/>
                  <a:pt x="2239768" y="354459"/>
                </a:cubicBezTo>
                <a:cubicBezTo>
                  <a:pt x="2312566" y="614877"/>
                  <a:pt x="1830288" y="708220"/>
                  <a:pt x="1119884" y="708918"/>
                </a:cubicBezTo>
                <a:cubicBezTo>
                  <a:pt x="511850" y="707561"/>
                  <a:pt x="-283" y="527513"/>
                  <a:pt x="0" y="354459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="" xmlns:ask="http://schemas.microsoft.com/office/drawing/2018/sketchyshapes" sd="30858326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B51A8D-5CF8-4E4C-8297-6264178FDCB2}"/>
              </a:ext>
            </a:extLst>
          </p:cNvPr>
          <p:cNvSpPr/>
          <p:nvPr/>
        </p:nvSpPr>
        <p:spPr>
          <a:xfrm>
            <a:off x="7808360" y="4065141"/>
            <a:ext cx="1404135" cy="445214"/>
          </a:xfrm>
          <a:custGeom>
            <a:avLst/>
            <a:gdLst>
              <a:gd name="connsiteX0" fmla="*/ 0 w 1404135"/>
              <a:gd name="connsiteY0" fmla="*/ 222607 h 445214"/>
              <a:gd name="connsiteX1" fmla="*/ 702068 w 1404135"/>
              <a:gd name="connsiteY1" fmla="*/ 0 h 445214"/>
              <a:gd name="connsiteX2" fmla="*/ 1404136 w 1404135"/>
              <a:gd name="connsiteY2" fmla="*/ 222607 h 445214"/>
              <a:gd name="connsiteX3" fmla="*/ 702068 w 1404135"/>
              <a:gd name="connsiteY3" fmla="*/ 445214 h 445214"/>
              <a:gd name="connsiteX4" fmla="*/ 0 w 1404135"/>
              <a:gd name="connsiteY4" fmla="*/ 222607 h 44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135" h="445214" extrusionOk="0">
                <a:moveTo>
                  <a:pt x="0" y="222607"/>
                </a:moveTo>
                <a:cubicBezTo>
                  <a:pt x="2342" y="86250"/>
                  <a:pt x="297521" y="11725"/>
                  <a:pt x="702068" y="0"/>
                </a:cubicBezTo>
                <a:cubicBezTo>
                  <a:pt x="1090497" y="4742"/>
                  <a:pt x="1412361" y="96748"/>
                  <a:pt x="1404136" y="222607"/>
                </a:cubicBezTo>
                <a:cubicBezTo>
                  <a:pt x="1430888" y="369309"/>
                  <a:pt x="1145077" y="444794"/>
                  <a:pt x="702068" y="445214"/>
                </a:cubicBezTo>
                <a:cubicBezTo>
                  <a:pt x="321833" y="444240"/>
                  <a:pt x="-171" y="331829"/>
                  <a:pt x="0" y="222607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="" xmlns:ask="http://schemas.microsoft.com/office/drawing/2018/sketchyshapes" sd="30858326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701A21-D04A-4DFD-8EA6-2C9E20ABDB25}"/>
              </a:ext>
            </a:extLst>
          </p:cNvPr>
          <p:cNvSpPr/>
          <p:nvPr/>
        </p:nvSpPr>
        <p:spPr>
          <a:xfrm>
            <a:off x="7558356" y="4815155"/>
            <a:ext cx="1780853" cy="339047"/>
          </a:xfrm>
          <a:custGeom>
            <a:avLst/>
            <a:gdLst>
              <a:gd name="connsiteX0" fmla="*/ 0 w 1780853"/>
              <a:gd name="connsiteY0" fmla="*/ 169524 h 339047"/>
              <a:gd name="connsiteX1" fmla="*/ 890427 w 1780853"/>
              <a:gd name="connsiteY1" fmla="*/ 0 h 339047"/>
              <a:gd name="connsiteX2" fmla="*/ 1780854 w 1780853"/>
              <a:gd name="connsiteY2" fmla="*/ 169524 h 339047"/>
              <a:gd name="connsiteX3" fmla="*/ 890427 w 1780853"/>
              <a:gd name="connsiteY3" fmla="*/ 339048 h 339047"/>
              <a:gd name="connsiteX4" fmla="*/ 0 w 1780853"/>
              <a:gd name="connsiteY4" fmla="*/ 169524 h 33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53" h="339047" extrusionOk="0">
                <a:moveTo>
                  <a:pt x="0" y="169524"/>
                </a:moveTo>
                <a:cubicBezTo>
                  <a:pt x="7383" y="33613"/>
                  <a:pt x="371616" y="18865"/>
                  <a:pt x="890427" y="0"/>
                </a:cubicBezTo>
                <a:cubicBezTo>
                  <a:pt x="1382487" y="2007"/>
                  <a:pt x="1788420" y="73214"/>
                  <a:pt x="1780854" y="169524"/>
                </a:cubicBezTo>
                <a:cubicBezTo>
                  <a:pt x="1832629" y="309134"/>
                  <a:pt x="1389722" y="338991"/>
                  <a:pt x="890427" y="339048"/>
                </a:cubicBezTo>
                <a:cubicBezTo>
                  <a:pt x="403580" y="338409"/>
                  <a:pt x="-32" y="260579"/>
                  <a:pt x="0" y="169524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="" xmlns:ask="http://schemas.microsoft.com/office/drawing/2018/sketchyshapes" sd="30858326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80718-2617-454E-8D2D-B0C2EF3B938E}"/>
              </a:ext>
            </a:extLst>
          </p:cNvPr>
          <p:cNvSpPr txBox="1"/>
          <p:nvPr/>
        </p:nvSpPr>
        <p:spPr>
          <a:xfrm>
            <a:off x="8034391" y="3154167"/>
            <a:ext cx="168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cript MT Bold" panose="03040602040607080904" pitchFamily="66" charset="0"/>
              </a:rPr>
              <a:t>“Hi”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F7EFD-D9DD-4351-A322-5AB235B29599}"/>
              </a:ext>
            </a:extLst>
          </p:cNvPr>
          <p:cNvSpPr txBox="1"/>
          <p:nvPr/>
        </p:nvSpPr>
        <p:spPr>
          <a:xfrm>
            <a:off x="9411127" y="3821987"/>
            <a:ext cx="168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cript MT Bold" panose="03040602040607080904" pitchFamily="66" charset="0"/>
              </a:rPr>
              <a:t>small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96912-B03A-4638-8EE9-59F3840B0F0B}"/>
              </a:ext>
            </a:extLst>
          </p:cNvPr>
          <p:cNvSpPr txBox="1"/>
          <p:nvPr/>
        </p:nvSpPr>
        <p:spPr>
          <a:xfrm>
            <a:off x="503433" y="5301465"/>
            <a:ext cx="168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cript MT Bold" panose="03040602040607080904" pitchFamily="66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1006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625461"/>
            <a:ext cx="8534400" cy="164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285" y="2625461"/>
            <a:ext cx="72885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Lesson Six: 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56" y="206691"/>
            <a:ext cx="1780865" cy="2417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2653">
            <a:off x="5031277" y="375073"/>
            <a:ext cx="2221229" cy="170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1" y="4856171"/>
            <a:ext cx="2841564" cy="179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232">
            <a:off x="7921310" y="4557755"/>
            <a:ext cx="1697557" cy="2158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381">
            <a:off x="1558072" y="707292"/>
            <a:ext cx="1218131" cy="24362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BFC50A-86DE-4C84-BB91-CDA7D7DC76FE}"/>
              </a:ext>
            </a:extLst>
          </p:cNvPr>
          <p:cNvSpPr/>
          <p:nvPr/>
        </p:nvSpPr>
        <p:spPr>
          <a:xfrm>
            <a:off x="6277954" y="4832362"/>
            <a:ext cx="2436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Page.65</a:t>
            </a:r>
          </a:p>
        </p:txBody>
      </p:sp>
    </p:spTree>
    <p:extLst>
      <p:ext uri="{BB962C8B-B14F-4D97-AF65-F5344CB8AC3E}">
        <p14:creationId xmlns:p14="http://schemas.microsoft.com/office/powerpoint/2010/main" val="1903607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, sport, group&#10;&#10;Description automatically generated">
            <a:extLst>
              <a:ext uri="{FF2B5EF4-FFF2-40B4-BE49-F238E27FC236}">
                <a16:creationId xmlns:a16="http://schemas.microsoft.com/office/drawing/2014/main" id="{94417DF6-E842-46D4-A426-A54E540C7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0" y="1652954"/>
            <a:ext cx="11613814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DFA5FF-6D28-4ECA-B92F-7B97E4C0A157}"/>
              </a:ext>
            </a:extLst>
          </p:cNvPr>
          <p:cNvSpPr txBox="1"/>
          <p:nvPr/>
        </p:nvSpPr>
        <p:spPr>
          <a:xfrm>
            <a:off x="2236865" y="553887"/>
            <a:ext cx="7575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chemeClr val="accent6"/>
                </a:solidFill>
                <a:effectLst/>
                <a:latin typeface="Modern Love" panose="04090805081005020601" pitchFamily="82" charset="0"/>
              </a:rPr>
              <a:t>Listen and number</a:t>
            </a:r>
            <a:r>
              <a:rPr lang="en-US" b="1" i="0" dirty="0">
                <a:solidFill>
                  <a:srgbClr val="000000"/>
                </a:solidFill>
                <a:effectLst/>
                <a:latin typeface="OpenSansBold"/>
              </a:rPr>
              <a:t>.</a:t>
            </a:r>
            <a:endParaRPr lang="en-US" dirty="0"/>
          </a:p>
        </p:txBody>
      </p:sp>
      <p:pic>
        <p:nvPicPr>
          <p:cNvPr id="6" name="track-103ff3">
            <a:hlinkClick r:id="" action="ppaction://media"/>
            <a:extLst>
              <a:ext uri="{FF2B5EF4-FFF2-40B4-BE49-F238E27FC236}">
                <a16:creationId xmlns:a16="http://schemas.microsoft.com/office/drawing/2014/main" id="{D395DF85-5858-404B-9E83-E71309A78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2185" y="53926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FAA81-423D-405D-B9F3-720A041954E5}"/>
              </a:ext>
            </a:extLst>
          </p:cNvPr>
          <p:cNvSpPr txBox="1"/>
          <p:nvPr/>
        </p:nvSpPr>
        <p:spPr>
          <a:xfrm>
            <a:off x="3534508" y="3200400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Script MT Bold" panose="03040602040607080904" pitchFamily="66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F4144-6F99-4BED-A662-8AC595D96FCB}"/>
              </a:ext>
            </a:extLst>
          </p:cNvPr>
          <p:cNvSpPr txBox="1"/>
          <p:nvPr/>
        </p:nvSpPr>
        <p:spPr>
          <a:xfrm>
            <a:off x="4179277" y="2139461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Script MT Bold" panose="03040602040607080904" pitchFamily="66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645DC-BD14-4B96-B52A-9A644C9E958E}"/>
              </a:ext>
            </a:extLst>
          </p:cNvPr>
          <p:cNvSpPr txBox="1"/>
          <p:nvPr/>
        </p:nvSpPr>
        <p:spPr>
          <a:xfrm>
            <a:off x="4777154" y="3001107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Script MT Bold" panose="03040602040607080904" pitchFamily="66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AA55F-FEED-49BE-97AF-B9636B1BEF97}"/>
              </a:ext>
            </a:extLst>
          </p:cNvPr>
          <p:cNvSpPr txBox="1"/>
          <p:nvPr/>
        </p:nvSpPr>
        <p:spPr>
          <a:xfrm>
            <a:off x="6183924" y="3036277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Script MT Bold" panose="03040602040607080904" pitchFamily="66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FEBB0-EDB0-43CA-8AEB-746FBD0C7F9B}"/>
              </a:ext>
            </a:extLst>
          </p:cNvPr>
          <p:cNvSpPr txBox="1"/>
          <p:nvPr/>
        </p:nvSpPr>
        <p:spPr>
          <a:xfrm>
            <a:off x="8118231" y="2121877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Script MT Bold" panose="030406020406070809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52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, sport, group&#10;&#10;Description automatically generated">
            <a:extLst>
              <a:ext uri="{FF2B5EF4-FFF2-40B4-BE49-F238E27FC236}">
                <a16:creationId xmlns:a16="http://schemas.microsoft.com/office/drawing/2014/main" id="{94417DF6-E842-46D4-A426-A54E540C7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3" y="2746258"/>
            <a:ext cx="9355781" cy="3867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FAA81-423D-405D-B9F3-720A041954E5}"/>
              </a:ext>
            </a:extLst>
          </p:cNvPr>
          <p:cNvSpPr txBox="1"/>
          <p:nvPr/>
        </p:nvSpPr>
        <p:spPr>
          <a:xfrm>
            <a:off x="4488664" y="3935896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F4144-6F99-4BED-A662-8AC595D96FCB}"/>
              </a:ext>
            </a:extLst>
          </p:cNvPr>
          <p:cNvSpPr txBox="1"/>
          <p:nvPr/>
        </p:nvSpPr>
        <p:spPr>
          <a:xfrm>
            <a:off x="5034043" y="2954469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645DC-BD14-4B96-B52A-9A644C9E958E}"/>
              </a:ext>
            </a:extLst>
          </p:cNvPr>
          <p:cNvSpPr txBox="1"/>
          <p:nvPr/>
        </p:nvSpPr>
        <p:spPr>
          <a:xfrm>
            <a:off x="5532528" y="3776359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AA55F-FEED-49BE-97AF-B9636B1BEF97}"/>
              </a:ext>
            </a:extLst>
          </p:cNvPr>
          <p:cNvSpPr txBox="1"/>
          <p:nvPr/>
        </p:nvSpPr>
        <p:spPr>
          <a:xfrm>
            <a:off x="6700758" y="3732016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FEBB0-EDB0-43CA-8AEB-746FBD0C7F9B}"/>
              </a:ext>
            </a:extLst>
          </p:cNvPr>
          <p:cNvSpPr txBox="1"/>
          <p:nvPr/>
        </p:nvSpPr>
        <p:spPr>
          <a:xfrm>
            <a:off x="8197744" y="3016398"/>
            <a:ext cx="56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5EA8B-4CAB-46C2-BB51-5B1CB1491428}"/>
              </a:ext>
            </a:extLst>
          </p:cNvPr>
          <p:cNvSpPr txBox="1"/>
          <p:nvPr/>
        </p:nvSpPr>
        <p:spPr>
          <a:xfrm>
            <a:off x="273133" y="208148"/>
            <a:ext cx="1077000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Speaking</a:t>
            </a:r>
            <a:endParaRPr lang="en-US" sz="4400" b="0" i="0" dirty="0">
              <a:solidFill>
                <a:srgbClr val="FF0000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OpenSans"/>
              </a:rPr>
              <a:t>Point, ask, and answer.</a:t>
            </a:r>
            <a:endParaRPr lang="en-US" sz="3200" b="0" i="0" dirty="0">
              <a:solidFill>
                <a:srgbClr val="00B050"/>
              </a:solidFill>
              <a:effectLst/>
              <a:latin typeface="OpenSans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OpenSans"/>
              </a:rPr>
              <a:t>+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What's she wearing? =&gt; She wearing …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+ He's wearing a red T-shirt. Who is it? =&gt; It's number</a:t>
            </a: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 …</a:t>
            </a: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letter&#10;&#10;Description automatically generated">
            <a:extLst>
              <a:ext uri="{FF2B5EF4-FFF2-40B4-BE49-F238E27FC236}">
                <a16:creationId xmlns:a16="http://schemas.microsoft.com/office/drawing/2014/main" id="{739DE11E-3DB5-40FE-BD67-943955F6C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1" y="1669248"/>
            <a:ext cx="11568748" cy="4924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481481-D1E7-48B6-9C42-DD223F8B9B14}"/>
              </a:ext>
            </a:extLst>
          </p:cNvPr>
          <p:cNvSpPr txBox="1"/>
          <p:nvPr/>
        </p:nvSpPr>
        <p:spPr>
          <a:xfrm>
            <a:off x="2390517" y="265255"/>
            <a:ext cx="3429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Modern Love" panose="04090805081005020601" pitchFamily="82" charset="0"/>
              </a:rPr>
              <a:t>Writing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3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625461"/>
            <a:ext cx="8534400" cy="164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285" y="2625461"/>
            <a:ext cx="74712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Lesson Four: Phonics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56" y="206691"/>
            <a:ext cx="1780865" cy="2417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2653">
            <a:off x="5031277" y="375073"/>
            <a:ext cx="2221229" cy="170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1" y="4856171"/>
            <a:ext cx="2841564" cy="179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232">
            <a:off x="7921310" y="4557755"/>
            <a:ext cx="1697557" cy="2158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381">
            <a:off x="1558072" y="707292"/>
            <a:ext cx="1218131" cy="243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1439" y="287533"/>
            <a:ext cx="532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1. Listen, point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9" y="305745"/>
            <a:ext cx="6267450" cy="772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27" y="1875849"/>
            <a:ext cx="3064822" cy="3221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81" y="2511487"/>
            <a:ext cx="3418175" cy="183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1439" y="287533"/>
            <a:ext cx="532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1. Listen, point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9" y="305745"/>
            <a:ext cx="6267450" cy="772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47" y="1492672"/>
            <a:ext cx="2288184" cy="3869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23" y="2539917"/>
            <a:ext cx="2988090" cy="17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1439" y="287533"/>
            <a:ext cx="532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1. Listen, point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9" y="305745"/>
            <a:ext cx="6267450" cy="772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48" y="2561790"/>
            <a:ext cx="3875778" cy="1849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36" y="2578817"/>
            <a:ext cx="3470464" cy="16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1439" y="287533"/>
            <a:ext cx="532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1. Listen, point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9" y="305745"/>
            <a:ext cx="6267450" cy="772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48" y="1884724"/>
            <a:ext cx="3875778" cy="3203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36" y="2667692"/>
            <a:ext cx="3470464" cy="15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01439" y="287533"/>
            <a:ext cx="532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1. Listen, point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69" y="305745"/>
            <a:ext cx="6267450" cy="772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17" y="1824212"/>
            <a:ext cx="3605039" cy="332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51" y="2679572"/>
            <a:ext cx="3225034" cy="14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EFE8A-D583-4E2E-A09B-EF6816D69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7" y="1590675"/>
            <a:ext cx="9572625" cy="3676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0DB417-43AB-47A6-AE5B-EB8970E84990}"/>
              </a:ext>
            </a:extLst>
          </p:cNvPr>
          <p:cNvSpPr/>
          <p:nvPr/>
        </p:nvSpPr>
        <p:spPr>
          <a:xfrm>
            <a:off x="1888459" y="426993"/>
            <a:ext cx="401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3. Read the chant </a:t>
            </a:r>
            <a:endParaRPr lang="en-US" sz="4000" dirty="0"/>
          </a:p>
        </p:txBody>
      </p:sp>
      <p:pic>
        <p:nvPicPr>
          <p:cNvPr id="4" name="Track 100-FAF Special Edition-Version 1-Grade 3 Student Book">
            <a:hlinkClick r:id="" action="ppaction://media"/>
            <a:extLst>
              <a:ext uri="{FF2B5EF4-FFF2-40B4-BE49-F238E27FC236}">
                <a16:creationId xmlns:a16="http://schemas.microsoft.com/office/drawing/2014/main" id="{E22A4939-BE98-4B03-9AB6-54C45BB4A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617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744045" y="448440"/>
            <a:ext cx="914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3. Read the chant again. Circle the sound o__e.</a:t>
            </a:r>
          </a:p>
        </p:txBody>
      </p:sp>
      <p:pic>
        <p:nvPicPr>
          <p:cNvPr id="31" name="47 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3921" y="-93340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61162-4839-48A1-B7A5-791E11432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062" y="1230383"/>
            <a:ext cx="9667875" cy="4216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A33C271-E36A-40C9-9F1E-83C3F26F7858}"/>
              </a:ext>
            </a:extLst>
          </p:cNvPr>
          <p:cNvSpPr/>
          <p:nvPr/>
        </p:nvSpPr>
        <p:spPr>
          <a:xfrm>
            <a:off x="4028303" y="1823828"/>
            <a:ext cx="815833" cy="388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BE937F-0912-4311-BFA5-87AF71B54E7F}"/>
              </a:ext>
            </a:extLst>
          </p:cNvPr>
          <p:cNvSpPr/>
          <p:nvPr/>
        </p:nvSpPr>
        <p:spPr>
          <a:xfrm>
            <a:off x="3860799" y="2885070"/>
            <a:ext cx="690295" cy="388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202C15-CEC9-4565-A7E6-7C06AC5ECA9C}"/>
              </a:ext>
            </a:extLst>
          </p:cNvPr>
          <p:cNvSpPr/>
          <p:nvPr/>
        </p:nvSpPr>
        <p:spPr>
          <a:xfrm>
            <a:off x="2862898" y="3477741"/>
            <a:ext cx="560954" cy="388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F2EC32-6B15-485B-9350-C342A0BCF6B9}"/>
              </a:ext>
            </a:extLst>
          </p:cNvPr>
          <p:cNvSpPr/>
          <p:nvPr/>
        </p:nvSpPr>
        <p:spPr>
          <a:xfrm>
            <a:off x="3644993" y="3999703"/>
            <a:ext cx="560954" cy="388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4DA433-53CC-46EA-A63E-269A717EDEA7}"/>
              </a:ext>
            </a:extLst>
          </p:cNvPr>
          <p:cNvSpPr/>
          <p:nvPr/>
        </p:nvSpPr>
        <p:spPr>
          <a:xfrm>
            <a:off x="3869339" y="4988775"/>
            <a:ext cx="711108" cy="388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4469</TotalTime>
  <Words>239</Words>
  <Application>Microsoft Office PowerPoint</Application>
  <PresentationFormat>Widescreen</PresentationFormat>
  <Paragraphs>47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Modern Love</vt:lpstr>
      <vt:lpstr>MV Boli</vt:lpstr>
      <vt:lpstr>OpenSans</vt:lpstr>
      <vt:lpstr>OpenSansBold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dang</dc:creator>
  <cp:lastModifiedBy>Administrator</cp:lastModifiedBy>
  <cp:revision>160</cp:revision>
  <dcterms:created xsi:type="dcterms:W3CDTF">2018-08-29T16:01:32Z</dcterms:created>
  <dcterms:modified xsi:type="dcterms:W3CDTF">2022-03-24T19:12:52Z</dcterms:modified>
</cp:coreProperties>
</file>