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64"/>
            <p14:sldId id="257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248"/>
    <a:srgbClr val="00B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2461-AE76-43FC-92EE-3C7A297C66DA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3DAF5-23F2-478D-8991-4EBB8927D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7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9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7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0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0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3DAF5-23F2-478D-8991-4EBB8927D6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5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8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06"/>
            <a:ext cx="1371600" cy="48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8821" y1="28571" x2="28821" y2="28571"/>
                        <a14:foregroundMark x1="30568" y1="19255" x2="20961" y2="67081"/>
                        <a14:foregroundMark x1="24891" y1="19255" x2="39738" y2="18634"/>
                        <a14:foregroundMark x1="47162" y1="19876" x2="47598" y2="67702"/>
                        <a14:foregroundMark x1="62445" y1="16770" x2="33624" y2="68323"/>
                        <a14:foregroundMark x1="12227" y1="80124" x2="12227" y2="80124"/>
                        <a14:foregroundMark x1="16594" y1="84472" x2="16594" y2="84472"/>
                        <a14:foregroundMark x1="21834" y1="78261" x2="21834" y2="78261"/>
                        <a14:foregroundMark x1="38428" y1="82609" x2="38428" y2="82609"/>
                        <a14:foregroundMark x1="42795" y1="81988" x2="42795" y2="81988"/>
                        <a14:foregroundMark x1="47598" y1="78261" x2="47598" y2="78261"/>
                        <a14:foregroundMark x1="58079" y1="78261" x2="58079" y2="78261"/>
                        <a14:foregroundMark x1="70742" y1="83851" x2="70742" y2="83851"/>
                        <a14:foregroundMark x1="78166" y1="81366" x2="78166" y2="81366"/>
                        <a14:foregroundMark x1="87773" y1="78882" x2="87773" y2="78882"/>
                        <a14:backgroundMark x1="80349" y1="83230" x2="80349" y2="8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2857" cy="11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5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gif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8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6335924" cy="1667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  <a:p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82" y="3034152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6795210" y="35250"/>
            <a:ext cx="5396790" cy="848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Image result for Maximize bu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376" y="1090246"/>
            <a:ext cx="1150409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Maximize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34" y="2133425"/>
            <a:ext cx="7071745" cy="446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6795210" y="35250"/>
            <a:ext cx="5396790" cy="848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Image result for Maximize bu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376" y="1090246"/>
            <a:ext cx="11504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ogs.docx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89" y="1813180"/>
            <a:ext cx="7577871" cy="493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6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6795210" y="35250"/>
            <a:ext cx="5396790" cy="8480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Image result for Maximize but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376" y="1090246"/>
            <a:ext cx="11504098" cy="394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Recycle Bin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Inbox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Files</a:t>
            </a:r>
          </a:p>
        </p:txBody>
      </p:sp>
      <p:pic>
        <p:nvPicPr>
          <p:cNvPr id="7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0" y="3979740"/>
            <a:ext cx="2878260" cy="2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5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868859" y="0"/>
            <a:ext cx="7315742" cy="81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87" y="1134752"/>
            <a:ext cx="1402906" cy="4682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5622" y="1111359"/>
            <a:ext cx="99789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A:,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D:</a:t>
            </a:r>
          </a:p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Windows,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(C:)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 Disk (D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:)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imated-question-mark-sign-image-00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06" y="5162843"/>
            <a:ext cx="1046635" cy="13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67850" y="5206662"/>
            <a:ext cx="2384638" cy="1530307"/>
            <a:chOff x="3467850" y="5206662"/>
            <a:chExt cx="2384638" cy="1530307"/>
          </a:xfrm>
        </p:grpSpPr>
        <p:pic>
          <p:nvPicPr>
            <p:cNvPr id="1028" name="Picture 4" descr="Hình ảnh có liên qua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140" b="89785" l="1613" r="96774">
                          <a14:backgroundMark x1="59274" y1="80108" x2="92339" y2="489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" t="14316" r="3088" b="20133"/>
            <a:stretch/>
          </p:blipFill>
          <p:spPr bwMode="auto">
            <a:xfrm>
              <a:off x="3467850" y="5206662"/>
              <a:ext cx="2384638" cy="122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67699" y="6367637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(C: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0646" y="4266210"/>
            <a:ext cx="4415274" cy="2470759"/>
            <a:chOff x="7470646" y="4532292"/>
            <a:chExt cx="4415274" cy="2470759"/>
          </a:xfrm>
        </p:grpSpPr>
        <p:pic>
          <p:nvPicPr>
            <p:cNvPr id="5" name="Picture 6" descr="Hình ảnh có liên qua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646" y="4630928"/>
              <a:ext cx="4287578" cy="237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822579" y="4608844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73359" y="6242652"/>
              <a:ext cx="569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03709" y="4532292"/>
              <a:ext cx="5822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:)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hlinkClick r:id="rId8" action="ppaction://hlinksldjump" tooltip="Nhấp chuột vào hình này. Kết thúc Slide khi &quot;Các hình&quot; xuất hiện."/>
          </p:cNvPr>
          <p:cNvSpPr txBox="1"/>
          <p:nvPr/>
        </p:nvSpPr>
        <p:spPr>
          <a:xfrm>
            <a:off x="811715" y="5976570"/>
            <a:ext cx="7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6308" y="1182503"/>
            <a:ext cx="1425389" cy="5109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ilk Script" panose="02040603050506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nimated-question-mark-sign-image-00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9" y="5543758"/>
            <a:ext cx="1004957" cy="10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468158" y="1136612"/>
            <a:ext cx="8728541" cy="52014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SzPct val="170000"/>
            </a:pPr>
            <a:r>
              <a:rPr lang="en-US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(File) </a:t>
            </a:r>
            <a:r>
              <a:rPr lang="en-US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SzPct val="170000"/>
            </a:pPr>
            <a:endParaRPr lang="en-US" sz="36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(File name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255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6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\ / : * ? “ &lt; &gt;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6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(Extension):</a:t>
            </a:r>
            <a:endParaRPr lang="en-US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36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571500">
              <a:buSzPct val="170000"/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6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5" action="ppaction://hlinksldjump" tooltip="Nhấp chuột vào hình này. Kết thúc Slide khi &quot;Phần mở rộng&quot; xuất hiện."/>
          </p:cNvPr>
          <p:cNvSpPr txBox="1"/>
          <p:nvPr/>
        </p:nvSpPr>
        <p:spPr>
          <a:xfrm>
            <a:off x="2205622" y="5738253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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8"/>
          <p:cNvSpPr>
            <a:spLocks noGrp="1"/>
          </p:cNvSpPr>
          <p:nvPr>
            <p:ph type="title"/>
          </p:nvPr>
        </p:nvSpPr>
        <p:spPr>
          <a:xfrm>
            <a:off x="4850500" y="0"/>
            <a:ext cx="7341500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0" dur="20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8" dur="20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830991" y="784881"/>
            <a:ext cx="1053320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3024" y="1789074"/>
            <a:ext cx="1065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600" b="1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animated-folder-image-00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94" y="2198904"/>
            <a:ext cx="1371473" cy="23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3024" y="2472292"/>
            <a:ext cx="1065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1191" y="3118623"/>
            <a:ext cx="1065686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196975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457200">
              <a:buSzPct val="170000"/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232436" y="4313206"/>
            <a:ext cx="2318738" cy="2459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hlinkClick r:id="rId6" action="ppaction://hlinksldjump" tooltip="Nhấp chuột vào hình này. Kết thúc Slide khi &quot;Thư mục con&quot; xuất hiện."/>
          </p:cNvPr>
          <p:cNvSpPr txBox="1"/>
          <p:nvPr/>
        </p:nvSpPr>
        <p:spPr>
          <a:xfrm>
            <a:off x="1426686" y="3330456"/>
            <a:ext cx="80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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8"/>
          <p:cNvSpPr>
            <a:spLocks noGrp="1"/>
          </p:cNvSpPr>
          <p:nvPr>
            <p:ph type="title"/>
          </p:nvPr>
        </p:nvSpPr>
        <p:spPr>
          <a:xfrm>
            <a:off x="4979288" y="-26507"/>
            <a:ext cx="7212712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8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6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800"/>
                            </p:stCondLst>
                            <p:childTnLst>
                              <p:par>
                                <p:cTn id="7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430757" y="734491"/>
            <a:ext cx="377260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9374" y="1953220"/>
            <a:ext cx="8376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SzPct val="220000"/>
              <a:buBlip>
                <a:blip r:embed="rId3"/>
              </a:buBlip>
            </a:pPr>
            <a:r>
              <a:rPr lang="en-US" sz="36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animated-smurfs-image-00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600" y="2303213"/>
            <a:ext cx="407670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66514" y="3363174"/>
            <a:ext cx="5963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en-U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:\An\Hinh </a:t>
            </a:r>
            <a:r>
              <a:rPr lang="en-US" sz="32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\tranhve.bmp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62510" y="4296994"/>
            <a:ext cx="6267496" cy="1284954"/>
            <a:chOff x="0" y="0"/>
            <a:chExt cx="6267602" cy="1285383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204216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408432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614172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818388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022858"/>
              <a:ext cx="59287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indent="0" algn="l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6" name="Picture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48500" y="80145"/>
              <a:ext cx="5089398" cy="474332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844921" y="131796"/>
              <a:ext cx="422681" cy="629564"/>
            </a:xfrm>
            <a:prstGeom prst="rect">
              <a:avLst/>
            </a:prstGeom>
          </p:spPr>
        </p:pic>
        <p:sp>
          <p:nvSpPr>
            <p:cNvPr id="28" name="Shape 7677"/>
            <p:cNvSpPr/>
            <p:nvPr/>
          </p:nvSpPr>
          <p:spPr>
            <a:xfrm>
              <a:off x="5430774" y="319051"/>
              <a:ext cx="523875" cy="109569"/>
            </a:xfrm>
            <a:custGeom>
              <a:avLst/>
              <a:gdLst/>
              <a:ahLst/>
              <a:cxnLst/>
              <a:rect l="0" t="0" r="0" b="0"/>
              <a:pathLst>
                <a:path w="523875" h="109569">
                  <a:moveTo>
                    <a:pt x="97552" y="619"/>
                  </a:moveTo>
                  <a:cubicBezTo>
                    <a:pt x="99917" y="1238"/>
                    <a:pt x="102044" y="2763"/>
                    <a:pt x="103378" y="5049"/>
                  </a:cubicBezTo>
                  <a:cubicBezTo>
                    <a:pt x="106045" y="9493"/>
                    <a:pt x="104521" y="15335"/>
                    <a:pt x="99949" y="18002"/>
                  </a:cubicBezTo>
                  <a:lnTo>
                    <a:pt x="54011" y="44799"/>
                  </a:lnTo>
                  <a:lnTo>
                    <a:pt x="523875" y="44799"/>
                  </a:lnTo>
                  <a:lnTo>
                    <a:pt x="523875" y="63849"/>
                  </a:lnTo>
                  <a:lnTo>
                    <a:pt x="54229" y="63849"/>
                  </a:lnTo>
                  <a:lnTo>
                    <a:pt x="99949" y="90519"/>
                  </a:lnTo>
                  <a:cubicBezTo>
                    <a:pt x="104521" y="93186"/>
                    <a:pt x="106045" y="99028"/>
                    <a:pt x="103378" y="103474"/>
                  </a:cubicBezTo>
                  <a:cubicBezTo>
                    <a:pt x="100711" y="108045"/>
                    <a:pt x="94869" y="109569"/>
                    <a:pt x="90297" y="106902"/>
                  </a:cubicBezTo>
                  <a:lnTo>
                    <a:pt x="0" y="54324"/>
                  </a:lnTo>
                  <a:lnTo>
                    <a:pt x="90297" y="1619"/>
                  </a:lnTo>
                  <a:cubicBezTo>
                    <a:pt x="92583" y="286"/>
                    <a:pt x="95186" y="0"/>
                    <a:pt x="97552" y="61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9877" y="692450"/>
              <a:ext cx="5089398" cy="500202"/>
            </a:xfrm>
            <a:prstGeom prst="rect">
              <a:avLst/>
            </a:prstGeom>
          </p:spPr>
        </p:pic>
        <p:sp>
          <p:nvSpPr>
            <p:cNvPr id="30" name="Shape 7679"/>
            <p:cNvSpPr/>
            <p:nvPr/>
          </p:nvSpPr>
          <p:spPr>
            <a:xfrm>
              <a:off x="533527" y="686100"/>
              <a:ext cx="5102098" cy="512902"/>
            </a:xfrm>
            <a:custGeom>
              <a:avLst/>
              <a:gdLst/>
              <a:ahLst/>
              <a:cxnLst/>
              <a:rect l="0" t="0" r="0" b="0"/>
              <a:pathLst>
                <a:path w="5102098" h="512902">
                  <a:moveTo>
                    <a:pt x="0" y="512902"/>
                  </a:moveTo>
                  <a:lnTo>
                    <a:pt x="5102098" y="512902"/>
                  </a:lnTo>
                  <a:lnTo>
                    <a:pt x="5102098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hlinkClick r:id="rId8" action="ppaction://hlinksldjump" tooltip="Nhấp chuột vào hình này. Kết thúc Slide khi &quot;Ví dụ&quot; xuất hiện."/>
          </p:cNvPr>
          <p:cNvSpPr txBox="1"/>
          <p:nvPr/>
        </p:nvSpPr>
        <p:spPr>
          <a:xfrm>
            <a:off x="1339330" y="4203075"/>
            <a:ext cx="7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8"/>
          <p:cNvSpPr>
            <a:spLocks noGrp="1"/>
          </p:cNvSpPr>
          <p:nvPr>
            <p:ph type="title"/>
          </p:nvPr>
        </p:nvSpPr>
        <p:spPr>
          <a:xfrm>
            <a:off x="4788073" y="0"/>
            <a:ext cx="7403927" cy="7344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3" presetClass="emph" presetSubtype="6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882016" y="2891724"/>
            <a:ext cx="808261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6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36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 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2016" y="2891724"/>
            <a:ext cx="7809531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2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Programs, Accessories</a:t>
            </a:r>
          </a:p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 </a:t>
            </a:r>
          </a:p>
          <a:p>
            <a:endParaRPr lang="en-US" sz="32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5096" y="2920103"/>
            <a:ext cx="7809531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2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Open Windows Explorer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55095" y="2904491"/>
            <a:ext cx="780953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[Windows]+E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2016" y="2891724"/>
            <a:ext cx="8294483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Windows Explorer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Taskbar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04744"/>
            <a:ext cx="3606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39766" y="728158"/>
            <a:ext cx="955223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5098" y="2933699"/>
            <a:ext cx="57838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32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SzPct val="220000"/>
              <a:buBlip>
                <a:blip r:embed="rId3"/>
              </a:buBlip>
            </a:pP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animated-computer-image-0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3" y="2831613"/>
            <a:ext cx="3071925" cy="29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imated-number-image-004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4" y="993538"/>
            <a:ext cx="1355526" cy="14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7779611" y="3299729"/>
            <a:ext cx="685800" cy="6189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9190" y="2377702"/>
            <a:ext cx="15408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9190" y="2393721"/>
            <a:ext cx="15408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7779607" y="3299727"/>
            <a:ext cx="685800" cy="61890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69189" y="2407317"/>
            <a:ext cx="15408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7779608" y="3287567"/>
            <a:ext cx="685800" cy="61890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969189" y="2413862"/>
            <a:ext cx="15408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6"/>
          <a:stretch>
            <a:fillRect/>
          </a:stretch>
        </p:blipFill>
        <p:spPr>
          <a:xfrm>
            <a:off x="8623575" y="3295079"/>
            <a:ext cx="685800" cy="61890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966504" y="2400266"/>
            <a:ext cx="15408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4543" y="2386092"/>
            <a:ext cx="15408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7" action="ppaction://hlinksldjump" tooltip="Nhấp chuột vào hình này. Kết thúc Slide khi &quot;Cách 6&quot; xuất hiện."/>
          </p:cNvPr>
          <p:cNvSpPr txBox="1"/>
          <p:nvPr/>
        </p:nvSpPr>
        <p:spPr>
          <a:xfrm>
            <a:off x="96243" y="3959874"/>
            <a:ext cx="7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8"/>
          <p:cNvSpPr>
            <a:spLocks noGrp="1"/>
          </p:cNvSpPr>
          <p:nvPr>
            <p:ph type="title"/>
          </p:nvPr>
        </p:nvSpPr>
        <p:spPr>
          <a:xfrm>
            <a:off x="4306776" y="13709"/>
            <a:ext cx="7869723" cy="795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00"/>
                            </p:stCondLst>
                            <p:childTnLst>
                              <p:par>
                                <p:cTn id="86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8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800"/>
                            </p:stCondLst>
                            <p:childTnLst>
                              <p:par>
                                <p:cTn id="14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40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7400"/>
                            </p:stCondLst>
                            <p:childTnLst>
                              <p:par>
                                <p:cTn id="19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000"/>
                            </p:stCondLst>
                            <p:childTnLst>
                              <p:par>
                                <p:cTn id="2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3" grpId="0"/>
      <p:bldP spid="23" grpId="1"/>
      <p:bldP spid="23" grpId="2"/>
      <p:bldP spid="23" grpId="3"/>
      <p:bldP spid="26" grpId="0"/>
      <p:bldP spid="26" grpId="1"/>
      <p:bldP spid="26" grpId="2"/>
      <p:bldP spid="26" grpId="3"/>
      <p:bldP spid="31" grpId="0"/>
      <p:bldP spid="31" grpId="1"/>
      <p:bldP spid="31" grpId="2"/>
      <p:bldP spid="31" grpId="3"/>
      <p:bldP spid="36" grpId="0"/>
      <p:bldP spid="36" grpId="1"/>
      <p:bldP spid="36" grpId="2"/>
      <p:bldP spid="36" grpId="3"/>
      <p:bldP spid="34" grpId="0"/>
      <p:bldP spid="34" grpId="1"/>
      <p:bldP spid="34" grpId="2"/>
      <p:bldP spid="34" grpId="3"/>
      <p:bldP spid="4" grpId="0"/>
      <p:bldP spid="4" grpId="1"/>
      <p:bldP spid="18" grpId="0"/>
      <p:bldP spid="18" grpId="1"/>
      <p:bldP spid="22" grpId="0"/>
      <p:bldP spid="22" grpId="1"/>
      <p:bldP spid="25" grpId="0"/>
      <p:bldP spid="25" grpId="1"/>
      <p:bldP spid="28" grpId="0"/>
      <p:bldP spid="28" grpId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4444" y="805360"/>
            <a:ext cx="948677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(Shortcut)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3" y="2358137"/>
            <a:ext cx="3865226" cy="273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96163" y="1753847"/>
            <a:ext cx="797217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(Icon)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Desktop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6163" y="2920409"/>
            <a:ext cx="797217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85800" indent="-685800">
              <a:buSzPct val="170000"/>
              <a:buBlip>
                <a:blip r:embed="rId4"/>
              </a:buBlip>
            </a:pP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3600" b="1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3" b="7621"/>
          <a:stretch/>
        </p:blipFill>
        <p:spPr bwMode="auto">
          <a:xfrm>
            <a:off x="7269915" y="3596137"/>
            <a:ext cx="1824670" cy="232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85" y="4220781"/>
            <a:ext cx="2386495" cy="2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658773" y="4113976"/>
            <a:ext cx="2808660" cy="2377675"/>
            <a:chOff x="4709573" y="4073130"/>
            <a:chExt cx="2808660" cy="2377675"/>
          </a:xfrm>
        </p:grpSpPr>
        <p:pic>
          <p:nvPicPr>
            <p:cNvPr id="1036" name="Picture 12" descr="animated-mickey-mouse-and-minnie-mouse-image-006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58038" y="4799805"/>
              <a:ext cx="1560195" cy="165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Callout 6"/>
            <p:cNvSpPr/>
            <p:nvPr/>
          </p:nvSpPr>
          <p:spPr>
            <a:xfrm>
              <a:off x="4709573" y="4073130"/>
              <a:ext cx="1778000" cy="760759"/>
            </a:xfrm>
            <a:prstGeom prst="wedgeEllipseCallout">
              <a:avLst>
                <a:gd name="adj1" fmla="val 33708"/>
                <a:gd name="adj2" fmla="val 85872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Shortcut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hlinkClick r:id="rId8" action="ppaction://hlinksldjump" tooltip="Nhấp chuột vào hình này. Kết thúc Slide khi &quot;Các hình&quot; xuất hiện."/>
          </p:cNvPr>
          <p:cNvSpPr txBox="1"/>
          <p:nvPr/>
        </p:nvSpPr>
        <p:spPr>
          <a:xfrm>
            <a:off x="0" y="3412852"/>
            <a:ext cx="745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6252228" y="0"/>
            <a:ext cx="5928989" cy="832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8"/>
          <p:cNvSpPr>
            <a:spLocks noGrp="1"/>
          </p:cNvSpPr>
          <p:nvPr>
            <p:ph type="title"/>
          </p:nvPr>
        </p:nvSpPr>
        <p:spPr>
          <a:xfrm>
            <a:off x="7624292" y="0"/>
            <a:ext cx="4567707" cy="9949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2833" y="1450854"/>
            <a:ext cx="10655121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00" y="2149769"/>
            <a:ext cx="6930235" cy="450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3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8"/>
          <p:cNvSpPr txBox="1">
            <a:spLocks/>
          </p:cNvSpPr>
          <p:nvPr/>
        </p:nvSpPr>
        <p:spPr>
          <a:xfrm>
            <a:off x="7624292" y="0"/>
            <a:ext cx="4567707" cy="850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306" y="1193278"/>
            <a:ext cx="1142356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(Address bar)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Garden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Fruits.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96" y="2434792"/>
            <a:ext cx="6332887" cy="418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16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13477</TotalTime>
  <Words>539</Words>
  <Application>Microsoft Office PowerPoint</Application>
  <PresentationFormat>Widescreen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UTM Duepuntozero</vt:lpstr>
      <vt:lpstr>Wingdings</vt:lpstr>
      <vt:lpstr>IC3 Spark</vt:lpstr>
      <vt:lpstr>Luyện tập tin học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Hoạt động: Em có biết</vt:lpstr>
      <vt:lpstr>Câu hỏi ôn luyện</vt:lpstr>
      <vt:lpstr>PowerPoint Presentation</vt:lpstr>
      <vt:lpstr>Hoạt động: Thực hành</vt:lpstr>
      <vt:lpstr>Hoạt động: Thực hành</vt:lpstr>
      <vt:lpstr>Hoạt động: Thực hành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254</cp:revision>
  <dcterms:created xsi:type="dcterms:W3CDTF">2017-11-01T03:28:55Z</dcterms:created>
  <dcterms:modified xsi:type="dcterms:W3CDTF">2018-08-06T04:37:28Z</dcterms:modified>
</cp:coreProperties>
</file>