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84" r:id="rId3"/>
    <p:sldId id="276" r:id="rId4"/>
    <p:sldId id="274" r:id="rId5"/>
    <p:sldId id="277" r:id="rId6"/>
    <p:sldId id="259" r:id="rId7"/>
    <p:sldId id="269" r:id="rId8"/>
    <p:sldId id="279" r:id="rId9"/>
    <p:sldId id="282" r:id="rId10"/>
    <p:sldId id="256" r:id="rId11"/>
    <p:sldId id="261" r:id="rId12"/>
    <p:sldId id="262" r:id="rId13"/>
    <p:sldId id="263" r:id="rId14"/>
    <p:sldId id="264" r:id="rId15"/>
    <p:sldId id="283" r:id="rId16"/>
    <p:sldId id="266" r:id="rId17"/>
    <p:sldId id="268" r:id="rId18"/>
    <p:sldId id="278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E5D"/>
    <a:srgbClr val="F2B800"/>
    <a:srgbClr val="95B6D2"/>
    <a:srgbClr val="DA8342"/>
    <a:srgbClr val="DD8E50"/>
    <a:srgbClr val="D26C73"/>
    <a:srgbClr val="AB9B45"/>
    <a:srgbClr val="DD8F95"/>
    <a:srgbClr val="E5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3947" autoAdjust="0"/>
  </p:normalViewPr>
  <p:slideViewPr>
    <p:cSldViewPr snapToGrid="0">
      <p:cViewPr varScale="1">
        <p:scale>
          <a:sx n="79" d="100"/>
          <a:sy n="79" d="100"/>
        </p:scale>
        <p:origin x="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9E542-6054-43E5-93DB-420F8160953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1198D-8360-4C5F-9CF0-26D6FA9E5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2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2,3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1198D-8360-4C5F-9CF0-26D6FA9E5B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3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2,3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1198D-8360-4C5F-9CF0-26D6FA9E5B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2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1198D-8360-4C5F-9CF0-26D6FA9E5B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83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3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66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2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9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27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7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4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8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8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0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3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5D5BC-77DB-4463-BAB5-DC85AE967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1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2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.emf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5.emf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3.emf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.emf"/><Relationship Id="rId17" Type="http://schemas.openxmlformats.org/officeDocument/2006/relationships/image" Target="../media/image27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5.emf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.emf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3.emf"/><Relationship Id="rId10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5.emf"/><Relationship Id="rId5" Type="http://schemas.microsoft.com/office/2007/relationships/hdphoto" Target="../media/hdphoto2.wdp"/><Relationship Id="rId10" Type="http://schemas.openxmlformats.org/officeDocument/2006/relationships/image" Target="../media/image3.emf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emf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12" Type="http://schemas.openxmlformats.org/officeDocument/2006/relationships/image" Target="../media/image3.emf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7.jp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3.emf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7.jp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208"/>
            <a:ext cx="12191999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1476">
              <a:defRPr/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GÒ VẤP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82B89B-E567-473C-9058-1D40D817A063}"/>
              </a:ext>
            </a:extLst>
          </p:cNvPr>
          <p:cNvSpPr txBox="1"/>
          <p:nvPr/>
        </p:nvSpPr>
        <p:spPr>
          <a:xfrm>
            <a:off x="580768" y="646333"/>
            <a:ext cx="108986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 VIỆT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ĐIỂM: BỐ MẸ YÊU THƯƠNG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 – TIẾT 5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897729"/>
            <a:ext cx="12191999" cy="29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146">
        <p15:prstTrans prst="peelOff"/>
      </p:transition>
    </mc:Choice>
    <mc:Fallback xmlns="">
      <p:transition spd="slow" advClick="0" advTm="141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6221488" y="2307643"/>
            <a:ext cx="3407114" cy="4343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60264" y="2775905"/>
            <a:ext cx="32077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ED7D31"/>
                </a:solidFill>
              </a:rPr>
              <a:t>Trên đường đi, </a:t>
            </a:r>
          </a:p>
          <a:p>
            <a:pPr algn="ctr"/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cô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ai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63863" y="4124769"/>
            <a:ext cx="2864159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Cô bé đã gặp 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thầy thuốc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724" y="1567093"/>
            <a:ext cx="6309907" cy="107298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220762" y="-167666"/>
            <a:ext cx="4257656" cy="1935667"/>
            <a:chOff x="4262863" y="-464108"/>
            <a:chExt cx="4257656" cy="19356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7500" l="31149" r="68925"/>
                      </a14:imgEffect>
                    </a14:imgLayer>
                  </a14:imgProps>
                </a:ext>
              </a:extLst>
            </a:blip>
            <a:srcRect l="30872" r="31192"/>
            <a:stretch/>
          </p:blipFill>
          <p:spPr>
            <a:xfrm>
              <a:off x="4262863" y="-464108"/>
              <a:ext cx="4257656" cy="193566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561703" y="325263"/>
              <a:ext cx="36599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kern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Kể</a:t>
              </a:r>
              <a:r>
                <a:rPr lang="en-US" sz="4000" b="1" kern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000" b="1" kern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trước</a:t>
              </a:r>
              <a:r>
                <a:rPr lang="en-US" sz="4000" b="1" kern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000" b="1" kern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lớp</a:t>
              </a:r>
              <a:endParaRPr 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23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0"/>
    </mc:Choice>
    <mc:Fallback xmlns="">
      <p:transition spd="slow" advTm="3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74987" y="2953285"/>
            <a:ext cx="4363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Coâ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beù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laøm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gì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khi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tìm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</a:p>
          <a:p>
            <a:pPr lvl="0" algn="ctr"/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ñöôïc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boâng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3200" b="1" kern="0" dirty="0" err="1" smtClean="0">
                <a:solidFill>
                  <a:schemeClr val="accent2"/>
                </a:solidFill>
                <a:latin typeface="VNI-Avo" pitchFamily="2" charset="0"/>
              </a:rPr>
              <a:t>hoa</a:t>
            </a:r>
            <a:r>
              <a:rPr lang="en-US" sz="3200" b="1" kern="0" dirty="0" smtClean="0">
                <a:solidFill>
                  <a:schemeClr val="accent2"/>
                </a:solidFill>
                <a:latin typeface="VNI-Avo" pitchFamily="2" charset="0"/>
              </a:rPr>
              <a:t>?</a:t>
            </a:r>
            <a:endParaRPr lang="en-US" sz="3200" b="1" kern="0" dirty="0">
              <a:solidFill>
                <a:schemeClr val="accent2"/>
              </a:solidFill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723941" y="2302010"/>
            <a:ext cx="3170677" cy="391454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27313" y="4239502"/>
            <a:ext cx="3658947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Xé từng cánh hoa 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thành nhiều sợi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481" y="1600953"/>
            <a:ext cx="6309907" cy="10729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220762" y="-167666"/>
            <a:ext cx="4257656" cy="1935667"/>
            <a:chOff x="4262863" y="-464108"/>
            <a:chExt cx="4257656" cy="19356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7500" l="31149" r="68925"/>
                      </a14:imgEffect>
                    </a14:imgLayer>
                  </a14:imgProps>
                </a:ext>
              </a:extLst>
            </a:blip>
            <a:srcRect l="30872" r="31192"/>
            <a:stretch/>
          </p:blipFill>
          <p:spPr>
            <a:xfrm>
              <a:off x="4262863" y="-464108"/>
              <a:ext cx="4257656" cy="193566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561703" y="325263"/>
              <a:ext cx="36599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kern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Kể</a:t>
              </a:r>
              <a:r>
                <a:rPr lang="en-US" sz="4000" b="1" kern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000" b="1" kern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trước</a:t>
              </a:r>
              <a:r>
                <a:rPr lang="en-US" sz="4000" b="1" kern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000" b="1" kern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iny" panose="02000903060500060000" pitchFamily="2" charset="0"/>
                </a:rPr>
                <a:t>lớp</a:t>
              </a:r>
              <a:endParaRPr 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22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5"/>
    </mc:Choice>
    <mc:Fallback xmlns="">
      <p:transition spd="slow" advTm="30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17265" y="2815699"/>
            <a:ext cx="4363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cô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ED7D31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413" y="2884602"/>
            <a:ext cx="3884452" cy="287183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2989" y="4019795"/>
            <a:ext cx="3605069" cy="173664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0000"/>
                </a:solidFill>
              </a:rPr>
              <a:t>Mẹ tươi cười, khỏe mạnh 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đón cô bé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459" y="1566160"/>
            <a:ext cx="6309907" cy="1072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115" y="-175959"/>
            <a:ext cx="4261473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6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0"/>
    </mc:Choice>
    <mc:Fallback xmlns="">
      <p:transition spd="slow" advTm="2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86768" y="2672815"/>
            <a:ext cx="4871208" cy="3897620"/>
            <a:chOff x="2783656" y="2205736"/>
            <a:chExt cx="5883046" cy="43607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152" b="98788" l="2834" r="98381">
                          <a14:foregroundMark x1="93522" y1="6970" x2="77733" y2="13939"/>
                          <a14:foregroundMark x1="6073" y1="7879" x2="8097" y2="40303"/>
                          <a14:foregroundMark x1="4453" y1="6364" x2="28340" y2="16364"/>
                          <a14:foregroundMark x1="4049" y1="9091" x2="4453" y2="43333"/>
                          <a14:foregroundMark x1="38462" y1="35152" x2="38866" y2="71515"/>
                          <a14:foregroundMark x1="93927" y1="9394" x2="86235" y2="13333"/>
                          <a14:foregroundMark x1="4453" y1="5758" x2="12955" y2="6061"/>
                        </a14:backgroundRemoval>
                      </a14:imgEffect>
                    </a14:imgLayer>
                  </a14:imgProps>
                </a:ext>
              </a:extLst>
            </a:blip>
            <a:srcRect l="3734" t="3042" r="2132" b="1233"/>
            <a:stretch/>
          </p:blipFill>
          <p:spPr>
            <a:xfrm rot="16200000">
              <a:off x="3212337" y="1910189"/>
              <a:ext cx="2143661" cy="292210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32" b="98137" l="3557" r="100000"/>
                      </a14:imgEffect>
                    </a14:imgLayer>
                  </a14:imgProps>
                </a:ext>
              </a:extLst>
            </a:blip>
            <a:srcRect l="4226" t="1289" b="1830"/>
            <a:stretch/>
          </p:blipFill>
          <p:spPr>
            <a:xfrm rot="16200000">
              <a:off x="6076025" y="1898244"/>
              <a:ext cx="2237336" cy="2852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5870" y1="6769" x2="56884" y2="21538"/>
                          <a14:foregroundMark x1="80072" y1="7077" x2="52174" y2="7077"/>
                          <a14:foregroundMark x1="77174" y1="4308" x2="62681" y2="4615"/>
                          <a14:foregroundMark x1="85870" y1="47692" x2="84783" y2="93538"/>
                          <a14:foregroundMark x1="90942" y1="66769" x2="96739" y2="76923"/>
                          <a14:foregroundMark x1="93478" y1="79077" x2="89855" y2="88615"/>
                          <a14:foregroundMark x1="93116" y1="67077" x2="96014" y2="68615"/>
                          <a14:foregroundMark x1="87681" y1="67692" x2="87319" y2="92615"/>
                          <a14:foregroundMark x1="79348" y1="68615" x2="79348" y2="88923"/>
                          <a14:foregroundMark x1="81159" y1="69231" x2="82246" y2="84615"/>
                          <a14:foregroundMark x1="80435" y1="4000" x2="88768" y2="6154"/>
                          <a14:foregroundMark x1="5797" y1="70154" x2="7246" y2="95692"/>
                          <a14:foregroundMark x1="80435" y1="91385" x2="66304" y2="95385"/>
                          <a14:foregroundMark x1="84058" y1="94462" x2="84420" y2="98462"/>
                          <a14:foregroundMark x1="82971" y1="98154" x2="64855" y2="98154"/>
                          <a14:backgroundMark x1="71014" y1="99077" x2="85145" y2="990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068792" y="3850594"/>
              <a:ext cx="2430753" cy="30010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62" b="98462" l="1984" r="98016">
                          <a14:foregroundMark x1="93651" y1="52923" x2="93651" y2="72615"/>
                          <a14:foregroundMark x1="73810" y1="62769" x2="65079" y2="89231"/>
                          <a14:foregroundMark x1="73810" y1="96308" x2="65079" y2="96615"/>
                          <a14:foregroundMark x1="75000" y1="97538" x2="62698" y2="97538"/>
                        </a14:backgroundRemoval>
                      </a14:imgEffect>
                    </a14:imgLayer>
                  </a14:imgProps>
                </a:ext>
              </a:extLst>
            </a:blip>
            <a:srcRect l="2387" t="3024" r="1974" b="1632"/>
            <a:stretch/>
          </p:blipFill>
          <p:spPr>
            <a:xfrm rot="16200000">
              <a:off x="6185397" y="4035484"/>
              <a:ext cx="2110289" cy="2852320"/>
            </a:xfrm>
            <a:prstGeom prst="rect">
              <a:avLst/>
            </a:prstGeom>
          </p:spPr>
        </p:pic>
      </p:grpSp>
      <p:pic>
        <p:nvPicPr>
          <p:cNvPr id="11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1"/>
          <a:srcRect r="26693"/>
          <a:stretch/>
        </p:blipFill>
        <p:spPr>
          <a:xfrm>
            <a:off x="40111" y="356135"/>
            <a:ext cx="1983972" cy="727115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18" y="4821845"/>
            <a:ext cx="2979923" cy="170417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747320" y="2831644"/>
            <a:ext cx="3460320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1.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Ñuùng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noäi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dung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47319" y="3640867"/>
            <a:ext cx="34824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Söû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duïng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aùnh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maét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cöû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chæ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,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gioïng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ñieäu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37" b="878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5208" y="623565"/>
            <a:ext cx="1804789" cy="11472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9739" y="1646717"/>
            <a:ext cx="6309907" cy="107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7003" y="-29970"/>
            <a:ext cx="425537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3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93">
        <p15:prstTrans prst="peelOff"/>
      </p:transition>
    </mc:Choice>
    <mc:Fallback xmlns="">
      <p:transition spd="slow" advTm="23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A9768B-BAD5-40E6-93A6-2E6AD5CB8780}"/>
              </a:ext>
            </a:extLst>
          </p:cNvPr>
          <p:cNvSpPr/>
          <p:nvPr/>
        </p:nvSpPr>
        <p:spPr>
          <a:xfrm>
            <a:off x="1915299" y="1297460"/>
            <a:ext cx="83284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1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261">
        <p15:prstTrans prst="peelOff"/>
      </p:transition>
    </mc:Choice>
    <mc:Fallback xmlns="">
      <p:transition spd="slow" advClick="0" advTm="62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86768" y="2672815"/>
            <a:ext cx="4871208" cy="3897620"/>
            <a:chOff x="2783656" y="2205736"/>
            <a:chExt cx="5883046" cy="43607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152" b="98788" l="2834" r="98381">
                          <a14:foregroundMark x1="93522" y1="6970" x2="77733" y2="13939"/>
                          <a14:foregroundMark x1="6073" y1="7879" x2="8097" y2="40303"/>
                          <a14:foregroundMark x1="4453" y1="6364" x2="28340" y2="16364"/>
                          <a14:foregroundMark x1="4049" y1="9091" x2="4453" y2="43333"/>
                          <a14:foregroundMark x1="38462" y1="35152" x2="38866" y2="71515"/>
                          <a14:foregroundMark x1="93927" y1="9394" x2="86235" y2="13333"/>
                          <a14:foregroundMark x1="4453" y1="5758" x2="12955" y2="6061"/>
                        </a14:backgroundRemoval>
                      </a14:imgEffect>
                    </a14:imgLayer>
                  </a14:imgProps>
                </a:ext>
              </a:extLst>
            </a:blip>
            <a:srcRect l="3734" t="3042" r="2132" b="1233"/>
            <a:stretch/>
          </p:blipFill>
          <p:spPr>
            <a:xfrm rot="16200000">
              <a:off x="3212337" y="1910189"/>
              <a:ext cx="2143661" cy="292210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32" b="98137" l="3557" r="100000"/>
                      </a14:imgEffect>
                    </a14:imgLayer>
                  </a14:imgProps>
                </a:ext>
              </a:extLst>
            </a:blip>
            <a:srcRect l="4226" t="1289" b="1830"/>
            <a:stretch/>
          </p:blipFill>
          <p:spPr>
            <a:xfrm rot="16200000">
              <a:off x="6076025" y="1898244"/>
              <a:ext cx="2237336" cy="2852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5870" y1="6769" x2="56884" y2="21538"/>
                          <a14:foregroundMark x1="80072" y1="7077" x2="52174" y2="7077"/>
                          <a14:foregroundMark x1="77174" y1="4308" x2="62681" y2="4615"/>
                          <a14:foregroundMark x1="85870" y1="47692" x2="84783" y2="93538"/>
                          <a14:foregroundMark x1="90942" y1="66769" x2="96739" y2="76923"/>
                          <a14:foregroundMark x1="93478" y1="79077" x2="89855" y2="88615"/>
                          <a14:foregroundMark x1="93116" y1="67077" x2="96014" y2="68615"/>
                          <a14:foregroundMark x1="87681" y1="67692" x2="87319" y2="92615"/>
                          <a14:foregroundMark x1="79348" y1="68615" x2="79348" y2="88923"/>
                          <a14:foregroundMark x1="81159" y1="69231" x2="82246" y2="84615"/>
                          <a14:foregroundMark x1="80435" y1="4000" x2="88768" y2="6154"/>
                          <a14:foregroundMark x1="5797" y1="70154" x2="7246" y2="95692"/>
                          <a14:foregroundMark x1="80435" y1="91385" x2="66304" y2="95385"/>
                          <a14:foregroundMark x1="84058" y1="94462" x2="84420" y2="98462"/>
                          <a14:foregroundMark x1="82971" y1="98154" x2="64855" y2="98154"/>
                          <a14:backgroundMark x1="71014" y1="99077" x2="85145" y2="990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068792" y="3850594"/>
              <a:ext cx="2430753" cy="30010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62" b="98462" l="1984" r="98016">
                          <a14:foregroundMark x1="93651" y1="52923" x2="93651" y2="72615"/>
                          <a14:foregroundMark x1="73810" y1="62769" x2="65079" y2="89231"/>
                          <a14:foregroundMark x1="73810" y1="96308" x2="65079" y2="96615"/>
                          <a14:foregroundMark x1="75000" y1="97538" x2="62698" y2="97538"/>
                        </a14:backgroundRemoval>
                      </a14:imgEffect>
                    </a14:imgLayer>
                  </a14:imgProps>
                </a:ext>
              </a:extLst>
            </a:blip>
            <a:srcRect l="2387" t="3024" r="1974" b="1632"/>
            <a:stretch/>
          </p:blipFill>
          <p:spPr>
            <a:xfrm rot="16200000">
              <a:off x="6185397" y="4035484"/>
              <a:ext cx="2110289" cy="2852320"/>
            </a:xfrm>
            <a:prstGeom prst="rect">
              <a:avLst/>
            </a:prstGeom>
          </p:spPr>
        </p:pic>
      </p:grpSp>
      <p:pic>
        <p:nvPicPr>
          <p:cNvPr id="11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1"/>
          <a:srcRect r="26693"/>
          <a:stretch/>
        </p:blipFill>
        <p:spPr>
          <a:xfrm>
            <a:off x="40111" y="356135"/>
            <a:ext cx="1983972" cy="727115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747320" y="2831644"/>
            <a:ext cx="3460320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1. Đúng nội dung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47320" y="3640867"/>
            <a:ext cx="346032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2. Sử dụng ánh mắt, 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cử chỉ, giọng điệu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37" b="878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5208" y="623565"/>
            <a:ext cx="1804789" cy="1147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53" y="4858713"/>
            <a:ext cx="2168095" cy="15265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4806" y="1584361"/>
            <a:ext cx="6309907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6233" y="227152"/>
            <a:ext cx="3392625" cy="15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340">
        <p15:prstTrans prst="peelOff"/>
      </p:transition>
    </mc:Choice>
    <mc:Fallback xmlns="">
      <p:transition spd="slow" advTm="20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54965" y="3163778"/>
            <a:ext cx="7345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804" y="1828276"/>
            <a:ext cx="6309907" cy="1072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019" y="0"/>
            <a:ext cx="4261473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6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6"/>
    </mc:Choice>
    <mc:Fallback xmlns="">
      <p:transition spd="slow" advTm="4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478DA8-7A29-452C-A0AA-DFE9E85B5B27}"/>
              </a:ext>
            </a:extLst>
          </p:cNvPr>
          <p:cNvSpPr txBox="1"/>
          <p:nvPr/>
        </p:nvSpPr>
        <p:spPr>
          <a:xfrm>
            <a:off x="0" y="0"/>
            <a:ext cx="1219200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? 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+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3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2974">
        <p15:prstTrans prst="peelOff"/>
      </p:transition>
    </mc:Choice>
    <mc:Fallback xmlns="">
      <p:transition spd="slow" advClick="0" advTm="329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294" y="2398686"/>
            <a:ext cx="98154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p:transition spd="slow" advTm="13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32" y="413776"/>
            <a:ext cx="4243184" cy="5956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509" y="515807"/>
            <a:ext cx="4103700" cy="5752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E62ECA-9AB4-4B4F-837A-804A73F11A2D}"/>
              </a:ext>
            </a:extLst>
          </p:cNvPr>
          <p:cNvSpPr txBox="1"/>
          <p:nvPr/>
        </p:nvSpPr>
        <p:spPr>
          <a:xfrm>
            <a:off x="7658100" y="2247900"/>
            <a:ext cx="217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5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84">
        <p15:prstTrans prst="peelOff"/>
      </p:transition>
    </mc:Choice>
    <mc:Fallback xmlns="">
      <p:transition spd="slow" advClick="0" advTm="6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3006" y="1007242"/>
            <a:ext cx="82048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924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963">
        <p15:prstTrans prst="peelOff"/>
      </p:transition>
    </mc:Choice>
    <mc:Fallback xmlns="">
      <p:transition spd="slow" advClick="0" advTm="14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1611" y="2211859"/>
            <a:ext cx="5597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09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911">
        <p15:prstTrans prst="peelOff"/>
      </p:transition>
    </mc:Choice>
    <mc:Fallback xmlns="">
      <p:transition spd="slow" advClick="0" advTm="149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3182120" y="1767566"/>
            <a:ext cx="2143661" cy="2922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6161852" y="1745683"/>
            <a:ext cx="2237336" cy="2852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009053" y="3760087"/>
            <a:ext cx="2430753" cy="3001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6225375" y="3919495"/>
            <a:ext cx="2110289" cy="2852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36156" y="1415153"/>
            <a:ext cx="4272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Bản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1"/>
          <a:srcRect r="26693"/>
          <a:stretch/>
        </p:blipFill>
        <p:spPr>
          <a:xfrm>
            <a:off x="6627" y="73527"/>
            <a:ext cx="3001617" cy="110007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8244" y="676076"/>
            <a:ext cx="630990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1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0392">
        <p15:prstTrans prst="peelOff"/>
      </p:transition>
    </mc:Choice>
    <mc:Fallback xmlns="">
      <p:transition spd="slow" advTm="110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2310370" y="1930579"/>
            <a:ext cx="2143661" cy="2922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5174058" y="1918634"/>
            <a:ext cx="2237336" cy="2852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166825" y="3870984"/>
            <a:ext cx="2430753" cy="3001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5283430" y="4055874"/>
            <a:ext cx="2110289" cy="2852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5791" y="1760488"/>
            <a:ext cx="4272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Bản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/>
          <a:srcRect r="26693"/>
          <a:stretch/>
        </p:blipFill>
        <p:spPr>
          <a:xfrm>
            <a:off x="6627" y="73527"/>
            <a:ext cx="3001617" cy="110007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921486" y="3005305"/>
            <a:ext cx="2643809" cy="1610140"/>
            <a:chOff x="9062863" y="3139288"/>
            <a:chExt cx="2643809" cy="1610140"/>
          </a:xfrm>
        </p:grpSpPr>
        <p:sp>
          <p:nvSpPr>
            <p:cNvPr id="20" name="Cloud Callout 19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5" y="4894788"/>
            <a:ext cx="1692086" cy="1692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4458" y="1072325"/>
            <a:ext cx="6309907" cy="1072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6873" y="-80584"/>
            <a:ext cx="3097036" cy="1408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7570">
        <p15:prstTrans prst="peelOff"/>
      </p:transition>
    </mc:Choice>
    <mc:Fallback xmlns="">
      <p:transition spd="slow" advTm="97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8995" y="1210962"/>
            <a:ext cx="73028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120">
        <p15:prstTrans prst="peelOff"/>
      </p:transition>
    </mc:Choice>
    <mc:Fallback xmlns="">
      <p:transition spd="slow" advClick="0" advTm="61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2310370" y="1930579"/>
            <a:ext cx="2143661" cy="2922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5174058" y="1918634"/>
            <a:ext cx="2237336" cy="2852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166825" y="3870984"/>
            <a:ext cx="2430753" cy="3001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5283430" y="4055874"/>
            <a:ext cx="2110289" cy="2852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5791" y="1760488"/>
            <a:ext cx="4272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Bản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/>
          <a:srcRect r="26693"/>
          <a:stretch/>
        </p:blipFill>
        <p:spPr>
          <a:xfrm>
            <a:off x="6627" y="73527"/>
            <a:ext cx="3001617" cy="110007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598957" y="2434281"/>
            <a:ext cx="4485952" cy="3364315"/>
            <a:chOff x="9062863" y="2279297"/>
            <a:chExt cx="4270513" cy="3268724"/>
          </a:xfrm>
        </p:grpSpPr>
        <p:sp>
          <p:nvSpPr>
            <p:cNvPr id="20" name="Cloud Callout 19"/>
            <p:cNvSpPr/>
            <p:nvPr/>
          </p:nvSpPr>
          <p:spPr>
            <a:xfrm>
              <a:off x="9062863" y="2279297"/>
              <a:ext cx="4084968" cy="3106308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062863" y="2527801"/>
              <a:ext cx="4270513" cy="3020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14350" indent="-514350" algn="ctr">
                <a:buAutoNum type="arabicPeriod"/>
              </a:pPr>
              <a:r>
                <a:rPr lang="en-US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endPara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từng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cử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điệu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giọng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algn="ctr"/>
              <a:r>
                <a:rPr lang="en-US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endPara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5" y="4894788"/>
            <a:ext cx="1692086" cy="1692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4458" y="1072325"/>
            <a:ext cx="6309907" cy="1072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6873" y="-80584"/>
            <a:ext cx="3097036" cy="1408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30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537">
        <p15:prstTrans prst="peelOff"/>
      </p:transition>
    </mc:Choice>
    <mc:Fallback xmlns="">
      <p:transition spd="slow" advTm="17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6277017" y="2103338"/>
            <a:ext cx="3232861" cy="44068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30580" y="2690324"/>
            <a:ext cx="28696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ED7D31"/>
                </a:solidFill>
                <a:latin typeface="Arial" panose="020B0604020202020204" pitchFamily="34" charset="0"/>
              </a:rPr>
              <a:t>Cô bé lo lắng </a:t>
            </a:r>
          </a:p>
          <a:p>
            <a:pPr algn="ctr"/>
            <a:r>
              <a:rPr lang="en-US" sz="3200" b="1">
                <a:solidFill>
                  <a:srgbClr val="ED7D31"/>
                </a:solidFill>
                <a:latin typeface="Arial" panose="020B0604020202020204" pitchFamily="34" charset="0"/>
              </a:rPr>
              <a:t>về điều gì?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69647" y="3926806"/>
            <a:ext cx="2651037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Mẹ cô bé 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</a:rPr>
              <a:t>bị bệnh nặng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636" y="1537703"/>
            <a:ext cx="6309907" cy="1072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543" y="-217720"/>
            <a:ext cx="4261473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7"/>
    </mc:Choice>
    <mc:Fallback xmlns="">
      <p:transition spd="slow" advTm="4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9.9|23.5|2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4|1.8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368</Words>
  <Application>Microsoft Office PowerPoint</Application>
  <PresentationFormat>Widescreen</PresentationFormat>
  <Paragraphs>66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Coiny</vt:lpstr>
      <vt:lpstr>Times New Roman</vt:lpstr>
      <vt:lpstr>VNI-Avo</vt:lpstr>
      <vt:lpstr>等线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85</cp:revision>
  <dcterms:created xsi:type="dcterms:W3CDTF">2021-07-13T13:59:12Z</dcterms:created>
  <dcterms:modified xsi:type="dcterms:W3CDTF">2021-10-13T10:28:50Z</dcterms:modified>
</cp:coreProperties>
</file>