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707-8823-4970-A8B3-DD8EA2FCEB89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56E5-73FE-4692-ACB5-EF5816DBD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31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707-8823-4970-A8B3-DD8EA2FCEB89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56E5-73FE-4692-ACB5-EF5816DBD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99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707-8823-4970-A8B3-DD8EA2FCEB89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56E5-73FE-4692-ACB5-EF5816DBD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754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707-8823-4970-A8B3-DD8EA2FCEB89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56E5-73FE-4692-ACB5-EF5816DBD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628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707-8823-4970-A8B3-DD8EA2FCEB89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56E5-73FE-4692-ACB5-EF5816DBD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735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707-8823-4970-A8B3-DD8EA2FCEB89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56E5-73FE-4692-ACB5-EF5816DBD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712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707-8823-4970-A8B3-DD8EA2FCEB89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56E5-73FE-4692-ACB5-EF5816DBD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247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707-8823-4970-A8B3-DD8EA2FCEB89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56E5-73FE-4692-ACB5-EF5816DBD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913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707-8823-4970-A8B3-DD8EA2FCEB89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56E5-73FE-4692-ACB5-EF5816DBD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373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707-8823-4970-A8B3-DD8EA2FCEB89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56E5-73FE-4692-ACB5-EF5816DBD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41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1707-8823-4970-A8B3-DD8EA2FCEB89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56E5-73FE-4692-ACB5-EF5816DBD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954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61707-8823-4970-A8B3-DD8EA2FCEB89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256E5-73FE-4692-ACB5-EF5816DBD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432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0465" y="225928"/>
            <a:ext cx="57533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BULLETS AND NUMBERING</a:t>
            </a:r>
            <a:endParaRPr lang="vi-VN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NHTRI\Videos\output\FormatFactory Ghi hình màn hình20210907_184208 00_00_00-00_00_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640960" cy="573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09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1216" y="692696"/>
            <a:ext cx="5349280" cy="720080"/>
          </a:xfrm>
        </p:spPr>
        <p:txBody>
          <a:bodyPr>
            <a:normAutofit fontScale="90000"/>
          </a:bodyPr>
          <a:lstStyle/>
          <a:p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s-ES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xoá 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Bullet</a:t>
            </a:r>
            <a:r>
              <a:rPr lang="vi-VN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Numbering</a:t>
            </a:r>
            <a:endParaRPr lang="vi-VN" sz="2800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170" y="169476"/>
            <a:ext cx="48760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BULLETS AND NUMBERING</a:t>
            </a:r>
            <a:endParaRPr lang="vi-VN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504" y="1124744"/>
            <a:ext cx="66967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r>
              <a:rPr lang="es-E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1: Quét khối chọn danh sách từ cần xoá</a:t>
            </a:r>
            <a: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4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MINHTRI\Videos\output\FormatFactory Ghi hình màn hình20210907_204622 00_00_00-00_00_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9416"/>
            <a:ext cx="8496944" cy="507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1216" y="692696"/>
            <a:ext cx="5349280" cy="720080"/>
          </a:xfrm>
        </p:spPr>
        <p:txBody>
          <a:bodyPr>
            <a:normAutofit fontScale="90000"/>
          </a:bodyPr>
          <a:lstStyle/>
          <a:p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s-ES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xoá 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Bullet</a:t>
            </a:r>
            <a:r>
              <a:rPr lang="vi-VN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Numbering</a:t>
            </a:r>
            <a:endParaRPr lang="vi-VN" sz="2800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170" y="169476"/>
            <a:ext cx="48760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BULLETS AND NUMBERING</a:t>
            </a:r>
            <a:endParaRPr lang="vi-VN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504" y="1196752"/>
            <a:ext cx="44644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r>
              <a:rPr lang="es-E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Nhấp chọn thẻ Home.</a:t>
            </a:r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endParaRPr lang="vi-VN" sz="2400" b="1">
              <a:solidFill>
                <a:srgbClr val="00B050"/>
              </a:solidFill>
            </a:endParaRPr>
          </a:p>
        </p:txBody>
      </p:sp>
      <p:pic>
        <p:nvPicPr>
          <p:cNvPr id="6146" name="Picture 2" descr="C:\Users\MINHTRI\Videos\output\FormatFactory Ghi hình màn hình20210907_204932 00_00_00-00_00_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844"/>
            <a:ext cx="8352928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6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1216" y="692696"/>
            <a:ext cx="5349280" cy="720080"/>
          </a:xfrm>
        </p:spPr>
        <p:txBody>
          <a:bodyPr>
            <a:normAutofit fontScale="90000"/>
          </a:bodyPr>
          <a:lstStyle/>
          <a:p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s-ES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xoá 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Bullet</a:t>
            </a:r>
            <a:r>
              <a:rPr lang="vi-VN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Numbering</a:t>
            </a:r>
            <a:endParaRPr lang="vi-VN" sz="2800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170" y="169476"/>
            <a:ext cx="48760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BULLETS AND NUMBERING</a:t>
            </a:r>
            <a:endParaRPr lang="vi-VN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504" y="1268760"/>
            <a:ext cx="87129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r>
              <a:rPr lang="es-E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E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 nhóm Paragraph, nhấp chọn vào mũi tên xuống ở công cụ Bullets hoặc Numbering.</a:t>
            </a:r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endParaRPr lang="vi-VN" sz="2400" b="1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818031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1840" y="4797152"/>
            <a:ext cx="2232248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2843808" y="2564904"/>
            <a:ext cx="432048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1619672" y="2564904"/>
            <a:ext cx="432048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59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1216" y="692696"/>
            <a:ext cx="5349280" cy="720080"/>
          </a:xfrm>
        </p:spPr>
        <p:txBody>
          <a:bodyPr>
            <a:normAutofit fontScale="90000"/>
          </a:bodyPr>
          <a:lstStyle/>
          <a:p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s-ES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xoá 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Bullet</a:t>
            </a:r>
            <a:r>
              <a:rPr lang="vi-VN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Numbering</a:t>
            </a:r>
            <a:endParaRPr lang="vi-VN" sz="2800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170" y="169476"/>
            <a:ext cx="48760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BULLETS AND NUMBERING</a:t>
            </a:r>
            <a:endParaRPr lang="vi-VN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504" y="1268760"/>
            <a:ext cx="87129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r>
              <a:rPr lang="es-E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E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 nhóm Paragraph, nhấp chọn vào mũi tên xuống ở công cụ Bullets hoặc Numbering.</a:t>
            </a:r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endParaRPr lang="vi-VN" sz="2400" b="1">
              <a:solidFill>
                <a:srgbClr val="00B050"/>
              </a:solidFill>
            </a:endParaRPr>
          </a:p>
        </p:txBody>
      </p:sp>
      <p:pic>
        <p:nvPicPr>
          <p:cNvPr id="7170" name="Picture 2" descr="C:\Users\MINHTRI\Videos\output\FormatFactory Ghi hình màn hình20210907_210830 00_00_00-00_00_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4" y="1988840"/>
            <a:ext cx="8745586" cy="47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7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1216" y="692696"/>
            <a:ext cx="5349280" cy="720080"/>
          </a:xfrm>
        </p:spPr>
        <p:txBody>
          <a:bodyPr>
            <a:normAutofit fontScale="90000"/>
          </a:bodyPr>
          <a:lstStyle/>
          <a:p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s-ES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xoá 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Bullet</a:t>
            </a:r>
            <a:r>
              <a:rPr lang="vi-VN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Numbering</a:t>
            </a:r>
            <a:endParaRPr lang="vi-VN" sz="2800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170" y="169476"/>
            <a:ext cx="48760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BULLETS AND NUMBERING</a:t>
            </a:r>
            <a:endParaRPr lang="vi-VN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504" y="1268760"/>
            <a:ext cx="87129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r>
              <a:rPr lang="es-E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s-E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Nhấp chuột vào nút None.</a:t>
            </a:r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endParaRPr lang="vi-VN" sz="2400" b="1">
              <a:solidFill>
                <a:srgbClr val="00B050"/>
              </a:solidFill>
            </a:endParaRPr>
          </a:p>
        </p:txBody>
      </p:sp>
      <p:pic>
        <p:nvPicPr>
          <p:cNvPr id="9218" name="Picture 2" descr="C:\Users\MINHTRI\Videos\output\FormatFactory Ghi hình màn hình20210907_212225 00_00_00-00_00_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9390"/>
            <a:ext cx="8568952" cy="48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1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1216" y="692696"/>
            <a:ext cx="5349280" cy="720080"/>
          </a:xfrm>
        </p:spPr>
        <p:txBody>
          <a:bodyPr>
            <a:normAutofit fontScale="90000"/>
          </a:bodyPr>
          <a:lstStyle/>
          <a:p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s-ES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xoá 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Bullet</a:t>
            </a:r>
            <a:r>
              <a:rPr lang="vi-VN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Numbering</a:t>
            </a:r>
            <a:endParaRPr lang="vi-VN" sz="2800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170" y="169476"/>
            <a:ext cx="48760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BULLETS AND NUMBERING</a:t>
            </a:r>
            <a:endParaRPr lang="vi-VN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504" y="1268760"/>
            <a:ext cx="87129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Thao tác xóa Bullets hoặc Numbering:</a:t>
            </a:r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endParaRPr lang="vi-VN" sz="2400" b="1">
              <a:solidFill>
                <a:srgbClr val="00B050"/>
              </a:solidFill>
            </a:endParaRPr>
          </a:p>
        </p:txBody>
      </p:sp>
      <p:pic>
        <p:nvPicPr>
          <p:cNvPr id="10242" name="Picture 2" descr="C:\Users\MINHTRI\Videos\output\FormatFactory Ghi hình màn hình20210907_213307 00_00_00-00_00_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689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5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1216" y="692696"/>
            <a:ext cx="5349280" cy="720080"/>
          </a:xfrm>
        </p:spPr>
        <p:txBody>
          <a:bodyPr>
            <a:normAutofit fontScale="90000"/>
          </a:bodyPr>
          <a:lstStyle/>
          <a:p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s-ES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xoá 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Bullet</a:t>
            </a:r>
            <a:r>
              <a:rPr lang="vi-VN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s-E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Numbering</a:t>
            </a:r>
            <a:endParaRPr lang="vi-VN" sz="2800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170" y="169476"/>
            <a:ext cx="48760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BULLETS AND NUMBERING</a:t>
            </a:r>
            <a:endParaRPr lang="vi-VN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504" y="1196752"/>
            <a:ext cx="87129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 hãy trình bày các bước xóa Bullets hoặc Numbering:</a:t>
            </a:r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endParaRPr lang="vi-VN" sz="2400" b="1">
              <a:solidFill>
                <a:srgbClr val="00B05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772816"/>
            <a:ext cx="66967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r>
              <a:rPr lang="es-E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1: Quét khối chọn danh sách từ cần xoá</a:t>
            </a:r>
            <a: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4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528" y="2249184"/>
            <a:ext cx="44644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r>
              <a:rPr lang="es-E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Nhấp chọn thẻ Home.</a:t>
            </a:r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endParaRPr lang="vi-VN" sz="2400" b="1">
              <a:solidFill>
                <a:srgbClr val="00B05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2852936"/>
            <a:ext cx="87129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r>
              <a:rPr lang="es-E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E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 nhóm Paragraph, nhấp chọn vào mũi tên xuống ở công cụ Bullets hoặc Numbering.</a:t>
            </a:r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endParaRPr lang="vi-VN" sz="2400" b="1">
              <a:solidFill>
                <a:srgbClr val="00B05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3501008"/>
            <a:ext cx="87129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r>
              <a:rPr lang="es-E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s-E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Nhấp chuột vào nút None.</a:t>
            </a:r>
            <a:r>
              <a:rPr lang="vi-VN" sz="2400" b="1" smtClean="0">
                <a:solidFill>
                  <a:srgbClr val="00B050"/>
                </a:solidFill>
              </a:rPr>
              <a:t/>
            </a:r>
            <a:br>
              <a:rPr lang="vi-VN" sz="2400" b="1" smtClean="0">
                <a:solidFill>
                  <a:srgbClr val="00B050"/>
                </a:solidFill>
              </a:rPr>
            </a:br>
            <a:endParaRPr lang="vi-VN" sz="24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764704"/>
            <a:ext cx="2129386" cy="576064"/>
          </a:xfrm>
        </p:spPr>
        <p:txBody>
          <a:bodyPr>
            <a:normAutofit/>
          </a:bodyPr>
          <a:lstStyle/>
          <a:p>
            <a:r>
              <a:rPr lang="vi-VN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  <a:endParaRPr lang="vi-VN" sz="2800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170" y="169476"/>
            <a:ext cx="48760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BULLETS AND NUMBERING</a:t>
            </a:r>
            <a:endParaRPr lang="vi-VN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24744"/>
            <a:ext cx="87129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 dụng chức năng Bullet và Numbering tạo các danh </a:t>
            </a:r>
            <a:r>
              <a:rPr lang="es-E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 </a:t>
            </a:r>
            <a:r>
              <a:rPr lang="es-E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5083"/>
            <a:ext cx="12477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17" y="1834133"/>
            <a:ext cx="12477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18" y="1844824"/>
            <a:ext cx="15049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15081"/>
            <a:ext cx="1227365" cy="162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23428"/>
            <a:ext cx="15240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14400"/>
            <a:ext cx="11811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14" y="4149080"/>
            <a:ext cx="12192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01" y="4168130"/>
            <a:ext cx="12096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44" y="4149080"/>
            <a:ext cx="11811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1814400"/>
            <a:ext cx="4258705" cy="1758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4499992" y="1814400"/>
            <a:ext cx="4493468" cy="17586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2424708" y="4077072"/>
            <a:ext cx="4493468" cy="17586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25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764704"/>
            <a:ext cx="2129386" cy="576064"/>
          </a:xfrm>
        </p:spPr>
        <p:txBody>
          <a:bodyPr>
            <a:normAutofit/>
          </a:bodyPr>
          <a:lstStyle/>
          <a:p>
            <a:r>
              <a:rPr lang="vi-VN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  <a:endParaRPr lang="vi-VN" sz="2800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170" y="169476"/>
            <a:ext cx="48760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BULLETS AND NUMBERING</a:t>
            </a:r>
            <a:endParaRPr lang="vi-VN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24744"/>
            <a:ext cx="87129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 hãy tạo và trình bày cách làm danh sách như hình bên dưới:</a:t>
            </a:r>
            <a:endParaRPr lang="vi-VN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63688" y="1988840"/>
            <a:ext cx="2729313" cy="31957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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Apple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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Orange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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Grape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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Mango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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Cherry</a:t>
            </a: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1291" y="889556"/>
            <a:ext cx="517279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 tạo Bullet</a:t>
            </a:r>
            <a:r>
              <a:rPr kumimoji="0" lang="vi-VN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s-ES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và Numbering</a:t>
            </a:r>
            <a:endParaRPr kumimoji="0" lang="vi-VN" sz="1400" b="1" i="0" u="none" strike="noStrike" cap="none" normalizeH="0" baseline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2042" y="1412776"/>
            <a:ext cx="55531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Plain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Bước 1</a:t>
            </a:r>
            <a:r>
              <a:rPr kumimoji="0" lang="es-E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Gõ danh sách từ cần tạo đầu dòng.</a:t>
            </a:r>
            <a:endParaRPr kumimoji="0" lang="vi-VN" sz="11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170" y="169476"/>
            <a:ext cx="48760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BULLETS AND NUMBERING</a:t>
            </a:r>
            <a:endParaRPr lang="vi-VN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MINHTRI\Videos\output\FormatFactory Ghi hình màn hình20210907_185428 00_00_00-00_00_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0" y="1897038"/>
            <a:ext cx="8568392" cy="484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9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1291" y="889556"/>
            <a:ext cx="517279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 tạo Bullet</a:t>
            </a:r>
            <a:r>
              <a:rPr kumimoji="0" lang="vi-VN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s-ES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và Numbering</a:t>
            </a:r>
            <a:endParaRPr kumimoji="0" lang="vi-VN" sz="1400" b="1" i="0" u="none" strike="noStrike" cap="none" normalizeH="0" baseline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2042" y="1412776"/>
            <a:ext cx="55531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Plain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Bước </a:t>
            </a:r>
            <a:r>
              <a:rPr kumimoji="0" lang="vi-VN" sz="2000" b="1" i="0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s-E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vi-VN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Quét</a:t>
            </a:r>
            <a:r>
              <a:rPr kumimoji="0" lang="vi-VN" sz="20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khối chọn các từ vừa gõ</a:t>
            </a:r>
            <a:r>
              <a:rPr kumimoji="0" lang="es-E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vi-VN" sz="11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170" y="169476"/>
            <a:ext cx="48760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BULLETS AND NUMBERING</a:t>
            </a:r>
            <a:endParaRPr lang="vi-VN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INHTRI\Videos\output\FormatFactory Ghi hình màn hình20210907_185940 00_00_00-00_00_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2" y="1916832"/>
            <a:ext cx="8680438" cy="481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42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1291" y="889556"/>
            <a:ext cx="517279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 tạo Bullet</a:t>
            </a:r>
            <a:r>
              <a:rPr kumimoji="0" lang="vi-VN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s-ES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và Numbering</a:t>
            </a:r>
            <a:endParaRPr kumimoji="0" lang="vi-VN" sz="1400" b="1" i="0" u="none" strike="noStrike" cap="none" normalizeH="0" baseline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2042" y="1412776"/>
            <a:ext cx="5553123" cy="32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Plain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Bước </a:t>
            </a:r>
            <a:r>
              <a:rPr kumimoji="0" lang="vi-VN" sz="2000" b="1" i="0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s-E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vi-VN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Nhấp</a:t>
            </a:r>
            <a:r>
              <a:rPr kumimoji="0" lang="vi-VN" sz="20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chọn thẻ Home</a:t>
            </a:r>
            <a:r>
              <a:rPr kumimoji="0" lang="es-E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vi-VN" sz="11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170" y="169476"/>
            <a:ext cx="48760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BULLETS AND NUMBERING</a:t>
            </a:r>
            <a:endParaRPr lang="vi-VN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INHTRI\Videos\output\FormatFactory Ghi hình màn hình20210907_190318 00_00_00-00_00_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2" y="1844824"/>
            <a:ext cx="868043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504" y="745540"/>
            <a:ext cx="517279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 tạo Bullet</a:t>
            </a:r>
            <a:r>
              <a:rPr kumimoji="0" lang="vi-VN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s-ES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và Numbering</a:t>
            </a:r>
            <a:endParaRPr kumimoji="0" lang="vi-VN" sz="1400" b="1" i="0" u="none" strike="noStrike" cap="none" normalizeH="0" baseline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8051" y="1268760"/>
            <a:ext cx="882445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Plain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5400" b="1" i="0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Bước </a:t>
            </a:r>
            <a:r>
              <a:rPr kumimoji="0" lang="vi-VN" sz="5400" b="1" i="0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s-ES" sz="5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s-ES" sz="5400" b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Trong </a:t>
            </a:r>
            <a:r>
              <a:rPr lang="es-ES" sz="5400" b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nhóm Paragraph, ở biểu tượng Numbering hoặc ở biểu tượng Bullet</a:t>
            </a:r>
            <a:r>
              <a:rPr lang="es-ES" sz="5400" b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lang="vi-VN" sz="5400" b="1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5400" b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nhấp </a:t>
            </a:r>
            <a:r>
              <a:rPr lang="es-ES" sz="5400" b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chọn </a:t>
            </a:r>
            <a:r>
              <a:rPr lang="es-ES" sz="5400" b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vào </a:t>
            </a:r>
            <a:r>
              <a:rPr lang="es-ES" sz="5400" b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mũi </a:t>
            </a:r>
            <a:r>
              <a:rPr lang="es-ES" sz="5400" b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tên </a:t>
            </a:r>
            <a:r>
              <a:rPr lang="es-ES" sz="5400" b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xuống</a:t>
            </a:r>
            <a:r>
              <a:rPr lang="vi-VN" sz="540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vi-VN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170" y="169476"/>
            <a:ext cx="48760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BULLETS AND NUMBERING</a:t>
            </a:r>
            <a:endParaRPr lang="vi-VN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0" y="2348880"/>
            <a:ext cx="8023795" cy="30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4869160"/>
            <a:ext cx="2148461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532126" y="2852936"/>
            <a:ext cx="396044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2735796" y="2852936"/>
            <a:ext cx="396044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28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504" y="745540"/>
            <a:ext cx="517279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 tạo Bullet</a:t>
            </a:r>
            <a:r>
              <a:rPr kumimoji="0" lang="vi-VN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s-ES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và Numbering</a:t>
            </a:r>
            <a:endParaRPr kumimoji="0" lang="vi-VN" sz="1400" b="1" i="0" u="none" strike="noStrike" cap="none" normalizeH="0" baseline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8051" y="1268760"/>
            <a:ext cx="882445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Plain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5400" b="1" i="0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Bước </a:t>
            </a:r>
            <a:r>
              <a:rPr kumimoji="0" lang="vi-VN" sz="5400" b="1" i="0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s-ES" sz="5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s-ES" sz="5400" b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Trong </a:t>
            </a:r>
            <a:r>
              <a:rPr lang="es-ES" sz="5400" b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nhóm Paragraph, ở biểu tượng Numbering hoặc ở biểu tượng Bullet</a:t>
            </a:r>
            <a:r>
              <a:rPr lang="es-ES" sz="5400" b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lang="vi-VN" sz="5400" b="1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5400" b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nhấp </a:t>
            </a:r>
            <a:r>
              <a:rPr lang="es-ES" sz="5400" b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chọn </a:t>
            </a:r>
            <a:r>
              <a:rPr lang="es-ES" sz="5400" b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vào </a:t>
            </a:r>
            <a:r>
              <a:rPr lang="es-ES" sz="5400" b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mũi </a:t>
            </a:r>
            <a:r>
              <a:rPr lang="es-ES" sz="5400" b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tên </a:t>
            </a:r>
            <a:r>
              <a:rPr lang="es-ES" sz="5400" b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xuống</a:t>
            </a:r>
            <a:r>
              <a:rPr lang="vi-VN" sz="540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vi-VN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170" y="169476"/>
            <a:ext cx="48760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BULLETS AND NUMBERING</a:t>
            </a:r>
            <a:endParaRPr lang="vi-VN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INHTRI\Videos\output\FormatFactory Ghi hình màn hình20210907_191920 00_00_00-00_00_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1" y="2032401"/>
            <a:ext cx="8682421" cy="470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8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504" y="745540"/>
            <a:ext cx="517279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 tạo Bullet</a:t>
            </a:r>
            <a:r>
              <a:rPr kumimoji="0" lang="vi-VN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s-ES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và Numbering</a:t>
            </a:r>
            <a:endParaRPr kumimoji="0" lang="vi-VN" sz="1400" b="1" i="0" u="none" strike="noStrike" cap="none" normalizeH="0" baseline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8051" y="1268760"/>
            <a:ext cx="882445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Plain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5400" b="1" i="0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Bước </a:t>
            </a:r>
            <a:r>
              <a:rPr kumimoji="0" lang="vi-VN" sz="5400" b="1" i="0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s-ES" sz="5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vi-VN" sz="5400" b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Nhấp chuột vào Bullet hoặc Numbering mà em muốn sử dụng</a:t>
            </a:r>
            <a:r>
              <a:rPr lang="vi-VN" sz="540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vi-VN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170" y="169476"/>
            <a:ext cx="48760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BULLETS AND NUMBERING</a:t>
            </a:r>
            <a:endParaRPr lang="vi-VN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INHTRI\Videos\output\FormatFactory Ghi hình màn hình20210907_201021 00_00_00-00_00_18 00_00_00-00_00_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2" y="1772816"/>
            <a:ext cx="8753518" cy="502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9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504" y="745540"/>
            <a:ext cx="517279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 tạo Bullet</a:t>
            </a:r>
            <a:r>
              <a:rPr kumimoji="0" lang="vi-VN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s-ES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và Numbering</a:t>
            </a:r>
            <a:endParaRPr kumimoji="0" lang="vi-VN" sz="1400" b="1" i="0" u="none" strike="noStrike" cap="none" normalizeH="0" baseline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8051" y="1268760"/>
            <a:ext cx="882445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Plain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 quan sát lại các bước tạo bullets hoặc numbering:</a:t>
            </a:r>
            <a:endParaRPr lang="vi-VN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170" y="169476"/>
            <a:ext cx="48760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BULLETS AND NUMBERING</a:t>
            </a:r>
            <a:endParaRPr lang="vi-VN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INHTRI\Videos\output\FormatFactory Ghi hình màn hình20210907_201548 00_00_00-00_00_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712968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7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504" y="745540"/>
            <a:ext cx="517279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 tạo Bullet</a:t>
            </a:r>
            <a:r>
              <a:rPr kumimoji="0" lang="vi-VN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s-ES" sz="2800" b="1" i="0" u="sng" strike="noStrike" cap="none" normalizeH="0" baseline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và Numbering</a:t>
            </a:r>
            <a:endParaRPr kumimoji="0" lang="vi-VN" sz="1400" b="1" i="0" u="none" strike="noStrike" cap="none" normalizeH="0" baseline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8051" y="1268760"/>
            <a:ext cx="882445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Plain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 hãy nêu các bước tạo bullets hoặc numbering:</a:t>
            </a:r>
            <a:endParaRPr lang="vi-VN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170" y="169476"/>
            <a:ext cx="48760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BULLETS AND NUMBERING</a:t>
            </a:r>
            <a:endParaRPr lang="vi-VN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4529" y="1812886"/>
            <a:ext cx="55531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strike="noStrike" normalizeH="0" baseline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Bước 1: Gõ danh sách từ cần tạo đầu dòng.</a:t>
            </a:r>
            <a:endParaRPr kumimoji="0" lang="vi-VN" sz="1100" b="1" i="0" strike="noStrike" normalizeH="0" baseline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3040" y="2348880"/>
            <a:ext cx="495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Bước </a:t>
            </a:r>
            <a:r>
              <a:rPr lang="vi-VN" sz="2000" b="1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s-ES" sz="2000" b="1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vi-VN" sz="2000" b="1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Quét khối chọn các từ vừa gõ</a:t>
            </a:r>
            <a:r>
              <a:rPr lang="es-ES" sz="2000" b="1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vi-VN" sz="2000" b="1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48887" y="2974249"/>
            <a:ext cx="38876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Bước </a:t>
            </a:r>
            <a:r>
              <a:rPr lang="vi-VN" sz="20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s-ES" sz="20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vi-VN" sz="20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Nhấp chọn thẻ Home</a:t>
            </a:r>
            <a:r>
              <a:rPr lang="es-ES" sz="20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vi-VN" sz="20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75656" y="3491136"/>
            <a:ext cx="71957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Bước </a:t>
            </a:r>
            <a:r>
              <a:rPr lang="vi-VN" sz="2000" b="1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es-ES" sz="2000" b="1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Trong </a:t>
            </a:r>
            <a:r>
              <a:rPr lang="es-ES" sz="2000" b="1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nhóm Paragraph, ở biểu tượng Numbering hoặc ở biểu tượng Bullet, </a:t>
            </a:r>
            <a:endParaRPr lang="vi-VN" sz="2000" b="1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nhấp </a:t>
            </a:r>
            <a:r>
              <a:rPr lang="es-ES" sz="2000" b="1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chọn </a:t>
            </a:r>
            <a:r>
              <a:rPr lang="es-ES" sz="2000" b="1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vào </a:t>
            </a:r>
            <a:r>
              <a:rPr lang="es-ES" sz="2000" b="1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mũi tên </a:t>
            </a:r>
            <a:r>
              <a:rPr lang="es-ES" sz="2000" b="1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xuống</a:t>
            </a:r>
            <a:r>
              <a:rPr lang="vi-VN" sz="2000" b="1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83769" y="4627295"/>
            <a:ext cx="60486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Bước </a:t>
            </a:r>
            <a:r>
              <a:rPr lang="vi-VN" sz="2000" b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lang="es-ES" sz="2000" b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vi-VN" sz="2000" b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Nhấp chuột vào Bullet hoặc Numbering mà em muốn sử dụng.</a:t>
            </a:r>
          </a:p>
        </p:txBody>
      </p:sp>
    </p:spTree>
    <p:extLst>
      <p:ext uri="{BB962C8B-B14F-4D97-AF65-F5344CB8AC3E}">
        <p14:creationId xmlns:p14="http://schemas.microsoft.com/office/powerpoint/2010/main" val="39977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373</Words>
  <Application>Microsoft Office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xoá Bullets hoặc Numbering</vt:lpstr>
      <vt:lpstr>Cách xoá Bullets hoặc Numbering</vt:lpstr>
      <vt:lpstr>Cách xoá Bullets hoặc Numbering</vt:lpstr>
      <vt:lpstr>Cách xoá Bullets hoặc Numbering</vt:lpstr>
      <vt:lpstr>Cách xoá Bullets hoặc Numbering</vt:lpstr>
      <vt:lpstr>Cách xoá Bullets hoặc Numbering</vt:lpstr>
      <vt:lpstr>Cách xoá Bullets hoặc Numbering</vt:lpstr>
      <vt:lpstr>Bài tập 1</vt:lpstr>
      <vt:lpstr>Bài tập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MINHTRI</dc:creator>
  <cp:lastModifiedBy>MINHTRI</cp:lastModifiedBy>
  <cp:revision>20</cp:revision>
  <dcterms:created xsi:type="dcterms:W3CDTF">2021-09-07T11:27:47Z</dcterms:created>
  <dcterms:modified xsi:type="dcterms:W3CDTF">2021-09-07T15:15:57Z</dcterms:modified>
</cp:coreProperties>
</file>