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8"/>
  </p:notesMasterIdLst>
  <p:sldIdLst>
    <p:sldId id="284" r:id="rId2"/>
    <p:sldId id="317" r:id="rId3"/>
    <p:sldId id="321" r:id="rId4"/>
    <p:sldId id="290" r:id="rId5"/>
    <p:sldId id="271" r:id="rId6"/>
    <p:sldId id="309" r:id="rId7"/>
    <p:sldId id="302" r:id="rId8"/>
    <p:sldId id="314" r:id="rId9"/>
    <p:sldId id="323" r:id="rId10"/>
    <p:sldId id="304" r:id="rId11"/>
    <p:sldId id="324" r:id="rId12"/>
    <p:sldId id="315" r:id="rId13"/>
    <p:sldId id="316" r:id="rId14"/>
    <p:sldId id="320" r:id="rId15"/>
    <p:sldId id="325" r:id="rId16"/>
    <p:sldId id="326" r:id="rId17"/>
  </p:sldIdLst>
  <p:sldSz cx="9144000" cy="5143500" type="screen16x9"/>
  <p:notesSz cx="9144000" cy="6858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01613" indent="255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04813" indent="509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606425" indent="765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809625" indent="1019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70" d="100"/>
          <a:sy n="70" d="100"/>
        </p:scale>
        <p:origin x="-1362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E92402-1C64-45D4-8174-89A0030C9973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36C642-C59D-45F5-8D8B-541434979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161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481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642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0962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fld id="{A3913FC1-45D0-408A-B771-82DCAFF56093}" type="slidenum">
              <a:rPr lang="en-US" altLang="en-US">
                <a:latin typeface="Calibri" pitchFamily="34" charset="0"/>
              </a:rPr>
              <a:pPr>
                <a:defRPr/>
              </a:pPr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fld id="{C76E6A58-8A25-4D61-B19F-2D9E0E4E7D33}" type="slidenum">
              <a:rPr lang="en-US" altLang="en-US">
                <a:latin typeface="Calibri" pitchFamily="34" charset="0"/>
              </a:rPr>
              <a:pPr>
                <a:defRPr/>
              </a:pPr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fld id="{B0A54154-ACB4-470D-A79A-6D54D6F2BCBD}" type="slidenum">
              <a:rPr lang="en-US" altLang="en-US">
                <a:latin typeface="Calibri" pitchFamily="34" charset="0"/>
              </a:rPr>
              <a:pPr>
                <a:defRPr/>
              </a:pPr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fld id="{B0A54154-ACB4-470D-A79A-6D54D6F2BCBD}" type="slidenum">
              <a:rPr lang="en-US" altLang="en-US">
                <a:latin typeface="Calibri" pitchFamily="34" charset="0"/>
              </a:rPr>
              <a:pPr>
                <a:defRPr/>
              </a:pPr>
              <a:t>15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255BF-2F89-4095-BAB2-DE673D20D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954FA-A965-4BFD-BA3F-918EA3DDD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C8DA0-112B-4B80-A3B4-B330B9ACBF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00153"/>
            <a:ext cx="4038600" cy="3394472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C9FE-298A-47D5-8D40-C3ADDDBF4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4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2672E-4875-40C9-BC4C-A372ED3FF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4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1F20A-C192-4B50-BA89-3C416A364E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8D0EE-3E10-4904-A8E2-3121B54EB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817AD-8154-4EC7-B867-6C4CFC458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086FB-56E3-426A-81FB-25839A8E54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3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A6A2F-F1D0-42D0-A986-08B3EF18F3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23724-159F-45AD-9ECB-A38D324BB6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C4618-9629-4F8E-8C21-8F34FD210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29D4DA-2887-4BA5-B2B9-852B6644BD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/>
          <p:cNvGrpSpPr>
            <a:grpSpLocks/>
          </p:cNvGrpSpPr>
          <p:nvPr/>
        </p:nvGrpSpPr>
        <p:grpSpPr bwMode="auto">
          <a:xfrm>
            <a:off x="76200" y="3314701"/>
            <a:ext cx="1600200" cy="1778000"/>
            <a:chOff x="1773" y="1104"/>
            <a:chExt cx="2604" cy="2295"/>
          </a:xfrm>
        </p:grpSpPr>
        <p:sp>
          <p:nvSpPr>
            <p:cNvPr id="822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81"/>
          <p:cNvGrpSpPr>
            <a:grpSpLocks/>
          </p:cNvGrpSpPr>
          <p:nvPr/>
        </p:nvGrpSpPr>
        <p:grpSpPr bwMode="auto">
          <a:xfrm rot="10276598">
            <a:off x="304800" y="171450"/>
            <a:ext cx="762000" cy="457200"/>
            <a:chOff x="5184" y="3792"/>
            <a:chExt cx="480" cy="384"/>
          </a:xfrm>
        </p:grpSpPr>
        <p:sp>
          <p:nvSpPr>
            <p:cNvPr id="821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eaLnBrk="0" hangingPunct="0"/>
              <a:endParaRPr lang="en-US" altLang="en-US"/>
            </a:p>
          </p:txBody>
        </p:sp>
        <p:sp>
          <p:nvSpPr>
            <p:cNvPr id="821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vi-VN" altLang="en-US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822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eaLnBrk="0" hangingPunct="0"/>
              <a:endParaRPr lang="en-US" altLang="en-US"/>
            </a:p>
          </p:txBody>
        </p:sp>
      </p:grpSp>
      <p:grpSp>
        <p:nvGrpSpPr>
          <p:cNvPr id="8196" name="Group 85"/>
          <p:cNvGrpSpPr>
            <a:grpSpLocks/>
          </p:cNvGrpSpPr>
          <p:nvPr/>
        </p:nvGrpSpPr>
        <p:grpSpPr bwMode="auto">
          <a:xfrm rot="11973106">
            <a:off x="8153400" y="228600"/>
            <a:ext cx="762000" cy="457200"/>
            <a:chOff x="5184" y="3792"/>
            <a:chExt cx="480" cy="384"/>
          </a:xfrm>
        </p:grpSpPr>
        <p:sp>
          <p:nvSpPr>
            <p:cNvPr id="821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eaLnBrk="0" hangingPunct="0"/>
              <a:endParaRPr lang="en-US" altLang="en-US"/>
            </a:p>
          </p:txBody>
        </p:sp>
        <p:sp>
          <p:nvSpPr>
            <p:cNvPr id="821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vi-VN" altLang="en-US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821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eaLnBrk="0" hangingPunct="0"/>
              <a:endParaRPr lang="en-US" altLang="en-US"/>
            </a:p>
          </p:txBody>
        </p:sp>
      </p:grpSp>
      <p:grpSp>
        <p:nvGrpSpPr>
          <p:cNvPr id="8197" name="Group 2"/>
          <p:cNvGrpSpPr>
            <a:grpSpLocks/>
          </p:cNvGrpSpPr>
          <p:nvPr/>
        </p:nvGrpSpPr>
        <p:grpSpPr bwMode="auto">
          <a:xfrm>
            <a:off x="0" y="0"/>
            <a:ext cx="3276600" cy="2114550"/>
            <a:chOff x="0" y="0"/>
            <a:chExt cx="2064" cy="1776"/>
          </a:xfrm>
        </p:grpSpPr>
        <p:sp>
          <p:nvSpPr>
            <p:cNvPr id="821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8" name="Group 5"/>
          <p:cNvGrpSpPr>
            <a:grpSpLocks/>
          </p:cNvGrpSpPr>
          <p:nvPr/>
        </p:nvGrpSpPr>
        <p:grpSpPr bwMode="auto">
          <a:xfrm rot="10800000">
            <a:off x="5867400" y="3028950"/>
            <a:ext cx="3276600" cy="2114550"/>
            <a:chOff x="0" y="0"/>
            <a:chExt cx="2064" cy="1776"/>
          </a:xfrm>
        </p:grpSpPr>
        <p:sp>
          <p:nvSpPr>
            <p:cNvPr id="821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9" name="Group 85"/>
          <p:cNvGrpSpPr>
            <a:grpSpLocks/>
          </p:cNvGrpSpPr>
          <p:nvPr/>
        </p:nvGrpSpPr>
        <p:grpSpPr bwMode="auto">
          <a:xfrm rot="18201606">
            <a:off x="8178800" y="4346575"/>
            <a:ext cx="571500" cy="609600"/>
            <a:chOff x="5184" y="3792"/>
            <a:chExt cx="480" cy="384"/>
          </a:xfrm>
        </p:grpSpPr>
        <p:sp>
          <p:nvSpPr>
            <p:cNvPr id="8208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eaLnBrk="0" hangingPunct="0"/>
              <a:endParaRPr lang="en-US" altLang="en-US"/>
            </a:p>
          </p:txBody>
        </p:sp>
        <p:sp>
          <p:nvSpPr>
            <p:cNvPr id="8209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vi-VN" altLang="en-US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8210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eaLnBrk="0" hangingPunct="0"/>
              <a:endParaRPr lang="en-US" altLang="en-US"/>
            </a:p>
          </p:txBody>
        </p:sp>
      </p:grpSp>
      <p:sp>
        <p:nvSpPr>
          <p:cNvPr id="8200" name="Text Box 26"/>
          <p:cNvSpPr txBox="1">
            <a:spLocks noChangeArrowheads="1"/>
          </p:cNvSpPr>
          <p:nvPr/>
        </p:nvSpPr>
        <p:spPr bwMode="auto">
          <a:xfrm>
            <a:off x="1094453" y="1642745"/>
            <a:ext cx="6477000" cy="4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Câu 1</a:t>
            </a:r>
            <a:r>
              <a:rPr lang="en-US" altLang="en-US" sz="2800" smtClean="0">
                <a:latin typeface="Times New Roman" pitchFamily="18" charset="0"/>
              </a:rPr>
              <a:t>: Phần mềm trình chiếu có tên là gì?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8207" name="TextBox 1"/>
          <p:cNvSpPr txBox="1">
            <a:spLocks noChangeArrowheads="1"/>
          </p:cNvSpPr>
          <p:nvPr/>
        </p:nvSpPr>
        <p:spPr bwMode="auto">
          <a:xfrm>
            <a:off x="1835152" y="122239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2101" y="2499931"/>
            <a:ext cx="307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án: PowerPoint</a:t>
            </a:r>
            <a:endParaRPr lang="vi-VN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376238" y="166689"/>
            <a:ext cx="633730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27937" indent="-227937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27937" indent="-227937" eaLnBrk="0" hangingPunct="0"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45" y="1095434"/>
            <a:ext cx="6407076" cy="385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058863"/>
            <a:ext cx="4397375" cy="2808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2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39977" y="2624139"/>
            <a:ext cx="360363" cy="290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347864" y="2624138"/>
            <a:ext cx="341313" cy="382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376238" y="166689"/>
            <a:ext cx="633730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27937" indent="-227937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27937" indent="-227937" eaLnBrk="0" hangingPunct="0"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18" y="1058863"/>
            <a:ext cx="4281477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558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90" y="177801"/>
            <a:ext cx="7748587" cy="1535113"/>
            <a:chOff x="439" y="2138"/>
            <a:chExt cx="3072" cy="767"/>
          </a:xfrm>
        </p:grpSpPr>
        <p:sp>
          <p:nvSpPr>
            <p:cNvPr id="20504" name="AutoShape 6"/>
            <p:cNvSpPr>
              <a:spLocks noChangeArrowheads="1"/>
            </p:cNvSpPr>
            <p:nvPr/>
          </p:nvSpPr>
          <p:spPr bwMode="gray">
            <a:xfrm>
              <a:off x="439" y="2138"/>
              <a:ext cx="3072" cy="558"/>
            </a:xfrm>
            <a:prstGeom prst="roundRect">
              <a:avLst>
                <a:gd name="adj" fmla="val 10889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0505" name="AutoShape 7"/>
            <p:cNvSpPr>
              <a:spLocks noChangeArrowheads="1"/>
            </p:cNvSpPr>
            <p:nvPr/>
          </p:nvSpPr>
          <p:spPr bwMode="gray">
            <a:xfrm>
              <a:off x="463" y="2176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Gill Sans MT" pitchFamily="34" charset="0"/>
                </a:rPr>
                <a:t>  </a:t>
              </a:r>
              <a:r>
                <a:rPr lang="en-US" altLang="en-US" sz="2200" b="1">
                  <a:solidFill>
                    <a:srgbClr val="FFFF00"/>
                  </a:solidFill>
                </a:rPr>
                <a:t>Câu hỏi</a:t>
              </a:r>
            </a:p>
            <a:p>
              <a:pPr algn="ctr"/>
              <a:r>
                <a:rPr lang="en-US" altLang="en-US" sz="2200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0507" name="Text Box 10"/>
            <p:cNvSpPr txBox="1">
              <a:spLocks noChangeArrowheads="1"/>
            </p:cNvSpPr>
            <p:nvPr/>
          </p:nvSpPr>
          <p:spPr bwMode="gray">
            <a:xfrm>
              <a:off x="1018" y="2182"/>
              <a:ext cx="2438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chemeClr val="bg1"/>
                  </a:solidFill>
                  <a:latin typeface="Calibri" pitchFamily="34" charset="0"/>
                </a:rPr>
                <a:t>Hãy cho biết nút lệnh nào dùng để chèn tranh ảnh </a:t>
              </a:r>
              <a:r>
                <a:rPr lang="en-US" sz="2800" b="1">
                  <a:solidFill>
                    <a:schemeClr val="bg1"/>
                  </a:solidFill>
                  <a:latin typeface="Calibri" pitchFamily="34" charset="0"/>
                </a:rPr>
                <a:t>vào trang trình chiếu</a:t>
              </a:r>
            </a:p>
            <a:p>
              <a:pPr eaLnBrk="1" hangingPunct="1"/>
              <a:r>
                <a:rPr lang="en-US" altLang="en-US" sz="3200" b="1">
                  <a:solidFill>
                    <a:schemeClr val="bg1"/>
                  </a:solidFill>
                  <a:latin typeface="Calibri" pitchFamily="34" charset="0"/>
                </a:rPr>
                <a:t>?</a:t>
              </a:r>
              <a:endParaRPr lang="en-US" altLang="en-US" sz="36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966788" y="1539104"/>
            <a:ext cx="3408362" cy="969146"/>
            <a:chOff x="624" y="959"/>
            <a:chExt cx="2146" cy="625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59"/>
              <a:ext cx="2146" cy="6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0500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5"/>
              <a:ext cx="480" cy="2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87"/>
              <a:ext cx="406" cy="45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20503" name="Text Box 42"/>
            <p:cNvSpPr txBox="1">
              <a:spLocks noChangeArrowheads="1"/>
            </p:cNvSpPr>
            <p:nvPr/>
          </p:nvSpPr>
          <p:spPr bwMode="gray">
            <a:xfrm>
              <a:off x="1200" y="1083"/>
              <a:ext cx="105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Nút lệnh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4722813" y="1493536"/>
            <a:ext cx="3403600" cy="1039397"/>
            <a:chOff x="624" y="960"/>
            <a:chExt cx="2144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214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0495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108"/>
              <a:ext cx="406" cy="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20498" name="Text Box 42"/>
            <p:cNvSpPr txBox="1">
              <a:spLocks noChangeArrowheads="1"/>
            </p:cNvSpPr>
            <p:nvPr/>
          </p:nvSpPr>
          <p:spPr bwMode="gray">
            <a:xfrm>
              <a:off x="1187" y="1130"/>
              <a:ext cx="106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Nút lệnh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617788" y="2882497"/>
            <a:ext cx="4329112" cy="1046567"/>
            <a:chOff x="624" y="960"/>
            <a:chExt cx="2725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2725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0490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1003"/>
              <a:ext cx="406" cy="42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20493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149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Nút lệnh</a:t>
              </a: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31088" r="85437" b="27086"/>
          <a:stretch>
            <a:fillRect/>
          </a:stretch>
        </p:blipFill>
        <p:spPr bwMode="auto">
          <a:xfrm>
            <a:off x="3562352" y="1624014"/>
            <a:ext cx="6334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t="24883" r="56142" b="21375"/>
          <a:stretch>
            <a:fillRect/>
          </a:stretch>
        </p:blipFill>
        <p:spPr bwMode="auto">
          <a:xfrm>
            <a:off x="5414965" y="2974975"/>
            <a:ext cx="8858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8" t="32440" r="43295" b="15248"/>
          <a:stretch>
            <a:fillRect/>
          </a:stretch>
        </p:blipFill>
        <p:spPr bwMode="auto">
          <a:xfrm>
            <a:off x="7380290" y="1570039"/>
            <a:ext cx="585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L 0.20972 0.225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1126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7531E-6 L 0.2158 0.214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90" y="177804"/>
            <a:ext cx="7748587" cy="1165226"/>
            <a:chOff x="439" y="2138"/>
            <a:chExt cx="3072" cy="582"/>
          </a:xfrm>
        </p:grpSpPr>
        <p:sp>
          <p:nvSpPr>
            <p:cNvPr id="21528" name="AutoShape 6"/>
            <p:cNvSpPr>
              <a:spLocks noChangeArrowheads="1"/>
            </p:cNvSpPr>
            <p:nvPr/>
          </p:nvSpPr>
          <p:spPr bwMode="gray">
            <a:xfrm>
              <a:off x="439" y="2138"/>
              <a:ext cx="3072" cy="558"/>
            </a:xfrm>
            <a:prstGeom prst="roundRect">
              <a:avLst>
                <a:gd name="adj" fmla="val 10889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1529" name="AutoShape 7"/>
            <p:cNvSpPr>
              <a:spLocks noChangeArrowheads="1"/>
            </p:cNvSpPr>
            <p:nvPr/>
          </p:nvSpPr>
          <p:spPr bwMode="gray">
            <a:xfrm>
              <a:off x="468" y="2176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Gill Sans MT" pitchFamily="34" charset="0"/>
                </a:rPr>
                <a:t>  </a:t>
              </a:r>
              <a:r>
                <a:rPr lang="en-US" altLang="en-US" sz="2200" b="1">
                  <a:solidFill>
                    <a:srgbClr val="FFFF00"/>
                  </a:solidFill>
                </a:rPr>
                <a:t>Câu hỏi</a:t>
              </a:r>
            </a:p>
            <a:p>
              <a:pPr algn="ctr"/>
              <a:r>
                <a:rPr lang="en-US" altLang="en-US" sz="2200" b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gray">
            <a:xfrm>
              <a:off x="1018" y="2182"/>
              <a:ext cx="243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chemeClr val="bg1"/>
                  </a:solidFill>
                  <a:latin typeface="Calibri" pitchFamily="34" charset="0"/>
                </a:rPr>
                <a:t>Hãy cho biết nút lệnh nào dùng để chèn hình vào trang trình chiếu?</a:t>
              </a:r>
              <a:endParaRPr lang="en-US" altLang="en-US" sz="36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966788" y="1539104"/>
            <a:ext cx="3408362" cy="969146"/>
            <a:chOff x="624" y="959"/>
            <a:chExt cx="2146" cy="625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59"/>
              <a:ext cx="2146" cy="6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1524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5"/>
              <a:ext cx="480" cy="2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87"/>
              <a:ext cx="406" cy="45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21527" name="Text Box 42"/>
            <p:cNvSpPr txBox="1">
              <a:spLocks noChangeArrowheads="1"/>
            </p:cNvSpPr>
            <p:nvPr/>
          </p:nvSpPr>
          <p:spPr bwMode="gray">
            <a:xfrm>
              <a:off x="1200" y="1083"/>
              <a:ext cx="105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Nút lệnh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172075" y="2376488"/>
            <a:ext cx="3403600" cy="1039812"/>
            <a:chOff x="624" y="960"/>
            <a:chExt cx="2144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214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1519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5"/>
              <a:ext cx="448" cy="2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107"/>
              <a:ext cx="406" cy="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21522" name="Text Box 42"/>
            <p:cNvSpPr txBox="1">
              <a:spLocks noChangeArrowheads="1"/>
            </p:cNvSpPr>
            <p:nvPr/>
          </p:nvSpPr>
          <p:spPr bwMode="gray">
            <a:xfrm>
              <a:off x="1187" y="1130"/>
              <a:ext cx="106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Nút lệnh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927100" y="3024189"/>
            <a:ext cx="3449638" cy="1044575"/>
            <a:chOff x="624" y="960"/>
            <a:chExt cx="2171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2171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1514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5" cy="23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1002"/>
              <a:ext cx="406" cy="4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21517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103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Nút lệnh</a:t>
              </a: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31088" r="85437" b="27086"/>
          <a:stretch>
            <a:fillRect/>
          </a:stretch>
        </p:blipFill>
        <p:spPr bwMode="auto">
          <a:xfrm>
            <a:off x="3562352" y="1624014"/>
            <a:ext cx="6334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8" t="32440" r="43295" b="15248"/>
          <a:stretch>
            <a:fillRect/>
          </a:stretch>
        </p:blipFill>
        <p:spPr bwMode="auto">
          <a:xfrm>
            <a:off x="7758115" y="2435225"/>
            <a:ext cx="5857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7" t="31509" r="29201" b="20491"/>
          <a:stretch>
            <a:fillRect/>
          </a:stretch>
        </p:blipFill>
        <p:spPr bwMode="auto">
          <a:xfrm>
            <a:off x="3540125" y="3095626"/>
            <a:ext cx="6492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90" y="177801"/>
            <a:ext cx="7748587" cy="1117600"/>
            <a:chOff x="439" y="2138"/>
            <a:chExt cx="3072" cy="558"/>
          </a:xfrm>
        </p:grpSpPr>
        <p:sp>
          <p:nvSpPr>
            <p:cNvPr id="22549" name="AutoShape 6"/>
            <p:cNvSpPr>
              <a:spLocks noChangeArrowheads="1"/>
            </p:cNvSpPr>
            <p:nvPr/>
          </p:nvSpPr>
          <p:spPr bwMode="gray">
            <a:xfrm>
              <a:off x="439" y="2138"/>
              <a:ext cx="3072" cy="558"/>
            </a:xfrm>
            <a:prstGeom prst="roundRect">
              <a:avLst>
                <a:gd name="adj" fmla="val 10889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2550" name="AutoShape 7"/>
            <p:cNvSpPr>
              <a:spLocks noChangeArrowheads="1"/>
            </p:cNvSpPr>
            <p:nvPr/>
          </p:nvSpPr>
          <p:spPr bwMode="gray">
            <a:xfrm>
              <a:off x="468" y="2176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Gill Sans MT" pitchFamily="34" charset="0"/>
                </a:rPr>
                <a:t>  </a:t>
              </a:r>
              <a:r>
                <a:rPr lang="en-US" altLang="en-US" sz="2200" b="1">
                  <a:solidFill>
                    <a:srgbClr val="FFFF00"/>
                  </a:solidFill>
                </a:rPr>
                <a:t>Câu hỏi</a:t>
              </a:r>
            </a:p>
            <a:p>
              <a:pPr algn="ctr"/>
              <a:r>
                <a:rPr lang="en-US" altLang="en-US" sz="2200" b="1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2552" name="Text Box 10"/>
            <p:cNvSpPr txBox="1">
              <a:spLocks noChangeArrowheads="1"/>
            </p:cNvSpPr>
            <p:nvPr/>
          </p:nvSpPr>
          <p:spPr bwMode="gray">
            <a:xfrm>
              <a:off x="1018" y="2182"/>
              <a:ext cx="243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chemeClr val="bg1"/>
                  </a:solidFill>
                  <a:latin typeface="Calibri" pitchFamily="34" charset="0"/>
                </a:rPr>
                <a:t>Hãy cho biết có mấy bước để thay đổi kích thước tranh, ảnh trong trang trình chiếu?</a:t>
              </a: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966788" y="1539104"/>
            <a:ext cx="3408362" cy="969146"/>
            <a:chOff x="624" y="959"/>
            <a:chExt cx="2146" cy="625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59"/>
              <a:ext cx="2146" cy="6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2545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5"/>
              <a:ext cx="480" cy="2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87"/>
              <a:ext cx="406" cy="45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22548" name="Text Box 42"/>
            <p:cNvSpPr txBox="1">
              <a:spLocks noChangeArrowheads="1"/>
            </p:cNvSpPr>
            <p:nvPr/>
          </p:nvSpPr>
          <p:spPr bwMode="gray">
            <a:xfrm>
              <a:off x="1200" y="1083"/>
              <a:ext cx="105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3 bước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172075" y="2376488"/>
            <a:ext cx="3403600" cy="1039812"/>
            <a:chOff x="624" y="960"/>
            <a:chExt cx="2144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214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2540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5"/>
              <a:ext cx="448" cy="2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107"/>
              <a:ext cx="406" cy="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22543" name="Text Box 42"/>
            <p:cNvSpPr txBox="1">
              <a:spLocks noChangeArrowheads="1"/>
            </p:cNvSpPr>
            <p:nvPr/>
          </p:nvSpPr>
          <p:spPr bwMode="gray">
            <a:xfrm>
              <a:off x="1187" y="1130"/>
              <a:ext cx="1066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4 bước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927100" y="3024189"/>
            <a:ext cx="3449638" cy="1044575"/>
            <a:chOff x="624" y="960"/>
            <a:chExt cx="2171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2171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2535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5" cy="23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1002"/>
              <a:ext cx="406" cy="4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22538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103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2 bước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2716E-6 L 0.21007 -0.20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90" y="177801"/>
            <a:ext cx="7748587" cy="1117600"/>
            <a:chOff x="439" y="2138"/>
            <a:chExt cx="3072" cy="558"/>
          </a:xfrm>
        </p:grpSpPr>
        <p:sp>
          <p:nvSpPr>
            <p:cNvPr id="22549" name="AutoShape 6"/>
            <p:cNvSpPr>
              <a:spLocks noChangeArrowheads="1"/>
            </p:cNvSpPr>
            <p:nvPr/>
          </p:nvSpPr>
          <p:spPr bwMode="gray">
            <a:xfrm>
              <a:off x="439" y="2138"/>
              <a:ext cx="3072" cy="558"/>
            </a:xfrm>
            <a:prstGeom prst="roundRect">
              <a:avLst>
                <a:gd name="adj" fmla="val 10889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2550" name="AutoShape 7"/>
            <p:cNvSpPr>
              <a:spLocks noChangeArrowheads="1"/>
            </p:cNvSpPr>
            <p:nvPr/>
          </p:nvSpPr>
          <p:spPr bwMode="gray">
            <a:xfrm>
              <a:off x="468" y="2176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b="1">
                  <a:solidFill>
                    <a:srgbClr val="000000"/>
                  </a:solidFill>
                  <a:latin typeface="Gill Sans MT" pitchFamily="34" charset="0"/>
                </a:rPr>
                <a:t>  </a:t>
              </a:r>
              <a:r>
                <a:rPr lang="en-US" altLang="en-US" sz="2200" b="1">
                  <a:solidFill>
                    <a:srgbClr val="FFFF00"/>
                  </a:solidFill>
                </a:rPr>
                <a:t>Câu hỏi</a:t>
              </a:r>
            </a:p>
            <a:p>
              <a:pPr algn="ctr"/>
              <a:r>
                <a:rPr lang="en-US" altLang="en-US" sz="2200" b="1" smtClean="0">
                  <a:solidFill>
                    <a:srgbClr val="FFFF00"/>
                  </a:solidFill>
                </a:rPr>
                <a:t>4</a:t>
              </a:r>
              <a:endParaRPr lang="en-US" altLang="en-US" sz="2200" b="1">
                <a:solidFill>
                  <a:srgbClr val="FFFF00"/>
                </a:solidFill>
              </a:endParaRP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2552" name="Text Box 10"/>
            <p:cNvSpPr txBox="1">
              <a:spLocks noChangeArrowheads="1"/>
            </p:cNvSpPr>
            <p:nvPr/>
          </p:nvSpPr>
          <p:spPr bwMode="gray">
            <a:xfrm>
              <a:off x="1018" y="2182"/>
              <a:ext cx="243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600" b="1" smtClean="0">
                  <a:solidFill>
                    <a:schemeClr val="bg1"/>
                  </a:solidFill>
                  <a:latin typeface="Calibri" pitchFamily="34" charset="0"/>
                </a:rPr>
                <a:t>Để thay đổi vị trí của tranh ảnh em làm thế nào?</a:t>
              </a:r>
              <a:endParaRPr lang="en-US" altLang="en-US" sz="26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9592" y="1602604"/>
            <a:ext cx="3408362" cy="969146"/>
            <a:chOff x="966788" y="1539104"/>
            <a:chExt cx="3408362" cy="969146"/>
          </a:xfrm>
        </p:grpSpPr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966788" y="1539104"/>
              <a:ext cx="3408362" cy="969146"/>
              <a:chOff x="624" y="959"/>
              <a:chExt cx="2146" cy="625"/>
            </a:xfrm>
          </p:grpSpPr>
          <p:sp>
            <p:nvSpPr>
              <p:cNvPr id="61478" name="AutoShape 38"/>
              <p:cNvSpPr>
                <a:spLocks noChangeArrowheads="1"/>
              </p:cNvSpPr>
              <p:nvPr/>
            </p:nvSpPr>
            <p:spPr bwMode="gray">
              <a:xfrm>
                <a:off x="624" y="959"/>
                <a:ext cx="2146" cy="625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545" name="AutoShape 39"/>
              <p:cNvSpPr>
                <a:spLocks noChangeArrowheads="1"/>
              </p:cNvSpPr>
              <p:nvPr/>
            </p:nvSpPr>
            <p:spPr bwMode="gray">
              <a:xfrm>
                <a:off x="726" y="1016"/>
                <a:ext cx="461" cy="471"/>
              </a:xfrm>
              <a:prstGeom prst="roundRect">
                <a:avLst>
                  <a:gd name="adj" fmla="val 11921"/>
                </a:avLst>
              </a:prstGeom>
              <a:solidFill>
                <a:srgbClr val="000099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61480" name="Freeform 40"/>
              <p:cNvSpPr>
                <a:spLocks/>
              </p:cNvSpPr>
              <p:nvPr/>
            </p:nvSpPr>
            <p:spPr bwMode="gray">
              <a:xfrm>
                <a:off x="782" y="1045"/>
                <a:ext cx="480" cy="2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481" name="Text Box 41"/>
              <p:cNvSpPr txBox="1">
                <a:spLocks noChangeArrowheads="1"/>
              </p:cNvSpPr>
              <p:nvPr/>
            </p:nvSpPr>
            <p:spPr bwMode="gray">
              <a:xfrm>
                <a:off x="735" y="987"/>
                <a:ext cx="406" cy="45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 anchorCtr="1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/>
                    <a:cs typeface="+mn-cs"/>
                  </a:rPr>
                  <a:t>A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011634" y="1709395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Nháy chuột lên tranh ảnh cần thay đổi vị trí.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9592" y="3024189"/>
            <a:ext cx="3716908" cy="1044575"/>
            <a:chOff x="927100" y="3024189"/>
            <a:chExt cx="3716908" cy="1044575"/>
          </a:xfrm>
        </p:grpSpPr>
        <p:grpSp>
          <p:nvGrpSpPr>
            <p:cNvPr id="5" name="Group 89"/>
            <p:cNvGrpSpPr>
              <a:grpSpLocks/>
            </p:cNvGrpSpPr>
            <p:nvPr/>
          </p:nvGrpSpPr>
          <p:grpSpPr bwMode="auto">
            <a:xfrm>
              <a:off x="927100" y="3024189"/>
              <a:ext cx="3449638" cy="1044575"/>
              <a:chOff x="624" y="960"/>
              <a:chExt cx="2171" cy="624"/>
            </a:xfrm>
          </p:grpSpPr>
          <p:sp>
            <p:nvSpPr>
              <p:cNvPr id="81" name="AutoShape 38"/>
              <p:cNvSpPr>
                <a:spLocks noChangeArrowheads="1"/>
              </p:cNvSpPr>
              <p:nvPr/>
            </p:nvSpPr>
            <p:spPr bwMode="gray">
              <a:xfrm>
                <a:off x="624" y="960"/>
                <a:ext cx="2171" cy="62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535" name="AutoShape 39"/>
              <p:cNvSpPr>
                <a:spLocks noChangeArrowheads="1"/>
              </p:cNvSpPr>
              <p:nvPr/>
            </p:nvSpPr>
            <p:spPr bwMode="gray">
              <a:xfrm>
                <a:off x="726" y="1015"/>
                <a:ext cx="461" cy="504"/>
              </a:xfrm>
              <a:prstGeom prst="roundRect">
                <a:avLst>
                  <a:gd name="adj" fmla="val 11921"/>
                </a:avLst>
              </a:prstGeom>
              <a:solidFill>
                <a:srgbClr val="000099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83" name="Freeform 40"/>
              <p:cNvSpPr>
                <a:spLocks/>
              </p:cNvSpPr>
              <p:nvPr/>
            </p:nvSpPr>
            <p:spPr bwMode="gray">
              <a:xfrm>
                <a:off x="782" y="1045"/>
                <a:ext cx="485" cy="23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4" name="Text Box 41"/>
              <p:cNvSpPr txBox="1">
                <a:spLocks noChangeArrowheads="1"/>
              </p:cNvSpPr>
              <p:nvPr/>
            </p:nvSpPr>
            <p:spPr bwMode="gray">
              <a:xfrm>
                <a:off x="735" y="1002"/>
                <a:ext cx="406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 anchorCtr="1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/>
                    <a:cs typeface="+mn-cs"/>
                  </a:rPr>
                  <a:t>C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91428" y="3088580"/>
              <a:ext cx="27525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Nhấn giữ nút trái chuột, kéo đến vị trí mong muốn rồi thả nút chuột.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4008" y="1656442"/>
            <a:ext cx="4536191" cy="1743842"/>
            <a:chOff x="4644008" y="1656442"/>
            <a:chExt cx="4536191" cy="1743842"/>
          </a:xfrm>
        </p:grpSpPr>
        <p:grpSp>
          <p:nvGrpSpPr>
            <p:cNvPr id="4" name="Group 89"/>
            <p:cNvGrpSpPr>
              <a:grpSpLocks/>
            </p:cNvGrpSpPr>
            <p:nvPr/>
          </p:nvGrpSpPr>
          <p:grpSpPr bwMode="auto">
            <a:xfrm>
              <a:off x="4644008" y="1656442"/>
              <a:ext cx="4335114" cy="1743842"/>
              <a:chOff x="624" y="960"/>
              <a:chExt cx="2144" cy="980"/>
            </a:xfrm>
          </p:grpSpPr>
          <p:sp>
            <p:nvSpPr>
              <p:cNvPr id="75" name="AutoShape 38"/>
              <p:cNvSpPr>
                <a:spLocks noChangeArrowheads="1"/>
              </p:cNvSpPr>
              <p:nvPr/>
            </p:nvSpPr>
            <p:spPr bwMode="gray">
              <a:xfrm>
                <a:off x="624" y="960"/>
                <a:ext cx="2144" cy="98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540" name="AutoShape 39"/>
              <p:cNvSpPr>
                <a:spLocks noChangeArrowheads="1"/>
              </p:cNvSpPr>
              <p:nvPr/>
            </p:nvSpPr>
            <p:spPr bwMode="gray">
              <a:xfrm>
                <a:off x="660" y="1015"/>
                <a:ext cx="461" cy="879"/>
              </a:xfrm>
              <a:prstGeom prst="roundRect">
                <a:avLst>
                  <a:gd name="adj" fmla="val 11921"/>
                </a:avLst>
              </a:prstGeom>
              <a:solidFill>
                <a:srgbClr val="000099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7" name="Freeform 40"/>
              <p:cNvSpPr>
                <a:spLocks/>
              </p:cNvSpPr>
              <p:nvPr/>
            </p:nvSpPr>
            <p:spPr bwMode="gray">
              <a:xfrm>
                <a:off x="765" y="1045"/>
                <a:ext cx="448" cy="23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" name="Text Box 41"/>
              <p:cNvSpPr txBox="1">
                <a:spLocks noChangeArrowheads="1"/>
              </p:cNvSpPr>
              <p:nvPr/>
            </p:nvSpPr>
            <p:spPr bwMode="gray">
              <a:xfrm>
                <a:off x="660" y="1242"/>
                <a:ext cx="406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 anchorCtr="1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anose="020F0502020204030204"/>
                    <a:cs typeface="+mn-cs"/>
                  </a:rPr>
                  <a:t>B</a:t>
                </a:r>
                <a:endPara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580112" y="1770327"/>
              <a:ext cx="360008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u="sng"/>
                <a:t>Bước 1</a:t>
              </a:r>
              <a:r>
                <a:rPr lang="en-US"/>
                <a:t>: Nháy chuột lên tranh ảnh cần thay đổi vị trí.</a:t>
              </a:r>
            </a:p>
            <a:p>
              <a:pPr eaLnBrk="0" hangingPunct="0"/>
              <a:r>
                <a:rPr lang="en-US" b="1" u="sng"/>
                <a:t>Bước 2</a:t>
              </a:r>
              <a:r>
                <a:rPr lang="en-US"/>
                <a:t>: Nhấn giữ nút trái chuột, kéo đến vị trí mong muốn rồi thả nút chuột.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1359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197296" y="1128688"/>
            <a:ext cx="8839200" cy="2062103"/>
          </a:xfrm>
        </p:spPr>
        <p:txBody>
          <a:bodyPr wrap="square">
            <a:spAutoFit/>
          </a:bodyPr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1. Các em ôn lại bài học</a:t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2. Học sinh có máy thực hành: Em hãy luyện tập thêm chèn hình và tranh ảnh bằng phần mềm PowerPoint.</a:t>
            </a:r>
          </a:p>
        </p:txBody>
      </p:sp>
      <p:pic>
        <p:nvPicPr>
          <p:cNvPr id="18437" name="Picture 2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956749" y="-157361"/>
            <a:ext cx="958454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50648" y="514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>
              <a:defRPr/>
            </a:pPr>
            <a:endParaRPr lang="en-US" sz="4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2"/>
          <p:cNvGrpSpPr>
            <a:grpSpLocks/>
          </p:cNvGrpSpPr>
          <p:nvPr/>
        </p:nvGrpSpPr>
        <p:grpSpPr bwMode="auto">
          <a:xfrm>
            <a:off x="0" y="0"/>
            <a:ext cx="3276600" cy="2114550"/>
            <a:chOff x="0" y="0"/>
            <a:chExt cx="2064" cy="1776"/>
          </a:xfrm>
        </p:grpSpPr>
        <p:sp>
          <p:nvSpPr>
            <p:cNvPr id="9238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822798" y="555626"/>
            <a:ext cx="6978179" cy="90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522" tIns="20261" rIns="40522" bIns="202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Câu 2</a:t>
            </a:r>
            <a:r>
              <a:rPr lang="en-US" altLang="en-US" sz="2800" smtClean="0">
                <a:latin typeface="Times New Roman" pitchFamily="18" charset="0"/>
              </a:rPr>
              <a:t>: Em hãy chỉ ra biểu tượng của phần mềm PowerPoint?</a:t>
            </a:r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06" name="TextBox 16"/>
          <p:cNvSpPr txBox="1">
            <a:spLocks noChangeArrowheads="1"/>
          </p:cNvSpPr>
          <p:nvPr/>
        </p:nvSpPr>
        <p:spPr bwMode="auto">
          <a:xfrm>
            <a:off x="289395" y="1280633"/>
            <a:ext cx="8382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endParaRPr lang="en-US" sz="2000" b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3200" b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B.		  C.		     D.	</a:t>
            </a:r>
            <a:endParaRPr lang="en-US" sz="3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195" y="1966431"/>
            <a:ext cx="1066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3395" y="1920711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995" y="1966431"/>
            <a:ext cx="106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Oval 37"/>
          <p:cNvSpPr>
            <a:spLocks noChangeArrowheads="1"/>
          </p:cNvSpPr>
          <p:nvPr/>
        </p:nvSpPr>
        <p:spPr bwMode="auto">
          <a:xfrm>
            <a:off x="289397" y="2652231"/>
            <a:ext cx="533401" cy="6096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lIns="40522" tIns="20261" rIns="40522" bIns="20261" anchor="ctr"/>
          <a:lstStyle/>
          <a:p>
            <a:endParaRPr lang="en-US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3595" y="1966432"/>
            <a:ext cx="126194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8555" r="17642" b="14063"/>
          <a:stretch>
            <a:fillRect/>
          </a:stretch>
        </p:blipFill>
        <p:spPr bwMode="auto">
          <a:xfrm>
            <a:off x="0" y="852269"/>
            <a:ext cx="9144000" cy="429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749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Nêu cách thay đổi bố cục trang trình chiếu ?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208" y="393990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thẻ Home/Layout/ bố cục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828800" y="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522" tIns="20261" rIns="40522" bIns="20261" anchor="ctr"/>
          <a:lstStyle/>
          <a:p>
            <a:pPr algn="ctr" eaLnBrk="0" hangingPunct="0"/>
            <a:r>
              <a:rPr lang="en-US" altLang="en-US" sz="2000" b="1">
                <a:latin typeface="Times New Roman" pitchFamily="18" charset="0"/>
              </a:rPr>
              <a:t>Hai cách trình bày bài thơ có gì khác nhau 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6800" y="47434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522" tIns="20261" rIns="40522" bIns="20261" anchor="ctr"/>
          <a:lstStyle/>
          <a:p>
            <a:pPr algn="ctr" eaLnBrk="0" hangingPunct="0"/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Cách trình bày 1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553200" y="4714875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522" tIns="20261" rIns="40522" bIns="20261" anchor="ctr"/>
          <a:lstStyle/>
          <a:p>
            <a:pPr algn="ctr" eaLnBrk="0" hangingPunct="0"/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Cách trình bày 2</a:t>
            </a:r>
          </a:p>
        </p:txBody>
      </p:sp>
      <p:pic>
        <p:nvPicPr>
          <p:cNvPr id="11269" name="Picture 11" descr="C:\Users\Administrator\Downloads\Tap DocT1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00350"/>
            <a:ext cx="40338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8151"/>
            <a:ext cx="39624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4351"/>
            <a:ext cx="39624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rot="5400000">
            <a:off x="2143919" y="2866231"/>
            <a:ext cx="45529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14"/>
          <p:cNvSpPr>
            <a:spLocks noChangeArrowheads="1" noChangeShapeType="1" noTextEdit="1"/>
          </p:cNvSpPr>
          <p:nvPr/>
        </p:nvSpPr>
        <p:spPr bwMode="auto">
          <a:xfrm>
            <a:off x="1371600" y="1300708"/>
            <a:ext cx="6781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33400" y="459333"/>
            <a:ext cx="8229600" cy="102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522" tIns="20261" rIns="40522" bIns="202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CHÈN HÌNH, TRANH ẢNH VÀO TRANG TRÌNH CHIẾU</a:t>
            </a:r>
            <a:endParaRPr lang="en-US" altLang="en-US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33400" y="1567408"/>
            <a:ext cx="8153400" cy="25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Mục tiêu: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    </a:t>
            </a:r>
            <a:r>
              <a:rPr lang="en-US" altLang="en-US" sz="2400">
                <a:latin typeface="Times New Roman" pitchFamily="18" charset="0"/>
              </a:rPr>
              <a:t>- Chèn được hình, tranh ảnh vào trang trình chiếu;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      - Thay đổi được vị trí của hình, tranh ảnh trong trang trình chiếu.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2565400"/>
            <a:ext cx="43926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070353" y="1337221"/>
            <a:ext cx="2087563" cy="791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5401" y="1337222"/>
            <a:ext cx="208756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5379" y="2129310"/>
            <a:ext cx="3493118" cy="24122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PowerPoint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Word.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16463" y="2057401"/>
            <a:ext cx="0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92950" y="2057401"/>
            <a:ext cx="0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30188" y="267494"/>
            <a:ext cx="6430962" cy="6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27937" indent="-227937" eaLnBrk="0" hangingPunct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227937" indent="-227937" eaLnBrk="0" hangingPunct="0"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77253"/>
            <a:ext cx="806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Em hãy nêu cách chèn hình ảnh vào trong PM Word?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987573"/>
            <a:ext cx="5256213" cy="34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84170" y="1408807"/>
            <a:ext cx="2592387" cy="2952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6369" y="248286"/>
            <a:ext cx="7870202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eaLnBrk="0" hangingPunct="0"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Em hãy tạo một trang trình chiếu theo mẫu sau: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1" y="4515966"/>
            <a:ext cx="835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cách chèn hình, tranh ảnh vào trang trình chiếu?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22131" y="51470"/>
            <a:ext cx="6048375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27937" indent="-227937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27937" indent="-227937" eaLnBrk="0" hangingPunct="0"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9908" y="771550"/>
            <a:ext cx="8856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Sau khi ta chèn được tranh, ảnh. Để thay đổi vị trí cho phù hợp với trang trình chiếu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thì em phải làm thế nào?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9337"/>
            <a:ext cx="7044963" cy="360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24" y="3075806"/>
            <a:ext cx="1517876" cy="9797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1105" y="1059582"/>
            <a:ext cx="8665391" cy="1367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22131" y="314351"/>
            <a:ext cx="6048375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27937" indent="-227937" eaLnBrk="0" hangingPunct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27937" indent="-227937" eaLnBrk="0" hangingPunct="0"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7511"/>
            <a:ext cx="7344816" cy="297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422" y="2427511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thay đổi vị trí của hình theo mẫu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9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</TotalTime>
  <Words>629</Words>
  <Application>Microsoft Office PowerPoint</Application>
  <PresentationFormat>On-screen Show (16:9)</PresentationFormat>
  <Paragraphs>85</Paragraphs>
  <Slides>16</Slides>
  <Notes>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em ôn lại bài học 2. Học sinh có máy thực hành: Em hãy luyện tập thêm chèn hình và tranh ảnh bằng phần mềm PowerPoint.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MINHTRI</cp:lastModifiedBy>
  <cp:revision>228</cp:revision>
  <cp:lastPrinted>1601-01-01T00:00:00Z</cp:lastPrinted>
  <dcterms:created xsi:type="dcterms:W3CDTF">1601-01-01T00:00:00Z</dcterms:created>
  <dcterms:modified xsi:type="dcterms:W3CDTF">2021-08-15T03:23:37Z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