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2" r:id="rId23"/>
    <p:sldId id="271" r:id="rId24"/>
    <p:sldId id="273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6632-C9CD-4DB1-87C1-55345D32ABA5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5059-204C-4F4B-8340-8982CF17B1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01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C839AE-FDBC-4D68-84C4-C15140F8B30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C554DA-9FE9-4F6B-92DB-BDD634A95C31}" type="slidenum">
              <a:rPr lang="vi-VN" smtClean="0"/>
              <a:t>‹#›</a:t>
            </a:fld>
            <a:endParaRPr lang="vi-V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57679" y="260648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b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 phận của máy </a:t>
            </a:r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tính: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91400" y="1595651"/>
            <a:ext cx="1312519" cy="842749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5230" y="3824785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5230" y="1595651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391400" y="4419600"/>
            <a:ext cx="1447800" cy="762000"/>
          </a:xfrm>
          <a:prstGeom prst="wedgeRectCallout">
            <a:avLst>
              <a:gd name="adj1" fmla="val -152395"/>
              <a:gd name="adj2" fmla="val 759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5620428" cy="908720"/>
          </a:xfrm>
        </p:spPr>
        <p:txBody>
          <a:bodyPr>
            <a:normAutofit/>
          </a:bodyPr>
          <a:lstStyle/>
          <a:p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. Một số chức năng của Notepad</a:t>
            </a:r>
            <a:endParaRPr lang="vi-VN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9269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 khi gõ xong văn bản theo định dạng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Unicode, em phải lưu lại theo định dạng Unicode để không bị lỗi văn bản. </a:t>
            </a:r>
            <a:endParaRPr lang="vi-VN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4755" y="1965756"/>
            <a:ext cx="20492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nháy chuột chọn menu File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422"/>
            <a:ext cx="5596862" cy="47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51619" y="2044298"/>
            <a:ext cx="324037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Elbow Connector 4"/>
          <p:cNvCxnSpPr>
            <a:stCxn id="12" idx="1"/>
          </p:cNvCxnSpPr>
          <p:nvPr/>
        </p:nvCxnSpPr>
        <p:spPr>
          <a:xfrm rot="10800000">
            <a:off x="1475657" y="2348881"/>
            <a:ext cx="5409099" cy="217041"/>
          </a:xfrm>
          <a:prstGeom prst="bentConnector3">
            <a:avLst>
              <a:gd name="adj1" fmla="val 3719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2567" y="5241598"/>
            <a:ext cx="20492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Save As...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11760" y="3645024"/>
            <a:ext cx="355451" cy="15965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87624" y="3320413"/>
            <a:ext cx="2088232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2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5620428" cy="908720"/>
          </a:xfrm>
        </p:spPr>
        <p:txBody>
          <a:bodyPr>
            <a:normAutofit/>
          </a:bodyPr>
          <a:lstStyle/>
          <a:p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. Một số chức năng của Notepad</a:t>
            </a:r>
            <a:endParaRPr lang="vi-VN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9269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 khi gõ xong văn bản theo định dạng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Unicode, em phải lưu lại theo định dạng Unicode để không bị lỗi văn bản. </a:t>
            </a:r>
            <a:endParaRPr lang="vi-VN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523693"/>
            <a:ext cx="20492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gõ tên bài vào ô File name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2749" y="4100879"/>
            <a:ext cx="17897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Nháy chuột vào nút Save để lưu.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9832"/>
            <a:ext cx="5328592" cy="31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51920" y="1566713"/>
            <a:ext cx="20492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Unicode trong ô Encoding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12" idx="2"/>
          </p:cNvCxnSpPr>
          <p:nvPr/>
        </p:nvCxnSpPr>
        <p:spPr>
          <a:xfrm>
            <a:off x="2356284" y="2724022"/>
            <a:ext cx="0" cy="567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4876564" y="2767042"/>
            <a:ext cx="0" cy="2534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6492197" y="4701044"/>
            <a:ext cx="6105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2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36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tập:</a:t>
            </a:r>
            <a:endParaRPr lang="vi-VN" sz="36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7" y="83671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Notepad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để tạo văn bản có nội dung sau:</a:t>
            </a:r>
            <a:endParaRPr lang="vi-VN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 trường cung cấp cho chúng ta chiếc chìa khóa tri thức, còn việc học tập kiến thức là công việc cả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 văn bản trên 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heo 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 dạng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đặt tên là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trithuc.txt</a:t>
            </a:r>
          </a:p>
        </p:txBody>
      </p:sp>
    </p:spTree>
    <p:extLst>
      <p:ext uri="{BB962C8B-B14F-4D97-AF65-F5344CB8AC3E}">
        <p14:creationId xmlns:p14="http://schemas.microsoft.com/office/powerpoint/2010/main" val="19651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688" y="764704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Sticky </a:t>
            </a:r>
            <a:r>
              <a:rPr lang="nl-NL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Notes là ứng dụng tạo những ghi chú lên màn hình.</a:t>
            </a:r>
            <a:endParaRPr lang="vi-VN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80648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26" y="1484784"/>
            <a:ext cx="16859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26" y="3789040"/>
            <a:ext cx="1647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725795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Mở Sticky Notes:</a:t>
            </a:r>
            <a:endParaRPr lang="vi-VN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8460"/>
            <a:ext cx="3927898" cy="308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5570739"/>
            <a:ext cx="1733128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Nháy chuột vào nút Start góc dưới bên trái màn hình.</a:t>
            </a:r>
            <a:endParaRPr lang="vi-VN" b="1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1695382" y="4381489"/>
            <a:ext cx="214790" cy="118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2954644"/>
            <a:ext cx="1656184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Gõ chữ Sticky Notes.</a:t>
            </a:r>
            <a:endParaRPr lang="vi-VN" b="1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2915816" y="3277810"/>
            <a:ext cx="388843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59632" y="3746733"/>
            <a:ext cx="720328" cy="634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475656" y="313167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Sticky Notes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1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8210" y="2286084"/>
            <a:ext cx="2302501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Gõ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ghi chú vào phần con trỏ đang nhấp nháy.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72466" y="3064400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INHTRI\Videos\output\FormatFactory Ghi hình màn hình20210905_190214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2" y="1871836"/>
            <a:ext cx="2732348" cy="24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1844824"/>
            <a:ext cx="3096344" cy="46166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/>
              <a:t>Ctrl + L : căn </a:t>
            </a:r>
            <a:r>
              <a:rPr lang="nl-NL" sz="2400"/>
              <a:t>trái </a:t>
            </a:r>
            <a:r>
              <a:rPr lang="nl-NL" sz="2400" smtClean="0"/>
              <a:t>chữ</a:t>
            </a:r>
            <a:endParaRPr lang="vi-VN" sz="24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79912" y="2069142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933056"/>
            <a:ext cx="91085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58" y="1340768"/>
            <a:ext cx="2592288" cy="23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6165304"/>
            <a:ext cx="648072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229200"/>
            <a:ext cx="5040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540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2348880"/>
            <a:ext cx="3240360" cy="46166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/>
              <a:t>Ctrl </a:t>
            </a:r>
            <a:r>
              <a:rPr lang="nl-NL" sz="2400"/>
              <a:t>+ R : căn </a:t>
            </a:r>
            <a:r>
              <a:rPr lang="nl-NL" sz="2400"/>
              <a:t>phải </a:t>
            </a:r>
            <a:r>
              <a:rPr lang="nl-NL" sz="2400" smtClean="0"/>
              <a:t>chữ</a:t>
            </a:r>
            <a:endParaRPr lang="vi-VN" sz="24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29964" y="2573198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91085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6165304"/>
            <a:ext cx="648072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4725144"/>
            <a:ext cx="5040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10" y="1488913"/>
            <a:ext cx="2384851" cy="218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8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02" y="2420888"/>
            <a:ext cx="3258553" cy="46166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/>
              <a:t>Ctrl </a:t>
            </a:r>
            <a:r>
              <a:rPr lang="nl-NL" sz="2400"/>
              <a:t>+ E: căn </a:t>
            </a:r>
            <a:r>
              <a:rPr lang="nl-NL" sz="2400"/>
              <a:t>giữa </a:t>
            </a:r>
            <a:r>
              <a:rPr lang="nl-NL" sz="2400" smtClean="0"/>
              <a:t>chữ</a:t>
            </a:r>
            <a:endParaRPr lang="vi-VN" sz="24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5855" y="2651720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91085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6165304"/>
            <a:ext cx="648072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712" y="4725144"/>
            <a:ext cx="5040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1" y="1702491"/>
            <a:ext cx="2304256" cy="19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181057"/>
            <a:ext cx="2520280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/>
              <a:t>Ctrl </a:t>
            </a:r>
            <a:r>
              <a:rPr lang="nl-NL" sz="2400"/>
              <a:t>+ Shift + L:  đánh dấu </a:t>
            </a:r>
            <a:r>
              <a:rPr lang="nl-NL" sz="2400"/>
              <a:t>đầu </a:t>
            </a:r>
            <a:r>
              <a:rPr lang="nl-NL" sz="2400" smtClean="0"/>
              <a:t>dòng</a:t>
            </a:r>
            <a:endParaRPr lang="vi-VN" sz="24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43808" y="2832671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91085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6192688"/>
            <a:ext cx="648072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184576"/>
            <a:ext cx="504056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08" y="5616624"/>
            <a:ext cx="1504559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54" y="1897687"/>
            <a:ext cx="4024161" cy="176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51354" y="2506880"/>
            <a:ext cx="252028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81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831244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smtClean="0"/>
              <a:t>NOTEPAD VÀ STICKY NOTES</a:t>
            </a:r>
            <a:endParaRPr lang="vi-VN" sz="4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3"/>
            <a:ext cx="1728192" cy="2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99"/>
            <a:ext cx="2226777" cy="22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2060848"/>
            <a:ext cx="2920458" cy="83099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/>
              <a:t>Ctrl </a:t>
            </a:r>
            <a:r>
              <a:rPr lang="nl-NL" sz="2400"/>
              <a:t>+ Shift + L + L: đánh số </a:t>
            </a:r>
            <a:r>
              <a:rPr lang="nl-NL" sz="2400"/>
              <a:t>thứ </a:t>
            </a:r>
            <a:r>
              <a:rPr lang="nl-NL" sz="2400" smtClean="0"/>
              <a:t>tự</a:t>
            </a:r>
            <a:endParaRPr lang="vi-VN" sz="24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87824" y="2478891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91085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6192688"/>
            <a:ext cx="648072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184576"/>
            <a:ext cx="504056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08" y="5616624"/>
            <a:ext cx="1504559" cy="54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14" y="1556792"/>
            <a:ext cx="4190497" cy="18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99414" y="2060847"/>
            <a:ext cx="39033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965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772816"/>
            <a:ext cx="2520280" cy="156966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/>
              <a:t>Ctrl </a:t>
            </a:r>
            <a:r>
              <a:rPr lang="nl-NL" sz="2400"/>
              <a:t>+ (lăn chuột lên, xuống): tăng, giảm kích thước chữ</a:t>
            </a:r>
            <a:endParaRPr lang="vi-VN" sz="24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02779" y="2584928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8477"/>
            <a:ext cx="4032448" cy="267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MINHTRI\Videos\output\FormatFactory Ghi hình màn hình20210905_192650 00_00_00-00_00_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26" y="1334736"/>
            <a:ext cx="4608512" cy="25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1511719"/>
            <a:ext cx="2302501" cy="156966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Nhấp chuột vào dấu cộng để thêm giấy ghi chú mới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30" y="2001259"/>
            <a:ext cx="4265304" cy="35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3130" y="2001259"/>
            <a:ext cx="504934" cy="496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19872" y="2290035"/>
            <a:ext cx="1207546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5616" y="836712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 giấy ghi chú mới:</a:t>
            </a:r>
            <a:endParaRPr lang="vi-VN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Sticky Notes</a:t>
            </a:r>
            <a:endParaRPr lang="vi-VN" sz="320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6099" y="2278613"/>
            <a:ext cx="2302501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Em nhấp phải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chuột vào phần nội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836712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 màu giấy ghi chú:</a:t>
            </a:r>
            <a:endParaRPr lang="vi-VN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0509"/>
            <a:ext cx="3161051" cy="536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3434796" y="5013176"/>
            <a:ext cx="2721380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56176" y="4941168"/>
            <a:ext cx="1008112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34796" y="2918171"/>
            <a:ext cx="2721380" cy="6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05714" y="1628800"/>
            <a:ext cx="2878654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1147931" y="4437112"/>
            <a:ext cx="2302501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Nhấp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chuột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trái vào một màu để chọn.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9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Bài tập:</a:t>
            </a:r>
            <a:endParaRPr lang="vi-VN" sz="36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9065" y="9087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nl-NL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Sticky Notes để tạo 2 ghi chú cho công việc cần làm trong tuần.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1. Khởi động Notepad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927898" cy="308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06896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Notepad</a:t>
            </a:r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182688" y="5541039"/>
            <a:ext cx="1733128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Nháy chuột vào nút Start góc dưới bên trái màn hình.</a:t>
            </a:r>
            <a:endParaRPr lang="vi-VN" b="1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1619672" y="4351789"/>
            <a:ext cx="429580" cy="118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2924944"/>
            <a:ext cx="122413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Gõ chữ Notepad.</a:t>
            </a:r>
            <a:endParaRPr lang="vi-VN" b="1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2484265" y="3248109"/>
            <a:ext cx="431998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59632" y="3717033"/>
            <a:ext cx="720328" cy="634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1. Khởi động Notepad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9938" y="1556792"/>
            <a:ext cx="2302501" cy="132343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Em nháy chuột chọn biểu tượng Notepad xuất hiện trong Menu Start.</a:t>
            </a:r>
            <a:endParaRPr lang="vi-VN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3123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urved Connector 17"/>
          <p:cNvCxnSpPr>
            <a:stCxn id="6" idx="1"/>
          </p:cNvCxnSpPr>
          <p:nvPr/>
        </p:nvCxnSpPr>
        <p:spPr>
          <a:xfrm rot="10800000">
            <a:off x="2411764" y="1700816"/>
            <a:ext cx="3818174" cy="51769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03648" y="1556792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4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1. Khởi động Notepad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84784"/>
            <a:ext cx="7128793" cy="510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5" y="0"/>
            <a:ext cx="792088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600" smtClean="0">
                <a:latin typeface="Tahoma" pitchFamily="34" charset="0"/>
                <a:ea typeface="Tahoma" pitchFamily="34" charset="0"/>
                <a:cs typeface="Tahoma" pitchFamily="34" charset="0"/>
              </a:rPr>
              <a:t>. Một số chức năng của Notepad</a:t>
            </a:r>
            <a:endParaRPr lang="vi-VN" sz="3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560840" cy="40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589240"/>
            <a:ext cx="69349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có nhận xét gì về đoạn văn được gạch đỏ bên trên?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03648" y="2564904"/>
            <a:ext cx="6912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5620428" cy="908720"/>
          </a:xfrm>
        </p:spPr>
        <p:txBody>
          <a:bodyPr>
            <a:normAutofit/>
          </a:bodyPr>
          <a:lstStyle/>
          <a:p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. Một số chức năng của Notepad</a:t>
            </a:r>
            <a:endParaRPr lang="vi-VN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6519" y="2132856"/>
            <a:ext cx="20492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nháy chuột chọn Format.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88" y="2132856"/>
            <a:ext cx="56171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 năng Word  Wrap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Tự động xuống dòng ở cuối cửa sổ, giúp văn bản luôn nằm trong khuôn màn hình.</a:t>
            </a:r>
            <a:endParaRPr lang="vi-VN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>
            <a:stCxn id="3" idx="1"/>
          </p:cNvCxnSpPr>
          <p:nvPr/>
        </p:nvCxnSpPr>
        <p:spPr>
          <a:xfrm rot="10800000" flipV="1">
            <a:off x="2699795" y="2548354"/>
            <a:ext cx="4376725" cy="160565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3140968"/>
            <a:ext cx="20492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Tiếp tục chọn Word Wrap.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2548354"/>
            <a:ext cx="648075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051720" y="2895601"/>
            <a:ext cx="1224136" cy="245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Elbow Connector 12"/>
          <p:cNvCxnSpPr>
            <a:stCxn id="10" idx="1"/>
          </p:cNvCxnSpPr>
          <p:nvPr/>
        </p:nvCxnSpPr>
        <p:spPr>
          <a:xfrm rot="10800000">
            <a:off x="3275858" y="3056167"/>
            <a:ext cx="3744415" cy="500301"/>
          </a:xfrm>
          <a:prstGeom prst="bentConnector3">
            <a:avLst>
              <a:gd name="adj1" fmla="val 1188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5" y="0"/>
            <a:ext cx="792088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600" smtClean="0">
                <a:latin typeface="Tahoma" pitchFamily="34" charset="0"/>
                <a:ea typeface="Tahoma" pitchFamily="34" charset="0"/>
                <a:cs typeface="Tahoma" pitchFamily="34" charset="0"/>
              </a:rPr>
              <a:t>. Một số chức năng của Notepad</a:t>
            </a:r>
            <a:endParaRPr lang="vi-VN" sz="3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19" y="5589240"/>
            <a:ext cx="70510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Làm cách nào để chèn nhanh ngày giờ hiện tại vào trang Notepad?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04" y="959590"/>
            <a:ext cx="6768752" cy="44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1931" y="1628800"/>
            <a:ext cx="2234005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5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5620428" cy="908720"/>
          </a:xfrm>
        </p:spPr>
        <p:txBody>
          <a:bodyPr>
            <a:normAutofit/>
          </a:bodyPr>
          <a:lstStyle/>
          <a:p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. Một số chức năng của Notepad</a:t>
            </a:r>
            <a:endParaRPr lang="vi-VN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 năng Time/Date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 Ngày/Giờ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27" y="1305122"/>
            <a:ext cx="5437286" cy="514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5160" y="1373867"/>
            <a:ext cx="20492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nháy chuột chọn Edit.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>
            <a:stCxn id="12" idx="1"/>
          </p:cNvCxnSpPr>
          <p:nvPr/>
        </p:nvCxnSpPr>
        <p:spPr>
          <a:xfrm rot="10800000" flipV="1">
            <a:off x="1871702" y="1789365"/>
            <a:ext cx="4683459" cy="25510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5200" y="5550331"/>
            <a:ext cx="20492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Tiếp tục chọn Time/Date.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1756266"/>
            <a:ext cx="324037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1547664" y="5971728"/>
            <a:ext cx="2016224" cy="337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Elbow Connector 17"/>
          <p:cNvCxnSpPr>
            <a:stCxn id="15" idx="1"/>
            <a:endCxn id="17" idx="3"/>
          </p:cNvCxnSpPr>
          <p:nvPr/>
        </p:nvCxnSpPr>
        <p:spPr>
          <a:xfrm rot="10800000" flipV="1">
            <a:off x="3563888" y="5965830"/>
            <a:ext cx="3351312" cy="17469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43387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</TotalTime>
  <Words>549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Các bộ phận của máy tính:</vt:lpstr>
      <vt:lpstr>NOTEPAD VÀ STICKY NOTES</vt:lpstr>
      <vt:lpstr>1. Khởi động Notepad</vt:lpstr>
      <vt:lpstr>1. Khởi động Notepad</vt:lpstr>
      <vt:lpstr>1. Khởi động Notepad</vt:lpstr>
      <vt:lpstr>2. Một số chức năng của Notepad</vt:lpstr>
      <vt:lpstr>2. Một số chức năng của Notepad</vt:lpstr>
      <vt:lpstr>2. Một số chức năng của Notepad</vt:lpstr>
      <vt:lpstr>2. Một số chức năng của Notepad</vt:lpstr>
      <vt:lpstr>2. Một số chức năng của Notepad</vt:lpstr>
      <vt:lpstr>2. Một số chức năng của Notepad</vt:lpstr>
      <vt:lpstr>Bài tập:</vt:lpstr>
      <vt:lpstr>3. Sticky Notes</vt:lpstr>
      <vt:lpstr>3. Sticky Notes</vt:lpstr>
      <vt:lpstr>3. Sticky Notes</vt:lpstr>
      <vt:lpstr>3. Sticky Notes</vt:lpstr>
      <vt:lpstr>3. Sticky Notes</vt:lpstr>
      <vt:lpstr>3. Sticky Notes</vt:lpstr>
      <vt:lpstr>3. Sticky Notes</vt:lpstr>
      <vt:lpstr>3. Sticky Notes</vt:lpstr>
      <vt:lpstr>3. Sticky Notes</vt:lpstr>
      <vt:lpstr>3. Sticky Notes</vt:lpstr>
      <vt:lpstr>3. Sticky Notes</vt:lpstr>
      <vt:lpstr>4. Bài tập: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MINHTRI</dc:creator>
  <cp:lastModifiedBy>MINHTRI</cp:lastModifiedBy>
  <cp:revision>26</cp:revision>
  <dcterms:created xsi:type="dcterms:W3CDTF">2021-09-01T02:59:40Z</dcterms:created>
  <dcterms:modified xsi:type="dcterms:W3CDTF">2021-09-05T12:29:26Z</dcterms:modified>
</cp:coreProperties>
</file>