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E0F9D-3338-47C4-903B-B2FB54A1EE2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69552-05BB-411C-BFD6-CD31FE79B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5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A3EDB-2079-40C4-81D2-61364984FB1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728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A3EDB-2079-40C4-81D2-61364984FB1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2045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</a:p>
          <a:p>
            <a:pPr marL="0" indent="0">
              <a:buNone/>
            </a:pP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A3EDB-2079-40C4-81D2-61364984FB1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205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A3EDB-2079-40C4-81D2-61364984FB1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465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A3EDB-2079-40C4-81D2-61364984FB1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848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A3EDB-2079-40C4-81D2-61364984FB1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534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A3EDB-2079-40C4-81D2-61364984FB1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210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A3EDB-2079-40C4-81D2-61364984FB1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981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A3EDB-2079-40C4-81D2-61364984FB1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815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A3EDB-2079-40C4-81D2-61364984FB1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454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A3EDB-2079-40C4-81D2-61364984FB1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831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891C-F1B2-4331-82EB-B8A6BFC4109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B4FE-AA37-4099-A22F-F0D73482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4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891C-F1B2-4331-82EB-B8A6BFC4109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B4FE-AA37-4099-A22F-F0D73482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3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891C-F1B2-4331-82EB-B8A6BFC4109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B4FE-AA37-4099-A22F-F0D73482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891C-F1B2-4331-82EB-B8A6BFC4109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B4FE-AA37-4099-A22F-F0D73482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89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891C-F1B2-4331-82EB-B8A6BFC4109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B4FE-AA37-4099-A22F-F0D73482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7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891C-F1B2-4331-82EB-B8A6BFC4109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B4FE-AA37-4099-A22F-F0D73482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8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891C-F1B2-4331-82EB-B8A6BFC4109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B4FE-AA37-4099-A22F-F0D73482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3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891C-F1B2-4331-82EB-B8A6BFC4109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B4FE-AA37-4099-A22F-F0D73482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48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891C-F1B2-4331-82EB-B8A6BFC4109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B4FE-AA37-4099-A22F-F0D73482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4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891C-F1B2-4331-82EB-B8A6BFC4109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B4FE-AA37-4099-A22F-F0D73482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891C-F1B2-4331-82EB-B8A6BFC4109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B4FE-AA37-4099-A22F-F0D73482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3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D891C-F1B2-4331-82EB-B8A6BFC4109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AB4FE-AA37-4099-A22F-F0D73482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9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38.jp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40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42.jp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44.png"/><Relationship Id="rId10" Type="http://schemas.microsoft.com/office/2007/relationships/hdphoto" Target="../media/hdphoto12.wdp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45.png"/><Relationship Id="rId18" Type="http://schemas.microsoft.com/office/2007/relationships/hdphoto" Target="../media/hdphoto15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4.png"/><Relationship Id="rId12" Type="http://schemas.microsoft.com/office/2007/relationships/hdphoto" Target="../media/hdphoto12.wdp"/><Relationship Id="rId17" Type="http://schemas.openxmlformats.org/officeDocument/2006/relationships/image" Target="../media/image49.png"/><Relationship Id="rId2" Type="http://schemas.openxmlformats.org/officeDocument/2006/relationships/audio" Target="../media/media5.mp3"/><Relationship Id="rId16" Type="http://schemas.microsoft.com/office/2007/relationships/hdphoto" Target="../media/hdphoto14.wdp"/><Relationship Id="rId1" Type="http://schemas.microsoft.com/office/2007/relationships/media" Target="../media/media5.mp3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image" Target="../media/image26.jpg"/><Relationship Id="rId15" Type="http://schemas.openxmlformats.org/officeDocument/2006/relationships/image" Target="../media/image48.png"/><Relationship Id="rId10" Type="http://schemas.microsoft.com/office/2007/relationships/hdphoto" Target="../media/hdphoto13.wdp"/><Relationship Id="rId19" Type="http://schemas.openxmlformats.org/officeDocument/2006/relationships/image" Target="../media/image17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47.png"/><Relationship Id="rId1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11" Type="http://schemas.microsoft.com/office/2007/relationships/hdphoto" Target="../media/hdphoto2.wdp"/><Relationship Id="rId5" Type="http://schemas.openxmlformats.org/officeDocument/2006/relationships/image" Target="../media/image15.jp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3.png"/><Relationship Id="rId18" Type="http://schemas.openxmlformats.org/officeDocument/2006/relationships/image" Target="../media/image25.png"/><Relationship Id="rId3" Type="http://schemas.microsoft.com/office/2007/relationships/media" Target="../media/media3.m4a"/><Relationship Id="rId7" Type="http://schemas.openxmlformats.org/officeDocument/2006/relationships/image" Target="../media/image20.png"/><Relationship Id="rId12" Type="http://schemas.microsoft.com/office/2007/relationships/hdphoto" Target="../media/hdphoto5.wdp"/><Relationship Id="rId17" Type="http://schemas.openxmlformats.org/officeDocument/2006/relationships/image" Target="../media/image24.png"/><Relationship Id="rId2" Type="http://schemas.openxmlformats.org/officeDocument/2006/relationships/audio" Target="../media/media2.mp3"/><Relationship Id="rId16" Type="http://schemas.microsoft.com/office/2007/relationships/hdphoto" Target="../media/hdphoto2.wdp"/><Relationship Id="rId1" Type="http://schemas.microsoft.com/office/2007/relationships/media" Target="../media/media2.mp3"/><Relationship Id="rId6" Type="http://schemas.openxmlformats.org/officeDocument/2006/relationships/image" Target="../media/image19.jpg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8.png"/><Relationship Id="rId10" Type="http://schemas.microsoft.com/office/2007/relationships/hdphoto" Target="../media/hdphoto4.wdp"/><Relationship Id="rId19" Type="http://schemas.openxmlformats.org/officeDocument/2006/relationships/image" Target="../media/image17.png"/><Relationship Id="rId4" Type="http://schemas.openxmlformats.org/officeDocument/2006/relationships/audio" Target="../media/media3.m4a"/><Relationship Id="rId9" Type="http://schemas.openxmlformats.org/officeDocument/2006/relationships/image" Target="../media/image21.png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6.wdp"/><Relationship Id="rId18" Type="http://schemas.openxmlformats.org/officeDocument/2006/relationships/image" Target="../media/image32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12" Type="http://schemas.openxmlformats.org/officeDocument/2006/relationships/image" Target="../media/image23.png"/><Relationship Id="rId17" Type="http://schemas.openxmlformats.org/officeDocument/2006/relationships/image" Target="../media/image31.png"/><Relationship Id="rId2" Type="http://schemas.openxmlformats.org/officeDocument/2006/relationships/audio" Target="../media/media4.mp3"/><Relationship Id="rId16" Type="http://schemas.openxmlformats.org/officeDocument/2006/relationships/image" Target="../media/image30.png"/><Relationship Id="rId1" Type="http://schemas.microsoft.com/office/2007/relationships/media" Target="../media/media4.mp3"/><Relationship Id="rId6" Type="http://schemas.openxmlformats.org/officeDocument/2006/relationships/image" Target="../media/image18.png"/><Relationship Id="rId11" Type="http://schemas.openxmlformats.org/officeDocument/2006/relationships/image" Target="../media/image28.png"/><Relationship Id="rId5" Type="http://schemas.openxmlformats.org/officeDocument/2006/relationships/image" Target="../media/image26.jpg"/><Relationship Id="rId15" Type="http://schemas.microsoft.com/office/2007/relationships/hdphoto" Target="../media/hdphoto7.wdp"/><Relationship Id="rId10" Type="http://schemas.openxmlformats.org/officeDocument/2006/relationships/image" Target="../media/image27.png"/><Relationship Id="rId19" Type="http://schemas.openxmlformats.org/officeDocument/2006/relationships/image" Target="../media/image33.gif"/><Relationship Id="rId4" Type="http://schemas.openxmlformats.org/officeDocument/2006/relationships/audio" Target="../media/audio1.wav"/><Relationship Id="rId9" Type="http://schemas.microsoft.com/office/2007/relationships/hdphoto" Target="../media/hdphoto3.wdp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jpg"/><Relationship Id="rId7" Type="http://schemas.microsoft.com/office/2007/relationships/hdphoto" Target="../media/hdphoto8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9"/>
          <p:cNvPicPr>
            <a:picLocks noChangeAspect="1"/>
          </p:cNvPicPr>
          <p:nvPr/>
        </p:nvPicPr>
        <p:blipFill>
          <a:blip r:embed="rId3"/>
          <a:srcRect l="2914" t="12038" r="70209" b="60370"/>
          <a:stretch>
            <a:fillRect/>
          </a:stretch>
        </p:blipFill>
        <p:spPr>
          <a:xfrm>
            <a:off x="6686550" y="1844675"/>
            <a:ext cx="3276600" cy="141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5"/>
          <p:cNvPicPr>
            <a:picLocks noChangeAspect="1"/>
          </p:cNvPicPr>
          <p:nvPr/>
        </p:nvPicPr>
        <p:blipFill>
          <a:blip r:embed="rId4"/>
          <a:srcRect l="9167" t="2037" r="6248"/>
          <a:stretch>
            <a:fillRect/>
          </a:stretch>
        </p:blipFill>
        <p:spPr>
          <a:xfrm>
            <a:off x="831290" y="1085850"/>
            <a:ext cx="10312400" cy="5038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6"/>
          <p:cNvPicPr>
            <a:picLocks noChangeAspect="1"/>
          </p:cNvPicPr>
          <p:nvPr/>
        </p:nvPicPr>
        <p:blipFill>
          <a:blip r:embed="rId5"/>
          <a:srcRect l="84792" t="53519" r="2" b="6482"/>
          <a:stretch>
            <a:fillRect/>
          </a:stretch>
        </p:blipFill>
        <p:spPr>
          <a:xfrm>
            <a:off x="7753350" y="3609975"/>
            <a:ext cx="18542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7"/>
          <p:cNvPicPr>
            <a:picLocks noChangeAspect="1"/>
          </p:cNvPicPr>
          <p:nvPr/>
        </p:nvPicPr>
        <p:blipFill>
          <a:blip r:embed="rId6"/>
          <a:srcRect t="71667" r="82709" b="15370"/>
          <a:stretch>
            <a:fillRect/>
          </a:stretch>
        </p:blipFill>
        <p:spPr>
          <a:xfrm>
            <a:off x="0" y="4543425"/>
            <a:ext cx="2108200" cy="66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8"/>
          <p:cNvPicPr>
            <a:picLocks noChangeAspect="1"/>
          </p:cNvPicPr>
          <p:nvPr/>
        </p:nvPicPr>
        <p:blipFill>
          <a:blip r:embed="rId3"/>
          <a:srcRect l="2914" t="12038" r="70209" b="60370"/>
          <a:stretch>
            <a:fillRect/>
          </a:stretch>
        </p:blipFill>
        <p:spPr>
          <a:xfrm>
            <a:off x="179388" y="895350"/>
            <a:ext cx="3276600" cy="141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55934">
            <a:off x="2737036" y="3788170"/>
            <a:ext cx="1079500" cy="785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18"/>
          <p:cNvPicPr>
            <a:picLocks noChangeAspect="1"/>
          </p:cNvPicPr>
          <p:nvPr/>
        </p:nvPicPr>
        <p:blipFill>
          <a:blip r:embed="rId8"/>
          <a:srcRect t="80592"/>
          <a:stretch>
            <a:fillRect/>
          </a:stretch>
        </p:blipFill>
        <p:spPr>
          <a:xfrm>
            <a:off x="0" y="5249863"/>
            <a:ext cx="12192000" cy="998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3325" y="4467225"/>
            <a:ext cx="1147233" cy="7159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" name="2 2"/>
          <p:cNvGrpSpPr/>
          <p:nvPr/>
        </p:nvGrpSpPr>
        <p:grpSpPr>
          <a:xfrm>
            <a:off x="3176192" y="3005138"/>
            <a:ext cx="5448300" cy="2609850"/>
            <a:chOff x="-6030981" y="2277041"/>
            <a:chExt cx="4086225" cy="2609267"/>
          </a:xfrm>
        </p:grpSpPr>
        <p:pic>
          <p:nvPicPr>
            <p:cNvPr id="14" name="图片 15"/>
            <p:cNvPicPr>
              <a:picLocks noChangeAspect="1"/>
            </p:cNvPicPr>
            <p:nvPr/>
          </p:nvPicPr>
          <p:blipFill>
            <a:blip r:embed="rId10"/>
            <a:srcRect l="47710" t="40370" r="7603" b="8900"/>
            <a:stretch>
              <a:fillRect/>
            </a:stretch>
          </p:blipFill>
          <p:spPr>
            <a:xfrm>
              <a:off x="-6030981" y="2277041"/>
              <a:ext cx="4086225" cy="260926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TextBox 1"/>
            <p:cNvSpPr txBox="1"/>
            <p:nvPr/>
          </p:nvSpPr>
          <p:spPr>
            <a:xfrm>
              <a:off x="-4731624" y="3672618"/>
              <a:ext cx="1763713" cy="5231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方正粗圆_GBK"/>
                </a:rPr>
                <a:t>Lớp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粗圆_GBK"/>
                </a:rPr>
                <a:t> 2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方正粗圆_GBK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122129" y="2995072"/>
            <a:ext cx="5448301" cy="3169191"/>
          </a:xfrm>
          <a:prstGeom prst="rect">
            <a:avLst/>
          </a:prstGeom>
          <a:noFill/>
        </p:spPr>
        <p:txBody>
          <a:bodyPr spcFirstLastPara="1" wrap="square" numCol="1">
            <a:prstTxWarp prst="textArchUp">
              <a:avLst/>
            </a:prstTxWarp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7200" b="1" kern="1200" cap="none" spc="0" normalizeH="0" baseline="0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琥珀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noProof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琥珀" pitchFamily="2" charset="-122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altLang="zh-CN" sz="7200" b="1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琥珀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7200" b="1" kern="1200" cap="none" spc="0" normalizeH="0" baseline="0" noProof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琥珀" pitchFamily="2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7200" b="1" kern="1200" cap="none" spc="0" normalizeH="0" baseline="0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琥珀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7200" b="1" kern="1200" cap="none" spc="0" normalizeH="0" baseline="0" noProof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琥珀" pitchFamily="2" charset="-122"/>
                <a:cs typeface="Times New Roman" panose="02020603050405020304" pitchFamily="18" charset="0"/>
              </a:rPr>
              <a:t>em</a:t>
            </a:r>
            <a:r>
              <a:rPr kumimoji="0" lang="en-US" altLang="zh-CN" sz="7200" b="1" kern="1200" cap="none" spc="0" normalizeH="0" baseline="0" noProof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琥珀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7200" b="1" kern="1200" cap="none" spc="0" normalizeH="0" baseline="0" noProof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琥珀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7200" b="1" kern="1200" cap="none" spc="0" normalizeH="0" noProof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琥珀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7200" b="1" kern="1200" cap="none" spc="0" normalizeH="0" noProof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琥珀" pitchFamily="2" charset="-122"/>
                <a:cs typeface="Times New Roman" panose="02020603050405020304" pitchFamily="18" charset="0"/>
              </a:rPr>
              <a:t>sinh</a:t>
            </a:r>
            <a:endParaRPr kumimoji="0" lang="en-US" altLang="zh-CN" sz="7200" b="1" kern="1200" cap="none" spc="0" normalizeH="0" baseline="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华文琥珀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:a16="http://schemas.microsoft.com/office/drawing/2014/main" id="{E321E051-5874-4FD8-BD4E-282EDBB978D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48" y="60669"/>
            <a:ext cx="1745240" cy="1629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125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3936" y="96402"/>
            <a:ext cx="11597087" cy="6527800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735332" y="2069544"/>
            <a:ext cx="10982081" cy="4208275"/>
            <a:chOff x="2052971" y="2285531"/>
            <a:chExt cx="8425245" cy="4208275"/>
          </a:xfrm>
        </p:grpSpPr>
        <p:sp>
          <p:nvSpPr>
            <p:cNvPr id="91" name="Rounded Rectangle 90"/>
            <p:cNvSpPr/>
            <p:nvPr/>
          </p:nvSpPr>
          <p:spPr>
            <a:xfrm>
              <a:off x="2057220" y="2285531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F69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+ 2</a:t>
              </a: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3101788" y="2814763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F69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+ 3 </a:t>
              </a: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4155321" y="3335030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F69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+ 4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5186494" y="3839291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F69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+ 5 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6256475" y="4360435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F69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+ 6</a:t>
              </a: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7308357" y="4873982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F69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+ 7</a:t>
              </a: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8370258" y="5398634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F69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+ 8</a:t>
              </a: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9424683" y="5944458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F69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+ 9</a:t>
              </a: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2057220" y="2817820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AEE0F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+ 3</a:t>
              </a: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150722" y="3848256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AEE0F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+ 5</a:t>
              </a: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3111475" y="3335030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AEE0F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+ 4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6236824" y="4885237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AEE0F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+ 7</a:t>
              </a: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7316725" y="5414387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AEE0F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+ 8</a:t>
              </a: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8385622" y="5937568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AEE0F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+ 9</a:t>
              </a: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2057220" y="3340697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8C0D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+ 4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3107779" y="3846215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8C0D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+ 5</a:t>
              </a: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4157468" y="4362962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8C0D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+ 6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5190287" y="4889667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8C0D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+ 7</a:t>
              </a: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6257237" y="5416075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8C0D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+ 8</a:t>
              </a: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7325079" y="5941754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8C0D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+ 9</a:t>
              </a:r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2053191" y="3864262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C0D72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+ 5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3111716" y="4375447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C0D72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+ 6</a:t>
              </a: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4142354" y="4879708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C0D72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+ 7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5200584" y="5419776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C0D72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+ 8 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279008" y="5951456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C0D72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+ 9</a:t>
              </a: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2057220" y="4383841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CB0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+ 6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102186" y="4907275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CB0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+ 7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150722" y="5408802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CB0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+ 8</a:t>
              </a:r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216510" y="5958770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CB0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+ 9</a:t>
              </a:r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2052971" y="4898881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BA8EB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+ 7</a:t>
              </a:r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105589" y="5425342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BA8EB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+ 8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4158525" y="5944924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BA8EB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+ 9</a:t>
              </a: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2064127" y="5425229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DF2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</a:t>
              </a:r>
              <a:r>
                <a:rPr lang="en-US" sz="2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3110041" y="5954817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DF2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+ 9</a:t>
              </a: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2064126" y="5964574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36AA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+ 9</a:t>
              </a:r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5208854" y="4357400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AEE0F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+ 6 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892280" y="1000675"/>
            <a:ext cx="8358955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36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Nêu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kết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quả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của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các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phép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tính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cộng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đã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điền</a:t>
            </a:r>
            <a:endParaRPr lang="zh-CN" altLang="en-US" sz="36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7109715" y="1852339"/>
            <a:ext cx="4795420" cy="2358001"/>
            <a:chOff x="7346500" y="2295871"/>
            <a:chExt cx="4234529" cy="1989197"/>
          </a:xfrm>
        </p:grpSpPr>
        <p:sp>
          <p:nvSpPr>
            <p:cNvPr id="51" name="Rectangle 50"/>
            <p:cNvSpPr/>
            <p:nvPr/>
          </p:nvSpPr>
          <p:spPr>
            <a:xfrm>
              <a:off x="7346500" y="2326280"/>
              <a:ext cx="4234529" cy="1479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Đọc</a:t>
              </a:r>
              <a:r>
                <a:rPr lang="en-US" sz="36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 </a:t>
              </a:r>
              <a:r>
                <a:rPr lang="en-US" sz="3600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bảng</a:t>
              </a:r>
              <a:r>
                <a:rPr lang="en-US" sz="36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 </a:t>
              </a:r>
              <a:r>
                <a:rPr lang="en-US" sz="3600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cộng</a:t>
              </a:r>
              <a:r>
                <a:rPr lang="en-US" sz="36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 </a:t>
              </a:r>
            </a:p>
            <a:p>
              <a:pPr algn="ctr"/>
              <a:r>
                <a:rPr lang="en-US" sz="36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theo</a:t>
              </a:r>
              <a:r>
                <a:rPr lang="en-US" sz="36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 </a:t>
              </a:r>
              <a:r>
                <a:rPr lang="en-US" sz="36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cột</a:t>
              </a:r>
              <a:r>
                <a:rPr lang="en-US" sz="36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, </a:t>
              </a:r>
            </a:p>
            <a:p>
              <a:pPr algn="ctr"/>
              <a:r>
                <a:rPr lang="en-US" sz="36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theo</a:t>
              </a:r>
              <a:r>
                <a:rPr lang="en-US" sz="36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 </a:t>
              </a:r>
              <a:r>
                <a:rPr lang="en-US" sz="36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hàng</a:t>
              </a:r>
              <a:r>
                <a:rPr lang="en-US" sz="36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, </a:t>
              </a:r>
              <a:r>
                <a:rPr lang="en-US" sz="36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theo</a:t>
              </a:r>
              <a:r>
                <a:rPr lang="en-US" sz="36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 </a:t>
              </a:r>
              <a:r>
                <a:rPr lang="en-US" sz="36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màu</a:t>
              </a:r>
              <a:r>
                <a:rPr lang="en-US" sz="36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 </a:t>
              </a:r>
              <a:endParaRPr lang="en-US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PA_库_任意多边形 42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8469166" y="1320623"/>
              <a:ext cx="1989197" cy="3939693"/>
            </a:xfrm>
            <a:custGeom>
              <a:avLst/>
              <a:gdLst>
                <a:gd name="connsiteX0" fmla="*/ 268941 w 1785392"/>
                <a:gd name="connsiteY0" fmla="*/ 475427 h 1041295"/>
                <a:gd name="connsiteX1" fmla="*/ 0 w 1785392"/>
                <a:gd name="connsiteY1" fmla="*/ 658307 h 1041295"/>
                <a:gd name="connsiteX2" fmla="*/ 301214 w 1785392"/>
                <a:gd name="connsiteY2" fmla="*/ 690580 h 1041295"/>
                <a:gd name="connsiteX3" fmla="*/ 473336 w 1785392"/>
                <a:gd name="connsiteY3" fmla="*/ 1013309 h 1041295"/>
                <a:gd name="connsiteX4" fmla="*/ 1215614 w 1785392"/>
                <a:gd name="connsiteY4" fmla="*/ 1002551 h 1041295"/>
                <a:gd name="connsiteX5" fmla="*/ 1721223 w 1785392"/>
                <a:gd name="connsiteY5" fmla="*/ 819671 h 1041295"/>
                <a:gd name="connsiteX6" fmla="*/ 1624405 w 1785392"/>
                <a:gd name="connsiteY6" fmla="*/ 77394 h 1041295"/>
                <a:gd name="connsiteX7" fmla="*/ 333487 w 1785392"/>
                <a:gd name="connsiteY7" fmla="*/ 66636 h 1041295"/>
                <a:gd name="connsiteX8" fmla="*/ 268941 w 1785392"/>
                <a:gd name="connsiteY8" fmla="*/ 475427 h 1041295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1051"/>
                <a:gd name="connsiteX1" fmla="*/ 0 w 1785392"/>
                <a:gd name="connsiteY1" fmla="*/ 659444 h 1041051"/>
                <a:gd name="connsiteX2" fmla="*/ 213064 w 1785392"/>
                <a:gd name="connsiteY2" fmla="*/ 710767 h 1041051"/>
                <a:gd name="connsiteX3" fmla="*/ 473336 w 1785392"/>
                <a:gd name="connsiteY3" fmla="*/ 1014446 h 1041051"/>
                <a:gd name="connsiteX4" fmla="*/ 1215614 w 1785392"/>
                <a:gd name="connsiteY4" fmla="*/ 1003688 h 1041051"/>
                <a:gd name="connsiteX5" fmla="*/ 1721223 w 1785392"/>
                <a:gd name="connsiteY5" fmla="*/ 820808 h 1041051"/>
                <a:gd name="connsiteX6" fmla="*/ 1624405 w 1785392"/>
                <a:gd name="connsiteY6" fmla="*/ 78531 h 1041051"/>
                <a:gd name="connsiteX7" fmla="*/ 333487 w 1785392"/>
                <a:gd name="connsiteY7" fmla="*/ 67773 h 1041051"/>
                <a:gd name="connsiteX8" fmla="*/ 154346 w 1785392"/>
                <a:gd name="connsiteY8" fmla="*/ 486089 h 1041051"/>
                <a:gd name="connsiteX0" fmla="*/ 154346 w 1785392"/>
                <a:gd name="connsiteY0" fmla="*/ 486089 h 1034605"/>
                <a:gd name="connsiteX1" fmla="*/ 0 w 1785392"/>
                <a:gd name="connsiteY1" fmla="*/ 659444 h 1034605"/>
                <a:gd name="connsiteX2" fmla="*/ 213064 w 1785392"/>
                <a:gd name="connsiteY2" fmla="*/ 710767 h 1034605"/>
                <a:gd name="connsiteX3" fmla="*/ 363148 w 1785392"/>
                <a:gd name="connsiteY3" fmla="*/ 1004921 h 1034605"/>
                <a:gd name="connsiteX4" fmla="*/ 1215614 w 1785392"/>
                <a:gd name="connsiteY4" fmla="*/ 1003688 h 1034605"/>
                <a:gd name="connsiteX5" fmla="*/ 1721223 w 1785392"/>
                <a:gd name="connsiteY5" fmla="*/ 820808 h 1034605"/>
                <a:gd name="connsiteX6" fmla="*/ 1624405 w 1785392"/>
                <a:gd name="connsiteY6" fmla="*/ 78531 h 1034605"/>
                <a:gd name="connsiteX7" fmla="*/ 333487 w 1785392"/>
                <a:gd name="connsiteY7" fmla="*/ 67773 h 1034605"/>
                <a:gd name="connsiteX8" fmla="*/ 154346 w 1785392"/>
                <a:gd name="connsiteY8" fmla="*/ 486089 h 1034605"/>
                <a:gd name="connsiteX0" fmla="*/ 154346 w 1785392"/>
                <a:gd name="connsiteY0" fmla="*/ 486089 h 1027938"/>
                <a:gd name="connsiteX1" fmla="*/ 0 w 1785392"/>
                <a:gd name="connsiteY1" fmla="*/ 659444 h 1027938"/>
                <a:gd name="connsiteX2" fmla="*/ 224967 w 1785392"/>
                <a:gd name="connsiteY2" fmla="*/ 810042 h 1027938"/>
                <a:gd name="connsiteX3" fmla="*/ 363148 w 1785392"/>
                <a:gd name="connsiteY3" fmla="*/ 1004921 h 1027938"/>
                <a:gd name="connsiteX4" fmla="*/ 1215614 w 1785392"/>
                <a:gd name="connsiteY4" fmla="*/ 1003688 h 1027938"/>
                <a:gd name="connsiteX5" fmla="*/ 1721223 w 1785392"/>
                <a:gd name="connsiteY5" fmla="*/ 820808 h 1027938"/>
                <a:gd name="connsiteX6" fmla="*/ 1624405 w 1785392"/>
                <a:gd name="connsiteY6" fmla="*/ 78531 h 1027938"/>
                <a:gd name="connsiteX7" fmla="*/ 333487 w 1785392"/>
                <a:gd name="connsiteY7" fmla="*/ 67773 h 1027938"/>
                <a:gd name="connsiteX8" fmla="*/ 154346 w 1785392"/>
                <a:gd name="connsiteY8" fmla="*/ 486089 h 1027938"/>
                <a:gd name="connsiteX0" fmla="*/ 309088 w 1940134"/>
                <a:gd name="connsiteY0" fmla="*/ 486089 h 1027938"/>
                <a:gd name="connsiteX1" fmla="*/ 0 w 1940134"/>
                <a:gd name="connsiteY1" fmla="*/ 805744 h 1027938"/>
                <a:gd name="connsiteX2" fmla="*/ 379709 w 1940134"/>
                <a:gd name="connsiteY2" fmla="*/ 810042 h 1027938"/>
                <a:gd name="connsiteX3" fmla="*/ 517890 w 1940134"/>
                <a:gd name="connsiteY3" fmla="*/ 1004921 h 1027938"/>
                <a:gd name="connsiteX4" fmla="*/ 1370356 w 1940134"/>
                <a:gd name="connsiteY4" fmla="*/ 1003688 h 1027938"/>
                <a:gd name="connsiteX5" fmla="*/ 1875965 w 1940134"/>
                <a:gd name="connsiteY5" fmla="*/ 820808 h 1027938"/>
                <a:gd name="connsiteX6" fmla="*/ 1779147 w 1940134"/>
                <a:gd name="connsiteY6" fmla="*/ 78531 h 1027938"/>
                <a:gd name="connsiteX7" fmla="*/ 488229 w 1940134"/>
                <a:gd name="connsiteY7" fmla="*/ 67773 h 1027938"/>
                <a:gd name="connsiteX8" fmla="*/ 309088 w 1940134"/>
                <a:gd name="connsiteY8" fmla="*/ 486089 h 1027938"/>
                <a:gd name="connsiteX0" fmla="*/ 285282 w 1916328"/>
                <a:gd name="connsiteY0" fmla="*/ 486089 h 1027938"/>
                <a:gd name="connsiteX1" fmla="*/ 0 w 1916328"/>
                <a:gd name="connsiteY1" fmla="*/ 863219 h 1027938"/>
                <a:gd name="connsiteX2" fmla="*/ 355903 w 1916328"/>
                <a:gd name="connsiteY2" fmla="*/ 810042 h 1027938"/>
                <a:gd name="connsiteX3" fmla="*/ 494084 w 1916328"/>
                <a:gd name="connsiteY3" fmla="*/ 1004921 h 1027938"/>
                <a:gd name="connsiteX4" fmla="*/ 1346550 w 1916328"/>
                <a:gd name="connsiteY4" fmla="*/ 1003688 h 1027938"/>
                <a:gd name="connsiteX5" fmla="*/ 1852159 w 1916328"/>
                <a:gd name="connsiteY5" fmla="*/ 820808 h 1027938"/>
                <a:gd name="connsiteX6" fmla="*/ 1755341 w 1916328"/>
                <a:gd name="connsiteY6" fmla="*/ 78531 h 1027938"/>
                <a:gd name="connsiteX7" fmla="*/ 464423 w 1916328"/>
                <a:gd name="connsiteY7" fmla="*/ 67773 h 1027938"/>
                <a:gd name="connsiteX8" fmla="*/ 285282 w 1916328"/>
                <a:gd name="connsiteY8" fmla="*/ 486089 h 1027938"/>
                <a:gd name="connsiteX0" fmla="*/ 285282 w 1916328"/>
                <a:gd name="connsiteY0" fmla="*/ 490809 h 1032658"/>
                <a:gd name="connsiteX1" fmla="*/ 0 w 1916328"/>
                <a:gd name="connsiteY1" fmla="*/ 867939 h 1032658"/>
                <a:gd name="connsiteX2" fmla="*/ 355903 w 1916328"/>
                <a:gd name="connsiteY2" fmla="*/ 814762 h 1032658"/>
                <a:gd name="connsiteX3" fmla="*/ 494084 w 1916328"/>
                <a:gd name="connsiteY3" fmla="*/ 1009641 h 1032658"/>
                <a:gd name="connsiteX4" fmla="*/ 1346550 w 1916328"/>
                <a:gd name="connsiteY4" fmla="*/ 1008408 h 1032658"/>
                <a:gd name="connsiteX5" fmla="*/ 1852159 w 1916328"/>
                <a:gd name="connsiteY5" fmla="*/ 825528 h 1032658"/>
                <a:gd name="connsiteX6" fmla="*/ 1755341 w 1916328"/>
                <a:gd name="connsiteY6" fmla="*/ 83251 h 1032658"/>
                <a:gd name="connsiteX7" fmla="*/ 547745 w 1916328"/>
                <a:gd name="connsiteY7" fmla="*/ 62043 h 1032658"/>
                <a:gd name="connsiteX8" fmla="*/ 285282 w 1916328"/>
                <a:gd name="connsiteY8" fmla="*/ 490809 h 1032658"/>
                <a:gd name="connsiteX0" fmla="*/ 285282 w 1916328"/>
                <a:gd name="connsiteY0" fmla="*/ 490809 h 1037553"/>
                <a:gd name="connsiteX1" fmla="*/ 0 w 1916328"/>
                <a:gd name="connsiteY1" fmla="*/ 867939 h 1037553"/>
                <a:gd name="connsiteX2" fmla="*/ 371758 w 1916328"/>
                <a:gd name="connsiteY2" fmla="*/ 741255 h 1037553"/>
                <a:gd name="connsiteX3" fmla="*/ 494084 w 1916328"/>
                <a:gd name="connsiteY3" fmla="*/ 1009641 h 1037553"/>
                <a:gd name="connsiteX4" fmla="*/ 1346550 w 1916328"/>
                <a:gd name="connsiteY4" fmla="*/ 1008408 h 1037553"/>
                <a:gd name="connsiteX5" fmla="*/ 1852159 w 1916328"/>
                <a:gd name="connsiteY5" fmla="*/ 825528 h 1037553"/>
                <a:gd name="connsiteX6" fmla="*/ 1755341 w 1916328"/>
                <a:gd name="connsiteY6" fmla="*/ 83251 h 1037553"/>
                <a:gd name="connsiteX7" fmla="*/ 547745 w 1916328"/>
                <a:gd name="connsiteY7" fmla="*/ 62043 h 1037553"/>
                <a:gd name="connsiteX8" fmla="*/ 285282 w 1916328"/>
                <a:gd name="connsiteY8" fmla="*/ 490809 h 1037553"/>
                <a:gd name="connsiteX0" fmla="*/ 285282 w 1916328"/>
                <a:gd name="connsiteY0" fmla="*/ 490809 h 1036354"/>
                <a:gd name="connsiteX1" fmla="*/ 0 w 1916328"/>
                <a:gd name="connsiteY1" fmla="*/ 867939 h 1036354"/>
                <a:gd name="connsiteX2" fmla="*/ 355903 w 1916328"/>
                <a:gd name="connsiteY2" fmla="*/ 758897 h 1036354"/>
                <a:gd name="connsiteX3" fmla="*/ 494084 w 1916328"/>
                <a:gd name="connsiteY3" fmla="*/ 1009641 h 1036354"/>
                <a:gd name="connsiteX4" fmla="*/ 1346550 w 1916328"/>
                <a:gd name="connsiteY4" fmla="*/ 1008408 h 1036354"/>
                <a:gd name="connsiteX5" fmla="*/ 1852159 w 1916328"/>
                <a:gd name="connsiteY5" fmla="*/ 825528 h 1036354"/>
                <a:gd name="connsiteX6" fmla="*/ 1755341 w 1916328"/>
                <a:gd name="connsiteY6" fmla="*/ 83251 h 1036354"/>
                <a:gd name="connsiteX7" fmla="*/ 547745 w 1916328"/>
                <a:gd name="connsiteY7" fmla="*/ 62043 h 1036354"/>
                <a:gd name="connsiteX8" fmla="*/ 285282 w 1916328"/>
                <a:gd name="connsiteY8" fmla="*/ 490809 h 1036354"/>
                <a:gd name="connsiteX0" fmla="*/ 301138 w 1932184"/>
                <a:gd name="connsiteY0" fmla="*/ 490809 h 1036354"/>
                <a:gd name="connsiteX1" fmla="*/ 1 w 1932184"/>
                <a:gd name="connsiteY1" fmla="*/ 779729 h 1036354"/>
                <a:gd name="connsiteX2" fmla="*/ 371759 w 1932184"/>
                <a:gd name="connsiteY2" fmla="*/ 758897 h 1036354"/>
                <a:gd name="connsiteX3" fmla="*/ 509940 w 1932184"/>
                <a:gd name="connsiteY3" fmla="*/ 1009641 h 1036354"/>
                <a:gd name="connsiteX4" fmla="*/ 1362406 w 1932184"/>
                <a:gd name="connsiteY4" fmla="*/ 1008408 h 1036354"/>
                <a:gd name="connsiteX5" fmla="*/ 1868015 w 1932184"/>
                <a:gd name="connsiteY5" fmla="*/ 825528 h 1036354"/>
                <a:gd name="connsiteX6" fmla="*/ 1771197 w 1932184"/>
                <a:gd name="connsiteY6" fmla="*/ 83251 h 1036354"/>
                <a:gd name="connsiteX7" fmla="*/ 563601 w 1932184"/>
                <a:gd name="connsiteY7" fmla="*/ 62043 h 1036354"/>
                <a:gd name="connsiteX8" fmla="*/ 301138 w 1932184"/>
                <a:gd name="connsiteY8" fmla="*/ 490809 h 1036354"/>
                <a:gd name="connsiteX0" fmla="*/ 309066 w 1940112"/>
                <a:gd name="connsiteY0" fmla="*/ 490809 h 1036354"/>
                <a:gd name="connsiteX1" fmla="*/ -1 w 1940112"/>
                <a:gd name="connsiteY1" fmla="*/ 800310 h 1036354"/>
                <a:gd name="connsiteX2" fmla="*/ 379687 w 1940112"/>
                <a:gd name="connsiteY2" fmla="*/ 758897 h 1036354"/>
                <a:gd name="connsiteX3" fmla="*/ 517868 w 1940112"/>
                <a:gd name="connsiteY3" fmla="*/ 1009641 h 1036354"/>
                <a:gd name="connsiteX4" fmla="*/ 1370334 w 1940112"/>
                <a:gd name="connsiteY4" fmla="*/ 1008408 h 1036354"/>
                <a:gd name="connsiteX5" fmla="*/ 1875943 w 1940112"/>
                <a:gd name="connsiteY5" fmla="*/ 825528 h 1036354"/>
                <a:gd name="connsiteX6" fmla="*/ 1779125 w 1940112"/>
                <a:gd name="connsiteY6" fmla="*/ 83251 h 1036354"/>
                <a:gd name="connsiteX7" fmla="*/ 571529 w 1940112"/>
                <a:gd name="connsiteY7" fmla="*/ 62043 h 1036354"/>
                <a:gd name="connsiteX8" fmla="*/ 309066 w 1940112"/>
                <a:gd name="connsiteY8" fmla="*/ 490809 h 1036354"/>
                <a:gd name="connsiteX0" fmla="*/ 332847 w 1940112"/>
                <a:gd name="connsiteY0" fmla="*/ 478345 h 1035652"/>
                <a:gd name="connsiteX1" fmla="*/ -1 w 1940112"/>
                <a:gd name="connsiteY1" fmla="*/ 799608 h 1035652"/>
                <a:gd name="connsiteX2" fmla="*/ 379687 w 1940112"/>
                <a:gd name="connsiteY2" fmla="*/ 758195 h 1035652"/>
                <a:gd name="connsiteX3" fmla="*/ 517868 w 1940112"/>
                <a:gd name="connsiteY3" fmla="*/ 1008939 h 1035652"/>
                <a:gd name="connsiteX4" fmla="*/ 1370334 w 1940112"/>
                <a:gd name="connsiteY4" fmla="*/ 1007706 h 1035652"/>
                <a:gd name="connsiteX5" fmla="*/ 1875943 w 1940112"/>
                <a:gd name="connsiteY5" fmla="*/ 824826 h 1035652"/>
                <a:gd name="connsiteX6" fmla="*/ 1779125 w 1940112"/>
                <a:gd name="connsiteY6" fmla="*/ 82549 h 1035652"/>
                <a:gd name="connsiteX7" fmla="*/ 571529 w 1940112"/>
                <a:gd name="connsiteY7" fmla="*/ 61341 h 1035652"/>
                <a:gd name="connsiteX8" fmla="*/ 332847 w 1940112"/>
                <a:gd name="connsiteY8" fmla="*/ 478345 h 1035652"/>
                <a:gd name="connsiteX0" fmla="*/ 332847 w 1940112"/>
                <a:gd name="connsiteY0" fmla="*/ 478345 h 1035652"/>
                <a:gd name="connsiteX1" fmla="*/ -1 w 1940112"/>
                <a:gd name="connsiteY1" fmla="*/ 799608 h 1035652"/>
                <a:gd name="connsiteX2" fmla="*/ 379687 w 1940112"/>
                <a:gd name="connsiteY2" fmla="*/ 758195 h 1035652"/>
                <a:gd name="connsiteX3" fmla="*/ 517868 w 1940112"/>
                <a:gd name="connsiteY3" fmla="*/ 1008939 h 1035652"/>
                <a:gd name="connsiteX4" fmla="*/ 1370334 w 1940112"/>
                <a:gd name="connsiteY4" fmla="*/ 1007706 h 1035652"/>
                <a:gd name="connsiteX5" fmla="*/ 1875943 w 1940112"/>
                <a:gd name="connsiteY5" fmla="*/ 824826 h 1035652"/>
                <a:gd name="connsiteX6" fmla="*/ 1779125 w 1940112"/>
                <a:gd name="connsiteY6" fmla="*/ 82549 h 1035652"/>
                <a:gd name="connsiteX7" fmla="*/ 571529 w 1940112"/>
                <a:gd name="connsiteY7" fmla="*/ 61341 h 1035652"/>
                <a:gd name="connsiteX8" fmla="*/ 332847 w 1940112"/>
                <a:gd name="connsiteY8" fmla="*/ 478345 h 1035652"/>
                <a:gd name="connsiteX0" fmla="*/ 332847 w 1940112"/>
                <a:gd name="connsiteY0" fmla="*/ 478345 h 1035652"/>
                <a:gd name="connsiteX1" fmla="*/ -1 w 1940112"/>
                <a:gd name="connsiteY1" fmla="*/ 799608 h 1035652"/>
                <a:gd name="connsiteX2" fmla="*/ 379687 w 1940112"/>
                <a:gd name="connsiteY2" fmla="*/ 758195 h 1035652"/>
                <a:gd name="connsiteX3" fmla="*/ 517868 w 1940112"/>
                <a:gd name="connsiteY3" fmla="*/ 1008939 h 1035652"/>
                <a:gd name="connsiteX4" fmla="*/ 1370334 w 1940112"/>
                <a:gd name="connsiteY4" fmla="*/ 1007706 h 1035652"/>
                <a:gd name="connsiteX5" fmla="*/ 1875943 w 1940112"/>
                <a:gd name="connsiteY5" fmla="*/ 824826 h 1035652"/>
                <a:gd name="connsiteX6" fmla="*/ 1779125 w 1940112"/>
                <a:gd name="connsiteY6" fmla="*/ 82549 h 1035652"/>
                <a:gd name="connsiteX7" fmla="*/ 571529 w 1940112"/>
                <a:gd name="connsiteY7" fmla="*/ 61341 h 1035652"/>
                <a:gd name="connsiteX8" fmla="*/ 332847 w 1940112"/>
                <a:gd name="connsiteY8" fmla="*/ 478345 h 103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0112" h="1035652">
                  <a:moveTo>
                    <a:pt x="332847" y="478345"/>
                  </a:moveTo>
                  <a:lnTo>
                    <a:pt x="-1" y="799608"/>
                  </a:lnTo>
                  <a:cubicBezTo>
                    <a:pt x="213712" y="781433"/>
                    <a:pt x="308666" y="741087"/>
                    <a:pt x="379687" y="758195"/>
                  </a:cubicBezTo>
                  <a:cubicBezTo>
                    <a:pt x="437061" y="865771"/>
                    <a:pt x="352760" y="967354"/>
                    <a:pt x="517868" y="1008939"/>
                  </a:cubicBezTo>
                  <a:cubicBezTo>
                    <a:pt x="682976" y="1050524"/>
                    <a:pt x="1143988" y="1038392"/>
                    <a:pt x="1370334" y="1007706"/>
                  </a:cubicBezTo>
                  <a:cubicBezTo>
                    <a:pt x="1596680" y="977021"/>
                    <a:pt x="1807811" y="979019"/>
                    <a:pt x="1875943" y="824826"/>
                  </a:cubicBezTo>
                  <a:cubicBezTo>
                    <a:pt x="1944075" y="670633"/>
                    <a:pt x="2010414" y="208055"/>
                    <a:pt x="1779125" y="82549"/>
                  </a:cubicBezTo>
                  <a:cubicBezTo>
                    <a:pt x="1547836" y="-42957"/>
                    <a:pt x="812575" y="-4625"/>
                    <a:pt x="571529" y="61341"/>
                  </a:cubicBezTo>
                  <a:cubicBezTo>
                    <a:pt x="330483" y="127307"/>
                    <a:pt x="354177" y="261210"/>
                    <a:pt x="332847" y="478345"/>
                  </a:cubicBezTo>
                  <a:close/>
                </a:path>
              </a:pathLst>
            </a:custGeom>
            <a:noFill/>
            <a:ln w="38100" cap="rnd" cmpd="sng" algn="ctr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1431607" y="2125877"/>
            <a:ext cx="7269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800812" y="2653882"/>
            <a:ext cx="7269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189067" y="3177442"/>
            <a:ext cx="7269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11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558272" y="3691298"/>
            <a:ext cx="7269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11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908427" y="4205154"/>
            <a:ext cx="7269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315732" y="4728535"/>
            <a:ext cx="7269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11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707878" y="5232866"/>
            <a:ext cx="7269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11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1060348" y="5794622"/>
            <a:ext cx="7269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421274" y="2664747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439516" y="3203617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432000" y="3703850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14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440550" y="4216673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449100" y="4729496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447853" y="5266455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17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446606" y="5811034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18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796820" y="3179030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162841" y="3688868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561328" y="4189002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915007" y="4714894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</a:t>
            </a:r>
          </a:p>
        </p:txBody>
      </p:sp>
      <p:sp>
        <p:nvSpPr>
          <p:cNvPr id="72" name="Rectangle 71"/>
          <p:cNvSpPr/>
          <p:nvPr/>
        </p:nvSpPr>
        <p:spPr>
          <a:xfrm>
            <a:off x="8329727" y="5263190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</a:t>
            </a:r>
          </a:p>
        </p:txBody>
      </p:sp>
      <p:sp>
        <p:nvSpPr>
          <p:cNvPr id="73" name="Rectangle 72"/>
          <p:cNvSpPr/>
          <p:nvPr/>
        </p:nvSpPr>
        <p:spPr>
          <a:xfrm>
            <a:off x="9687297" y="5782911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814870" y="3692141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180699" y="4214857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527478" y="4740748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</a:t>
            </a:r>
          </a:p>
        </p:txBody>
      </p:sp>
      <p:sp>
        <p:nvSpPr>
          <p:cNvPr id="77" name="Rectangle 76"/>
          <p:cNvSpPr/>
          <p:nvPr/>
        </p:nvSpPr>
        <p:spPr>
          <a:xfrm>
            <a:off x="6919602" y="5279518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</a:t>
            </a:r>
          </a:p>
        </p:txBody>
      </p:sp>
      <p:sp>
        <p:nvSpPr>
          <p:cNvPr id="78" name="Rectangle 77"/>
          <p:cNvSpPr/>
          <p:nvPr/>
        </p:nvSpPr>
        <p:spPr>
          <a:xfrm>
            <a:off x="8321251" y="5789176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807042" y="4217943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14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172559" y="4727591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14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544784" y="5279051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14</a:t>
            </a:r>
          </a:p>
        </p:txBody>
      </p:sp>
      <p:sp>
        <p:nvSpPr>
          <p:cNvPr id="82" name="Rectangle 81"/>
          <p:cNvSpPr/>
          <p:nvPr/>
        </p:nvSpPr>
        <p:spPr>
          <a:xfrm>
            <a:off x="6936596" y="5804753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14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814870" y="4743091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179665" y="5265064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564047" y="5815970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</a:t>
            </a:r>
          </a:p>
        </p:txBody>
      </p:sp>
      <p:sp>
        <p:nvSpPr>
          <p:cNvPr id="86" name="Rectangle 85"/>
          <p:cNvSpPr/>
          <p:nvPr/>
        </p:nvSpPr>
        <p:spPr>
          <a:xfrm>
            <a:off x="2806345" y="5282559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</a:t>
            </a:r>
          </a:p>
        </p:txBody>
      </p:sp>
      <p:sp>
        <p:nvSpPr>
          <p:cNvPr id="87" name="Rectangle 86"/>
          <p:cNvSpPr/>
          <p:nvPr/>
        </p:nvSpPr>
        <p:spPr>
          <a:xfrm>
            <a:off x="4186531" y="5805419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808335" y="5806831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17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3815777" y="-67662"/>
            <a:ext cx="4716474" cy="1001006"/>
          </a:xfrm>
          <a:prstGeom prst="roundRect">
            <a:avLst>
              <a:gd name="adj" fmla="val 38071"/>
            </a:avLst>
          </a:prstGeom>
          <a:solidFill>
            <a:srgbClr val="FFDDE1"/>
          </a:solidFill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Khôi</a:t>
            </a:r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phục</a:t>
            </a:r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bảng</a:t>
            </a:r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cộng</a:t>
            </a:r>
            <a:endParaRPr lang="zh-CN" altLang="en-US" sz="40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441325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3936" y="96402"/>
            <a:ext cx="11597087" cy="6527800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735332" y="2069544"/>
            <a:ext cx="10982081" cy="4208275"/>
            <a:chOff x="2052971" y="2285531"/>
            <a:chExt cx="8425245" cy="4208275"/>
          </a:xfrm>
        </p:grpSpPr>
        <p:sp>
          <p:nvSpPr>
            <p:cNvPr id="91" name="Rounded Rectangle 90"/>
            <p:cNvSpPr/>
            <p:nvPr/>
          </p:nvSpPr>
          <p:spPr>
            <a:xfrm>
              <a:off x="2057220" y="2285531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F69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+ 2</a:t>
              </a: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3101788" y="2814763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F69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+ 3 </a:t>
              </a: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4155321" y="3335030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F69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+ 4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5186494" y="3839291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F69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+ 5 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6256475" y="4360435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F69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+ 6</a:t>
              </a: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7308357" y="4873982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F69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+ 7</a:t>
              </a: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8370258" y="5398634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F69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+ 8</a:t>
              </a: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9424683" y="5944458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F69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+ 9</a:t>
              </a: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2057220" y="2817820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AEE0F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+ 3</a:t>
              </a: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150722" y="3848256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AEE0F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+ 5</a:t>
              </a: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3111475" y="3335030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AEE0F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+ 4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6236824" y="4885237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AEE0F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+ 7</a:t>
              </a: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7316725" y="5414387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AEE0F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+ 8</a:t>
              </a: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8385622" y="5937568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AEE0F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+ 9</a:t>
              </a: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2057220" y="3340697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8C0D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+ 4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3107779" y="3846215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8C0D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+ 5</a:t>
              </a: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4157468" y="4362962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8C0D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+ 6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5190287" y="4889667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8C0D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+ 7</a:t>
              </a: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6257237" y="5416075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8C0D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+ 8</a:t>
              </a: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7325079" y="5941754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8C0D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+ 9</a:t>
              </a:r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2053191" y="3864262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C0D72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+ 5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3111716" y="4375447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C0D72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+ 6</a:t>
              </a: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4142354" y="4879708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C0D72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+ 7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5200584" y="5419776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C0D72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+ 8 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279008" y="5951456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C0D72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+ 9</a:t>
              </a: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2057220" y="4383841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CB0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+ 6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102186" y="4907275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CB0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+ 7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150722" y="5408802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CB0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+ 8</a:t>
              </a:r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216510" y="5958770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CB0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+ 9</a:t>
              </a:r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2052971" y="4898881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BA8EB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+ 7</a:t>
              </a:r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105589" y="5425342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BA8EB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+ 8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4158525" y="5944924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BA8EB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+ 9</a:t>
              </a: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2064127" y="5425229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DF2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</a:t>
              </a:r>
              <a:r>
                <a:rPr lang="en-US" sz="2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3110041" y="5954817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DF2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+ 9</a:t>
              </a: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2064126" y="5964574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36AA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+ 9</a:t>
              </a:r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5208854" y="4357400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AEE0F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+ 6 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1431607" y="2125877"/>
            <a:ext cx="7269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800812" y="2653882"/>
            <a:ext cx="7269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189067" y="3177442"/>
            <a:ext cx="7269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11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558272" y="3691298"/>
            <a:ext cx="7269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11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908427" y="4205154"/>
            <a:ext cx="7269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315732" y="4728535"/>
            <a:ext cx="7269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11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707878" y="5232866"/>
            <a:ext cx="7269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11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1060348" y="5794622"/>
            <a:ext cx="7269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421274" y="2664747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439516" y="3203617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432000" y="3703850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14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440550" y="4216673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449100" y="4729496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447853" y="5266455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17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446606" y="5811034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18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796820" y="3179030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162841" y="3688868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561328" y="4189002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915007" y="4714894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</a:t>
            </a:r>
          </a:p>
        </p:txBody>
      </p:sp>
      <p:sp>
        <p:nvSpPr>
          <p:cNvPr id="72" name="Rectangle 71"/>
          <p:cNvSpPr/>
          <p:nvPr/>
        </p:nvSpPr>
        <p:spPr>
          <a:xfrm>
            <a:off x="8329727" y="5263190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</a:t>
            </a:r>
          </a:p>
        </p:txBody>
      </p:sp>
      <p:sp>
        <p:nvSpPr>
          <p:cNvPr id="73" name="Rectangle 72"/>
          <p:cNvSpPr/>
          <p:nvPr/>
        </p:nvSpPr>
        <p:spPr>
          <a:xfrm>
            <a:off x="9687297" y="5782911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814870" y="3692141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180699" y="4214857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527478" y="4740748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</a:t>
            </a:r>
          </a:p>
        </p:txBody>
      </p:sp>
      <p:sp>
        <p:nvSpPr>
          <p:cNvPr id="77" name="Rectangle 76"/>
          <p:cNvSpPr/>
          <p:nvPr/>
        </p:nvSpPr>
        <p:spPr>
          <a:xfrm>
            <a:off x="6919602" y="5279518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</a:t>
            </a:r>
          </a:p>
        </p:txBody>
      </p:sp>
      <p:sp>
        <p:nvSpPr>
          <p:cNvPr id="78" name="Rectangle 77"/>
          <p:cNvSpPr/>
          <p:nvPr/>
        </p:nvSpPr>
        <p:spPr>
          <a:xfrm>
            <a:off x="8321251" y="5789176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807042" y="4217943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14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172559" y="4727591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14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544784" y="5279051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14</a:t>
            </a:r>
          </a:p>
        </p:txBody>
      </p:sp>
      <p:sp>
        <p:nvSpPr>
          <p:cNvPr id="82" name="Rectangle 81"/>
          <p:cNvSpPr/>
          <p:nvPr/>
        </p:nvSpPr>
        <p:spPr>
          <a:xfrm>
            <a:off x="6936596" y="5804753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14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814870" y="4743091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179665" y="5265064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564047" y="5815970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</a:t>
            </a:r>
          </a:p>
        </p:txBody>
      </p:sp>
      <p:sp>
        <p:nvSpPr>
          <p:cNvPr id="86" name="Rectangle 85"/>
          <p:cNvSpPr/>
          <p:nvPr/>
        </p:nvSpPr>
        <p:spPr>
          <a:xfrm>
            <a:off x="2806345" y="5282559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</a:t>
            </a:r>
          </a:p>
        </p:txBody>
      </p:sp>
      <p:sp>
        <p:nvSpPr>
          <p:cNvPr id="87" name="Rectangle 86"/>
          <p:cNvSpPr/>
          <p:nvPr/>
        </p:nvSpPr>
        <p:spPr>
          <a:xfrm>
            <a:off x="4186531" y="5805419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808335" y="5806831"/>
            <a:ext cx="742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17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4907578" y="-67662"/>
            <a:ext cx="2532871" cy="1001006"/>
          </a:xfrm>
          <a:prstGeom prst="roundRect">
            <a:avLst>
              <a:gd name="adj" fmla="val 38071"/>
            </a:avLst>
          </a:prstGeom>
          <a:solidFill>
            <a:srgbClr val="FFDDE1"/>
          </a:solidFill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Bảng</a:t>
            </a:r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cộng</a:t>
            </a:r>
            <a:endParaRPr lang="zh-CN" altLang="en-US" sz="40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7542529" y="933343"/>
            <a:ext cx="3939693" cy="2966414"/>
            <a:chOff x="7493918" y="2295871"/>
            <a:chExt cx="3939693" cy="2036949"/>
          </a:xfrm>
        </p:grpSpPr>
        <p:sp>
          <p:nvSpPr>
            <p:cNvPr id="128" name="Rectangle 127"/>
            <p:cNvSpPr/>
            <p:nvPr/>
          </p:nvSpPr>
          <p:spPr>
            <a:xfrm>
              <a:off x="7660012" y="2578494"/>
              <a:ext cx="360750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Các</a:t>
              </a:r>
              <a:r>
                <a:rPr lang="en-US" sz="3600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 ô </a:t>
              </a:r>
              <a:r>
                <a:rPr lang="en-US" sz="3600" b="1" dirty="0" err="1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cùng</a:t>
              </a:r>
              <a:r>
                <a:rPr lang="en-US" sz="3600" b="1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 </a:t>
              </a:r>
              <a:r>
                <a:rPr lang="en-US" sz="3600" b="1" dirty="0" err="1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màu</a:t>
              </a:r>
              <a:r>
                <a:rPr lang="en-US" sz="3600" b="1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có</a:t>
              </a:r>
              <a:r>
                <a:rPr lang="en-US" sz="3600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điều</a:t>
              </a:r>
              <a:r>
                <a:rPr lang="en-US" sz="3600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gì</a:t>
              </a:r>
              <a:r>
                <a:rPr lang="en-US" sz="3600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đặc</a:t>
              </a:r>
              <a:r>
                <a:rPr lang="en-US" sz="3600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biệt</a:t>
              </a:r>
              <a:r>
                <a:rPr lang="en-US" sz="3600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?</a:t>
              </a:r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PA_库_任意多边形 42"/>
            <p:cNvSpPr/>
            <p:nvPr>
              <p:custDataLst>
                <p:tags r:id="rId2"/>
              </p:custDataLst>
            </p:nvPr>
          </p:nvSpPr>
          <p:spPr>
            <a:xfrm rot="16200000" flipV="1">
              <a:off x="8469166" y="1320623"/>
              <a:ext cx="1989197" cy="3939693"/>
            </a:xfrm>
            <a:custGeom>
              <a:avLst/>
              <a:gdLst>
                <a:gd name="connsiteX0" fmla="*/ 268941 w 1785392"/>
                <a:gd name="connsiteY0" fmla="*/ 475427 h 1041295"/>
                <a:gd name="connsiteX1" fmla="*/ 0 w 1785392"/>
                <a:gd name="connsiteY1" fmla="*/ 658307 h 1041295"/>
                <a:gd name="connsiteX2" fmla="*/ 301214 w 1785392"/>
                <a:gd name="connsiteY2" fmla="*/ 690580 h 1041295"/>
                <a:gd name="connsiteX3" fmla="*/ 473336 w 1785392"/>
                <a:gd name="connsiteY3" fmla="*/ 1013309 h 1041295"/>
                <a:gd name="connsiteX4" fmla="*/ 1215614 w 1785392"/>
                <a:gd name="connsiteY4" fmla="*/ 1002551 h 1041295"/>
                <a:gd name="connsiteX5" fmla="*/ 1721223 w 1785392"/>
                <a:gd name="connsiteY5" fmla="*/ 819671 h 1041295"/>
                <a:gd name="connsiteX6" fmla="*/ 1624405 w 1785392"/>
                <a:gd name="connsiteY6" fmla="*/ 77394 h 1041295"/>
                <a:gd name="connsiteX7" fmla="*/ 333487 w 1785392"/>
                <a:gd name="connsiteY7" fmla="*/ 66636 h 1041295"/>
                <a:gd name="connsiteX8" fmla="*/ 268941 w 1785392"/>
                <a:gd name="connsiteY8" fmla="*/ 475427 h 1041295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1051"/>
                <a:gd name="connsiteX1" fmla="*/ 0 w 1785392"/>
                <a:gd name="connsiteY1" fmla="*/ 659444 h 1041051"/>
                <a:gd name="connsiteX2" fmla="*/ 213064 w 1785392"/>
                <a:gd name="connsiteY2" fmla="*/ 710767 h 1041051"/>
                <a:gd name="connsiteX3" fmla="*/ 473336 w 1785392"/>
                <a:gd name="connsiteY3" fmla="*/ 1014446 h 1041051"/>
                <a:gd name="connsiteX4" fmla="*/ 1215614 w 1785392"/>
                <a:gd name="connsiteY4" fmla="*/ 1003688 h 1041051"/>
                <a:gd name="connsiteX5" fmla="*/ 1721223 w 1785392"/>
                <a:gd name="connsiteY5" fmla="*/ 820808 h 1041051"/>
                <a:gd name="connsiteX6" fmla="*/ 1624405 w 1785392"/>
                <a:gd name="connsiteY6" fmla="*/ 78531 h 1041051"/>
                <a:gd name="connsiteX7" fmla="*/ 333487 w 1785392"/>
                <a:gd name="connsiteY7" fmla="*/ 67773 h 1041051"/>
                <a:gd name="connsiteX8" fmla="*/ 154346 w 1785392"/>
                <a:gd name="connsiteY8" fmla="*/ 486089 h 1041051"/>
                <a:gd name="connsiteX0" fmla="*/ 154346 w 1785392"/>
                <a:gd name="connsiteY0" fmla="*/ 486089 h 1034605"/>
                <a:gd name="connsiteX1" fmla="*/ 0 w 1785392"/>
                <a:gd name="connsiteY1" fmla="*/ 659444 h 1034605"/>
                <a:gd name="connsiteX2" fmla="*/ 213064 w 1785392"/>
                <a:gd name="connsiteY2" fmla="*/ 710767 h 1034605"/>
                <a:gd name="connsiteX3" fmla="*/ 363148 w 1785392"/>
                <a:gd name="connsiteY3" fmla="*/ 1004921 h 1034605"/>
                <a:gd name="connsiteX4" fmla="*/ 1215614 w 1785392"/>
                <a:gd name="connsiteY4" fmla="*/ 1003688 h 1034605"/>
                <a:gd name="connsiteX5" fmla="*/ 1721223 w 1785392"/>
                <a:gd name="connsiteY5" fmla="*/ 820808 h 1034605"/>
                <a:gd name="connsiteX6" fmla="*/ 1624405 w 1785392"/>
                <a:gd name="connsiteY6" fmla="*/ 78531 h 1034605"/>
                <a:gd name="connsiteX7" fmla="*/ 333487 w 1785392"/>
                <a:gd name="connsiteY7" fmla="*/ 67773 h 1034605"/>
                <a:gd name="connsiteX8" fmla="*/ 154346 w 1785392"/>
                <a:gd name="connsiteY8" fmla="*/ 486089 h 1034605"/>
                <a:gd name="connsiteX0" fmla="*/ 154346 w 1785392"/>
                <a:gd name="connsiteY0" fmla="*/ 486089 h 1027938"/>
                <a:gd name="connsiteX1" fmla="*/ 0 w 1785392"/>
                <a:gd name="connsiteY1" fmla="*/ 659444 h 1027938"/>
                <a:gd name="connsiteX2" fmla="*/ 224967 w 1785392"/>
                <a:gd name="connsiteY2" fmla="*/ 810042 h 1027938"/>
                <a:gd name="connsiteX3" fmla="*/ 363148 w 1785392"/>
                <a:gd name="connsiteY3" fmla="*/ 1004921 h 1027938"/>
                <a:gd name="connsiteX4" fmla="*/ 1215614 w 1785392"/>
                <a:gd name="connsiteY4" fmla="*/ 1003688 h 1027938"/>
                <a:gd name="connsiteX5" fmla="*/ 1721223 w 1785392"/>
                <a:gd name="connsiteY5" fmla="*/ 820808 h 1027938"/>
                <a:gd name="connsiteX6" fmla="*/ 1624405 w 1785392"/>
                <a:gd name="connsiteY6" fmla="*/ 78531 h 1027938"/>
                <a:gd name="connsiteX7" fmla="*/ 333487 w 1785392"/>
                <a:gd name="connsiteY7" fmla="*/ 67773 h 1027938"/>
                <a:gd name="connsiteX8" fmla="*/ 154346 w 1785392"/>
                <a:gd name="connsiteY8" fmla="*/ 486089 h 1027938"/>
                <a:gd name="connsiteX0" fmla="*/ 309088 w 1940134"/>
                <a:gd name="connsiteY0" fmla="*/ 486089 h 1027938"/>
                <a:gd name="connsiteX1" fmla="*/ 0 w 1940134"/>
                <a:gd name="connsiteY1" fmla="*/ 805744 h 1027938"/>
                <a:gd name="connsiteX2" fmla="*/ 379709 w 1940134"/>
                <a:gd name="connsiteY2" fmla="*/ 810042 h 1027938"/>
                <a:gd name="connsiteX3" fmla="*/ 517890 w 1940134"/>
                <a:gd name="connsiteY3" fmla="*/ 1004921 h 1027938"/>
                <a:gd name="connsiteX4" fmla="*/ 1370356 w 1940134"/>
                <a:gd name="connsiteY4" fmla="*/ 1003688 h 1027938"/>
                <a:gd name="connsiteX5" fmla="*/ 1875965 w 1940134"/>
                <a:gd name="connsiteY5" fmla="*/ 820808 h 1027938"/>
                <a:gd name="connsiteX6" fmla="*/ 1779147 w 1940134"/>
                <a:gd name="connsiteY6" fmla="*/ 78531 h 1027938"/>
                <a:gd name="connsiteX7" fmla="*/ 488229 w 1940134"/>
                <a:gd name="connsiteY7" fmla="*/ 67773 h 1027938"/>
                <a:gd name="connsiteX8" fmla="*/ 309088 w 1940134"/>
                <a:gd name="connsiteY8" fmla="*/ 486089 h 1027938"/>
                <a:gd name="connsiteX0" fmla="*/ 285282 w 1916328"/>
                <a:gd name="connsiteY0" fmla="*/ 486089 h 1027938"/>
                <a:gd name="connsiteX1" fmla="*/ 0 w 1916328"/>
                <a:gd name="connsiteY1" fmla="*/ 863219 h 1027938"/>
                <a:gd name="connsiteX2" fmla="*/ 355903 w 1916328"/>
                <a:gd name="connsiteY2" fmla="*/ 810042 h 1027938"/>
                <a:gd name="connsiteX3" fmla="*/ 494084 w 1916328"/>
                <a:gd name="connsiteY3" fmla="*/ 1004921 h 1027938"/>
                <a:gd name="connsiteX4" fmla="*/ 1346550 w 1916328"/>
                <a:gd name="connsiteY4" fmla="*/ 1003688 h 1027938"/>
                <a:gd name="connsiteX5" fmla="*/ 1852159 w 1916328"/>
                <a:gd name="connsiteY5" fmla="*/ 820808 h 1027938"/>
                <a:gd name="connsiteX6" fmla="*/ 1755341 w 1916328"/>
                <a:gd name="connsiteY6" fmla="*/ 78531 h 1027938"/>
                <a:gd name="connsiteX7" fmla="*/ 464423 w 1916328"/>
                <a:gd name="connsiteY7" fmla="*/ 67773 h 1027938"/>
                <a:gd name="connsiteX8" fmla="*/ 285282 w 1916328"/>
                <a:gd name="connsiteY8" fmla="*/ 486089 h 1027938"/>
                <a:gd name="connsiteX0" fmla="*/ 285282 w 1916328"/>
                <a:gd name="connsiteY0" fmla="*/ 490809 h 1032658"/>
                <a:gd name="connsiteX1" fmla="*/ 0 w 1916328"/>
                <a:gd name="connsiteY1" fmla="*/ 867939 h 1032658"/>
                <a:gd name="connsiteX2" fmla="*/ 355903 w 1916328"/>
                <a:gd name="connsiteY2" fmla="*/ 814762 h 1032658"/>
                <a:gd name="connsiteX3" fmla="*/ 494084 w 1916328"/>
                <a:gd name="connsiteY3" fmla="*/ 1009641 h 1032658"/>
                <a:gd name="connsiteX4" fmla="*/ 1346550 w 1916328"/>
                <a:gd name="connsiteY4" fmla="*/ 1008408 h 1032658"/>
                <a:gd name="connsiteX5" fmla="*/ 1852159 w 1916328"/>
                <a:gd name="connsiteY5" fmla="*/ 825528 h 1032658"/>
                <a:gd name="connsiteX6" fmla="*/ 1755341 w 1916328"/>
                <a:gd name="connsiteY6" fmla="*/ 83251 h 1032658"/>
                <a:gd name="connsiteX7" fmla="*/ 547745 w 1916328"/>
                <a:gd name="connsiteY7" fmla="*/ 62043 h 1032658"/>
                <a:gd name="connsiteX8" fmla="*/ 285282 w 1916328"/>
                <a:gd name="connsiteY8" fmla="*/ 490809 h 1032658"/>
                <a:gd name="connsiteX0" fmla="*/ 285282 w 1916328"/>
                <a:gd name="connsiteY0" fmla="*/ 490809 h 1037553"/>
                <a:gd name="connsiteX1" fmla="*/ 0 w 1916328"/>
                <a:gd name="connsiteY1" fmla="*/ 867939 h 1037553"/>
                <a:gd name="connsiteX2" fmla="*/ 371758 w 1916328"/>
                <a:gd name="connsiteY2" fmla="*/ 741255 h 1037553"/>
                <a:gd name="connsiteX3" fmla="*/ 494084 w 1916328"/>
                <a:gd name="connsiteY3" fmla="*/ 1009641 h 1037553"/>
                <a:gd name="connsiteX4" fmla="*/ 1346550 w 1916328"/>
                <a:gd name="connsiteY4" fmla="*/ 1008408 h 1037553"/>
                <a:gd name="connsiteX5" fmla="*/ 1852159 w 1916328"/>
                <a:gd name="connsiteY5" fmla="*/ 825528 h 1037553"/>
                <a:gd name="connsiteX6" fmla="*/ 1755341 w 1916328"/>
                <a:gd name="connsiteY6" fmla="*/ 83251 h 1037553"/>
                <a:gd name="connsiteX7" fmla="*/ 547745 w 1916328"/>
                <a:gd name="connsiteY7" fmla="*/ 62043 h 1037553"/>
                <a:gd name="connsiteX8" fmla="*/ 285282 w 1916328"/>
                <a:gd name="connsiteY8" fmla="*/ 490809 h 1037553"/>
                <a:gd name="connsiteX0" fmla="*/ 285282 w 1916328"/>
                <a:gd name="connsiteY0" fmla="*/ 490809 h 1036354"/>
                <a:gd name="connsiteX1" fmla="*/ 0 w 1916328"/>
                <a:gd name="connsiteY1" fmla="*/ 867939 h 1036354"/>
                <a:gd name="connsiteX2" fmla="*/ 355903 w 1916328"/>
                <a:gd name="connsiteY2" fmla="*/ 758897 h 1036354"/>
                <a:gd name="connsiteX3" fmla="*/ 494084 w 1916328"/>
                <a:gd name="connsiteY3" fmla="*/ 1009641 h 1036354"/>
                <a:gd name="connsiteX4" fmla="*/ 1346550 w 1916328"/>
                <a:gd name="connsiteY4" fmla="*/ 1008408 h 1036354"/>
                <a:gd name="connsiteX5" fmla="*/ 1852159 w 1916328"/>
                <a:gd name="connsiteY5" fmla="*/ 825528 h 1036354"/>
                <a:gd name="connsiteX6" fmla="*/ 1755341 w 1916328"/>
                <a:gd name="connsiteY6" fmla="*/ 83251 h 1036354"/>
                <a:gd name="connsiteX7" fmla="*/ 547745 w 1916328"/>
                <a:gd name="connsiteY7" fmla="*/ 62043 h 1036354"/>
                <a:gd name="connsiteX8" fmla="*/ 285282 w 1916328"/>
                <a:gd name="connsiteY8" fmla="*/ 490809 h 1036354"/>
                <a:gd name="connsiteX0" fmla="*/ 301138 w 1932184"/>
                <a:gd name="connsiteY0" fmla="*/ 490809 h 1036354"/>
                <a:gd name="connsiteX1" fmla="*/ 1 w 1932184"/>
                <a:gd name="connsiteY1" fmla="*/ 779729 h 1036354"/>
                <a:gd name="connsiteX2" fmla="*/ 371759 w 1932184"/>
                <a:gd name="connsiteY2" fmla="*/ 758897 h 1036354"/>
                <a:gd name="connsiteX3" fmla="*/ 509940 w 1932184"/>
                <a:gd name="connsiteY3" fmla="*/ 1009641 h 1036354"/>
                <a:gd name="connsiteX4" fmla="*/ 1362406 w 1932184"/>
                <a:gd name="connsiteY4" fmla="*/ 1008408 h 1036354"/>
                <a:gd name="connsiteX5" fmla="*/ 1868015 w 1932184"/>
                <a:gd name="connsiteY5" fmla="*/ 825528 h 1036354"/>
                <a:gd name="connsiteX6" fmla="*/ 1771197 w 1932184"/>
                <a:gd name="connsiteY6" fmla="*/ 83251 h 1036354"/>
                <a:gd name="connsiteX7" fmla="*/ 563601 w 1932184"/>
                <a:gd name="connsiteY7" fmla="*/ 62043 h 1036354"/>
                <a:gd name="connsiteX8" fmla="*/ 301138 w 1932184"/>
                <a:gd name="connsiteY8" fmla="*/ 490809 h 1036354"/>
                <a:gd name="connsiteX0" fmla="*/ 309066 w 1940112"/>
                <a:gd name="connsiteY0" fmla="*/ 490809 h 1036354"/>
                <a:gd name="connsiteX1" fmla="*/ -1 w 1940112"/>
                <a:gd name="connsiteY1" fmla="*/ 800310 h 1036354"/>
                <a:gd name="connsiteX2" fmla="*/ 379687 w 1940112"/>
                <a:gd name="connsiteY2" fmla="*/ 758897 h 1036354"/>
                <a:gd name="connsiteX3" fmla="*/ 517868 w 1940112"/>
                <a:gd name="connsiteY3" fmla="*/ 1009641 h 1036354"/>
                <a:gd name="connsiteX4" fmla="*/ 1370334 w 1940112"/>
                <a:gd name="connsiteY4" fmla="*/ 1008408 h 1036354"/>
                <a:gd name="connsiteX5" fmla="*/ 1875943 w 1940112"/>
                <a:gd name="connsiteY5" fmla="*/ 825528 h 1036354"/>
                <a:gd name="connsiteX6" fmla="*/ 1779125 w 1940112"/>
                <a:gd name="connsiteY6" fmla="*/ 83251 h 1036354"/>
                <a:gd name="connsiteX7" fmla="*/ 571529 w 1940112"/>
                <a:gd name="connsiteY7" fmla="*/ 62043 h 1036354"/>
                <a:gd name="connsiteX8" fmla="*/ 309066 w 1940112"/>
                <a:gd name="connsiteY8" fmla="*/ 490809 h 1036354"/>
                <a:gd name="connsiteX0" fmla="*/ 332847 w 1940112"/>
                <a:gd name="connsiteY0" fmla="*/ 478345 h 1035652"/>
                <a:gd name="connsiteX1" fmla="*/ -1 w 1940112"/>
                <a:gd name="connsiteY1" fmla="*/ 799608 h 1035652"/>
                <a:gd name="connsiteX2" fmla="*/ 379687 w 1940112"/>
                <a:gd name="connsiteY2" fmla="*/ 758195 h 1035652"/>
                <a:gd name="connsiteX3" fmla="*/ 517868 w 1940112"/>
                <a:gd name="connsiteY3" fmla="*/ 1008939 h 1035652"/>
                <a:gd name="connsiteX4" fmla="*/ 1370334 w 1940112"/>
                <a:gd name="connsiteY4" fmla="*/ 1007706 h 1035652"/>
                <a:gd name="connsiteX5" fmla="*/ 1875943 w 1940112"/>
                <a:gd name="connsiteY5" fmla="*/ 824826 h 1035652"/>
                <a:gd name="connsiteX6" fmla="*/ 1779125 w 1940112"/>
                <a:gd name="connsiteY6" fmla="*/ 82549 h 1035652"/>
                <a:gd name="connsiteX7" fmla="*/ 571529 w 1940112"/>
                <a:gd name="connsiteY7" fmla="*/ 61341 h 1035652"/>
                <a:gd name="connsiteX8" fmla="*/ 332847 w 1940112"/>
                <a:gd name="connsiteY8" fmla="*/ 478345 h 1035652"/>
                <a:gd name="connsiteX0" fmla="*/ 332847 w 1940112"/>
                <a:gd name="connsiteY0" fmla="*/ 478345 h 1035652"/>
                <a:gd name="connsiteX1" fmla="*/ -1 w 1940112"/>
                <a:gd name="connsiteY1" fmla="*/ 799608 h 1035652"/>
                <a:gd name="connsiteX2" fmla="*/ 379687 w 1940112"/>
                <a:gd name="connsiteY2" fmla="*/ 758195 h 1035652"/>
                <a:gd name="connsiteX3" fmla="*/ 517868 w 1940112"/>
                <a:gd name="connsiteY3" fmla="*/ 1008939 h 1035652"/>
                <a:gd name="connsiteX4" fmla="*/ 1370334 w 1940112"/>
                <a:gd name="connsiteY4" fmla="*/ 1007706 h 1035652"/>
                <a:gd name="connsiteX5" fmla="*/ 1875943 w 1940112"/>
                <a:gd name="connsiteY5" fmla="*/ 824826 h 1035652"/>
                <a:gd name="connsiteX6" fmla="*/ 1779125 w 1940112"/>
                <a:gd name="connsiteY6" fmla="*/ 82549 h 1035652"/>
                <a:gd name="connsiteX7" fmla="*/ 571529 w 1940112"/>
                <a:gd name="connsiteY7" fmla="*/ 61341 h 1035652"/>
                <a:gd name="connsiteX8" fmla="*/ 332847 w 1940112"/>
                <a:gd name="connsiteY8" fmla="*/ 478345 h 1035652"/>
                <a:gd name="connsiteX0" fmla="*/ 332847 w 1940112"/>
                <a:gd name="connsiteY0" fmla="*/ 478345 h 1035652"/>
                <a:gd name="connsiteX1" fmla="*/ -1 w 1940112"/>
                <a:gd name="connsiteY1" fmla="*/ 799608 h 1035652"/>
                <a:gd name="connsiteX2" fmla="*/ 379687 w 1940112"/>
                <a:gd name="connsiteY2" fmla="*/ 758195 h 1035652"/>
                <a:gd name="connsiteX3" fmla="*/ 517868 w 1940112"/>
                <a:gd name="connsiteY3" fmla="*/ 1008939 h 1035652"/>
                <a:gd name="connsiteX4" fmla="*/ 1370334 w 1940112"/>
                <a:gd name="connsiteY4" fmla="*/ 1007706 h 1035652"/>
                <a:gd name="connsiteX5" fmla="*/ 1875943 w 1940112"/>
                <a:gd name="connsiteY5" fmla="*/ 824826 h 1035652"/>
                <a:gd name="connsiteX6" fmla="*/ 1779125 w 1940112"/>
                <a:gd name="connsiteY6" fmla="*/ 82549 h 1035652"/>
                <a:gd name="connsiteX7" fmla="*/ 571529 w 1940112"/>
                <a:gd name="connsiteY7" fmla="*/ 61341 h 1035652"/>
                <a:gd name="connsiteX8" fmla="*/ 332847 w 1940112"/>
                <a:gd name="connsiteY8" fmla="*/ 478345 h 103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0112" h="1035652">
                  <a:moveTo>
                    <a:pt x="332847" y="478345"/>
                  </a:moveTo>
                  <a:lnTo>
                    <a:pt x="-1" y="799608"/>
                  </a:lnTo>
                  <a:cubicBezTo>
                    <a:pt x="213712" y="781433"/>
                    <a:pt x="308666" y="741087"/>
                    <a:pt x="379687" y="758195"/>
                  </a:cubicBezTo>
                  <a:cubicBezTo>
                    <a:pt x="437061" y="865771"/>
                    <a:pt x="352760" y="967354"/>
                    <a:pt x="517868" y="1008939"/>
                  </a:cubicBezTo>
                  <a:cubicBezTo>
                    <a:pt x="682976" y="1050524"/>
                    <a:pt x="1143988" y="1038392"/>
                    <a:pt x="1370334" y="1007706"/>
                  </a:cubicBezTo>
                  <a:cubicBezTo>
                    <a:pt x="1596680" y="977021"/>
                    <a:pt x="1807811" y="979019"/>
                    <a:pt x="1875943" y="824826"/>
                  </a:cubicBezTo>
                  <a:cubicBezTo>
                    <a:pt x="1944075" y="670633"/>
                    <a:pt x="2010414" y="208055"/>
                    <a:pt x="1779125" y="82549"/>
                  </a:cubicBezTo>
                  <a:cubicBezTo>
                    <a:pt x="1547836" y="-42957"/>
                    <a:pt x="812575" y="-4625"/>
                    <a:pt x="571529" y="61341"/>
                  </a:cubicBezTo>
                  <a:cubicBezTo>
                    <a:pt x="330483" y="127307"/>
                    <a:pt x="354177" y="261210"/>
                    <a:pt x="332847" y="478345"/>
                  </a:cubicBezTo>
                  <a:close/>
                </a:path>
              </a:pathLst>
            </a:custGeom>
            <a:noFill/>
            <a:ln w="38100" cap="rnd" cmpd="sng" algn="ctr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7528472" y="933343"/>
            <a:ext cx="3939693" cy="2910272"/>
            <a:chOff x="7493919" y="2046707"/>
            <a:chExt cx="3939693" cy="2238361"/>
          </a:xfrm>
        </p:grpSpPr>
        <p:sp>
          <p:nvSpPr>
            <p:cNvPr id="131" name="Rectangle 130"/>
            <p:cNvSpPr/>
            <p:nvPr/>
          </p:nvSpPr>
          <p:spPr>
            <a:xfrm>
              <a:off x="7660013" y="2333964"/>
              <a:ext cx="3607506" cy="1349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Các</a:t>
              </a:r>
              <a:r>
                <a:rPr lang="en-US" sz="3600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 ô </a:t>
              </a:r>
              <a:r>
                <a:rPr lang="en-US" sz="3600" b="1" dirty="0" err="1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cùng</a:t>
              </a:r>
              <a:r>
                <a:rPr lang="en-US" sz="3600" b="1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 </a:t>
              </a:r>
              <a:r>
                <a:rPr lang="en-US" sz="3600" b="1" dirty="0" err="1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màu</a:t>
              </a:r>
              <a:r>
                <a:rPr lang="en-US" sz="3600" b="1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là</a:t>
              </a:r>
              <a:r>
                <a:rPr lang="en-US" sz="3600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các</a:t>
              </a:r>
              <a:r>
                <a:rPr lang="en-US" sz="3600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phép</a:t>
              </a:r>
              <a:r>
                <a:rPr lang="en-US" sz="3600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cộng</a:t>
              </a:r>
              <a:r>
                <a:rPr lang="en-US" sz="3600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  </a:t>
              </a:r>
              <a:r>
                <a:rPr lang="en-US" sz="3600" dirty="0" err="1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có</a:t>
              </a:r>
              <a:r>
                <a:rPr lang="en-US" sz="3600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 </a:t>
              </a:r>
            </a:p>
            <a:p>
              <a:pPr algn="ctr"/>
              <a:r>
                <a:rPr lang="en-US" sz="3600" b="1" dirty="0" err="1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tổng</a:t>
              </a:r>
              <a:r>
                <a:rPr lang="en-US" sz="3600" b="1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 </a:t>
              </a:r>
              <a:r>
                <a:rPr lang="en-US" sz="3600" b="1" dirty="0" err="1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bằng</a:t>
              </a:r>
              <a:r>
                <a:rPr lang="en-US" sz="3600" b="1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 </a:t>
              </a:r>
              <a:r>
                <a:rPr lang="en-US" sz="3600" b="1" dirty="0" err="1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nhau</a:t>
              </a:r>
              <a:endParaRPr lang="en-US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PA_库_任意多边形 42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8344585" y="1196041"/>
              <a:ext cx="2238361" cy="3939693"/>
            </a:xfrm>
            <a:custGeom>
              <a:avLst/>
              <a:gdLst>
                <a:gd name="connsiteX0" fmla="*/ 268941 w 1785392"/>
                <a:gd name="connsiteY0" fmla="*/ 475427 h 1041295"/>
                <a:gd name="connsiteX1" fmla="*/ 0 w 1785392"/>
                <a:gd name="connsiteY1" fmla="*/ 658307 h 1041295"/>
                <a:gd name="connsiteX2" fmla="*/ 301214 w 1785392"/>
                <a:gd name="connsiteY2" fmla="*/ 690580 h 1041295"/>
                <a:gd name="connsiteX3" fmla="*/ 473336 w 1785392"/>
                <a:gd name="connsiteY3" fmla="*/ 1013309 h 1041295"/>
                <a:gd name="connsiteX4" fmla="*/ 1215614 w 1785392"/>
                <a:gd name="connsiteY4" fmla="*/ 1002551 h 1041295"/>
                <a:gd name="connsiteX5" fmla="*/ 1721223 w 1785392"/>
                <a:gd name="connsiteY5" fmla="*/ 819671 h 1041295"/>
                <a:gd name="connsiteX6" fmla="*/ 1624405 w 1785392"/>
                <a:gd name="connsiteY6" fmla="*/ 77394 h 1041295"/>
                <a:gd name="connsiteX7" fmla="*/ 333487 w 1785392"/>
                <a:gd name="connsiteY7" fmla="*/ 66636 h 1041295"/>
                <a:gd name="connsiteX8" fmla="*/ 268941 w 1785392"/>
                <a:gd name="connsiteY8" fmla="*/ 475427 h 1041295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1051"/>
                <a:gd name="connsiteX1" fmla="*/ 0 w 1785392"/>
                <a:gd name="connsiteY1" fmla="*/ 659444 h 1041051"/>
                <a:gd name="connsiteX2" fmla="*/ 213064 w 1785392"/>
                <a:gd name="connsiteY2" fmla="*/ 710767 h 1041051"/>
                <a:gd name="connsiteX3" fmla="*/ 473336 w 1785392"/>
                <a:gd name="connsiteY3" fmla="*/ 1014446 h 1041051"/>
                <a:gd name="connsiteX4" fmla="*/ 1215614 w 1785392"/>
                <a:gd name="connsiteY4" fmla="*/ 1003688 h 1041051"/>
                <a:gd name="connsiteX5" fmla="*/ 1721223 w 1785392"/>
                <a:gd name="connsiteY5" fmla="*/ 820808 h 1041051"/>
                <a:gd name="connsiteX6" fmla="*/ 1624405 w 1785392"/>
                <a:gd name="connsiteY6" fmla="*/ 78531 h 1041051"/>
                <a:gd name="connsiteX7" fmla="*/ 333487 w 1785392"/>
                <a:gd name="connsiteY7" fmla="*/ 67773 h 1041051"/>
                <a:gd name="connsiteX8" fmla="*/ 154346 w 1785392"/>
                <a:gd name="connsiteY8" fmla="*/ 486089 h 1041051"/>
                <a:gd name="connsiteX0" fmla="*/ 154346 w 1785392"/>
                <a:gd name="connsiteY0" fmla="*/ 486089 h 1034605"/>
                <a:gd name="connsiteX1" fmla="*/ 0 w 1785392"/>
                <a:gd name="connsiteY1" fmla="*/ 659444 h 1034605"/>
                <a:gd name="connsiteX2" fmla="*/ 213064 w 1785392"/>
                <a:gd name="connsiteY2" fmla="*/ 710767 h 1034605"/>
                <a:gd name="connsiteX3" fmla="*/ 363148 w 1785392"/>
                <a:gd name="connsiteY3" fmla="*/ 1004921 h 1034605"/>
                <a:gd name="connsiteX4" fmla="*/ 1215614 w 1785392"/>
                <a:gd name="connsiteY4" fmla="*/ 1003688 h 1034605"/>
                <a:gd name="connsiteX5" fmla="*/ 1721223 w 1785392"/>
                <a:gd name="connsiteY5" fmla="*/ 820808 h 1034605"/>
                <a:gd name="connsiteX6" fmla="*/ 1624405 w 1785392"/>
                <a:gd name="connsiteY6" fmla="*/ 78531 h 1034605"/>
                <a:gd name="connsiteX7" fmla="*/ 333487 w 1785392"/>
                <a:gd name="connsiteY7" fmla="*/ 67773 h 1034605"/>
                <a:gd name="connsiteX8" fmla="*/ 154346 w 1785392"/>
                <a:gd name="connsiteY8" fmla="*/ 486089 h 1034605"/>
                <a:gd name="connsiteX0" fmla="*/ 154346 w 1785392"/>
                <a:gd name="connsiteY0" fmla="*/ 486089 h 1027938"/>
                <a:gd name="connsiteX1" fmla="*/ 0 w 1785392"/>
                <a:gd name="connsiteY1" fmla="*/ 659444 h 1027938"/>
                <a:gd name="connsiteX2" fmla="*/ 224967 w 1785392"/>
                <a:gd name="connsiteY2" fmla="*/ 810042 h 1027938"/>
                <a:gd name="connsiteX3" fmla="*/ 363148 w 1785392"/>
                <a:gd name="connsiteY3" fmla="*/ 1004921 h 1027938"/>
                <a:gd name="connsiteX4" fmla="*/ 1215614 w 1785392"/>
                <a:gd name="connsiteY4" fmla="*/ 1003688 h 1027938"/>
                <a:gd name="connsiteX5" fmla="*/ 1721223 w 1785392"/>
                <a:gd name="connsiteY5" fmla="*/ 820808 h 1027938"/>
                <a:gd name="connsiteX6" fmla="*/ 1624405 w 1785392"/>
                <a:gd name="connsiteY6" fmla="*/ 78531 h 1027938"/>
                <a:gd name="connsiteX7" fmla="*/ 333487 w 1785392"/>
                <a:gd name="connsiteY7" fmla="*/ 67773 h 1027938"/>
                <a:gd name="connsiteX8" fmla="*/ 154346 w 1785392"/>
                <a:gd name="connsiteY8" fmla="*/ 486089 h 1027938"/>
                <a:gd name="connsiteX0" fmla="*/ 309088 w 1940134"/>
                <a:gd name="connsiteY0" fmla="*/ 486089 h 1027938"/>
                <a:gd name="connsiteX1" fmla="*/ 0 w 1940134"/>
                <a:gd name="connsiteY1" fmla="*/ 805744 h 1027938"/>
                <a:gd name="connsiteX2" fmla="*/ 379709 w 1940134"/>
                <a:gd name="connsiteY2" fmla="*/ 810042 h 1027938"/>
                <a:gd name="connsiteX3" fmla="*/ 517890 w 1940134"/>
                <a:gd name="connsiteY3" fmla="*/ 1004921 h 1027938"/>
                <a:gd name="connsiteX4" fmla="*/ 1370356 w 1940134"/>
                <a:gd name="connsiteY4" fmla="*/ 1003688 h 1027938"/>
                <a:gd name="connsiteX5" fmla="*/ 1875965 w 1940134"/>
                <a:gd name="connsiteY5" fmla="*/ 820808 h 1027938"/>
                <a:gd name="connsiteX6" fmla="*/ 1779147 w 1940134"/>
                <a:gd name="connsiteY6" fmla="*/ 78531 h 1027938"/>
                <a:gd name="connsiteX7" fmla="*/ 488229 w 1940134"/>
                <a:gd name="connsiteY7" fmla="*/ 67773 h 1027938"/>
                <a:gd name="connsiteX8" fmla="*/ 309088 w 1940134"/>
                <a:gd name="connsiteY8" fmla="*/ 486089 h 1027938"/>
                <a:gd name="connsiteX0" fmla="*/ 285282 w 1916328"/>
                <a:gd name="connsiteY0" fmla="*/ 486089 h 1027938"/>
                <a:gd name="connsiteX1" fmla="*/ 0 w 1916328"/>
                <a:gd name="connsiteY1" fmla="*/ 863219 h 1027938"/>
                <a:gd name="connsiteX2" fmla="*/ 355903 w 1916328"/>
                <a:gd name="connsiteY2" fmla="*/ 810042 h 1027938"/>
                <a:gd name="connsiteX3" fmla="*/ 494084 w 1916328"/>
                <a:gd name="connsiteY3" fmla="*/ 1004921 h 1027938"/>
                <a:gd name="connsiteX4" fmla="*/ 1346550 w 1916328"/>
                <a:gd name="connsiteY4" fmla="*/ 1003688 h 1027938"/>
                <a:gd name="connsiteX5" fmla="*/ 1852159 w 1916328"/>
                <a:gd name="connsiteY5" fmla="*/ 820808 h 1027938"/>
                <a:gd name="connsiteX6" fmla="*/ 1755341 w 1916328"/>
                <a:gd name="connsiteY6" fmla="*/ 78531 h 1027938"/>
                <a:gd name="connsiteX7" fmla="*/ 464423 w 1916328"/>
                <a:gd name="connsiteY7" fmla="*/ 67773 h 1027938"/>
                <a:gd name="connsiteX8" fmla="*/ 285282 w 1916328"/>
                <a:gd name="connsiteY8" fmla="*/ 486089 h 1027938"/>
                <a:gd name="connsiteX0" fmla="*/ 285282 w 1916328"/>
                <a:gd name="connsiteY0" fmla="*/ 490809 h 1032658"/>
                <a:gd name="connsiteX1" fmla="*/ 0 w 1916328"/>
                <a:gd name="connsiteY1" fmla="*/ 867939 h 1032658"/>
                <a:gd name="connsiteX2" fmla="*/ 355903 w 1916328"/>
                <a:gd name="connsiteY2" fmla="*/ 814762 h 1032658"/>
                <a:gd name="connsiteX3" fmla="*/ 494084 w 1916328"/>
                <a:gd name="connsiteY3" fmla="*/ 1009641 h 1032658"/>
                <a:gd name="connsiteX4" fmla="*/ 1346550 w 1916328"/>
                <a:gd name="connsiteY4" fmla="*/ 1008408 h 1032658"/>
                <a:gd name="connsiteX5" fmla="*/ 1852159 w 1916328"/>
                <a:gd name="connsiteY5" fmla="*/ 825528 h 1032658"/>
                <a:gd name="connsiteX6" fmla="*/ 1755341 w 1916328"/>
                <a:gd name="connsiteY6" fmla="*/ 83251 h 1032658"/>
                <a:gd name="connsiteX7" fmla="*/ 547745 w 1916328"/>
                <a:gd name="connsiteY7" fmla="*/ 62043 h 1032658"/>
                <a:gd name="connsiteX8" fmla="*/ 285282 w 1916328"/>
                <a:gd name="connsiteY8" fmla="*/ 490809 h 1032658"/>
                <a:gd name="connsiteX0" fmla="*/ 285282 w 1916328"/>
                <a:gd name="connsiteY0" fmla="*/ 490809 h 1037553"/>
                <a:gd name="connsiteX1" fmla="*/ 0 w 1916328"/>
                <a:gd name="connsiteY1" fmla="*/ 867939 h 1037553"/>
                <a:gd name="connsiteX2" fmla="*/ 371758 w 1916328"/>
                <a:gd name="connsiteY2" fmla="*/ 741255 h 1037553"/>
                <a:gd name="connsiteX3" fmla="*/ 494084 w 1916328"/>
                <a:gd name="connsiteY3" fmla="*/ 1009641 h 1037553"/>
                <a:gd name="connsiteX4" fmla="*/ 1346550 w 1916328"/>
                <a:gd name="connsiteY4" fmla="*/ 1008408 h 1037553"/>
                <a:gd name="connsiteX5" fmla="*/ 1852159 w 1916328"/>
                <a:gd name="connsiteY5" fmla="*/ 825528 h 1037553"/>
                <a:gd name="connsiteX6" fmla="*/ 1755341 w 1916328"/>
                <a:gd name="connsiteY6" fmla="*/ 83251 h 1037553"/>
                <a:gd name="connsiteX7" fmla="*/ 547745 w 1916328"/>
                <a:gd name="connsiteY7" fmla="*/ 62043 h 1037553"/>
                <a:gd name="connsiteX8" fmla="*/ 285282 w 1916328"/>
                <a:gd name="connsiteY8" fmla="*/ 490809 h 1037553"/>
                <a:gd name="connsiteX0" fmla="*/ 285282 w 1916328"/>
                <a:gd name="connsiteY0" fmla="*/ 490809 h 1036354"/>
                <a:gd name="connsiteX1" fmla="*/ 0 w 1916328"/>
                <a:gd name="connsiteY1" fmla="*/ 867939 h 1036354"/>
                <a:gd name="connsiteX2" fmla="*/ 355903 w 1916328"/>
                <a:gd name="connsiteY2" fmla="*/ 758897 h 1036354"/>
                <a:gd name="connsiteX3" fmla="*/ 494084 w 1916328"/>
                <a:gd name="connsiteY3" fmla="*/ 1009641 h 1036354"/>
                <a:gd name="connsiteX4" fmla="*/ 1346550 w 1916328"/>
                <a:gd name="connsiteY4" fmla="*/ 1008408 h 1036354"/>
                <a:gd name="connsiteX5" fmla="*/ 1852159 w 1916328"/>
                <a:gd name="connsiteY5" fmla="*/ 825528 h 1036354"/>
                <a:gd name="connsiteX6" fmla="*/ 1755341 w 1916328"/>
                <a:gd name="connsiteY6" fmla="*/ 83251 h 1036354"/>
                <a:gd name="connsiteX7" fmla="*/ 547745 w 1916328"/>
                <a:gd name="connsiteY7" fmla="*/ 62043 h 1036354"/>
                <a:gd name="connsiteX8" fmla="*/ 285282 w 1916328"/>
                <a:gd name="connsiteY8" fmla="*/ 490809 h 1036354"/>
                <a:gd name="connsiteX0" fmla="*/ 301138 w 1932184"/>
                <a:gd name="connsiteY0" fmla="*/ 490809 h 1036354"/>
                <a:gd name="connsiteX1" fmla="*/ 1 w 1932184"/>
                <a:gd name="connsiteY1" fmla="*/ 779729 h 1036354"/>
                <a:gd name="connsiteX2" fmla="*/ 371759 w 1932184"/>
                <a:gd name="connsiteY2" fmla="*/ 758897 h 1036354"/>
                <a:gd name="connsiteX3" fmla="*/ 509940 w 1932184"/>
                <a:gd name="connsiteY3" fmla="*/ 1009641 h 1036354"/>
                <a:gd name="connsiteX4" fmla="*/ 1362406 w 1932184"/>
                <a:gd name="connsiteY4" fmla="*/ 1008408 h 1036354"/>
                <a:gd name="connsiteX5" fmla="*/ 1868015 w 1932184"/>
                <a:gd name="connsiteY5" fmla="*/ 825528 h 1036354"/>
                <a:gd name="connsiteX6" fmla="*/ 1771197 w 1932184"/>
                <a:gd name="connsiteY6" fmla="*/ 83251 h 1036354"/>
                <a:gd name="connsiteX7" fmla="*/ 563601 w 1932184"/>
                <a:gd name="connsiteY7" fmla="*/ 62043 h 1036354"/>
                <a:gd name="connsiteX8" fmla="*/ 301138 w 1932184"/>
                <a:gd name="connsiteY8" fmla="*/ 490809 h 1036354"/>
                <a:gd name="connsiteX0" fmla="*/ 309066 w 1940112"/>
                <a:gd name="connsiteY0" fmla="*/ 490809 h 1036354"/>
                <a:gd name="connsiteX1" fmla="*/ -1 w 1940112"/>
                <a:gd name="connsiteY1" fmla="*/ 800310 h 1036354"/>
                <a:gd name="connsiteX2" fmla="*/ 379687 w 1940112"/>
                <a:gd name="connsiteY2" fmla="*/ 758897 h 1036354"/>
                <a:gd name="connsiteX3" fmla="*/ 517868 w 1940112"/>
                <a:gd name="connsiteY3" fmla="*/ 1009641 h 1036354"/>
                <a:gd name="connsiteX4" fmla="*/ 1370334 w 1940112"/>
                <a:gd name="connsiteY4" fmla="*/ 1008408 h 1036354"/>
                <a:gd name="connsiteX5" fmla="*/ 1875943 w 1940112"/>
                <a:gd name="connsiteY5" fmla="*/ 825528 h 1036354"/>
                <a:gd name="connsiteX6" fmla="*/ 1779125 w 1940112"/>
                <a:gd name="connsiteY6" fmla="*/ 83251 h 1036354"/>
                <a:gd name="connsiteX7" fmla="*/ 571529 w 1940112"/>
                <a:gd name="connsiteY7" fmla="*/ 62043 h 1036354"/>
                <a:gd name="connsiteX8" fmla="*/ 309066 w 1940112"/>
                <a:gd name="connsiteY8" fmla="*/ 490809 h 1036354"/>
                <a:gd name="connsiteX0" fmla="*/ 332847 w 1940112"/>
                <a:gd name="connsiteY0" fmla="*/ 478345 h 1035652"/>
                <a:gd name="connsiteX1" fmla="*/ -1 w 1940112"/>
                <a:gd name="connsiteY1" fmla="*/ 799608 h 1035652"/>
                <a:gd name="connsiteX2" fmla="*/ 379687 w 1940112"/>
                <a:gd name="connsiteY2" fmla="*/ 758195 h 1035652"/>
                <a:gd name="connsiteX3" fmla="*/ 517868 w 1940112"/>
                <a:gd name="connsiteY3" fmla="*/ 1008939 h 1035652"/>
                <a:gd name="connsiteX4" fmla="*/ 1370334 w 1940112"/>
                <a:gd name="connsiteY4" fmla="*/ 1007706 h 1035652"/>
                <a:gd name="connsiteX5" fmla="*/ 1875943 w 1940112"/>
                <a:gd name="connsiteY5" fmla="*/ 824826 h 1035652"/>
                <a:gd name="connsiteX6" fmla="*/ 1779125 w 1940112"/>
                <a:gd name="connsiteY6" fmla="*/ 82549 h 1035652"/>
                <a:gd name="connsiteX7" fmla="*/ 571529 w 1940112"/>
                <a:gd name="connsiteY7" fmla="*/ 61341 h 1035652"/>
                <a:gd name="connsiteX8" fmla="*/ 332847 w 1940112"/>
                <a:gd name="connsiteY8" fmla="*/ 478345 h 1035652"/>
                <a:gd name="connsiteX0" fmla="*/ 332847 w 1940112"/>
                <a:gd name="connsiteY0" fmla="*/ 478345 h 1035652"/>
                <a:gd name="connsiteX1" fmla="*/ -1 w 1940112"/>
                <a:gd name="connsiteY1" fmla="*/ 799608 h 1035652"/>
                <a:gd name="connsiteX2" fmla="*/ 379687 w 1940112"/>
                <a:gd name="connsiteY2" fmla="*/ 758195 h 1035652"/>
                <a:gd name="connsiteX3" fmla="*/ 517868 w 1940112"/>
                <a:gd name="connsiteY3" fmla="*/ 1008939 h 1035652"/>
                <a:gd name="connsiteX4" fmla="*/ 1370334 w 1940112"/>
                <a:gd name="connsiteY4" fmla="*/ 1007706 h 1035652"/>
                <a:gd name="connsiteX5" fmla="*/ 1875943 w 1940112"/>
                <a:gd name="connsiteY5" fmla="*/ 824826 h 1035652"/>
                <a:gd name="connsiteX6" fmla="*/ 1779125 w 1940112"/>
                <a:gd name="connsiteY6" fmla="*/ 82549 h 1035652"/>
                <a:gd name="connsiteX7" fmla="*/ 571529 w 1940112"/>
                <a:gd name="connsiteY7" fmla="*/ 61341 h 1035652"/>
                <a:gd name="connsiteX8" fmla="*/ 332847 w 1940112"/>
                <a:gd name="connsiteY8" fmla="*/ 478345 h 1035652"/>
                <a:gd name="connsiteX0" fmla="*/ 332847 w 1940112"/>
                <a:gd name="connsiteY0" fmla="*/ 478345 h 1035652"/>
                <a:gd name="connsiteX1" fmla="*/ -1 w 1940112"/>
                <a:gd name="connsiteY1" fmla="*/ 799608 h 1035652"/>
                <a:gd name="connsiteX2" fmla="*/ 379687 w 1940112"/>
                <a:gd name="connsiteY2" fmla="*/ 758195 h 1035652"/>
                <a:gd name="connsiteX3" fmla="*/ 517868 w 1940112"/>
                <a:gd name="connsiteY3" fmla="*/ 1008939 h 1035652"/>
                <a:gd name="connsiteX4" fmla="*/ 1370334 w 1940112"/>
                <a:gd name="connsiteY4" fmla="*/ 1007706 h 1035652"/>
                <a:gd name="connsiteX5" fmla="*/ 1875943 w 1940112"/>
                <a:gd name="connsiteY5" fmla="*/ 824826 h 1035652"/>
                <a:gd name="connsiteX6" fmla="*/ 1779125 w 1940112"/>
                <a:gd name="connsiteY6" fmla="*/ 82549 h 1035652"/>
                <a:gd name="connsiteX7" fmla="*/ 571529 w 1940112"/>
                <a:gd name="connsiteY7" fmla="*/ 61341 h 1035652"/>
                <a:gd name="connsiteX8" fmla="*/ 332847 w 1940112"/>
                <a:gd name="connsiteY8" fmla="*/ 478345 h 103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0112" h="1035652">
                  <a:moveTo>
                    <a:pt x="332847" y="478345"/>
                  </a:moveTo>
                  <a:lnTo>
                    <a:pt x="-1" y="799608"/>
                  </a:lnTo>
                  <a:cubicBezTo>
                    <a:pt x="213712" y="781433"/>
                    <a:pt x="308666" y="741087"/>
                    <a:pt x="379687" y="758195"/>
                  </a:cubicBezTo>
                  <a:cubicBezTo>
                    <a:pt x="437061" y="865771"/>
                    <a:pt x="352760" y="967354"/>
                    <a:pt x="517868" y="1008939"/>
                  </a:cubicBezTo>
                  <a:cubicBezTo>
                    <a:pt x="682976" y="1050524"/>
                    <a:pt x="1143988" y="1038392"/>
                    <a:pt x="1370334" y="1007706"/>
                  </a:cubicBezTo>
                  <a:cubicBezTo>
                    <a:pt x="1596680" y="977021"/>
                    <a:pt x="1807811" y="979019"/>
                    <a:pt x="1875943" y="824826"/>
                  </a:cubicBezTo>
                  <a:cubicBezTo>
                    <a:pt x="1944075" y="670633"/>
                    <a:pt x="2010414" y="208055"/>
                    <a:pt x="1779125" y="82549"/>
                  </a:cubicBezTo>
                  <a:cubicBezTo>
                    <a:pt x="1547836" y="-42957"/>
                    <a:pt x="812575" y="-4625"/>
                    <a:pt x="571529" y="61341"/>
                  </a:cubicBezTo>
                  <a:cubicBezTo>
                    <a:pt x="330483" y="127307"/>
                    <a:pt x="354177" y="261210"/>
                    <a:pt x="332847" y="478345"/>
                  </a:cubicBezTo>
                  <a:close/>
                </a:path>
              </a:pathLst>
            </a:custGeom>
            <a:noFill/>
            <a:ln w="38100" cap="rnd" cmpd="sng" algn="ctr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70437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3F409D62-5FB6-406E-8DFA-69CFF2836693}"/>
              </a:ext>
            </a:extLst>
          </p:cNvPr>
          <p:cNvSpPr/>
          <p:nvPr/>
        </p:nvSpPr>
        <p:spPr>
          <a:xfrm>
            <a:off x="1725929" y="566465"/>
            <a:ext cx="8241031" cy="4211275"/>
          </a:xfrm>
          <a:prstGeom prst="roundRect">
            <a:avLst>
              <a:gd name="adj" fmla="val 19216"/>
            </a:avLst>
          </a:prstGeom>
          <a:solidFill>
            <a:schemeClr val="bg1"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35" name="图片 34" descr="图片包含 物体&#10;&#10;已生成高可信度的说明">
            <a:extLst>
              <a:ext uri="{FF2B5EF4-FFF2-40B4-BE49-F238E27FC236}">
                <a16:creationId xmlns:a16="http://schemas.microsoft.com/office/drawing/2014/main" id="{30429021-1752-4CF4-9454-5AEF356DD2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10383354" y="1708543"/>
            <a:ext cx="398280" cy="4260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" y="1729041"/>
            <a:ext cx="9563721" cy="19341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83" y="1729041"/>
            <a:ext cx="9563721" cy="19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6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îṣľîḍê">
            <a:extLst>
              <a:ext uri="{FF2B5EF4-FFF2-40B4-BE49-F238E27FC236}">
                <a16:creationId xmlns:a16="http://schemas.microsoft.com/office/drawing/2014/main" id="{7DFB1BBF-CD01-4577-94BC-ED3281988677}"/>
              </a:ext>
            </a:extLst>
          </p:cNvPr>
          <p:cNvSpPr/>
          <p:nvPr/>
        </p:nvSpPr>
        <p:spPr bwMode="auto">
          <a:xfrm>
            <a:off x="10596227" y="164821"/>
            <a:ext cx="377967" cy="225161"/>
          </a:xfrm>
          <a:custGeom>
            <a:avLst/>
            <a:gdLst>
              <a:gd name="T0" fmla="*/ 203 w 249"/>
              <a:gd name="T1" fmla="*/ 50 h 142"/>
              <a:gd name="T2" fmla="*/ 180 w 249"/>
              <a:gd name="T3" fmla="*/ 50 h 142"/>
              <a:gd name="T4" fmla="*/ 124 w 249"/>
              <a:gd name="T5" fmla="*/ 0 h 142"/>
              <a:gd name="T6" fmla="*/ 69 w 249"/>
              <a:gd name="T7" fmla="*/ 50 h 142"/>
              <a:gd name="T8" fmla="*/ 46 w 249"/>
              <a:gd name="T9" fmla="*/ 50 h 142"/>
              <a:gd name="T10" fmla="*/ 0 w 249"/>
              <a:gd name="T11" fmla="*/ 96 h 142"/>
              <a:gd name="T12" fmla="*/ 46 w 249"/>
              <a:gd name="T13" fmla="*/ 142 h 142"/>
              <a:gd name="T14" fmla="*/ 203 w 249"/>
              <a:gd name="T15" fmla="*/ 142 h 142"/>
              <a:gd name="T16" fmla="*/ 249 w 249"/>
              <a:gd name="T17" fmla="*/ 96 h 142"/>
              <a:gd name="T18" fmla="*/ 203 w 249"/>
              <a:gd name="T19" fmla="*/ 5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9" h="142">
                <a:moveTo>
                  <a:pt x="203" y="50"/>
                </a:moveTo>
                <a:cubicBezTo>
                  <a:pt x="180" y="50"/>
                  <a:pt x="180" y="50"/>
                  <a:pt x="180" y="50"/>
                </a:cubicBezTo>
                <a:cubicBezTo>
                  <a:pt x="177" y="22"/>
                  <a:pt x="153" y="0"/>
                  <a:pt x="124" y="0"/>
                </a:cubicBezTo>
                <a:cubicBezTo>
                  <a:pt x="95" y="0"/>
                  <a:pt x="72" y="22"/>
                  <a:pt x="69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21" y="50"/>
                  <a:pt x="0" y="71"/>
                  <a:pt x="0" y="96"/>
                </a:cubicBezTo>
                <a:cubicBezTo>
                  <a:pt x="0" y="121"/>
                  <a:pt x="21" y="142"/>
                  <a:pt x="46" y="142"/>
                </a:cubicBezTo>
                <a:cubicBezTo>
                  <a:pt x="203" y="142"/>
                  <a:pt x="203" y="142"/>
                  <a:pt x="203" y="142"/>
                </a:cubicBezTo>
                <a:cubicBezTo>
                  <a:pt x="228" y="142"/>
                  <a:pt x="249" y="121"/>
                  <a:pt x="249" y="96"/>
                </a:cubicBezTo>
                <a:cubicBezTo>
                  <a:pt x="249" y="71"/>
                  <a:pt x="228" y="50"/>
                  <a:pt x="203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158383" y="342890"/>
            <a:ext cx="3549823" cy="822305"/>
            <a:chOff x="4313083" y="342890"/>
            <a:chExt cx="3549823" cy="822305"/>
          </a:xfrm>
        </p:grpSpPr>
        <p:sp>
          <p:nvSpPr>
            <p:cNvPr id="19" name="Oval 18"/>
            <p:cNvSpPr/>
            <p:nvPr/>
          </p:nvSpPr>
          <p:spPr>
            <a:xfrm>
              <a:off x="4313083" y="342890"/>
              <a:ext cx="720000" cy="822305"/>
            </a:xfrm>
            <a:prstGeom prst="ellipse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2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1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183968" y="342890"/>
              <a:ext cx="267893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400" b="1" kern="0" dirty="0" err="1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lang="en-US" sz="4400" b="1" kern="0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400" b="1" kern="0" dirty="0" err="1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nhẩm</a:t>
              </a:r>
              <a:endParaRPr lang="en-US" sz="2000" kern="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673621" y="2100435"/>
            <a:ext cx="15888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kern="0" spc="600" dirty="0">
                <a:solidFill>
                  <a:srgbClr val="FF66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8+3</a:t>
            </a:r>
            <a:endParaRPr lang="en-US" sz="2800" kern="0" spc="600" dirty="0">
              <a:solidFill>
                <a:srgbClr val="FF66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73621" y="3145304"/>
            <a:ext cx="15888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kern="0" spc="600" dirty="0">
                <a:solidFill>
                  <a:srgbClr val="FF66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4+7</a:t>
            </a:r>
            <a:endParaRPr lang="en-US" sz="2800" kern="0" spc="600" dirty="0">
              <a:solidFill>
                <a:srgbClr val="FF66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52749" y="2100435"/>
            <a:ext cx="15888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kern="0" spc="600" dirty="0">
                <a:solidFill>
                  <a:srgbClr val="FF66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9+5</a:t>
            </a:r>
            <a:endParaRPr lang="en-US" sz="2800" kern="0" spc="600" dirty="0">
              <a:solidFill>
                <a:srgbClr val="FF66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52749" y="3145304"/>
            <a:ext cx="15888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kern="0" spc="600" dirty="0">
                <a:solidFill>
                  <a:srgbClr val="FF66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6+7</a:t>
            </a:r>
            <a:endParaRPr lang="en-US" sz="2800" kern="0" spc="600" dirty="0">
              <a:solidFill>
                <a:srgbClr val="FF66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628602" y="2100435"/>
            <a:ext cx="15888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kern="0" spc="600" dirty="0">
                <a:solidFill>
                  <a:srgbClr val="FF66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4+9</a:t>
            </a:r>
            <a:endParaRPr lang="en-US" sz="2800" kern="0" spc="600" dirty="0">
              <a:solidFill>
                <a:srgbClr val="FF66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628602" y="3117285"/>
            <a:ext cx="15888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kern="0" spc="600" dirty="0">
                <a:solidFill>
                  <a:srgbClr val="FF66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5+8</a:t>
            </a:r>
            <a:endParaRPr lang="en-US" sz="2800" kern="0" spc="600" dirty="0">
              <a:solidFill>
                <a:srgbClr val="FF66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F21495-FCFA-40C1-B4C3-86060B29DF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26" y="4619694"/>
            <a:ext cx="2985745" cy="15221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BFB483-ED47-46F0-BCB0-9371FB8902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264" y="4952515"/>
            <a:ext cx="1352124" cy="1189324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31CC9028-1DD0-4E13-A66E-4D4683F8F24E}"/>
              </a:ext>
            </a:extLst>
          </p:cNvPr>
          <p:cNvSpPr/>
          <p:nvPr/>
        </p:nvSpPr>
        <p:spPr>
          <a:xfrm>
            <a:off x="1814286" y="4426857"/>
            <a:ext cx="2985745" cy="2088253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TRÒ CHƠI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8904FEB-BFEF-4AD9-A0BE-F8B62874C9D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1480545">
            <a:off x="7518907" y="5326126"/>
            <a:ext cx="1113445" cy="114723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FDF4914-242A-4007-95A1-D88E5DE0B1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124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883" y="4735819"/>
            <a:ext cx="1132223" cy="116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40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2" grpId="0"/>
      <p:bldP spid="23" grpId="0"/>
      <p:bldP spid="24" grpId="0"/>
      <p:bldP spid="25" grpId="0"/>
      <p:bldP spid="26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456" y="354330"/>
            <a:ext cx="11597087" cy="6338570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867039" y="464375"/>
            <a:ext cx="3549823" cy="822305"/>
            <a:chOff x="4313083" y="342890"/>
            <a:chExt cx="3549823" cy="822305"/>
          </a:xfrm>
        </p:grpSpPr>
        <p:sp>
          <p:nvSpPr>
            <p:cNvPr id="19" name="Oval 18"/>
            <p:cNvSpPr/>
            <p:nvPr/>
          </p:nvSpPr>
          <p:spPr>
            <a:xfrm>
              <a:off x="4313083" y="342890"/>
              <a:ext cx="720000" cy="822305"/>
            </a:xfrm>
            <a:prstGeom prst="ellipse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2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1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183968" y="342890"/>
              <a:ext cx="267893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400" b="1" kern="0" dirty="0" err="1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lang="en-US" sz="4400" b="1" kern="0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400" b="1" kern="0" dirty="0" err="1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nhẩm</a:t>
              </a:r>
              <a:endParaRPr lang="en-US" sz="2000" kern="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63" y="271489"/>
            <a:ext cx="2985745" cy="1522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9" y="1741715"/>
            <a:ext cx="1352124" cy="1189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79" b="21994"/>
          <a:stretch/>
        </p:blipFill>
        <p:spPr>
          <a:xfrm>
            <a:off x="6591052" y="1931016"/>
            <a:ext cx="1220855" cy="623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124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143" y="1712509"/>
            <a:ext cx="1132223" cy="1163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1480545">
            <a:off x="2603128" y="1634349"/>
            <a:ext cx="1113445" cy="1147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3400" r="97100">
                        <a14:foregroundMark x1="17100" y1="48611" x2="17800" y2="66574"/>
                        <a14:foregroundMark x1="30900" y1="51667" x2="23400" y2="55185"/>
                        <a14:foregroundMark x1="63100" y1="42037" x2="80600" y2="3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946" b="25822"/>
          <a:stretch/>
        </p:blipFill>
        <p:spPr>
          <a:xfrm>
            <a:off x="10376569" y="1828288"/>
            <a:ext cx="1265407" cy="8095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4356472" y="1954073"/>
            <a:ext cx="1231118" cy="55890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50474" y="2677605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2911341" y="2677605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4784139" y="2677604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6971161" y="2677603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777936" y="2677604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10778953" y="2677603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pic>
        <p:nvPicPr>
          <p:cNvPr id="27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967468" y="-459468"/>
            <a:ext cx="609600" cy="6096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78334" y="3843902"/>
            <a:ext cx="18293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kern="0" spc="60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8 + 3 =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78522" y="3843902"/>
            <a:ext cx="755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kern="0" spc="6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78334" y="4667105"/>
            <a:ext cx="18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spc="60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6 + 7 =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591061" y="4645526"/>
            <a:ext cx="755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kern="0" spc="6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13</a:t>
            </a:r>
          </a:p>
        </p:txBody>
      </p:sp>
      <p:pic>
        <p:nvPicPr>
          <p:cNvPr id="32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10899" y="-1170314"/>
            <a:ext cx="609600" cy="6096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749165" y="3834082"/>
            <a:ext cx="18293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kern="0" spc="60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 + 7 =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449353" y="3834082"/>
            <a:ext cx="755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kern="0" spc="6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11</a:t>
            </a:r>
          </a:p>
        </p:txBody>
      </p:sp>
      <p:pic>
        <p:nvPicPr>
          <p:cNvPr id="35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91761" y="-1170314"/>
            <a:ext cx="609600" cy="6096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749165" y="4716065"/>
            <a:ext cx="1999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kern="0" spc="60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 + 8 =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449353" y="4716065"/>
            <a:ext cx="755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kern="0" spc="6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13</a:t>
            </a:r>
          </a:p>
        </p:txBody>
      </p:sp>
      <p:pic>
        <p:nvPicPr>
          <p:cNvPr id="38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269803" y="-1245694"/>
            <a:ext cx="609600" cy="60960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8904488" y="3843902"/>
            <a:ext cx="18293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kern="0" spc="60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 + 9 =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604676" y="3843902"/>
            <a:ext cx="755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kern="0" spc="6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13</a:t>
            </a:r>
          </a:p>
        </p:txBody>
      </p:sp>
      <p:pic>
        <p:nvPicPr>
          <p:cNvPr id="41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097839" y="-1282328"/>
            <a:ext cx="609600" cy="6096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8933774" y="4667105"/>
            <a:ext cx="1999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kern="0" spc="60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 + 5 =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0633962" y="4667105"/>
            <a:ext cx="755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kern="0" spc="6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14</a:t>
            </a:r>
          </a:p>
        </p:txBody>
      </p:sp>
      <p:pic>
        <p:nvPicPr>
          <p:cNvPr id="44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051672" y="-1292426"/>
            <a:ext cx="609600" cy="609600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D6260A5C-C8D4-4F86-972F-2843EF0F1A10}"/>
              </a:ext>
            </a:extLst>
          </p:cNvPr>
          <p:cNvGrpSpPr/>
          <p:nvPr/>
        </p:nvGrpSpPr>
        <p:grpSpPr>
          <a:xfrm>
            <a:off x="3473875" y="1272987"/>
            <a:ext cx="3095470" cy="2479807"/>
            <a:chOff x="2268523" y="796527"/>
            <a:chExt cx="3095470" cy="2479807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5369B93E-2FB7-4E2F-9AB9-0ED64A932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487" b="90000" l="0" r="99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6533">
              <a:off x="2268523" y="886949"/>
              <a:ext cx="1352124" cy="1189324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15A744D-9393-4138-82BA-A203F3D9B4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79" b="21994"/>
            <a:stretch/>
          </p:blipFill>
          <p:spPr>
            <a:xfrm rot="20532431">
              <a:off x="4143138" y="1327762"/>
              <a:ext cx="1220855" cy="623991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7FBBC37E-5437-4AAE-95F6-9D6DD3699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124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37199">
              <a:off x="3539880" y="796527"/>
              <a:ext cx="1132223" cy="1163926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6F776DC-C604-4909-9A61-4C22D828D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399" b="89899" l="9942" r="922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6" r="9049" b="13142"/>
            <a:stretch/>
          </p:blipFill>
          <p:spPr>
            <a:xfrm rot="1480545">
              <a:off x="2574964" y="1574849"/>
              <a:ext cx="1113445" cy="1147239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655C9BF3-8CE2-4E2F-9BF4-DB75DAF3AE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3400" r="97100">
                          <a14:foregroundMark x1="17100" y1="48611" x2="17800" y2="66574"/>
                          <a14:foregroundMark x1="30900" y1="51667" x2="23400" y2="55185"/>
                          <a14:foregroundMark x1="63100" y1="42037" x2="80600" y2="357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46" b="25822"/>
            <a:stretch/>
          </p:blipFill>
          <p:spPr>
            <a:xfrm rot="18816699">
              <a:off x="2960939" y="2238879"/>
              <a:ext cx="1265407" cy="809503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8BFFDB3-1678-47B7-8E03-0DF9C4CDF9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2558" b="27494" l="4300" r="42600">
                          <a14:foregroundMark x1="18800" y1="9974" x2="23600" y2="12916"/>
                          <a14:foregroundMark x1="25400" y1="8696" x2="22200" y2="116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9" t="4073" r="56344" b="72981"/>
            <a:stretch/>
          </p:blipFill>
          <p:spPr>
            <a:xfrm rot="3487348">
              <a:off x="3811500" y="2275554"/>
              <a:ext cx="1231118" cy="558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178795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57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457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457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4576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457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4576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/>
      <p:bldP spid="29" grpId="0"/>
      <p:bldP spid="30" grpId="0"/>
      <p:bldP spid="31" grpId="0"/>
      <p:bldP spid="33" grpId="0"/>
      <p:bldP spid="34" grpId="0"/>
      <p:bldP spid="36" grpId="0"/>
      <p:bldP spid="37" grpId="0"/>
      <p:bldP spid="39" grpId="0"/>
      <p:bldP spid="40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268B63-08CB-4D7C-96B4-600A775117A7}"/>
              </a:ext>
            </a:extLst>
          </p:cNvPr>
          <p:cNvSpPr/>
          <p:nvPr/>
        </p:nvSpPr>
        <p:spPr>
          <a:xfrm>
            <a:off x="4718017" y="2254156"/>
            <a:ext cx="3400004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DẶN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DÒ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687F96-4373-4D0B-BB15-4F70F2DA6706}"/>
              </a:ext>
            </a:extLst>
          </p:cNvPr>
          <p:cNvSpPr/>
          <p:nvPr/>
        </p:nvSpPr>
        <p:spPr>
          <a:xfrm>
            <a:off x="3345616" y="3251781"/>
            <a:ext cx="5504724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zh-CN" sz="4800" b="1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noProof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zh-CN" sz="4800" b="1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noProof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zh-CN" sz="4800" b="1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noProof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zh-CN" sz="4800" b="1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noProof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4800" b="1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C1E534-395D-408E-8F5E-A9E5D94A6451}"/>
              </a:ext>
            </a:extLst>
          </p:cNvPr>
          <p:cNvSpPr/>
          <p:nvPr/>
        </p:nvSpPr>
        <p:spPr>
          <a:xfrm>
            <a:off x="3000448" y="4970031"/>
            <a:ext cx="6195061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zh-CN" sz="4800" b="1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noProof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800" b="1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3/ </a:t>
            </a:r>
            <a:r>
              <a:rPr lang="en-US" altLang="zh-CN" sz="4800" b="1" noProof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zh-CN" sz="4800" b="1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altLang="zh-CN" sz="4800" b="1" noProof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48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zh-CN" sz="48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8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zh-CN" sz="48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64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7AC3E04B-A324-4B92-BA7D-B273C2FEF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4" y="0"/>
            <a:ext cx="10071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86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 descr="图片包含 物体&#10;&#10;已生成高可信度的说明">
            <a:extLst>
              <a:ext uri="{FF2B5EF4-FFF2-40B4-BE49-F238E27FC236}">
                <a16:creationId xmlns:a16="http://schemas.microsoft.com/office/drawing/2014/main" id="{0942A2FA-F4DC-41F5-9D6C-CAB0FEF8B4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6451429" y="804497"/>
            <a:ext cx="273050" cy="292100"/>
          </a:xfrm>
          <a:prstGeom prst="rect">
            <a:avLst/>
          </a:prstGeom>
        </p:spPr>
      </p:pic>
      <p:pic>
        <p:nvPicPr>
          <p:cNvPr id="34" name="图片 33" descr="图片包含 物体&#10;&#10;已生成高可信度的说明">
            <a:extLst>
              <a:ext uri="{FF2B5EF4-FFF2-40B4-BE49-F238E27FC236}">
                <a16:creationId xmlns:a16="http://schemas.microsoft.com/office/drawing/2014/main" id="{65CC889D-2AF5-45B5-BBD8-46B64078C1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9398431" y="3541585"/>
            <a:ext cx="398280" cy="426067"/>
          </a:xfrm>
          <a:prstGeom prst="rect">
            <a:avLst/>
          </a:prstGeom>
        </p:spPr>
      </p:pic>
      <p:pic>
        <p:nvPicPr>
          <p:cNvPr id="35" name="图片 34" descr="图片包含 物体&#10;&#10;已生成高可信度的说明">
            <a:extLst>
              <a:ext uri="{FF2B5EF4-FFF2-40B4-BE49-F238E27FC236}">
                <a16:creationId xmlns:a16="http://schemas.microsoft.com/office/drawing/2014/main" id="{30429021-1752-4CF4-9454-5AEF356DD2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10383354" y="1708543"/>
            <a:ext cx="398280" cy="426067"/>
          </a:xfrm>
          <a:prstGeom prst="rect">
            <a:avLst/>
          </a:prstGeom>
        </p:spPr>
      </p:pic>
      <p:pic>
        <p:nvPicPr>
          <p:cNvPr id="39" name="图片 38" descr="图片包含 物体&#10;&#10;已生成高可信度的说明">
            <a:extLst>
              <a:ext uri="{FF2B5EF4-FFF2-40B4-BE49-F238E27FC236}">
                <a16:creationId xmlns:a16="http://schemas.microsoft.com/office/drawing/2014/main" id="{8780A172-3114-4E23-9C21-40975F5ECC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1149588" y="646475"/>
            <a:ext cx="273050" cy="2921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98292" y="818316"/>
            <a:ext cx="8681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 </a:t>
            </a:r>
            <a:r>
              <a:rPr lang="en-US" sz="4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11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2021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893" y="2379607"/>
            <a:ext cx="6838523" cy="1456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92477" y="3706042"/>
            <a:ext cx="200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(SGK/ 46)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0504" y="1503726"/>
            <a:ext cx="193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6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3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B73F70F1-158A-4F65-B483-0418822EEEA8}"/>
              </a:ext>
            </a:extLst>
          </p:cNvPr>
          <p:cNvSpPr/>
          <p:nvPr/>
        </p:nvSpPr>
        <p:spPr>
          <a:xfrm>
            <a:off x="1016426" y="132832"/>
            <a:ext cx="9236773" cy="6180882"/>
          </a:xfrm>
          <a:custGeom>
            <a:avLst/>
            <a:gdLst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49006 w 7816649"/>
              <a:gd name="connsiteY0" fmla="*/ 610524 h 4774669"/>
              <a:gd name="connsiteX1" fmla="*/ 458168 w 7816649"/>
              <a:gd name="connsiteY1" fmla="*/ 248574 h 4774669"/>
              <a:gd name="connsiteX2" fmla="*/ 1563068 w 7816649"/>
              <a:gd name="connsiteY2" fmla="*/ 58074 h 4774669"/>
              <a:gd name="connsiteX3" fmla="*/ 4915868 w 7816649"/>
              <a:gd name="connsiteY3" fmla="*/ 19974 h 4774669"/>
              <a:gd name="connsiteX4" fmla="*/ 6649418 w 7816649"/>
              <a:gd name="connsiteY4" fmla="*/ 343824 h 4774669"/>
              <a:gd name="connsiteX5" fmla="*/ 7506668 w 7816649"/>
              <a:gd name="connsiteY5" fmla="*/ 743874 h 4774669"/>
              <a:gd name="connsiteX6" fmla="*/ 7811468 w 7816649"/>
              <a:gd name="connsiteY6" fmla="*/ 2572674 h 4774669"/>
              <a:gd name="connsiteX7" fmla="*/ 7297118 w 7816649"/>
              <a:gd name="connsiteY7" fmla="*/ 4382424 h 4774669"/>
              <a:gd name="connsiteX8" fmla="*/ 6173168 w 7816649"/>
              <a:gd name="connsiteY8" fmla="*/ 4763424 h 4774669"/>
              <a:gd name="connsiteX9" fmla="*/ 4877768 w 7816649"/>
              <a:gd name="connsiteY9" fmla="*/ 4668174 h 4774669"/>
              <a:gd name="connsiteX10" fmla="*/ 3429968 w 7816649"/>
              <a:gd name="connsiteY10" fmla="*/ 4611024 h 4774669"/>
              <a:gd name="connsiteX11" fmla="*/ 2553668 w 7816649"/>
              <a:gd name="connsiteY11" fmla="*/ 4630074 h 4774669"/>
              <a:gd name="connsiteX12" fmla="*/ 1201118 w 7816649"/>
              <a:gd name="connsiteY12" fmla="*/ 4630074 h 4774669"/>
              <a:gd name="connsiteX13" fmla="*/ 305768 w 7816649"/>
              <a:gd name="connsiteY13" fmla="*/ 4420524 h 4774669"/>
              <a:gd name="connsiteX14" fmla="*/ 968 w 7816649"/>
              <a:gd name="connsiteY14" fmla="*/ 3410874 h 4774669"/>
              <a:gd name="connsiteX15" fmla="*/ 210518 w 7816649"/>
              <a:gd name="connsiteY15" fmla="*/ 2153574 h 4774669"/>
              <a:gd name="connsiteX16" fmla="*/ 249006 w 7816649"/>
              <a:gd name="connsiteY16" fmla="*/ 610524 h 4774669"/>
              <a:gd name="connsiteX0" fmla="*/ 273848 w 7841491"/>
              <a:gd name="connsiteY0" fmla="*/ 610524 h 4774669"/>
              <a:gd name="connsiteX1" fmla="*/ 483010 w 7841491"/>
              <a:gd name="connsiteY1" fmla="*/ 248574 h 4774669"/>
              <a:gd name="connsiteX2" fmla="*/ 1587910 w 7841491"/>
              <a:gd name="connsiteY2" fmla="*/ 58074 h 4774669"/>
              <a:gd name="connsiteX3" fmla="*/ 4940710 w 7841491"/>
              <a:gd name="connsiteY3" fmla="*/ 19974 h 4774669"/>
              <a:gd name="connsiteX4" fmla="*/ 6674260 w 7841491"/>
              <a:gd name="connsiteY4" fmla="*/ 343824 h 4774669"/>
              <a:gd name="connsiteX5" fmla="*/ 7531510 w 7841491"/>
              <a:gd name="connsiteY5" fmla="*/ 743874 h 4774669"/>
              <a:gd name="connsiteX6" fmla="*/ 7836310 w 7841491"/>
              <a:gd name="connsiteY6" fmla="*/ 2572674 h 4774669"/>
              <a:gd name="connsiteX7" fmla="*/ 7321960 w 7841491"/>
              <a:gd name="connsiteY7" fmla="*/ 4382424 h 4774669"/>
              <a:gd name="connsiteX8" fmla="*/ 6198010 w 7841491"/>
              <a:gd name="connsiteY8" fmla="*/ 4763424 h 4774669"/>
              <a:gd name="connsiteX9" fmla="*/ 4902610 w 7841491"/>
              <a:gd name="connsiteY9" fmla="*/ 4668174 h 4774669"/>
              <a:gd name="connsiteX10" fmla="*/ 3454810 w 7841491"/>
              <a:gd name="connsiteY10" fmla="*/ 4611024 h 4774669"/>
              <a:gd name="connsiteX11" fmla="*/ 2578510 w 7841491"/>
              <a:gd name="connsiteY11" fmla="*/ 4630074 h 4774669"/>
              <a:gd name="connsiteX12" fmla="*/ 1225960 w 7841491"/>
              <a:gd name="connsiteY12" fmla="*/ 4630074 h 4774669"/>
              <a:gd name="connsiteX13" fmla="*/ 330610 w 7841491"/>
              <a:gd name="connsiteY13" fmla="*/ 4420524 h 4774669"/>
              <a:gd name="connsiteX14" fmla="*/ 25810 w 7841491"/>
              <a:gd name="connsiteY14" fmla="*/ 3410874 h 4774669"/>
              <a:gd name="connsiteX15" fmla="*/ 20756 w 7841491"/>
              <a:gd name="connsiteY15" fmla="*/ 2106921 h 4774669"/>
              <a:gd name="connsiteX16" fmla="*/ 273848 w 7841491"/>
              <a:gd name="connsiteY16" fmla="*/ 610524 h 4774669"/>
              <a:gd name="connsiteX0" fmla="*/ 273848 w 7841491"/>
              <a:gd name="connsiteY0" fmla="*/ 607372 h 4771517"/>
              <a:gd name="connsiteX1" fmla="*/ 616360 w 7841491"/>
              <a:gd name="connsiteY1" fmla="*/ 131122 h 4771517"/>
              <a:gd name="connsiteX2" fmla="*/ 1587910 w 7841491"/>
              <a:gd name="connsiteY2" fmla="*/ 54922 h 4771517"/>
              <a:gd name="connsiteX3" fmla="*/ 4940710 w 7841491"/>
              <a:gd name="connsiteY3" fmla="*/ 16822 h 4771517"/>
              <a:gd name="connsiteX4" fmla="*/ 6674260 w 7841491"/>
              <a:gd name="connsiteY4" fmla="*/ 340672 h 4771517"/>
              <a:gd name="connsiteX5" fmla="*/ 7531510 w 7841491"/>
              <a:gd name="connsiteY5" fmla="*/ 740722 h 4771517"/>
              <a:gd name="connsiteX6" fmla="*/ 7836310 w 7841491"/>
              <a:gd name="connsiteY6" fmla="*/ 2569522 h 4771517"/>
              <a:gd name="connsiteX7" fmla="*/ 7321960 w 7841491"/>
              <a:gd name="connsiteY7" fmla="*/ 4379272 h 4771517"/>
              <a:gd name="connsiteX8" fmla="*/ 6198010 w 7841491"/>
              <a:gd name="connsiteY8" fmla="*/ 4760272 h 4771517"/>
              <a:gd name="connsiteX9" fmla="*/ 4902610 w 7841491"/>
              <a:gd name="connsiteY9" fmla="*/ 4665022 h 4771517"/>
              <a:gd name="connsiteX10" fmla="*/ 3454810 w 7841491"/>
              <a:gd name="connsiteY10" fmla="*/ 4607872 h 4771517"/>
              <a:gd name="connsiteX11" fmla="*/ 2578510 w 7841491"/>
              <a:gd name="connsiteY11" fmla="*/ 4626922 h 4771517"/>
              <a:gd name="connsiteX12" fmla="*/ 1225960 w 7841491"/>
              <a:gd name="connsiteY12" fmla="*/ 4626922 h 4771517"/>
              <a:gd name="connsiteX13" fmla="*/ 330610 w 7841491"/>
              <a:gd name="connsiteY13" fmla="*/ 4417372 h 4771517"/>
              <a:gd name="connsiteX14" fmla="*/ 25810 w 7841491"/>
              <a:gd name="connsiteY14" fmla="*/ 3407722 h 4771517"/>
              <a:gd name="connsiteX15" fmla="*/ 20756 w 7841491"/>
              <a:gd name="connsiteY15" fmla="*/ 2103769 h 4771517"/>
              <a:gd name="connsiteX16" fmla="*/ 273848 w 7841491"/>
              <a:gd name="connsiteY16" fmla="*/ 607372 h 477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41491" h="4771517">
                <a:moveTo>
                  <a:pt x="273848" y="607372"/>
                </a:moveTo>
                <a:cubicBezTo>
                  <a:pt x="373115" y="278597"/>
                  <a:pt x="397350" y="223197"/>
                  <a:pt x="616360" y="131122"/>
                </a:cubicBezTo>
                <a:cubicBezTo>
                  <a:pt x="835370" y="39047"/>
                  <a:pt x="867185" y="73972"/>
                  <a:pt x="1587910" y="54922"/>
                </a:cubicBezTo>
                <a:cubicBezTo>
                  <a:pt x="2308635" y="35872"/>
                  <a:pt x="4092985" y="-30803"/>
                  <a:pt x="4940710" y="16822"/>
                </a:cubicBezTo>
                <a:cubicBezTo>
                  <a:pt x="5788435" y="64447"/>
                  <a:pt x="6242460" y="220022"/>
                  <a:pt x="6674260" y="340672"/>
                </a:cubicBezTo>
                <a:cubicBezTo>
                  <a:pt x="7106060" y="461322"/>
                  <a:pt x="7337835" y="369247"/>
                  <a:pt x="7531510" y="740722"/>
                </a:cubicBezTo>
                <a:cubicBezTo>
                  <a:pt x="7725185" y="1112197"/>
                  <a:pt x="7871235" y="1963097"/>
                  <a:pt x="7836310" y="2569522"/>
                </a:cubicBezTo>
                <a:cubicBezTo>
                  <a:pt x="7801385" y="3175947"/>
                  <a:pt x="7595010" y="4014147"/>
                  <a:pt x="7321960" y="4379272"/>
                </a:cubicBezTo>
                <a:cubicBezTo>
                  <a:pt x="7048910" y="4744397"/>
                  <a:pt x="6601235" y="4712647"/>
                  <a:pt x="6198010" y="4760272"/>
                </a:cubicBezTo>
                <a:cubicBezTo>
                  <a:pt x="5794785" y="4807897"/>
                  <a:pt x="5359810" y="4690422"/>
                  <a:pt x="4902610" y="4665022"/>
                </a:cubicBezTo>
                <a:cubicBezTo>
                  <a:pt x="4445410" y="4639622"/>
                  <a:pt x="3842160" y="4614222"/>
                  <a:pt x="3454810" y="4607872"/>
                </a:cubicBezTo>
                <a:lnTo>
                  <a:pt x="2578510" y="4626922"/>
                </a:lnTo>
                <a:cubicBezTo>
                  <a:pt x="2207035" y="4630097"/>
                  <a:pt x="1600610" y="4661847"/>
                  <a:pt x="1225960" y="4626922"/>
                </a:cubicBezTo>
                <a:cubicBezTo>
                  <a:pt x="851310" y="4591997"/>
                  <a:pt x="530635" y="4620572"/>
                  <a:pt x="330610" y="4417372"/>
                </a:cubicBezTo>
                <a:cubicBezTo>
                  <a:pt x="130585" y="4214172"/>
                  <a:pt x="41685" y="3785547"/>
                  <a:pt x="25810" y="3407722"/>
                </a:cubicBezTo>
                <a:cubicBezTo>
                  <a:pt x="9935" y="3029897"/>
                  <a:pt x="-20584" y="2570494"/>
                  <a:pt x="20756" y="2103769"/>
                </a:cubicBezTo>
                <a:cubicBezTo>
                  <a:pt x="62096" y="1637044"/>
                  <a:pt x="174581" y="936147"/>
                  <a:pt x="273848" y="607372"/>
                </a:cubicBezTo>
                <a:close/>
              </a:path>
            </a:pathLst>
          </a:custGeom>
          <a:solidFill>
            <a:schemeClr val="bg1"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zh-CN" altLang="en-US" b="1" dirty="0">
              <a:ln/>
              <a:solidFill>
                <a:schemeClr val="accent4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18" name="图片 17" descr="图片包含 物体&#10;&#10;已生成高可信度的说明">
            <a:extLst>
              <a:ext uri="{FF2B5EF4-FFF2-40B4-BE49-F238E27FC236}">
                <a16:creationId xmlns:a16="http://schemas.microsoft.com/office/drawing/2014/main" id="{92AD827F-C123-4123-BD32-B071149734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8545172" y="4932129"/>
            <a:ext cx="273050" cy="292100"/>
          </a:xfrm>
          <a:prstGeom prst="rect">
            <a:avLst/>
          </a:prstGeom>
        </p:spPr>
      </p:pic>
      <p:pic>
        <p:nvPicPr>
          <p:cNvPr id="19" name="图片 18" descr="图片包含 物体&#10;&#10;已生成高可信度的说明">
            <a:extLst>
              <a:ext uri="{FF2B5EF4-FFF2-40B4-BE49-F238E27FC236}">
                <a16:creationId xmlns:a16="http://schemas.microsoft.com/office/drawing/2014/main" id="{1B7EB697-6B22-490C-B85A-4070D11C97C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10116688" y="4778236"/>
            <a:ext cx="398280" cy="426067"/>
          </a:xfrm>
          <a:prstGeom prst="rect">
            <a:avLst/>
          </a:prstGeom>
        </p:spPr>
      </p:pic>
      <p:pic>
        <p:nvPicPr>
          <p:cNvPr id="20" name="图片 19" descr="图片包含 物体&#10;&#10;已生成高可信度的说明">
            <a:extLst>
              <a:ext uri="{FF2B5EF4-FFF2-40B4-BE49-F238E27FC236}">
                <a16:creationId xmlns:a16="http://schemas.microsoft.com/office/drawing/2014/main" id="{94B4D886-5C5C-481D-9706-C23707E3D3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7047566" y="5070843"/>
            <a:ext cx="398280" cy="426067"/>
          </a:xfrm>
          <a:prstGeom prst="rect">
            <a:avLst/>
          </a:prstGeom>
        </p:spPr>
      </p:pic>
      <p:pic>
        <p:nvPicPr>
          <p:cNvPr id="21" name="图片 20" descr="图片包含 物体&#10;&#10;已生成高可信度的说明">
            <a:extLst>
              <a:ext uri="{FF2B5EF4-FFF2-40B4-BE49-F238E27FC236}">
                <a16:creationId xmlns:a16="http://schemas.microsoft.com/office/drawing/2014/main" id="{3D77F14E-0108-4EFE-BA93-9806AD137C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9106477" y="5150395"/>
            <a:ext cx="647832" cy="6930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08" y="829225"/>
            <a:ext cx="5056064" cy="1181742"/>
          </a:xfrm>
          <a:prstGeom prst="rect">
            <a:avLst/>
          </a:prstGeom>
        </p:spPr>
      </p:pic>
      <p:pic>
        <p:nvPicPr>
          <p:cNvPr id="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81.833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92000" y="-476768"/>
            <a:ext cx="609600" cy="6096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4BA46D1-054D-4A0B-8A59-7423B4630FA8}"/>
              </a:ext>
            </a:extLst>
          </p:cNvPr>
          <p:cNvGrpSpPr/>
          <p:nvPr/>
        </p:nvGrpSpPr>
        <p:grpSpPr>
          <a:xfrm flipH="1">
            <a:off x="1503992" y="2369246"/>
            <a:ext cx="3826290" cy="2622023"/>
            <a:chOff x="1600201" y="3146678"/>
            <a:chExt cx="2743200" cy="2139696"/>
          </a:xfrm>
        </p:grpSpPr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6CB0B66B-71EE-4AD3-B9DE-EF34433925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231" b="90872" l="0" r="100000">
                          <a14:backgroundMark x1="86624" y1="54158" x2="90021" y2="79716"/>
                          <a14:backgroundMark x1="43312" y1="76471" x2="22081" y2="88235"/>
                          <a14:backgroundMark x1="90234" y1="6491" x2="63907" y2="15619"/>
                          <a14:backgroundMark x1="32909" y1="5274" x2="17197" y2="13387"/>
                          <a14:backgroundMark x1="2972" y1="54361" x2="14225" y2="85396"/>
                          <a14:backgroundMark x1="9766" y1="43611" x2="5308" y2="55984"/>
                          <a14:backgroundMark x1="97665" y1="24746" x2="92994" y2="29006"/>
                          <a14:backgroundMark x1="97665" y1="36511" x2="91932" y2="38742"/>
                          <a14:backgroundMark x1="97028" y1="9736" x2="95966" y2="17647"/>
                          <a14:backgroundMark x1="3609" y1="24746" x2="9766" y2="296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1" y="3146678"/>
              <a:ext cx="2743200" cy="2139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A746B69-32A2-4377-AA5E-14A2A81CD0E7}"/>
                </a:ext>
              </a:extLst>
            </p:cNvPr>
            <p:cNvSpPr txBox="1"/>
            <p:nvPr/>
          </p:nvSpPr>
          <p:spPr>
            <a:xfrm rot="1026103">
              <a:off x="1657563" y="3911345"/>
              <a:ext cx="1751676" cy="610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330"/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ED235A4-D5CD-4CBE-8CF9-00EBB37FF70C}"/>
              </a:ext>
            </a:extLst>
          </p:cNvPr>
          <p:cNvSpPr txBox="1"/>
          <p:nvPr/>
        </p:nvSpPr>
        <p:spPr>
          <a:xfrm>
            <a:off x="5335477" y="2962612"/>
            <a:ext cx="51794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 ĐƯA THƯ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2426886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508715" y="4495861"/>
            <a:ext cx="2081128" cy="2362199"/>
            <a:chOff x="3341581" y="4200525"/>
            <a:chExt cx="1560846" cy="2657475"/>
          </a:xfrm>
        </p:grpSpPr>
        <p:pic>
          <p:nvPicPr>
            <p:cNvPr id="55" name="Picture 4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53" b="90000" l="130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25"/>
            <a:stretch/>
          </p:blipFill>
          <p:spPr bwMode="auto">
            <a:xfrm>
              <a:off x="3341581" y="4200525"/>
              <a:ext cx="1560846" cy="2657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" name="Flowchart: Connector 55"/>
            <p:cNvSpPr/>
            <p:nvPr/>
          </p:nvSpPr>
          <p:spPr>
            <a:xfrm>
              <a:off x="3788871" y="5184481"/>
              <a:ext cx="666265" cy="689562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330"/>
              <a:endParaRPr lang="en-US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322944" y="4495861"/>
            <a:ext cx="2081128" cy="2386263"/>
            <a:chOff x="3341581" y="4200525"/>
            <a:chExt cx="1560846" cy="2657475"/>
          </a:xfrm>
        </p:grpSpPr>
        <p:pic>
          <p:nvPicPr>
            <p:cNvPr id="58" name="Picture 4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53" b="90000" l="130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25"/>
            <a:stretch/>
          </p:blipFill>
          <p:spPr bwMode="auto">
            <a:xfrm>
              <a:off x="3341581" y="4200525"/>
              <a:ext cx="1560846" cy="2657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9" name="Flowchart: Connector 58"/>
            <p:cNvSpPr/>
            <p:nvPr/>
          </p:nvSpPr>
          <p:spPr>
            <a:xfrm>
              <a:off x="3788871" y="5184481"/>
              <a:ext cx="666265" cy="689562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330"/>
              <a:endParaRPr lang="en-US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037791" y="4495860"/>
            <a:ext cx="2081128" cy="2414337"/>
            <a:chOff x="3341581" y="4200525"/>
            <a:chExt cx="1560846" cy="2657475"/>
          </a:xfrm>
        </p:grpSpPr>
        <p:pic>
          <p:nvPicPr>
            <p:cNvPr id="61" name="Picture 4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53" b="90000" l="130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25"/>
            <a:stretch/>
          </p:blipFill>
          <p:spPr bwMode="auto">
            <a:xfrm>
              <a:off x="3341581" y="4200525"/>
              <a:ext cx="1560846" cy="2657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Flowchart: Connector 61"/>
            <p:cNvSpPr/>
            <p:nvPr/>
          </p:nvSpPr>
          <p:spPr>
            <a:xfrm>
              <a:off x="3788871" y="5184481"/>
              <a:ext cx="666265" cy="689562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330"/>
              <a:endParaRPr lang="en-US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700653" y="4495861"/>
            <a:ext cx="2288147" cy="2354175"/>
            <a:chOff x="3341581" y="4200525"/>
            <a:chExt cx="1560846" cy="2657475"/>
          </a:xfrm>
        </p:grpSpPr>
        <p:pic>
          <p:nvPicPr>
            <p:cNvPr id="64" name="Picture 4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853" b="90000" l="130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25"/>
            <a:stretch/>
          </p:blipFill>
          <p:spPr bwMode="auto">
            <a:xfrm>
              <a:off x="3341581" y="4200525"/>
              <a:ext cx="1560846" cy="2657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" name="Flowchart: Connector 64"/>
            <p:cNvSpPr/>
            <p:nvPr/>
          </p:nvSpPr>
          <p:spPr>
            <a:xfrm>
              <a:off x="3788871" y="5184481"/>
              <a:ext cx="666265" cy="689562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330"/>
              <a:endParaRPr lang="en-US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400050" y="81031"/>
            <a:ext cx="7349490" cy="1295400"/>
          </a:xfrm>
          <a:solidFill>
            <a:srgbClr val="FFFF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 ĐƯA THƯ</a:t>
            </a:r>
          </a:p>
        </p:txBody>
      </p:sp>
      <p:grpSp>
        <p:nvGrpSpPr>
          <p:cNvPr id="16" name="Group 15"/>
          <p:cNvGrpSpPr/>
          <p:nvPr/>
        </p:nvGrpSpPr>
        <p:grpSpPr>
          <a:xfrm flipH="1">
            <a:off x="3381646" y="3048007"/>
            <a:ext cx="2611031" cy="2049995"/>
            <a:chOff x="1600201" y="3146678"/>
            <a:chExt cx="2743200" cy="2139696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2231" b="90872" l="0" r="100000">
                          <a14:backgroundMark x1="86624" y1="54158" x2="90021" y2="79716"/>
                          <a14:backgroundMark x1="43312" y1="76471" x2="22081" y2="88235"/>
                          <a14:backgroundMark x1="90234" y1="6491" x2="63907" y2="15619"/>
                          <a14:backgroundMark x1="32909" y1="5274" x2="17197" y2="13387"/>
                          <a14:backgroundMark x1="2972" y1="54361" x2="14225" y2="85396"/>
                          <a14:backgroundMark x1="9766" y1="43611" x2="5308" y2="55984"/>
                          <a14:backgroundMark x1="97665" y1="24746" x2="92994" y2="29006"/>
                          <a14:backgroundMark x1="97665" y1="36511" x2="91932" y2="38742"/>
                          <a14:backgroundMark x1="97028" y1="9736" x2="95966" y2="17647"/>
                          <a14:backgroundMark x1="3609" y1="24746" x2="9766" y2="296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1" y="3146678"/>
              <a:ext cx="2743200" cy="2139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 rot="1026103">
              <a:off x="1657563" y="3911345"/>
              <a:ext cx="1751676" cy="610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330"/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9" name="Picture 18" descr="C:\Users\ADMIN\Desktop\Tai nguyen thiet ke tro choi\Angry birds epic birds\1505573783630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780" y="1657827"/>
            <a:ext cx="3315421" cy="11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9550400" y="-2057400"/>
            <a:ext cx="812800" cy="60960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6C858E19-3615-49DA-BD90-3BE9C277B7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176000" y="5842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4"/>
    </mc:Choice>
    <mc:Fallback xmlns="">
      <p:transition spd="slow" advTm="5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 flipH="1">
            <a:off x="377129" y="9"/>
            <a:ext cx="2773723" cy="2049995"/>
            <a:chOff x="1429275" y="3146678"/>
            <a:chExt cx="2914126" cy="2139696"/>
          </a:xfrm>
        </p:grpSpPr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231" b="90872" l="0" r="100000">
                          <a14:backgroundMark x1="86624" y1="54158" x2="90021" y2="79716"/>
                          <a14:backgroundMark x1="43312" y1="76471" x2="22081" y2="88235"/>
                          <a14:backgroundMark x1="90234" y1="6491" x2="63907" y2="15619"/>
                          <a14:backgroundMark x1="32909" y1="5274" x2="17197" y2="13387"/>
                          <a14:backgroundMark x1="2972" y1="54361" x2="14225" y2="85396"/>
                          <a14:backgroundMark x1="9766" y1="43611" x2="5308" y2="55984"/>
                          <a14:backgroundMark x1="97665" y1="24746" x2="92994" y2="29006"/>
                          <a14:backgroundMark x1="97665" y1="36511" x2="91932" y2="38742"/>
                          <a14:backgroundMark x1="97028" y1="9736" x2="95966" y2="17647"/>
                          <a14:backgroundMark x1="3609" y1="24746" x2="9766" y2="296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1" y="3146678"/>
              <a:ext cx="2743200" cy="2139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 rot="1026103">
              <a:off x="1429275" y="3845953"/>
              <a:ext cx="1751676" cy="610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330"/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9 + 5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508715" y="4495861"/>
            <a:ext cx="2081128" cy="2362199"/>
            <a:chOff x="3341581" y="4200525"/>
            <a:chExt cx="1560846" cy="2657475"/>
          </a:xfrm>
        </p:grpSpPr>
        <p:pic>
          <p:nvPicPr>
            <p:cNvPr id="55" name="Picture 4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53" b="90000" l="130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25"/>
            <a:stretch/>
          </p:blipFill>
          <p:spPr bwMode="auto">
            <a:xfrm>
              <a:off x="3341581" y="4200525"/>
              <a:ext cx="1560846" cy="2657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" name="Flowchart: Connector 55"/>
            <p:cNvSpPr/>
            <p:nvPr/>
          </p:nvSpPr>
          <p:spPr>
            <a:xfrm>
              <a:off x="3788871" y="5184481"/>
              <a:ext cx="666265" cy="689562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330"/>
              <a:r>
                <a:rPr lang="en-US" sz="27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14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322944" y="4495861"/>
            <a:ext cx="2081128" cy="2386263"/>
            <a:chOff x="3341581" y="4200525"/>
            <a:chExt cx="1560846" cy="2657475"/>
          </a:xfrm>
        </p:grpSpPr>
        <p:pic>
          <p:nvPicPr>
            <p:cNvPr id="58" name="Picture 4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25"/>
            <a:stretch/>
          </p:blipFill>
          <p:spPr bwMode="auto">
            <a:xfrm>
              <a:off x="3341581" y="4200525"/>
              <a:ext cx="1560846" cy="2657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9" name="Flowchart: Connector 58"/>
            <p:cNvSpPr/>
            <p:nvPr/>
          </p:nvSpPr>
          <p:spPr>
            <a:xfrm>
              <a:off x="3788871" y="5184481"/>
              <a:ext cx="666265" cy="689562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330"/>
              <a:r>
                <a:rPr lang="en-US" sz="27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037791" y="4495860"/>
            <a:ext cx="2081128" cy="2414337"/>
            <a:chOff x="3341581" y="4200525"/>
            <a:chExt cx="1560846" cy="2657475"/>
          </a:xfrm>
        </p:grpSpPr>
        <p:pic>
          <p:nvPicPr>
            <p:cNvPr id="61" name="Picture 4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25"/>
            <a:stretch/>
          </p:blipFill>
          <p:spPr bwMode="auto">
            <a:xfrm>
              <a:off x="3341581" y="4200525"/>
              <a:ext cx="1560846" cy="2657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Flowchart: Connector 61"/>
            <p:cNvSpPr/>
            <p:nvPr/>
          </p:nvSpPr>
          <p:spPr>
            <a:xfrm>
              <a:off x="3788871" y="5184481"/>
              <a:ext cx="666265" cy="689562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330"/>
              <a:r>
                <a:rPr lang="en-US" sz="27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700653" y="4495861"/>
            <a:ext cx="2288147" cy="2354175"/>
            <a:chOff x="3341581" y="4200525"/>
            <a:chExt cx="1560846" cy="2657475"/>
          </a:xfrm>
        </p:grpSpPr>
        <p:pic>
          <p:nvPicPr>
            <p:cNvPr id="64" name="Picture 4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53" b="90000" l="130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25"/>
            <a:stretch/>
          </p:blipFill>
          <p:spPr bwMode="auto">
            <a:xfrm>
              <a:off x="3341581" y="4200525"/>
              <a:ext cx="1560846" cy="2657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" name="Flowchart: Connector 64"/>
            <p:cNvSpPr/>
            <p:nvPr/>
          </p:nvSpPr>
          <p:spPr>
            <a:xfrm>
              <a:off x="3788871" y="5184481"/>
              <a:ext cx="666265" cy="689562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330"/>
              <a:r>
                <a:rPr lang="en-US" sz="27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 flipH="1">
            <a:off x="2871016" y="682485"/>
            <a:ext cx="2641739" cy="2049995"/>
            <a:chOff x="1567940" y="3146678"/>
            <a:chExt cx="2775461" cy="2139696"/>
          </a:xfrm>
        </p:grpSpPr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811" b="89655" l="637" r="100000">
                          <a14:foregroundMark x1="48408" y1="15213" x2="46285" y2="16836"/>
                          <a14:foregroundMark x1="38429" y1="14199" x2="35456" y2="180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1" y="3146678"/>
              <a:ext cx="2743200" cy="2139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 rot="1026103">
              <a:off x="1567940" y="3807490"/>
              <a:ext cx="1751676" cy="610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330"/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 + 7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 flipH="1">
            <a:off x="5933535" y="277997"/>
            <a:ext cx="2701479" cy="2049995"/>
            <a:chOff x="1505176" y="3146678"/>
            <a:chExt cx="2838225" cy="2139696"/>
          </a:xfrm>
        </p:grpSpPr>
        <p:pic>
          <p:nvPicPr>
            <p:cNvPr id="70" name="Picture 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14" b="89655" l="0" r="99151">
                          <a14:foregroundMark x1="46921" y1="14199" x2="47558" y2="21095"/>
                          <a14:foregroundMark x1="36306" y1="11968" x2="36306" y2="204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1" y="3146678"/>
              <a:ext cx="2743200" cy="2139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 rot="1026103">
              <a:off x="1505176" y="3811245"/>
              <a:ext cx="1751676" cy="610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330"/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7 + 5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 flipH="1">
            <a:off x="9001743" y="277997"/>
            <a:ext cx="2611031" cy="2049995"/>
            <a:chOff x="1600201" y="3146678"/>
            <a:chExt cx="2743200" cy="2139696"/>
          </a:xfrm>
        </p:grpSpPr>
        <p:pic>
          <p:nvPicPr>
            <p:cNvPr id="73" name="Picture 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89655" l="0" r="98514">
                          <a14:foregroundMark x1="49257" y1="14402" x2="46497" y2="21298"/>
                          <a14:foregroundMark x1="35669" y1="13387" x2="36943" y2="190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1" y="3146678"/>
              <a:ext cx="2743200" cy="2139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4" name="TextBox 73"/>
            <p:cNvSpPr txBox="1"/>
            <p:nvPr/>
          </p:nvSpPr>
          <p:spPr>
            <a:xfrm rot="1026103">
              <a:off x="1657563" y="3911345"/>
              <a:ext cx="1751676" cy="610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330"/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+ 3</a:t>
              </a:r>
            </a:p>
          </p:txBody>
        </p:sp>
      </p:grpSp>
      <p:pic>
        <p:nvPicPr>
          <p:cNvPr id="2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229600" y="998171"/>
            <a:ext cx="812800" cy="609600"/>
          </a:xfrm>
          <a:prstGeom prst="rect">
            <a:avLst/>
          </a:prstGeom>
        </p:spPr>
      </p:pic>
      <p:pic>
        <p:nvPicPr>
          <p:cNvPr id="79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5588000" y="5866433"/>
            <a:ext cx="812800" cy="609600"/>
          </a:xfrm>
          <a:prstGeom prst="rect">
            <a:avLst/>
          </a:prstGeom>
        </p:spPr>
      </p:pic>
      <p:pic>
        <p:nvPicPr>
          <p:cNvPr id="80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7010400" y="-914400"/>
            <a:ext cx="812800" cy="609600"/>
          </a:xfrm>
          <a:prstGeom prst="rect">
            <a:avLst/>
          </a:prstGeom>
        </p:spPr>
      </p:pic>
      <p:pic>
        <p:nvPicPr>
          <p:cNvPr id="81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5794704" y="7543800"/>
            <a:ext cx="812800" cy="609600"/>
          </a:xfrm>
          <a:prstGeom prst="rect">
            <a:avLst/>
          </a:prstGeom>
        </p:spPr>
      </p:pic>
      <p:pic>
        <p:nvPicPr>
          <p:cNvPr id="30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2993"/>
            <a:ext cx="3437848" cy="257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08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4798E-6 C -0.00069 0.00833 -0.00121 0.01688 -0.00191 0.02521 C -0.00364 0.0444 -0.00208 0.01896 -0.0033 0.03746 C -0.00434 0.05295 -0.0026 0.03307 -0.00417 0.04902 C -0.00451 0.05781 -0.00451 0.06544 -0.00538 0.07307 C -0.00573 0.0844 -0.00642 0.09549 -0.0066 0.10659 C -0.00677 0.11145 -0.00677 0.11584 -0.00694 0.1207 C -0.00694 0.12416 -0.00712 0.12717 -0.00712 0.13087 C -0.00816 0.24 -0.00746 0.35029 -0.00746 0.46127 " pathEditMode="relative" rAng="0" ptsTypes="ffffffffA">
                                      <p:cBhvr>
                                        <p:cTn id="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3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414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C 0.00977 0.00625 0.02018 0.01019 0.02982 0.01621 C 0.03906 0.02199 0.05143 0.03357 0.06146 0.03727 C 0.09727 0.0507 0.13164 0.07084 0.16667 0.08635 C 0.17604 0.09885 0.1875 0.1088 0.2 0.11435 C 0.21445 0.12778 0.228 0.14306 0.24219 0.15648 C 0.24675 0.16528 0.25247 0.17222 0.25794 0.17986 C 0.26263 0.19861 0.26914 0.2169 0.27383 0.23588 C 0.28034 0.2625 0.27383 0.29213 0.27383 0.31991 " pathEditMode="relative" rAng="0" ptsTypes="AAAAAAAAA">
                                      <p:cBhvr>
                                        <p:cTn id="4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4.81481E-6 C 0.00299 0.01783 0.00156 0.0345 -0.00612 0.04769 C -0.00834 0.0595 -0.01355 0.07038 -0.01862 0.0794 C -0.02149 0.08496 -0.02357 0.0926 -0.02774 0.09514 C -0.03555 0.1 -0.04388 0.10649 -0.05118 0.11366 C -0.06042 0.12246 -0.07644 0.13635 -0.08685 0.14005 C -0.08842 0.1419 -0.08972 0.14399 -0.09154 0.14538 C -0.09467 0.14769 -0.10092 0.15093 -0.10092 0.15116 C -0.10664 0.15811 -0.11133 0.16297 -0.11784 0.16667 C -0.12461 0.17894 -0.11628 0.16505 -0.12722 0.17732 C -0.14011 0.1919 -0.12982 0.18496 -0.13972 0.19051 C -0.14649 0.20255 -0.1556 0.2044 -0.16302 0.21713 C -0.17084 0.23056 -0.17539 0.24885 -0.18334 0.26227 C -0.18998 0.28565 -0.19206 0.31065 -0.19883 0.3338 C -0.20248 0.36366 -0.20274 0.39838 -0.19258 0.42408 C -0.19063 0.43982 -0.19102 0.43264 -0.19102 0.44514 " pathEditMode="relative" rAng="0" ptsTypes="AAAAAAAAAAAAAAAA">
                                      <p:cBhvr>
                                        <p:cTn id="4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2224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414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414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5607E-6 C 0.00937 0.03792 0.01684 0.07515 0.02101 0.11468 C 0.0224 0.2326 0.01597 0.22705 0.02795 0.29226 C 0.02969 0.32601 0.03333 0.35885 0.03333 0.3926 L 0.03854 0.3785 " pathEditMode="relative" ptsTypes="fffAA">
                                      <p:cBhvr>
                                        <p:cTn id="5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14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32165" objId="2"/>
        <p14:triggerEvt type="onClick" time="32166" objId="42"/>
        <p14:stopEvt time="36613" objId="2"/>
        <p14:playEvt time="56773" objId="79"/>
        <p14:triggerEvt type="onClick" time="56774" objId="66"/>
        <p14:stopEvt time="61230" objId="79"/>
        <p14:playEvt time="82329" objId="81"/>
        <p14:triggerEvt type="onClick" time="82330" objId="69"/>
        <p14:stopEvt time="86781" objId="81"/>
        <p14:playEvt time="92334" objId="80"/>
        <p14:triggerEvt type="onClick" time="92334" objId="72"/>
        <p14:stopEvt time="96781" objId="80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3F409D62-5FB6-406E-8DFA-69CFF2836693}"/>
              </a:ext>
            </a:extLst>
          </p:cNvPr>
          <p:cNvSpPr/>
          <p:nvPr/>
        </p:nvSpPr>
        <p:spPr>
          <a:xfrm>
            <a:off x="825672" y="646475"/>
            <a:ext cx="9867483" cy="5691570"/>
          </a:xfrm>
          <a:prstGeom prst="roundRect">
            <a:avLst>
              <a:gd name="adj" fmla="val 19216"/>
            </a:avLst>
          </a:prstGeom>
          <a:solidFill>
            <a:schemeClr val="bg1"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31" name="图片 30" descr="图片包含 物体&#10;&#10;已生成高可信度的说明">
            <a:extLst>
              <a:ext uri="{FF2B5EF4-FFF2-40B4-BE49-F238E27FC236}">
                <a16:creationId xmlns:a16="http://schemas.microsoft.com/office/drawing/2014/main" id="{0942A2FA-F4DC-41F5-9D6C-CAB0FEF8B4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6451429" y="804497"/>
            <a:ext cx="273050" cy="292100"/>
          </a:xfrm>
          <a:prstGeom prst="rect">
            <a:avLst/>
          </a:prstGeom>
        </p:spPr>
      </p:pic>
      <p:pic>
        <p:nvPicPr>
          <p:cNvPr id="34" name="图片 33" descr="图片包含 物体&#10;&#10;已生成高可信度的说明">
            <a:extLst>
              <a:ext uri="{FF2B5EF4-FFF2-40B4-BE49-F238E27FC236}">
                <a16:creationId xmlns:a16="http://schemas.microsoft.com/office/drawing/2014/main" id="{65CC889D-2AF5-45B5-BBD8-46B64078C1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1256559" y="-70639"/>
            <a:ext cx="398280" cy="426067"/>
          </a:xfrm>
          <a:prstGeom prst="rect">
            <a:avLst/>
          </a:prstGeom>
        </p:spPr>
      </p:pic>
      <p:pic>
        <p:nvPicPr>
          <p:cNvPr id="39" name="图片 38" descr="图片包含 物体&#10;&#10;已生成高可信度的说明">
            <a:extLst>
              <a:ext uri="{FF2B5EF4-FFF2-40B4-BE49-F238E27FC236}">
                <a16:creationId xmlns:a16="http://schemas.microsoft.com/office/drawing/2014/main" id="{8780A172-3114-4E23-9C21-40975F5ECC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1149588" y="646475"/>
            <a:ext cx="273050" cy="2921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746"/>
          <a:stretch/>
        </p:blipFill>
        <p:spPr>
          <a:xfrm>
            <a:off x="1422638" y="1932287"/>
            <a:ext cx="9065515" cy="17790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28"/>
          <a:stretch/>
        </p:blipFill>
        <p:spPr>
          <a:xfrm>
            <a:off x="1525140" y="1866362"/>
            <a:ext cx="9065516" cy="17761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4304" y="3989048"/>
            <a:ext cx="3043726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454" y="101600"/>
            <a:ext cx="11597087" cy="6527800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815777" y="-67662"/>
            <a:ext cx="4716474" cy="1064062"/>
          </a:xfrm>
          <a:prstGeom prst="roundRect">
            <a:avLst>
              <a:gd name="adj" fmla="val 38071"/>
            </a:avLst>
          </a:prstGeom>
          <a:solidFill>
            <a:srgbClr val="FFDDE1"/>
          </a:solidFill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Khôi</a:t>
            </a:r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phục</a:t>
            </a:r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bảng</a:t>
            </a:r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cộng</a:t>
            </a:r>
            <a:endParaRPr lang="zh-CN" altLang="en-US" sz="40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48456" y="959000"/>
            <a:ext cx="9339673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36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Nêu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các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phép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tính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cộng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còn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thiếu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trong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bảng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sau</a:t>
            </a:r>
            <a:endParaRPr lang="zh-CN" altLang="en-US" sz="36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048255" y="2010656"/>
            <a:ext cx="8425245" cy="4208275"/>
            <a:chOff x="2052971" y="2285531"/>
            <a:chExt cx="8425245" cy="4208275"/>
          </a:xfrm>
        </p:grpSpPr>
        <p:sp>
          <p:nvSpPr>
            <p:cNvPr id="19" name="Rounded Rectangle 18"/>
            <p:cNvSpPr/>
            <p:nvPr/>
          </p:nvSpPr>
          <p:spPr>
            <a:xfrm>
              <a:off x="2057220" y="2285531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F69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+ 2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101788" y="2814763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F69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+ 3 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155321" y="3335030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F69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+ 4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186494" y="3839291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F69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256475" y="4360435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F69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+ 6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308357" y="4873982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F69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370258" y="5398634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F69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+ 8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9424683" y="5944458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F69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+ 9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057220" y="2817820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AEE0F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+ 3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150722" y="3848256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AEE0F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+ 5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111475" y="3335030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AEE0F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236824" y="4885237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AEE0F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7316725" y="5414387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AEE0F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+ 8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8385622" y="5937568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AEE0F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+ 9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057220" y="3340697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8C0D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+ 4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107779" y="3846215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8C0D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+ 5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157468" y="4362962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8C0D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190287" y="4889667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8C0D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+ 7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257237" y="5416075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8C0D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+ 8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325079" y="5941754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8C0D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+ 9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053191" y="3864262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C0D72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111716" y="4375447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C0D72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+ 6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142354" y="4879708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C0D72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+ 7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200584" y="5419776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C0D72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279008" y="5951456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C0D72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+ 9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2057220" y="4383841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CB0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+ 6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102186" y="4907275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CB0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4150722" y="5408802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CB0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+ 8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5216510" y="5958770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CB0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+ 9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052971" y="4898881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BA8EB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+ 7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105589" y="5425342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BA8EB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+ 8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158525" y="5944924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BA8EB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+ 9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2064127" y="5425229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DF2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110041" y="5954817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DF2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+ 9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2064126" y="5964574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36AA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+ 9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5208854" y="4357400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AEE0F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+ 6 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699564" y="2346226"/>
            <a:ext cx="3567954" cy="1989197"/>
            <a:chOff x="7763434" y="2412472"/>
            <a:chExt cx="3567954" cy="1989197"/>
          </a:xfrm>
        </p:grpSpPr>
        <p:sp>
          <p:nvSpPr>
            <p:cNvPr id="56" name="Rectangle 55"/>
            <p:cNvSpPr/>
            <p:nvPr/>
          </p:nvSpPr>
          <p:spPr>
            <a:xfrm>
              <a:off x="7810845" y="2726507"/>
              <a:ext cx="3473131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B05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Quy</a:t>
              </a:r>
              <a:r>
                <a:rPr lang="en-US" sz="3600" b="1" dirty="0">
                  <a:solidFill>
                    <a:srgbClr val="00B05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luật</a:t>
              </a:r>
              <a:r>
                <a:rPr lang="en-US" sz="3600" b="1" dirty="0">
                  <a:solidFill>
                    <a:srgbClr val="00B05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sắp</a:t>
              </a:r>
              <a:r>
                <a:rPr lang="en-US" sz="3600" b="1" dirty="0">
                  <a:solidFill>
                    <a:srgbClr val="00B05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xếp</a:t>
              </a:r>
              <a:r>
                <a:rPr lang="en-US" sz="3600" b="1" dirty="0">
                  <a:solidFill>
                    <a:srgbClr val="00B05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 </a:t>
              </a:r>
            </a:p>
            <a:p>
              <a:pPr algn="ctr"/>
              <a:r>
                <a:rPr lang="en-US" sz="3600" b="1" dirty="0" err="1">
                  <a:solidFill>
                    <a:srgbClr val="00B05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của</a:t>
              </a:r>
              <a:r>
                <a:rPr lang="en-US" sz="3600" b="1" dirty="0">
                  <a:solidFill>
                    <a:srgbClr val="00B05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bảng</a:t>
              </a:r>
              <a:r>
                <a:rPr lang="en-US" sz="3600" b="1" dirty="0">
                  <a:solidFill>
                    <a:srgbClr val="00B05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là</a:t>
              </a:r>
              <a:r>
                <a:rPr lang="en-US" sz="3600" b="1" dirty="0">
                  <a:solidFill>
                    <a:srgbClr val="00B05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gì</a:t>
              </a:r>
              <a:r>
                <a:rPr lang="en-US" sz="3600" b="1" dirty="0">
                  <a:solidFill>
                    <a:srgbClr val="00B05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?</a:t>
              </a:r>
              <a:endPara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PA_库_任意多边形 42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8552812" y="1623094"/>
              <a:ext cx="1989197" cy="3567954"/>
            </a:xfrm>
            <a:custGeom>
              <a:avLst/>
              <a:gdLst>
                <a:gd name="connsiteX0" fmla="*/ 268941 w 1785392"/>
                <a:gd name="connsiteY0" fmla="*/ 475427 h 1041295"/>
                <a:gd name="connsiteX1" fmla="*/ 0 w 1785392"/>
                <a:gd name="connsiteY1" fmla="*/ 658307 h 1041295"/>
                <a:gd name="connsiteX2" fmla="*/ 301214 w 1785392"/>
                <a:gd name="connsiteY2" fmla="*/ 690580 h 1041295"/>
                <a:gd name="connsiteX3" fmla="*/ 473336 w 1785392"/>
                <a:gd name="connsiteY3" fmla="*/ 1013309 h 1041295"/>
                <a:gd name="connsiteX4" fmla="*/ 1215614 w 1785392"/>
                <a:gd name="connsiteY4" fmla="*/ 1002551 h 1041295"/>
                <a:gd name="connsiteX5" fmla="*/ 1721223 w 1785392"/>
                <a:gd name="connsiteY5" fmla="*/ 819671 h 1041295"/>
                <a:gd name="connsiteX6" fmla="*/ 1624405 w 1785392"/>
                <a:gd name="connsiteY6" fmla="*/ 77394 h 1041295"/>
                <a:gd name="connsiteX7" fmla="*/ 333487 w 1785392"/>
                <a:gd name="connsiteY7" fmla="*/ 66636 h 1041295"/>
                <a:gd name="connsiteX8" fmla="*/ 268941 w 1785392"/>
                <a:gd name="connsiteY8" fmla="*/ 475427 h 1041295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1051"/>
                <a:gd name="connsiteX1" fmla="*/ 0 w 1785392"/>
                <a:gd name="connsiteY1" fmla="*/ 659444 h 1041051"/>
                <a:gd name="connsiteX2" fmla="*/ 213064 w 1785392"/>
                <a:gd name="connsiteY2" fmla="*/ 710767 h 1041051"/>
                <a:gd name="connsiteX3" fmla="*/ 473336 w 1785392"/>
                <a:gd name="connsiteY3" fmla="*/ 1014446 h 1041051"/>
                <a:gd name="connsiteX4" fmla="*/ 1215614 w 1785392"/>
                <a:gd name="connsiteY4" fmla="*/ 1003688 h 1041051"/>
                <a:gd name="connsiteX5" fmla="*/ 1721223 w 1785392"/>
                <a:gd name="connsiteY5" fmla="*/ 820808 h 1041051"/>
                <a:gd name="connsiteX6" fmla="*/ 1624405 w 1785392"/>
                <a:gd name="connsiteY6" fmla="*/ 78531 h 1041051"/>
                <a:gd name="connsiteX7" fmla="*/ 333487 w 1785392"/>
                <a:gd name="connsiteY7" fmla="*/ 67773 h 1041051"/>
                <a:gd name="connsiteX8" fmla="*/ 154346 w 1785392"/>
                <a:gd name="connsiteY8" fmla="*/ 486089 h 1041051"/>
                <a:gd name="connsiteX0" fmla="*/ 154346 w 1785392"/>
                <a:gd name="connsiteY0" fmla="*/ 486089 h 1034605"/>
                <a:gd name="connsiteX1" fmla="*/ 0 w 1785392"/>
                <a:gd name="connsiteY1" fmla="*/ 659444 h 1034605"/>
                <a:gd name="connsiteX2" fmla="*/ 213064 w 1785392"/>
                <a:gd name="connsiteY2" fmla="*/ 710767 h 1034605"/>
                <a:gd name="connsiteX3" fmla="*/ 363148 w 1785392"/>
                <a:gd name="connsiteY3" fmla="*/ 1004921 h 1034605"/>
                <a:gd name="connsiteX4" fmla="*/ 1215614 w 1785392"/>
                <a:gd name="connsiteY4" fmla="*/ 1003688 h 1034605"/>
                <a:gd name="connsiteX5" fmla="*/ 1721223 w 1785392"/>
                <a:gd name="connsiteY5" fmla="*/ 820808 h 1034605"/>
                <a:gd name="connsiteX6" fmla="*/ 1624405 w 1785392"/>
                <a:gd name="connsiteY6" fmla="*/ 78531 h 1034605"/>
                <a:gd name="connsiteX7" fmla="*/ 333487 w 1785392"/>
                <a:gd name="connsiteY7" fmla="*/ 67773 h 1034605"/>
                <a:gd name="connsiteX8" fmla="*/ 154346 w 1785392"/>
                <a:gd name="connsiteY8" fmla="*/ 486089 h 1034605"/>
                <a:gd name="connsiteX0" fmla="*/ 154346 w 1785392"/>
                <a:gd name="connsiteY0" fmla="*/ 486089 h 1027938"/>
                <a:gd name="connsiteX1" fmla="*/ 0 w 1785392"/>
                <a:gd name="connsiteY1" fmla="*/ 659444 h 1027938"/>
                <a:gd name="connsiteX2" fmla="*/ 224967 w 1785392"/>
                <a:gd name="connsiteY2" fmla="*/ 810042 h 1027938"/>
                <a:gd name="connsiteX3" fmla="*/ 363148 w 1785392"/>
                <a:gd name="connsiteY3" fmla="*/ 1004921 h 1027938"/>
                <a:gd name="connsiteX4" fmla="*/ 1215614 w 1785392"/>
                <a:gd name="connsiteY4" fmla="*/ 1003688 h 1027938"/>
                <a:gd name="connsiteX5" fmla="*/ 1721223 w 1785392"/>
                <a:gd name="connsiteY5" fmla="*/ 820808 h 1027938"/>
                <a:gd name="connsiteX6" fmla="*/ 1624405 w 1785392"/>
                <a:gd name="connsiteY6" fmla="*/ 78531 h 1027938"/>
                <a:gd name="connsiteX7" fmla="*/ 333487 w 1785392"/>
                <a:gd name="connsiteY7" fmla="*/ 67773 h 1027938"/>
                <a:gd name="connsiteX8" fmla="*/ 154346 w 1785392"/>
                <a:gd name="connsiteY8" fmla="*/ 486089 h 1027938"/>
                <a:gd name="connsiteX0" fmla="*/ 309088 w 1940134"/>
                <a:gd name="connsiteY0" fmla="*/ 486089 h 1027938"/>
                <a:gd name="connsiteX1" fmla="*/ 0 w 1940134"/>
                <a:gd name="connsiteY1" fmla="*/ 805744 h 1027938"/>
                <a:gd name="connsiteX2" fmla="*/ 379709 w 1940134"/>
                <a:gd name="connsiteY2" fmla="*/ 810042 h 1027938"/>
                <a:gd name="connsiteX3" fmla="*/ 517890 w 1940134"/>
                <a:gd name="connsiteY3" fmla="*/ 1004921 h 1027938"/>
                <a:gd name="connsiteX4" fmla="*/ 1370356 w 1940134"/>
                <a:gd name="connsiteY4" fmla="*/ 1003688 h 1027938"/>
                <a:gd name="connsiteX5" fmla="*/ 1875965 w 1940134"/>
                <a:gd name="connsiteY5" fmla="*/ 820808 h 1027938"/>
                <a:gd name="connsiteX6" fmla="*/ 1779147 w 1940134"/>
                <a:gd name="connsiteY6" fmla="*/ 78531 h 1027938"/>
                <a:gd name="connsiteX7" fmla="*/ 488229 w 1940134"/>
                <a:gd name="connsiteY7" fmla="*/ 67773 h 1027938"/>
                <a:gd name="connsiteX8" fmla="*/ 309088 w 1940134"/>
                <a:gd name="connsiteY8" fmla="*/ 486089 h 1027938"/>
                <a:gd name="connsiteX0" fmla="*/ 285282 w 1916328"/>
                <a:gd name="connsiteY0" fmla="*/ 486089 h 1027938"/>
                <a:gd name="connsiteX1" fmla="*/ 0 w 1916328"/>
                <a:gd name="connsiteY1" fmla="*/ 863219 h 1027938"/>
                <a:gd name="connsiteX2" fmla="*/ 355903 w 1916328"/>
                <a:gd name="connsiteY2" fmla="*/ 810042 h 1027938"/>
                <a:gd name="connsiteX3" fmla="*/ 494084 w 1916328"/>
                <a:gd name="connsiteY3" fmla="*/ 1004921 h 1027938"/>
                <a:gd name="connsiteX4" fmla="*/ 1346550 w 1916328"/>
                <a:gd name="connsiteY4" fmla="*/ 1003688 h 1027938"/>
                <a:gd name="connsiteX5" fmla="*/ 1852159 w 1916328"/>
                <a:gd name="connsiteY5" fmla="*/ 820808 h 1027938"/>
                <a:gd name="connsiteX6" fmla="*/ 1755341 w 1916328"/>
                <a:gd name="connsiteY6" fmla="*/ 78531 h 1027938"/>
                <a:gd name="connsiteX7" fmla="*/ 464423 w 1916328"/>
                <a:gd name="connsiteY7" fmla="*/ 67773 h 1027938"/>
                <a:gd name="connsiteX8" fmla="*/ 285282 w 1916328"/>
                <a:gd name="connsiteY8" fmla="*/ 486089 h 1027938"/>
                <a:gd name="connsiteX0" fmla="*/ 285282 w 1916328"/>
                <a:gd name="connsiteY0" fmla="*/ 490809 h 1032658"/>
                <a:gd name="connsiteX1" fmla="*/ 0 w 1916328"/>
                <a:gd name="connsiteY1" fmla="*/ 867939 h 1032658"/>
                <a:gd name="connsiteX2" fmla="*/ 355903 w 1916328"/>
                <a:gd name="connsiteY2" fmla="*/ 814762 h 1032658"/>
                <a:gd name="connsiteX3" fmla="*/ 494084 w 1916328"/>
                <a:gd name="connsiteY3" fmla="*/ 1009641 h 1032658"/>
                <a:gd name="connsiteX4" fmla="*/ 1346550 w 1916328"/>
                <a:gd name="connsiteY4" fmla="*/ 1008408 h 1032658"/>
                <a:gd name="connsiteX5" fmla="*/ 1852159 w 1916328"/>
                <a:gd name="connsiteY5" fmla="*/ 825528 h 1032658"/>
                <a:gd name="connsiteX6" fmla="*/ 1755341 w 1916328"/>
                <a:gd name="connsiteY6" fmla="*/ 83251 h 1032658"/>
                <a:gd name="connsiteX7" fmla="*/ 547745 w 1916328"/>
                <a:gd name="connsiteY7" fmla="*/ 62043 h 1032658"/>
                <a:gd name="connsiteX8" fmla="*/ 285282 w 1916328"/>
                <a:gd name="connsiteY8" fmla="*/ 490809 h 1032658"/>
                <a:gd name="connsiteX0" fmla="*/ 285282 w 1916328"/>
                <a:gd name="connsiteY0" fmla="*/ 490809 h 1037553"/>
                <a:gd name="connsiteX1" fmla="*/ 0 w 1916328"/>
                <a:gd name="connsiteY1" fmla="*/ 867939 h 1037553"/>
                <a:gd name="connsiteX2" fmla="*/ 371758 w 1916328"/>
                <a:gd name="connsiteY2" fmla="*/ 741255 h 1037553"/>
                <a:gd name="connsiteX3" fmla="*/ 494084 w 1916328"/>
                <a:gd name="connsiteY3" fmla="*/ 1009641 h 1037553"/>
                <a:gd name="connsiteX4" fmla="*/ 1346550 w 1916328"/>
                <a:gd name="connsiteY4" fmla="*/ 1008408 h 1037553"/>
                <a:gd name="connsiteX5" fmla="*/ 1852159 w 1916328"/>
                <a:gd name="connsiteY5" fmla="*/ 825528 h 1037553"/>
                <a:gd name="connsiteX6" fmla="*/ 1755341 w 1916328"/>
                <a:gd name="connsiteY6" fmla="*/ 83251 h 1037553"/>
                <a:gd name="connsiteX7" fmla="*/ 547745 w 1916328"/>
                <a:gd name="connsiteY7" fmla="*/ 62043 h 1037553"/>
                <a:gd name="connsiteX8" fmla="*/ 285282 w 1916328"/>
                <a:gd name="connsiteY8" fmla="*/ 490809 h 1037553"/>
                <a:gd name="connsiteX0" fmla="*/ 285282 w 1916328"/>
                <a:gd name="connsiteY0" fmla="*/ 490809 h 1036354"/>
                <a:gd name="connsiteX1" fmla="*/ 0 w 1916328"/>
                <a:gd name="connsiteY1" fmla="*/ 867939 h 1036354"/>
                <a:gd name="connsiteX2" fmla="*/ 355903 w 1916328"/>
                <a:gd name="connsiteY2" fmla="*/ 758897 h 1036354"/>
                <a:gd name="connsiteX3" fmla="*/ 494084 w 1916328"/>
                <a:gd name="connsiteY3" fmla="*/ 1009641 h 1036354"/>
                <a:gd name="connsiteX4" fmla="*/ 1346550 w 1916328"/>
                <a:gd name="connsiteY4" fmla="*/ 1008408 h 1036354"/>
                <a:gd name="connsiteX5" fmla="*/ 1852159 w 1916328"/>
                <a:gd name="connsiteY5" fmla="*/ 825528 h 1036354"/>
                <a:gd name="connsiteX6" fmla="*/ 1755341 w 1916328"/>
                <a:gd name="connsiteY6" fmla="*/ 83251 h 1036354"/>
                <a:gd name="connsiteX7" fmla="*/ 547745 w 1916328"/>
                <a:gd name="connsiteY7" fmla="*/ 62043 h 1036354"/>
                <a:gd name="connsiteX8" fmla="*/ 285282 w 1916328"/>
                <a:gd name="connsiteY8" fmla="*/ 490809 h 1036354"/>
                <a:gd name="connsiteX0" fmla="*/ 301138 w 1932184"/>
                <a:gd name="connsiteY0" fmla="*/ 490809 h 1036354"/>
                <a:gd name="connsiteX1" fmla="*/ 1 w 1932184"/>
                <a:gd name="connsiteY1" fmla="*/ 779729 h 1036354"/>
                <a:gd name="connsiteX2" fmla="*/ 371759 w 1932184"/>
                <a:gd name="connsiteY2" fmla="*/ 758897 h 1036354"/>
                <a:gd name="connsiteX3" fmla="*/ 509940 w 1932184"/>
                <a:gd name="connsiteY3" fmla="*/ 1009641 h 1036354"/>
                <a:gd name="connsiteX4" fmla="*/ 1362406 w 1932184"/>
                <a:gd name="connsiteY4" fmla="*/ 1008408 h 1036354"/>
                <a:gd name="connsiteX5" fmla="*/ 1868015 w 1932184"/>
                <a:gd name="connsiteY5" fmla="*/ 825528 h 1036354"/>
                <a:gd name="connsiteX6" fmla="*/ 1771197 w 1932184"/>
                <a:gd name="connsiteY6" fmla="*/ 83251 h 1036354"/>
                <a:gd name="connsiteX7" fmla="*/ 563601 w 1932184"/>
                <a:gd name="connsiteY7" fmla="*/ 62043 h 1036354"/>
                <a:gd name="connsiteX8" fmla="*/ 301138 w 1932184"/>
                <a:gd name="connsiteY8" fmla="*/ 490809 h 1036354"/>
                <a:gd name="connsiteX0" fmla="*/ 309066 w 1940112"/>
                <a:gd name="connsiteY0" fmla="*/ 490809 h 1036354"/>
                <a:gd name="connsiteX1" fmla="*/ -1 w 1940112"/>
                <a:gd name="connsiteY1" fmla="*/ 800310 h 1036354"/>
                <a:gd name="connsiteX2" fmla="*/ 379687 w 1940112"/>
                <a:gd name="connsiteY2" fmla="*/ 758897 h 1036354"/>
                <a:gd name="connsiteX3" fmla="*/ 517868 w 1940112"/>
                <a:gd name="connsiteY3" fmla="*/ 1009641 h 1036354"/>
                <a:gd name="connsiteX4" fmla="*/ 1370334 w 1940112"/>
                <a:gd name="connsiteY4" fmla="*/ 1008408 h 1036354"/>
                <a:gd name="connsiteX5" fmla="*/ 1875943 w 1940112"/>
                <a:gd name="connsiteY5" fmla="*/ 825528 h 1036354"/>
                <a:gd name="connsiteX6" fmla="*/ 1779125 w 1940112"/>
                <a:gd name="connsiteY6" fmla="*/ 83251 h 1036354"/>
                <a:gd name="connsiteX7" fmla="*/ 571529 w 1940112"/>
                <a:gd name="connsiteY7" fmla="*/ 62043 h 1036354"/>
                <a:gd name="connsiteX8" fmla="*/ 309066 w 1940112"/>
                <a:gd name="connsiteY8" fmla="*/ 490809 h 1036354"/>
                <a:gd name="connsiteX0" fmla="*/ 332847 w 1940112"/>
                <a:gd name="connsiteY0" fmla="*/ 478345 h 1035652"/>
                <a:gd name="connsiteX1" fmla="*/ -1 w 1940112"/>
                <a:gd name="connsiteY1" fmla="*/ 799608 h 1035652"/>
                <a:gd name="connsiteX2" fmla="*/ 379687 w 1940112"/>
                <a:gd name="connsiteY2" fmla="*/ 758195 h 1035652"/>
                <a:gd name="connsiteX3" fmla="*/ 517868 w 1940112"/>
                <a:gd name="connsiteY3" fmla="*/ 1008939 h 1035652"/>
                <a:gd name="connsiteX4" fmla="*/ 1370334 w 1940112"/>
                <a:gd name="connsiteY4" fmla="*/ 1007706 h 1035652"/>
                <a:gd name="connsiteX5" fmla="*/ 1875943 w 1940112"/>
                <a:gd name="connsiteY5" fmla="*/ 824826 h 1035652"/>
                <a:gd name="connsiteX6" fmla="*/ 1779125 w 1940112"/>
                <a:gd name="connsiteY6" fmla="*/ 82549 h 1035652"/>
                <a:gd name="connsiteX7" fmla="*/ 571529 w 1940112"/>
                <a:gd name="connsiteY7" fmla="*/ 61341 h 1035652"/>
                <a:gd name="connsiteX8" fmla="*/ 332847 w 1940112"/>
                <a:gd name="connsiteY8" fmla="*/ 478345 h 1035652"/>
                <a:gd name="connsiteX0" fmla="*/ 332847 w 1940112"/>
                <a:gd name="connsiteY0" fmla="*/ 478345 h 1035652"/>
                <a:gd name="connsiteX1" fmla="*/ -1 w 1940112"/>
                <a:gd name="connsiteY1" fmla="*/ 799608 h 1035652"/>
                <a:gd name="connsiteX2" fmla="*/ 379687 w 1940112"/>
                <a:gd name="connsiteY2" fmla="*/ 758195 h 1035652"/>
                <a:gd name="connsiteX3" fmla="*/ 517868 w 1940112"/>
                <a:gd name="connsiteY3" fmla="*/ 1008939 h 1035652"/>
                <a:gd name="connsiteX4" fmla="*/ 1370334 w 1940112"/>
                <a:gd name="connsiteY4" fmla="*/ 1007706 h 1035652"/>
                <a:gd name="connsiteX5" fmla="*/ 1875943 w 1940112"/>
                <a:gd name="connsiteY5" fmla="*/ 824826 h 1035652"/>
                <a:gd name="connsiteX6" fmla="*/ 1779125 w 1940112"/>
                <a:gd name="connsiteY6" fmla="*/ 82549 h 1035652"/>
                <a:gd name="connsiteX7" fmla="*/ 571529 w 1940112"/>
                <a:gd name="connsiteY7" fmla="*/ 61341 h 1035652"/>
                <a:gd name="connsiteX8" fmla="*/ 332847 w 1940112"/>
                <a:gd name="connsiteY8" fmla="*/ 478345 h 1035652"/>
                <a:gd name="connsiteX0" fmla="*/ 332847 w 1940112"/>
                <a:gd name="connsiteY0" fmla="*/ 478345 h 1035652"/>
                <a:gd name="connsiteX1" fmla="*/ -1 w 1940112"/>
                <a:gd name="connsiteY1" fmla="*/ 799608 h 1035652"/>
                <a:gd name="connsiteX2" fmla="*/ 379687 w 1940112"/>
                <a:gd name="connsiteY2" fmla="*/ 758195 h 1035652"/>
                <a:gd name="connsiteX3" fmla="*/ 517868 w 1940112"/>
                <a:gd name="connsiteY3" fmla="*/ 1008939 h 1035652"/>
                <a:gd name="connsiteX4" fmla="*/ 1370334 w 1940112"/>
                <a:gd name="connsiteY4" fmla="*/ 1007706 h 1035652"/>
                <a:gd name="connsiteX5" fmla="*/ 1875943 w 1940112"/>
                <a:gd name="connsiteY5" fmla="*/ 824826 h 1035652"/>
                <a:gd name="connsiteX6" fmla="*/ 1779125 w 1940112"/>
                <a:gd name="connsiteY6" fmla="*/ 82549 h 1035652"/>
                <a:gd name="connsiteX7" fmla="*/ 571529 w 1940112"/>
                <a:gd name="connsiteY7" fmla="*/ 61341 h 1035652"/>
                <a:gd name="connsiteX8" fmla="*/ 332847 w 1940112"/>
                <a:gd name="connsiteY8" fmla="*/ 478345 h 103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0112" h="1035652">
                  <a:moveTo>
                    <a:pt x="332847" y="478345"/>
                  </a:moveTo>
                  <a:lnTo>
                    <a:pt x="-1" y="799608"/>
                  </a:lnTo>
                  <a:cubicBezTo>
                    <a:pt x="213712" y="781433"/>
                    <a:pt x="308666" y="741087"/>
                    <a:pt x="379687" y="758195"/>
                  </a:cubicBezTo>
                  <a:cubicBezTo>
                    <a:pt x="437061" y="865771"/>
                    <a:pt x="352760" y="967354"/>
                    <a:pt x="517868" y="1008939"/>
                  </a:cubicBezTo>
                  <a:cubicBezTo>
                    <a:pt x="682976" y="1050524"/>
                    <a:pt x="1143988" y="1038392"/>
                    <a:pt x="1370334" y="1007706"/>
                  </a:cubicBezTo>
                  <a:cubicBezTo>
                    <a:pt x="1596680" y="977021"/>
                    <a:pt x="1807811" y="979019"/>
                    <a:pt x="1875943" y="824826"/>
                  </a:cubicBezTo>
                  <a:cubicBezTo>
                    <a:pt x="1944075" y="670633"/>
                    <a:pt x="2010414" y="208055"/>
                    <a:pt x="1779125" y="82549"/>
                  </a:cubicBezTo>
                  <a:cubicBezTo>
                    <a:pt x="1547836" y="-42957"/>
                    <a:pt x="812575" y="-4625"/>
                    <a:pt x="571529" y="61341"/>
                  </a:cubicBezTo>
                  <a:cubicBezTo>
                    <a:pt x="330483" y="127307"/>
                    <a:pt x="354177" y="261210"/>
                    <a:pt x="332847" y="478345"/>
                  </a:cubicBezTo>
                  <a:close/>
                </a:path>
              </a:pathLst>
            </a:custGeom>
            <a:noFill/>
            <a:ln w="57150" cap="rnd" cmpd="sng" algn="ctr">
              <a:solidFill>
                <a:srgbClr val="5DB1A3"/>
              </a:solidFill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702473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454" y="101600"/>
            <a:ext cx="11597087" cy="6527800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653950" y="972613"/>
            <a:ext cx="9093002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36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Quy</a:t>
            </a:r>
            <a:r>
              <a:rPr lang="en-US" altLang="zh-CN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6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luật</a:t>
            </a:r>
            <a:r>
              <a:rPr lang="en-US" altLang="zh-CN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sắp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xếp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các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phép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tính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cộng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trong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bảng</a:t>
            </a:r>
            <a:endParaRPr lang="zh-CN" altLang="en-US" sz="36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5037723" y="1729743"/>
            <a:ext cx="3449841" cy="1250095"/>
            <a:chOff x="5294903" y="2164277"/>
            <a:chExt cx="2838977" cy="815561"/>
          </a:xfrm>
        </p:grpSpPr>
        <p:sp>
          <p:nvSpPr>
            <p:cNvPr id="62" name="PA_库_任意多边形 45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6161523" y="1297657"/>
              <a:ext cx="815561" cy="2548801"/>
            </a:xfrm>
            <a:custGeom>
              <a:avLst/>
              <a:gdLst>
                <a:gd name="connsiteX0" fmla="*/ 268941 w 1785392"/>
                <a:gd name="connsiteY0" fmla="*/ 475427 h 1041295"/>
                <a:gd name="connsiteX1" fmla="*/ 0 w 1785392"/>
                <a:gd name="connsiteY1" fmla="*/ 658307 h 1041295"/>
                <a:gd name="connsiteX2" fmla="*/ 301214 w 1785392"/>
                <a:gd name="connsiteY2" fmla="*/ 690580 h 1041295"/>
                <a:gd name="connsiteX3" fmla="*/ 473336 w 1785392"/>
                <a:gd name="connsiteY3" fmla="*/ 1013309 h 1041295"/>
                <a:gd name="connsiteX4" fmla="*/ 1215614 w 1785392"/>
                <a:gd name="connsiteY4" fmla="*/ 1002551 h 1041295"/>
                <a:gd name="connsiteX5" fmla="*/ 1721223 w 1785392"/>
                <a:gd name="connsiteY5" fmla="*/ 819671 h 1041295"/>
                <a:gd name="connsiteX6" fmla="*/ 1624405 w 1785392"/>
                <a:gd name="connsiteY6" fmla="*/ 77394 h 1041295"/>
                <a:gd name="connsiteX7" fmla="*/ 333487 w 1785392"/>
                <a:gd name="connsiteY7" fmla="*/ 66636 h 1041295"/>
                <a:gd name="connsiteX8" fmla="*/ 268941 w 1785392"/>
                <a:gd name="connsiteY8" fmla="*/ 475427 h 1041295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1051"/>
                <a:gd name="connsiteX1" fmla="*/ 0 w 1785392"/>
                <a:gd name="connsiteY1" fmla="*/ 659444 h 1041051"/>
                <a:gd name="connsiteX2" fmla="*/ 213064 w 1785392"/>
                <a:gd name="connsiteY2" fmla="*/ 710767 h 1041051"/>
                <a:gd name="connsiteX3" fmla="*/ 473336 w 1785392"/>
                <a:gd name="connsiteY3" fmla="*/ 1014446 h 1041051"/>
                <a:gd name="connsiteX4" fmla="*/ 1215614 w 1785392"/>
                <a:gd name="connsiteY4" fmla="*/ 1003688 h 1041051"/>
                <a:gd name="connsiteX5" fmla="*/ 1721223 w 1785392"/>
                <a:gd name="connsiteY5" fmla="*/ 820808 h 1041051"/>
                <a:gd name="connsiteX6" fmla="*/ 1624405 w 1785392"/>
                <a:gd name="connsiteY6" fmla="*/ 78531 h 1041051"/>
                <a:gd name="connsiteX7" fmla="*/ 333487 w 1785392"/>
                <a:gd name="connsiteY7" fmla="*/ 67773 h 1041051"/>
                <a:gd name="connsiteX8" fmla="*/ 154346 w 1785392"/>
                <a:gd name="connsiteY8" fmla="*/ 486089 h 1041051"/>
                <a:gd name="connsiteX0" fmla="*/ 154346 w 1785392"/>
                <a:gd name="connsiteY0" fmla="*/ 486089 h 1034605"/>
                <a:gd name="connsiteX1" fmla="*/ 0 w 1785392"/>
                <a:gd name="connsiteY1" fmla="*/ 659444 h 1034605"/>
                <a:gd name="connsiteX2" fmla="*/ 213064 w 1785392"/>
                <a:gd name="connsiteY2" fmla="*/ 710767 h 1034605"/>
                <a:gd name="connsiteX3" fmla="*/ 363148 w 1785392"/>
                <a:gd name="connsiteY3" fmla="*/ 1004921 h 1034605"/>
                <a:gd name="connsiteX4" fmla="*/ 1215614 w 1785392"/>
                <a:gd name="connsiteY4" fmla="*/ 1003688 h 1034605"/>
                <a:gd name="connsiteX5" fmla="*/ 1721223 w 1785392"/>
                <a:gd name="connsiteY5" fmla="*/ 820808 h 1034605"/>
                <a:gd name="connsiteX6" fmla="*/ 1624405 w 1785392"/>
                <a:gd name="connsiteY6" fmla="*/ 78531 h 1034605"/>
                <a:gd name="connsiteX7" fmla="*/ 333487 w 1785392"/>
                <a:gd name="connsiteY7" fmla="*/ 67773 h 1034605"/>
                <a:gd name="connsiteX8" fmla="*/ 154346 w 1785392"/>
                <a:gd name="connsiteY8" fmla="*/ 486089 h 1034605"/>
                <a:gd name="connsiteX0" fmla="*/ 154346 w 1785392"/>
                <a:gd name="connsiteY0" fmla="*/ 486089 h 1027938"/>
                <a:gd name="connsiteX1" fmla="*/ 0 w 1785392"/>
                <a:gd name="connsiteY1" fmla="*/ 659444 h 1027938"/>
                <a:gd name="connsiteX2" fmla="*/ 224967 w 1785392"/>
                <a:gd name="connsiteY2" fmla="*/ 810042 h 1027938"/>
                <a:gd name="connsiteX3" fmla="*/ 363148 w 1785392"/>
                <a:gd name="connsiteY3" fmla="*/ 1004921 h 1027938"/>
                <a:gd name="connsiteX4" fmla="*/ 1215614 w 1785392"/>
                <a:gd name="connsiteY4" fmla="*/ 1003688 h 1027938"/>
                <a:gd name="connsiteX5" fmla="*/ 1721223 w 1785392"/>
                <a:gd name="connsiteY5" fmla="*/ 820808 h 1027938"/>
                <a:gd name="connsiteX6" fmla="*/ 1624405 w 1785392"/>
                <a:gd name="connsiteY6" fmla="*/ 78531 h 1027938"/>
                <a:gd name="connsiteX7" fmla="*/ 333487 w 1785392"/>
                <a:gd name="connsiteY7" fmla="*/ 67773 h 1027938"/>
                <a:gd name="connsiteX8" fmla="*/ 154346 w 1785392"/>
                <a:gd name="connsiteY8" fmla="*/ 486089 h 1027938"/>
                <a:gd name="connsiteX0" fmla="*/ 309088 w 1940134"/>
                <a:gd name="connsiteY0" fmla="*/ 486089 h 1027938"/>
                <a:gd name="connsiteX1" fmla="*/ 0 w 1940134"/>
                <a:gd name="connsiteY1" fmla="*/ 805744 h 1027938"/>
                <a:gd name="connsiteX2" fmla="*/ 379709 w 1940134"/>
                <a:gd name="connsiteY2" fmla="*/ 810042 h 1027938"/>
                <a:gd name="connsiteX3" fmla="*/ 517890 w 1940134"/>
                <a:gd name="connsiteY3" fmla="*/ 1004921 h 1027938"/>
                <a:gd name="connsiteX4" fmla="*/ 1370356 w 1940134"/>
                <a:gd name="connsiteY4" fmla="*/ 1003688 h 1027938"/>
                <a:gd name="connsiteX5" fmla="*/ 1875965 w 1940134"/>
                <a:gd name="connsiteY5" fmla="*/ 820808 h 1027938"/>
                <a:gd name="connsiteX6" fmla="*/ 1779147 w 1940134"/>
                <a:gd name="connsiteY6" fmla="*/ 78531 h 1027938"/>
                <a:gd name="connsiteX7" fmla="*/ 488229 w 1940134"/>
                <a:gd name="connsiteY7" fmla="*/ 67773 h 1027938"/>
                <a:gd name="connsiteX8" fmla="*/ 309088 w 1940134"/>
                <a:gd name="connsiteY8" fmla="*/ 486089 h 1027938"/>
                <a:gd name="connsiteX0" fmla="*/ 285282 w 1916328"/>
                <a:gd name="connsiteY0" fmla="*/ 486089 h 1027938"/>
                <a:gd name="connsiteX1" fmla="*/ 0 w 1916328"/>
                <a:gd name="connsiteY1" fmla="*/ 863219 h 1027938"/>
                <a:gd name="connsiteX2" fmla="*/ 355903 w 1916328"/>
                <a:gd name="connsiteY2" fmla="*/ 810042 h 1027938"/>
                <a:gd name="connsiteX3" fmla="*/ 494084 w 1916328"/>
                <a:gd name="connsiteY3" fmla="*/ 1004921 h 1027938"/>
                <a:gd name="connsiteX4" fmla="*/ 1346550 w 1916328"/>
                <a:gd name="connsiteY4" fmla="*/ 1003688 h 1027938"/>
                <a:gd name="connsiteX5" fmla="*/ 1852159 w 1916328"/>
                <a:gd name="connsiteY5" fmla="*/ 820808 h 1027938"/>
                <a:gd name="connsiteX6" fmla="*/ 1755341 w 1916328"/>
                <a:gd name="connsiteY6" fmla="*/ 78531 h 1027938"/>
                <a:gd name="connsiteX7" fmla="*/ 464423 w 1916328"/>
                <a:gd name="connsiteY7" fmla="*/ 67773 h 1027938"/>
                <a:gd name="connsiteX8" fmla="*/ 285282 w 1916328"/>
                <a:gd name="connsiteY8" fmla="*/ 486089 h 1027938"/>
                <a:gd name="connsiteX0" fmla="*/ 285282 w 1916328"/>
                <a:gd name="connsiteY0" fmla="*/ 490809 h 1032658"/>
                <a:gd name="connsiteX1" fmla="*/ 0 w 1916328"/>
                <a:gd name="connsiteY1" fmla="*/ 867939 h 1032658"/>
                <a:gd name="connsiteX2" fmla="*/ 355903 w 1916328"/>
                <a:gd name="connsiteY2" fmla="*/ 814762 h 1032658"/>
                <a:gd name="connsiteX3" fmla="*/ 494084 w 1916328"/>
                <a:gd name="connsiteY3" fmla="*/ 1009641 h 1032658"/>
                <a:gd name="connsiteX4" fmla="*/ 1346550 w 1916328"/>
                <a:gd name="connsiteY4" fmla="*/ 1008408 h 1032658"/>
                <a:gd name="connsiteX5" fmla="*/ 1852159 w 1916328"/>
                <a:gd name="connsiteY5" fmla="*/ 825528 h 1032658"/>
                <a:gd name="connsiteX6" fmla="*/ 1755341 w 1916328"/>
                <a:gd name="connsiteY6" fmla="*/ 83251 h 1032658"/>
                <a:gd name="connsiteX7" fmla="*/ 547745 w 1916328"/>
                <a:gd name="connsiteY7" fmla="*/ 62043 h 1032658"/>
                <a:gd name="connsiteX8" fmla="*/ 285282 w 1916328"/>
                <a:gd name="connsiteY8" fmla="*/ 490809 h 1032658"/>
                <a:gd name="connsiteX0" fmla="*/ 364555 w 1995601"/>
                <a:gd name="connsiteY0" fmla="*/ 490809 h 1032658"/>
                <a:gd name="connsiteX1" fmla="*/ 0 w 1995601"/>
                <a:gd name="connsiteY1" fmla="*/ 497464 h 1032658"/>
                <a:gd name="connsiteX2" fmla="*/ 435176 w 1995601"/>
                <a:gd name="connsiteY2" fmla="*/ 814762 h 1032658"/>
                <a:gd name="connsiteX3" fmla="*/ 573357 w 1995601"/>
                <a:gd name="connsiteY3" fmla="*/ 1009641 h 1032658"/>
                <a:gd name="connsiteX4" fmla="*/ 1425823 w 1995601"/>
                <a:gd name="connsiteY4" fmla="*/ 1008408 h 1032658"/>
                <a:gd name="connsiteX5" fmla="*/ 1931432 w 1995601"/>
                <a:gd name="connsiteY5" fmla="*/ 825528 h 1032658"/>
                <a:gd name="connsiteX6" fmla="*/ 1834614 w 1995601"/>
                <a:gd name="connsiteY6" fmla="*/ 83251 h 1032658"/>
                <a:gd name="connsiteX7" fmla="*/ 627018 w 1995601"/>
                <a:gd name="connsiteY7" fmla="*/ 62043 h 1032658"/>
                <a:gd name="connsiteX8" fmla="*/ 364555 w 1995601"/>
                <a:gd name="connsiteY8" fmla="*/ 490809 h 1032658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38466"/>
                <a:gd name="connsiteX1" fmla="*/ 0 w 1995601"/>
                <a:gd name="connsiteY1" fmla="*/ 531704 h 1038466"/>
                <a:gd name="connsiteX2" fmla="*/ 403467 w 1995601"/>
                <a:gd name="connsiteY2" fmla="*/ 666705 h 1038466"/>
                <a:gd name="connsiteX3" fmla="*/ 573357 w 1995601"/>
                <a:gd name="connsiteY3" fmla="*/ 1005657 h 1038466"/>
                <a:gd name="connsiteX4" fmla="*/ 1425823 w 1995601"/>
                <a:gd name="connsiteY4" fmla="*/ 1004424 h 1038466"/>
                <a:gd name="connsiteX5" fmla="*/ 1931432 w 1995601"/>
                <a:gd name="connsiteY5" fmla="*/ 821544 h 1038466"/>
                <a:gd name="connsiteX6" fmla="*/ 1834614 w 1995601"/>
                <a:gd name="connsiteY6" fmla="*/ 79267 h 1038466"/>
                <a:gd name="connsiteX7" fmla="*/ 627018 w 1995601"/>
                <a:gd name="connsiteY7" fmla="*/ 58059 h 1038466"/>
                <a:gd name="connsiteX8" fmla="*/ 372482 w 1995601"/>
                <a:gd name="connsiteY8" fmla="*/ 419199 h 1038466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8737"/>
                <a:gd name="connsiteY0" fmla="*/ 419199 h 1060032"/>
                <a:gd name="connsiteX1" fmla="*/ 0 w 1998737"/>
                <a:gd name="connsiteY1" fmla="*/ 531704 h 1060032"/>
                <a:gd name="connsiteX2" fmla="*/ 371757 w 1998737"/>
                <a:gd name="connsiteY2" fmla="*/ 643183 h 1060032"/>
                <a:gd name="connsiteX3" fmla="*/ 573357 w 1998737"/>
                <a:gd name="connsiteY3" fmla="*/ 1005657 h 1060032"/>
                <a:gd name="connsiteX4" fmla="*/ 1378259 w 1998737"/>
                <a:gd name="connsiteY4" fmla="*/ 1039708 h 1060032"/>
                <a:gd name="connsiteX5" fmla="*/ 1931432 w 1998737"/>
                <a:gd name="connsiteY5" fmla="*/ 821544 h 1060032"/>
                <a:gd name="connsiteX6" fmla="*/ 1834614 w 1998737"/>
                <a:gd name="connsiteY6" fmla="*/ 79267 h 1060032"/>
                <a:gd name="connsiteX7" fmla="*/ 627018 w 1998737"/>
                <a:gd name="connsiteY7" fmla="*/ 58059 h 1060032"/>
                <a:gd name="connsiteX8" fmla="*/ 372482 w 1998737"/>
                <a:gd name="connsiteY8" fmla="*/ 419199 h 1060032"/>
                <a:gd name="connsiteX0" fmla="*/ 372482 w 1998737"/>
                <a:gd name="connsiteY0" fmla="*/ 419199 h 1053843"/>
                <a:gd name="connsiteX1" fmla="*/ 0 w 1998737"/>
                <a:gd name="connsiteY1" fmla="*/ 531704 h 1053843"/>
                <a:gd name="connsiteX2" fmla="*/ 371757 w 1998737"/>
                <a:gd name="connsiteY2" fmla="*/ 643183 h 1053843"/>
                <a:gd name="connsiteX3" fmla="*/ 573357 w 1998737"/>
                <a:gd name="connsiteY3" fmla="*/ 1005657 h 1053843"/>
                <a:gd name="connsiteX4" fmla="*/ 1378259 w 1998737"/>
                <a:gd name="connsiteY4" fmla="*/ 1039708 h 1053843"/>
                <a:gd name="connsiteX5" fmla="*/ 1931432 w 1998737"/>
                <a:gd name="connsiteY5" fmla="*/ 821544 h 1053843"/>
                <a:gd name="connsiteX6" fmla="*/ 1834614 w 1998737"/>
                <a:gd name="connsiteY6" fmla="*/ 79267 h 1053843"/>
                <a:gd name="connsiteX7" fmla="*/ 627018 w 1998737"/>
                <a:gd name="connsiteY7" fmla="*/ 58059 h 1053843"/>
                <a:gd name="connsiteX8" fmla="*/ 372482 w 1998737"/>
                <a:gd name="connsiteY8" fmla="*/ 419199 h 1053843"/>
                <a:gd name="connsiteX0" fmla="*/ 372482 w 1998737"/>
                <a:gd name="connsiteY0" fmla="*/ 419199 h 1054305"/>
                <a:gd name="connsiteX1" fmla="*/ 0 w 1998737"/>
                <a:gd name="connsiteY1" fmla="*/ 531704 h 1054305"/>
                <a:gd name="connsiteX2" fmla="*/ 371757 w 1998737"/>
                <a:gd name="connsiteY2" fmla="*/ 643183 h 1054305"/>
                <a:gd name="connsiteX3" fmla="*/ 565431 w 1998737"/>
                <a:gd name="connsiteY3" fmla="*/ 990956 h 1054305"/>
                <a:gd name="connsiteX4" fmla="*/ 1378259 w 1998737"/>
                <a:gd name="connsiteY4" fmla="*/ 1039708 h 1054305"/>
                <a:gd name="connsiteX5" fmla="*/ 1931432 w 1998737"/>
                <a:gd name="connsiteY5" fmla="*/ 821544 h 1054305"/>
                <a:gd name="connsiteX6" fmla="*/ 1834614 w 1998737"/>
                <a:gd name="connsiteY6" fmla="*/ 79267 h 1054305"/>
                <a:gd name="connsiteX7" fmla="*/ 627018 w 1998737"/>
                <a:gd name="connsiteY7" fmla="*/ 58059 h 1054305"/>
                <a:gd name="connsiteX8" fmla="*/ 372482 w 1998737"/>
                <a:gd name="connsiteY8" fmla="*/ 419199 h 10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737" h="1054305">
                  <a:moveTo>
                    <a:pt x="372482" y="419199"/>
                  </a:moveTo>
                  <a:cubicBezTo>
                    <a:pt x="237751" y="459641"/>
                    <a:pt x="182295" y="458919"/>
                    <a:pt x="0" y="531704"/>
                  </a:cubicBezTo>
                  <a:cubicBezTo>
                    <a:pt x="71021" y="548812"/>
                    <a:pt x="300736" y="626075"/>
                    <a:pt x="371757" y="643183"/>
                  </a:cubicBezTo>
                  <a:cubicBezTo>
                    <a:pt x="429131" y="750759"/>
                    <a:pt x="397681" y="924869"/>
                    <a:pt x="565431" y="990956"/>
                  </a:cubicBezTo>
                  <a:cubicBezTo>
                    <a:pt x="733181" y="1057043"/>
                    <a:pt x="1150592" y="1067943"/>
                    <a:pt x="1378259" y="1039708"/>
                  </a:cubicBezTo>
                  <a:cubicBezTo>
                    <a:pt x="1605926" y="1011473"/>
                    <a:pt x="1855373" y="981617"/>
                    <a:pt x="1931432" y="821544"/>
                  </a:cubicBezTo>
                  <a:cubicBezTo>
                    <a:pt x="2007491" y="661471"/>
                    <a:pt x="2065903" y="204773"/>
                    <a:pt x="1834614" y="79267"/>
                  </a:cubicBezTo>
                  <a:cubicBezTo>
                    <a:pt x="1603325" y="-46239"/>
                    <a:pt x="870707" y="1404"/>
                    <a:pt x="627018" y="58059"/>
                  </a:cubicBezTo>
                  <a:cubicBezTo>
                    <a:pt x="383329" y="114714"/>
                    <a:pt x="354177" y="222647"/>
                    <a:pt x="372482" y="419199"/>
                  </a:cubicBezTo>
                  <a:close/>
                </a:path>
              </a:pathLst>
            </a:custGeom>
            <a:noFill/>
            <a:ln w="28575" cap="rnd" cmpd="sng" algn="ctr">
              <a:solidFill>
                <a:srgbClr val="F08D1D"/>
              </a:solidFill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77860" y="2307996"/>
              <a:ext cx="2756020" cy="3413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accent2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1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cột</a:t>
              </a:r>
              <a:r>
                <a:rPr lang="en-US" altLang="zh-CN" sz="2800" b="1" dirty="0">
                  <a:solidFill>
                    <a:schemeClr val="accent2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 - 1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bảng</a:t>
              </a:r>
              <a:r>
                <a:rPr lang="en-US" altLang="zh-CN" sz="2800" b="1" dirty="0">
                  <a:solidFill>
                    <a:schemeClr val="accent2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迷你简细行楷" panose="02010609000101010101" charset="-122"/>
                </a:rPr>
                <a:t>cộng</a:t>
              </a:r>
              <a:endParaRPr lang="en-US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64" name="Straight Arrow Connector 63"/>
          <p:cNvCxnSpPr/>
          <p:nvPr/>
        </p:nvCxnSpPr>
        <p:spPr>
          <a:xfrm flipH="1">
            <a:off x="3995260" y="2152939"/>
            <a:ext cx="0" cy="402897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3926772" y="3465170"/>
            <a:ext cx="22998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hạng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tăng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dần</a:t>
            </a:r>
            <a:endParaRPr lang="en-US" sz="3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2746642" y="2069379"/>
            <a:ext cx="1064689" cy="4208275"/>
            <a:chOff x="2518039" y="2069379"/>
            <a:chExt cx="1064689" cy="4208275"/>
          </a:xfrm>
        </p:grpSpPr>
        <p:sp>
          <p:nvSpPr>
            <p:cNvPr id="67" name="Rounded Rectangle 66"/>
            <p:cNvSpPr/>
            <p:nvPr/>
          </p:nvSpPr>
          <p:spPr>
            <a:xfrm>
              <a:off x="2522288" y="2069379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F69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2522288" y="2601668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AEE0F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2522288" y="3124545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8C0D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2518259" y="3648110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C0D72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2522288" y="4167689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CB0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2518039" y="4682729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BA8EB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2529195" y="5209077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DF2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2529194" y="5748422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36AA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cxnSp>
        <p:nvCxnSpPr>
          <p:cNvPr id="75" name="Straight Arrow Connector 74"/>
          <p:cNvCxnSpPr/>
          <p:nvPr/>
        </p:nvCxnSpPr>
        <p:spPr>
          <a:xfrm flipH="1">
            <a:off x="2587308" y="2152938"/>
            <a:ext cx="0" cy="4028971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156636" y="3276598"/>
            <a:ext cx="26859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đổi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3815777" y="-67662"/>
            <a:ext cx="4716474" cy="1001006"/>
          </a:xfrm>
          <a:prstGeom prst="roundRect">
            <a:avLst>
              <a:gd name="adj" fmla="val 38071"/>
            </a:avLst>
          </a:prstGeom>
          <a:solidFill>
            <a:srgbClr val="FFDDE1"/>
          </a:solidFill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Khôi</a:t>
            </a:r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phục</a:t>
            </a:r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bảng</a:t>
            </a:r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cộng</a:t>
            </a:r>
            <a:endParaRPr lang="zh-CN" altLang="en-US" sz="40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052" y="3063859"/>
            <a:ext cx="5046196" cy="314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6728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454" y="101600"/>
            <a:ext cx="11597087" cy="6527800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708858" y="1003290"/>
            <a:ext cx="9339673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36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Nêu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các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phép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tính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cộng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còn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thiếu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trong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bảng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sau</a:t>
            </a:r>
            <a:endParaRPr lang="zh-CN" altLang="en-US" sz="36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3815777" y="-67662"/>
            <a:ext cx="4716474" cy="1001006"/>
          </a:xfrm>
          <a:prstGeom prst="roundRect">
            <a:avLst>
              <a:gd name="adj" fmla="val 38071"/>
            </a:avLst>
          </a:prstGeom>
          <a:solidFill>
            <a:srgbClr val="FFDDE1"/>
          </a:solidFill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Khôi</a:t>
            </a:r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phục</a:t>
            </a:r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bảng</a:t>
            </a:r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cộng</a:t>
            </a:r>
            <a:endParaRPr lang="zh-CN" altLang="en-US" sz="40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048255" y="2010656"/>
            <a:ext cx="8425245" cy="4208275"/>
            <a:chOff x="2052971" y="2285531"/>
            <a:chExt cx="8425245" cy="4208275"/>
          </a:xfrm>
        </p:grpSpPr>
        <p:sp>
          <p:nvSpPr>
            <p:cNvPr id="59" name="Rounded Rectangle 58"/>
            <p:cNvSpPr/>
            <p:nvPr/>
          </p:nvSpPr>
          <p:spPr>
            <a:xfrm>
              <a:off x="2057220" y="2285531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F69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+ 2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101788" y="2814763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F69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+ 3 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4155321" y="3335030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F69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+ 4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5186494" y="3839291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F69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6256475" y="4360435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F69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+ 6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7308357" y="4873982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F69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8370258" y="5398634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F69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+ 8</a:t>
              </a: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9424683" y="5944458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F69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+ 9</a:t>
              </a: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2057220" y="2817820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AEE0F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+ 3</a:t>
              </a: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4150722" y="3848256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AEE0F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+ 5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3111475" y="3335030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AEE0F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6236824" y="4885237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AEE0F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7316725" y="5414387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AEE0F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+ 8</a:t>
              </a: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8385622" y="5937568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AEE0F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+ 9</a:t>
              </a: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2057220" y="3340697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8C0D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+ 4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3107779" y="3846215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8C0D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+ 5</a:t>
              </a: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4157468" y="4362962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8C0D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5190287" y="4889667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8C0D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+ 7</a:t>
              </a: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6257237" y="5416075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8C0D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+ 8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7325079" y="5941754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8C0D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+ 9</a:t>
              </a: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2053191" y="3864262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C0D72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3111716" y="4375447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C0D72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+ 6</a:t>
              </a: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4142354" y="4879708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C0D72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+ 7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5200584" y="5419776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C0D72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6279008" y="5951456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C0D72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+ 9</a:t>
              </a: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2057220" y="4383841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CB0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+ 6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3102186" y="4907275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CB0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4150722" y="5408802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CB0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+ 8</a:t>
              </a: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5216510" y="5958770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FCB0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+ 9</a:t>
              </a: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2052971" y="4898881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BA8EB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+ 7</a:t>
              </a:r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3105589" y="5425342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BA8EB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+ 8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158525" y="5944924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BA8EB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+ 9</a:t>
              </a:r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2064127" y="5425229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DF2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3110041" y="5954817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DF2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+ 9</a:t>
              </a: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2064126" y="5964574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F36AA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+ 9</a:t>
              </a:r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5208854" y="4357400"/>
              <a:ext cx="1053533" cy="529232"/>
            </a:xfrm>
            <a:prstGeom prst="roundRect">
              <a:avLst>
                <a:gd name="adj" fmla="val 25137"/>
              </a:avLst>
            </a:prstGeom>
            <a:solidFill>
              <a:srgbClr val="AEE0F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+ 6 </a:t>
              </a:r>
              <a:endPara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2176659" y="3636823"/>
            <a:ext cx="821059" cy="430887"/>
          </a:xfrm>
          <a:prstGeom prst="rect">
            <a:avLst/>
          </a:prstGeom>
          <a:solidFill>
            <a:srgbClr val="C0D72F"/>
          </a:solidFill>
          <a:ln>
            <a:noFill/>
          </a:ln>
        </p:spPr>
        <p:txBody>
          <a:bodyPr wrap="none">
            <a:spAutoFit/>
          </a:bodyPr>
          <a:lstStyle/>
          <a:p>
            <a:pPr lvl="0" algn="ctr"/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+ 5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2193110" y="5199626"/>
            <a:ext cx="821059" cy="430887"/>
          </a:xfrm>
          <a:prstGeom prst="rect">
            <a:avLst/>
          </a:prstGeom>
          <a:solidFill>
            <a:srgbClr val="FDF200"/>
          </a:solidFill>
          <a:ln>
            <a:noFill/>
          </a:ln>
        </p:spPr>
        <p:txBody>
          <a:bodyPr wrap="none">
            <a:spAutoFit/>
          </a:bodyPr>
          <a:lstStyle/>
          <a:p>
            <a:pPr lvl="0" algn="ctr"/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+ 8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3206250" y="3093680"/>
            <a:ext cx="821059" cy="430887"/>
          </a:xfrm>
          <a:prstGeom prst="rect">
            <a:avLst/>
          </a:prstGeom>
          <a:solidFill>
            <a:srgbClr val="AEE0F8"/>
          </a:solidFill>
          <a:ln>
            <a:solidFill>
              <a:srgbClr val="AEE0F8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+ 4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3219124" y="4677663"/>
            <a:ext cx="821059" cy="430887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wrap="none">
            <a:spAutoFit/>
          </a:bodyPr>
          <a:lstStyle/>
          <a:p>
            <a:pPr lvl="0" algn="ctr"/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+ 7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4275945" y="4145473"/>
            <a:ext cx="821059" cy="430887"/>
          </a:xfrm>
          <a:prstGeom prst="rect">
            <a:avLst/>
          </a:prstGeom>
          <a:solidFill>
            <a:srgbClr val="F8C0D9"/>
          </a:solidFill>
          <a:ln>
            <a:solidFill>
              <a:srgbClr val="F8C0D9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+ 6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5302869" y="3611092"/>
            <a:ext cx="821059" cy="430887"/>
          </a:xfrm>
          <a:prstGeom prst="rect">
            <a:avLst/>
          </a:prstGeom>
          <a:solidFill>
            <a:srgbClr val="FFF69A"/>
          </a:solidFill>
          <a:ln>
            <a:noFill/>
          </a:ln>
        </p:spPr>
        <p:txBody>
          <a:bodyPr wrap="none">
            <a:spAutoFit/>
          </a:bodyPr>
          <a:lstStyle/>
          <a:p>
            <a:pPr lvl="0" algn="ctr"/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+ 5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5316906" y="5180397"/>
            <a:ext cx="821059" cy="430887"/>
          </a:xfrm>
          <a:prstGeom prst="rect">
            <a:avLst/>
          </a:prstGeom>
          <a:solidFill>
            <a:srgbClr val="C0D72F"/>
          </a:solidFill>
          <a:ln>
            <a:solidFill>
              <a:srgbClr val="C0D72F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+ 8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6332084" y="4651636"/>
            <a:ext cx="821059" cy="430887"/>
          </a:xfrm>
          <a:prstGeom prst="rect">
            <a:avLst/>
          </a:prstGeom>
          <a:solidFill>
            <a:srgbClr val="86ECF1"/>
          </a:solidFill>
          <a:ln>
            <a:solidFill>
              <a:srgbClr val="86ECF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+ 7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7455123" y="4652003"/>
            <a:ext cx="821059" cy="430887"/>
          </a:xfrm>
          <a:prstGeom prst="rect">
            <a:avLst/>
          </a:prstGeom>
          <a:solidFill>
            <a:srgbClr val="FFF69A"/>
          </a:solidFill>
          <a:ln>
            <a:noFill/>
          </a:ln>
        </p:spPr>
        <p:txBody>
          <a:bodyPr wrap="none">
            <a:spAutoFit/>
          </a:bodyPr>
          <a:lstStyle/>
          <a:p>
            <a:pPr lvl="0" algn="ctr"/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+ 7</a:t>
            </a:r>
          </a:p>
        </p:txBody>
      </p:sp>
    </p:spTree>
    <p:extLst>
      <p:ext uri="{BB962C8B-B14F-4D97-AF65-F5344CB8AC3E}">
        <p14:creationId xmlns:p14="http://schemas.microsoft.com/office/powerpoint/2010/main" val="145532548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877</Words>
  <Application>Microsoft Office PowerPoint</Application>
  <PresentationFormat>Widescreen</PresentationFormat>
  <Paragraphs>314</Paragraphs>
  <Slides>16</Slides>
  <Notes>11</Notes>
  <HiddenSlides>0</HiddenSlides>
  <MMClips>13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Cambria</vt:lpstr>
      <vt:lpstr>等线</vt:lpstr>
      <vt:lpstr>华文琥珀</vt:lpstr>
      <vt:lpstr>Times New Roman</vt:lpstr>
      <vt:lpstr>字魂59号-创粗黑</vt:lpstr>
      <vt:lpstr>方正粗圆_GBK</vt:lpstr>
      <vt:lpstr>迷你简细行楷</vt:lpstr>
      <vt:lpstr>Office Theme</vt:lpstr>
      <vt:lpstr>PowerPoint Presentation</vt:lpstr>
      <vt:lpstr>PowerPoint Presentation</vt:lpstr>
      <vt:lpstr>PowerPoint Presentation</vt:lpstr>
      <vt:lpstr>CHIM ĐƯA THƯ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2021-10-11T13:22:19Z</dcterms:created>
  <dcterms:modified xsi:type="dcterms:W3CDTF">2021-10-11T13:45:13Z</dcterms:modified>
</cp:coreProperties>
</file>