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</p:sldMasterIdLst>
  <p:notesMasterIdLst>
    <p:notesMasterId r:id="rId12"/>
  </p:notesMasterIdLst>
  <p:sldIdLst>
    <p:sldId id="271" r:id="rId3"/>
    <p:sldId id="258" r:id="rId4"/>
    <p:sldId id="265" r:id="rId5"/>
    <p:sldId id="257" r:id="rId6"/>
    <p:sldId id="259" r:id="rId7"/>
    <p:sldId id="266" r:id="rId8"/>
    <p:sldId id="261" r:id="rId9"/>
    <p:sldId id="267" r:id="rId10"/>
    <p:sldId id="270" r:id="rId11"/>
  </p:sldIdLst>
  <p:sldSz cx="12192000" cy="6858000"/>
  <p:notesSz cx="6858000" cy="9144000"/>
  <p:embeddedFontLst>
    <p:embeddedFont>
      <p:font typeface="Poppins" charset="0"/>
      <p:regular r:id="rId13"/>
      <p:bold r:id="rId14"/>
      <p:italic r:id="rId15"/>
      <p:boldItalic r:id="rId16"/>
    </p:embeddedFont>
    <p:embeddedFont>
      <p:font typeface="Times New Roman Bold" pitchFamily="18" charset="0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Gochi Hand" charset="0"/>
      <p:regular r:id="rId22"/>
    </p:embeddedFont>
    <p:embeddedFont>
      <p:font typeface="Homemade Apple" charset="0"/>
      <p:regular r:id="rId23"/>
    </p:embeddedFont>
    <p:embeddedFont>
      <p:font typeface="Barlow Condensed" charset="0"/>
      <p:regular r:id="rId24"/>
      <p:bold r:id="rId25"/>
      <p:italic r:id="rId26"/>
      <p:boldItalic r:id="rId27"/>
    </p:embeddedFont>
    <p:embeddedFont>
      <p:font typeface="Ranchers" charset="0"/>
      <p:regular r:id="rId28"/>
    </p:embeddedFont>
    <p:embeddedFont>
      <p:font typeface="Times New Roman Italic" pitchFamily="18" charset="0"/>
      <p:italic r:id="rId29"/>
    </p:embeddedFont>
    <p:embeddedFont>
      <p:font typeface="Barriecito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-546" y="-90"/>
      </p:cViewPr>
      <p:guideLst>
        <p:guide orient="horz" pos="221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77145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969e3572d5_0_1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969e3572d5_0_1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969e3572d5_0_1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969e3572d5_0_1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969e3572d5_0_1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969e3572d5_0_1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969e3572d5_0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969e3572d5_0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969e3572d5_0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969e3572d5_0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969e3572d5_0_1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969e3572d5_0_1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969e3572d5_0_1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969e3572d5_0_1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5.xml"/><Relationship Id="rId4" Type="http://schemas.openxmlformats.org/officeDocument/2006/relationships/slide" Target="../slides/slide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5.xml"/><Relationship Id="rId4" Type="http://schemas.openxmlformats.org/officeDocument/2006/relationships/slide" Target="../slides/sl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5.xml"/><Relationship Id="rId4" Type="http://schemas.openxmlformats.org/officeDocument/2006/relationships/slide" Target="../slides/slide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5.xml"/><Relationship Id="rId4" Type="http://schemas.openxmlformats.org/officeDocument/2006/relationships/slide" Target="../slides/sl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5.xml"/><Relationship Id="rId4" Type="http://schemas.openxmlformats.org/officeDocument/2006/relationships/slide" Target="../slides/sl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5.xml"/><Relationship Id="rId4" Type="http://schemas.openxmlformats.org/officeDocument/2006/relationships/slide" Target="../slides/slide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5.xml"/><Relationship Id="rId4" Type="http://schemas.openxmlformats.org/officeDocument/2006/relationships/slide" Target="../slides/slide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CUSTOM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16" name="Google Shape;16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9" name="Google Shape;19;p2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1" name="Google Shape;21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" name="Google Shape;24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8" name="Google Shape;28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0" name="Google Shape;30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3" name="Google Shape;33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" name="Google Shape;37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39" name="Google Shape;39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2" name="Google Shape;42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" name="Google Shape;46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8" name="Google Shape;48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" name="Google Shape;51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5" name="Google Shape;55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7" name="Google Shape;57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" name="Google Shape;60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4" name="Google Shape;64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>
            <a:fillRect/>
          </a:stretch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2241200" y="4209426"/>
            <a:ext cx="6977525" cy="1901445"/>
          </a:xfrm>
          <a:custGeom>
            <a:avLst/>
            <a:gdLst/>
            <a:ahLst/>
            <a:cxnLst/>
            <a:rect l="l" t="t" r="r" b="b"/>
            <a:pathLst>
              <a:path w="279101" h="82127" extrusionOk="0">
                <a:moveTo>
                  <a:pt x="0" y="100"/>
                </a:moveTo>
                <a:cubicBezTo>
                  <a:pt x="6773" y="897"/>
                  <a:pt x="38947" y="-1892"/>
                  <a:pt x="40640" y="4881"/>
                </a:cubicBezTo>
                <a:cubicBezTo>
                  <a:pt x="42333" y="11654"/>
                  <a:pt x="2391" y="34365"/>
                  <a:pt x="10160" y="40740"/>
                </a:cubicBezTo>
                <a:cubicBezTo>
                  <a:pt x="17929" y="47115"/>
                  <a:pt x="81778" y="36258"/>
                  <a:pt x="87256" y="43131"/>
                </a:cubicBezTo>
                <a:cubicBezTo>
                  <a:pt x="92734" y="50004"/>
                  <a:pt x="11056" y="80783"/>
                  <a:pt x="43030" y="81978"/>
                </a:cubicBezTo>
                <a:cubicBezTo>
                  <a:pt x="75004" y="83173"/>
                  <a:pt x="239756" y="55582"/>
                  <a:pt x="279101" y="50303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1" name="Google Shape;71;p2"/>
          <p:cNvGrpSpPr/>
          <p:nvPr/>
        </p:nvGrpSpPr>
        <p:grpSpPr>
          <a:xfrm rot="-985835">
            <a:off x="1357221" y="2152562"/>
            <a:ext cx="1153636" cy="2102402"/>
            <a:chOff x="5930618" y="1536098"/>
            <a:chExt cx="1609023" cy="2932306"/>
          </a:xfrm>
        </p:grpSpPr>
        <p:grpSp>
          <p:nvGrpSpPr>
            <p:cNvPr id="72" name="Google Shape;72;p2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3" name="Google Shape;73;p2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"/>
          <p:cNvSpPr/>
          <p:nvPr/>
        </p:nvSpPr>
        <p:spPr>
          <a:xfrm>
            <a:off x="825206" y="737100"/>
            <a:ext cx="8887327" cy="1126018"/>
          </a:xfrm>
          <a:custGeom>
            <a:avLst/>
            <a:gdLst/>
            <a:ahLst/>
            <a:cxnLst/>
            <a:rect l="l" t="t" r="r" b="b"/>
            <a:pathLst>
              <a:path w="8887327" h="1126018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747749"/>
                </a:lnTo>
                <a:lnTo>
                  <a:pt x="8819387" y="744513"/>
                </a:lnTo>
                <a:lnTo>
                  <a:pt x="8698274" y="780847"/>
                </a:lnTo>
                <a:lnTo>
                  <a:pt x="8631662" y="998850"/>
                </a:lnTo>
                <a:lnTo>
                  <a:pt x="8365215" y="1023072"/>
                </a:lnTo>
                <a:cubicBezTo>
                  <a:pt x="8359831" y="1017688"/>
                  <a:pt x="8340998" y="998854"/>
                  <a:pt x="8340992" y="998850"/>
                </a:cubicBezTo>
                <a:cubicBezTo>
                  <a:pt x="8327433" y="988003"/>
                  <a:pt x="8312733" y="978664"/>
                  <a:pt x="8298603" y="968571"/>
                </a:cubicBezTo>
                <a:lnTo>
                  <a:pt x="8122990" y="829292"/>
                </a:lnTo>
                <a:lnTo>
                  <a:pt x="8056378" y="823236"/>
                </a:lnTo>
                <a:lnTo>
                  <a:pt x="7802041" y="926182"/>
                </a:lnTo>
                <a:lnTo>
                  <a:pt x="7717262" y="1083628"/>
                </a:lnTo>
                <a:lnTo>
                  <a:pt x="7414481" y="1095740"/>
                </a:lnTo>
                <a:lnTo>
                  <a:pt x="7105644" y="823236"/>
                </a:lnTo>
                <a:lnTo>
                  <a:pt x="6609082" y="853514"/>
                </a:lnTo>
                <a:lnTo>
                  <a:pt x="6748362" y="944349"/>
                </a:lnTo>
                <a:lnTo>
                  <a:pt x="6076187" y="1023072"/>
                </a:lnTo>
                <a:lnTo>
                  <a:pt x="5664404" y="865626"/>
                </a:lnTo>
                <a:lnTo>
                  <a:pt x="5482735" y="805069"/>
                </a:lnTo>
                <a:lnTo>
                  <a:pt x="5083064" y="938293"/>
                </a:lnTo>
                <a:lnTo>
                  <a:pt x="4943784" y="1077573"/>
                </a:lnTo>
                <a:lnTo>
                  <a:pt x="4586502" y="926182"/>
                </a:lnTo>
                <a:lnTo>
                  <a:pt x="4235276" y="962516"/>
                </a:lnTo>
                <a:lnTo>
                  <a:pt x="4156552" y="998850"/>
                </a:lnTo>
                <a:lnTo>
                  <a:pt x="3884049" y="1041239"/>
                </a:lnTo>
                <a:lnTo>
                  <a:pt x="3787159" y="974627"/>
                </a:lnTo>
                <a:cubicBezTo>
                  <a:pt x="3756138" y="974627"/>
                  <a:pt x="3823657" y="975207"/>
                  <a:pt x="3720547" y="956460"/>
                </a:cubicBezTo>
                <a:cubicBezTo>
                  <a:pt x="3696633" y="952112"/>
                  <a:pt x="3672102" y="952423"/>
                  <a:pt x="3647880" y="950405"/>
                </a:cubicBezTo>
                <a:lnTo>
                  <a:pt x="3478322" y="956460"/>
                </a:lnTo>
                <a:lnTo>
                  <a:pt x="3393543" y="1023072"/>
                </a:lnTo>
                <a:cubicBezTo>
                  <a:pt x="3368338" y="1023072"/>
                  <a:pt x="3389403" y="1022434"/>
                  <a:pt x="3332987" y="1041239"/>
                </a:cubicBezTo>
                <a:lnTo>
                  <a:pt x="3236097" y="1071517"/>
                </a:lnTo>
                <a:lnTo>
                  <a:pt x="3127096" y="1071517"/>
                </a:lnTo>
                <a:lnTo>
                  <a:pt x="2769813" y="1059406"/>
                </a:lnTo>
                <a:cubicBezTo>
                  <a:pt x="2674578" y="1059406"/>
                  <a:pt x="2720978" y="1063739"/>
                  <a:pt x="2630534" y="1047295"/>
                </a:cubicBezTo>
                <a:lnTo>
                  <a:pt x="2648701" y="1010961"/>
                </a:lnTo>
                <a:lnTo>
                  <a:pt x="2781925" y="883793"/>
                </a:lnTo>
                <a:lnTo>
                  <a:pt x="2569978" y="895904"/>
                </a:lnTo>
                <a:lnTo>
                  <a:pt x="2485199" y="914071"/>
                </a:lnTo>
                <a:lnTo>
                  <a:pt x="2509421" y="1119962"/>
                </a:lnTo>
                <a:lnTo>
                  <a:pt x="1994693" y="1053350"/>
                </a:lnTo>
                <a:cubicBezTo>
                  <a:pt x="1960921" y="1036465"/>
                  <a:pt x="2009892" y="1064780"/>
                  <a:pt x="1976526" y="1023072"/>
                </a:cubicBezTo>
                <a:cubicBezTo>
                  <a:pt x="1964901" y="1008540"/>
                  <a:pt x="1948267" y="998849"/>
                  <a:pt x="1934137" y="986738"/>
                </a:cubicBezTo>
                <a:lnTo>
                  <a:pt x="1637411" y="883793"/>
                </a:lnTo>
                <a:lnTo>
                  <a:pt x="1322518" y="956460"/>
                </a:lnTo>
                <a:lnTo>
                  <a:pt x="1377019" y="1059406"/>
                </a:lnTo>
                <a:lnTo>
                  <a:pt x="1165072" y="1095740"/>
                </a:lnTo>
                <a:cubicBezTo>
                  <a:pt x="1161035" y="1095740"/>
                  <a:pt x="1156709" y="1097240"/>
                  <a:pt x="1152960" y="1095740"/>
                </a:cubicBezTo>
                <a:cubicBezTo>
                  <a:pt x="1131017" y="1086962"/>
                  <a:pt x="1109595" y="1054229"/>
                  <a:pt x="1098460" y="1041239"/>
                </a:cubicBezTo>
                <a:lnTo>
                  <a:pt x="874401" y="889848"/>
                </a:lnTo>
                <a:lnTo>
                  <a:pt x="777511" y="877737"/>
                </a:lnTo>
                <a:lnTo>
                  <a:pt x="462619" y="1126018"/>
                </a:lnTo>
                <a:lnTo>
                  <a:pt x="0" y="912501"/>
                </a:ln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93" name="Google Shape;93;p2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">
            <a:hlinkClick r:id="rId3" action="ppaction://hlinksldjump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>
            <a:hlinkClick r:id="rId4" action="ppaction://hlinksldjump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>
            <a:hlinkClick r:id="rId5" action="ppaction://hlinksldjump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>
            <a:hlinkClick r:id="rId4" action="ppaction://hlinksldjump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>
            <a:hlinkClick r:id="rId6" action="ppaction://hlinksldjump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>
            <a:hlinkClick r:id="rId4" action="ppaction://hlinksldjump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8CF5-6007-41CF-A628-4C0214BE71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1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A1F5F-2291-4894-8747-8353EF7473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3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AEAB-5B17-4B30-A59F-831E794AA5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10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3439-9E52-4D16-8A17-55B48415C27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3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836E-F2AD-4FD3-B8A7-BCF1DB1EE3F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56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7A2C-97D0-45AB-B587-4BB35F76DA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0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6992-4735-4AEB-A0D5-A638B35AFEA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9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D62B-7580-493B-828B-BF2AE9675F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66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F578-1F7F-43B8-98C5-8508DE44F8E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90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90AA2-BB95-454C-90A7-EA2065D24E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7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Monday">
  <p:cSld name="CUSTOM_14"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119" name="Google Shape;119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128" name="Google Shape;128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137" name="Google Shape;137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146" name="Google Shape;146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54" name="Google Shape;154;p3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155" name="Google Shape;155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163" name="Google Shape;163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>
            <a:fillRect/>
          </a:stretch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3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179" name="Google Shape;179;p3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3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196" name="Google Shape;196;p3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197" name="Google Shape;197;p3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198" name="Google Shape;198;p3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" name="Google Shape;207;p3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3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Google Shape;217;p3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9" name="Google Shape;219;p3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0" name="Google Shape;220;p3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grpSp>
        <p:nvGrpSpPr>
          <p:cNvPr id="222" name="Google Shape;222;p3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23" name="Google Shape;223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6" name="Google Shape;226;p3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27" name="Google Shape;227;p3">
            <a:hlinkClick r:id="rId3" action="ppaction://hlinksldjump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>
            <a:hlinkClick r:id="rId4" action="ppaction://hlinksldjump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>
            <a:hlinkClick r:id="rId5" action="ppaction://hlinksldjump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>
            <a:hlinkClick r:id="rId4" action="ppaction://hlinksldjump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">
            <a:hlinkClick r:id="rId6" action="ppaction://hlinksldjump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">
            <a:hlinkClick r:id="rId4" action="ppaction://hlinksldjump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uesday">
  <p:cSld name="CUSTOM_14_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4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35" name="Google Shape;235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8" name="Google Shape;238;p4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39" name="Google Shape;239;p4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4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42" name="Google Shape;242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5" name="Google Shape;245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0" name="Google Shape;250;p4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251" name="Google Shape;251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4" name="Google Shape;254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8" name="Google Shape;258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9" name="Google Shape;259;p4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260" name="Google Shape;260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3" name="Google Shape;263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7" name="Google Shape;267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269" name="Google Shape;269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2" name="Google Shape;272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77" name="Google Shape;277;p4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>
            <a:fillRect/>
          </a:stretch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4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283" name="Google Shape;283;p4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4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00" name="Google Shape;300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3" name="Google Shape;303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7" name="Google Shape;307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08" name="Google Shape;308;p4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309" name="Google Shape;309;p4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310" name="Google Shape;310;p4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311" name="Google Shape;311;p4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" name="Google Shape;320;p4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4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Google Shape;330;p4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1" name="Google Shape;331;p4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2" name="Google Shape;332;p4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3" name="Google Shape;333;p4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4" name="Google Shape;334;p4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5" name="Google Shape;335;p4">
            <a:hlinkClick r:id="rId3" action="ppaction://hlinksldjump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">
            <a:hlinkClick r:id="rId4" action="ppaction://hlinksldjump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">
            <a:hlinkClick r:id="rId5" action="ppaction://hlinksldjump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">
            <a:hlinkClick r:id="rId4" action="ppaction://hlinksldjump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">
            <a:hlinkClick r:id="rId6" action="ppaction://hlinksldjump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">
            <a:hlinkClick r:id="rId4" action="ppaction://hlinksldjump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Wednesday">
  <p:cSld name="CUSTOM_14_1_1">
    <p:bg>
      <p:bgPr>
        <a:solidFill>
          <a:schemeClr val="accent3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5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343" name="Google Shape;343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6" name="Google Shape;346;p5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47" name="Google Shape;347;p5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48" name="Google Shape;348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1" name="Google Shape;351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5" name="Google Shape;355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56" name="Google Shape;356;p5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5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359" name="Google Shape;359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2" name="Google Shape;362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6" name="Google Shape;366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67" name="Google Shape;367;p5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68" name="Google Shape;368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1" name="Google Shape;371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5" name="Google Shape;375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76" name="Google Shape;376;p5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377" name="Google Shape;377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0" name="Google Shape;380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4" name="Google Shape;384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85" name="Google Shape;385;p5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>
            <a:fillRect/>
          </a:stretch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5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391" name="Google Shape;391;p5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5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08" name="Google Shape;408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1" name="Google Shape;411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5" name="Google Shape;415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16" name="Google Shape;416;p5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417" name="Google Shape;417;p5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418" name="Google Shape;418;p5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419" name="Google Shape;419;p5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5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5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8" name="Google Shape;438;p5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39" name="Google Shape;439;p5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0" name="Google Shape;440;p5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1" name="Google Shape;441;p5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3" name="Google Shape;443;p5">
            <a:hlinkClick r:id="rId3" action="ppaction://hlinksldjump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">
            <a:hlinkClick r:id="rId4" action="ppaction://hlinksldjump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">
            <a:hlinkClick r:id="rId5" action="ppaction://hlinksldjump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">
            <a:hlinkClick r:id="rId4" action="ppaction://hlinksldjump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">
            <a:hlinkClick r:id="rId6" action="ppaction://hlinksldjump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">
            <a:hlinkClick r:id="rId4" action="ppaction://hlinksldjump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hursday">
  <p:cSld name="CUSTOM_14_1_1_1">
    <p:bg>
      <p:bgPr>
        <a:solidFill>
          <a:schemeClr val="accent4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6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451" name="Google Shape;451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4" name="Google Shape;454;p6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55" name="Google Shape;455;p6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56" name="Google Shape;456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9" name="Google Shape;459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3" name="Google Shape;463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64" name="Google Shape;464;p6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65" name="Google Shape;465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8" name="Google Shape;468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2" name="Google Shape;472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73" name="Google Shape;473;p6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6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476" name="Google Shape;476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9" name="Google Shape;479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3" name="Google Shape;483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84" name="Google Shape;484;p6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485" name="Google Shape;485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8" name="Google Shape;488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2" name="Google Shape;492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93" name="Google Shape;493;p6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>
            <a:fillRect/>
          </a:stretch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6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499" name="Google Shape;499;p6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6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16" name="Google Shape;516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9" name="Google Shape;519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3" name="Google Shape;523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24" name="Google Shape;524;p6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525" name="Google Shape;525;p6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526" name="Google Shape;526;p6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527" name="Google Shape;527;p6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6" name="Google Shape;536;p6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5" name="Google Shape;545;p6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Google Shape;546;p6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0" name="Google Shape;550;p6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1" name="Google Shape;551;p6">
            <a:hlinkClick r:id="rId3" action="ppaction://hlinksldjump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">
            <a:hlinkClick r:id="rId4" action="ppaction://hlinksldjump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">
            <a:hlinkClick r:id="rId5" action="ppaction://hlinksldjump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">
            <a:hlinkClick r:id="rId4" action="ppaction://hlinksldjump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">
            <a:hlinkClick r:id="rId6" action="ppaction://hlinksldjump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">
            <a:hlinkClick r:id="rId4" action="ppaction://hlinksldjump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Friday">
  <p:cSld name="CUSTOM_14_1_1_1_1">
    <p:bg>
      <p:bgPr>
        <a:solidFill>
          <a:schemeClr val="accent5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7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559" name="Google Shape;559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2" name="Google Shape;562;p7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3" name="Google Shape;563;p7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564" name="Google Shape;564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7" name="Google Shape;567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1" name="Google Shape;571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72" name="Google Shape;572;p7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573" name="Google Shape;573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6" name="Google Shape;576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0" name="Google Shape;580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81" name="Google Shape;581;p7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82" name="Google Shape;582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5" name="Google Shape;585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9" name="Google Shape;589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90" name="Google Shape;590;p7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7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593" name="Google Shape;593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6" name="Google Shape;596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0" name="Google Shape;600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01" name="Google Shape;601;p7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7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>
            <a:fillRect/>
          </a:stretch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6" name="Google Shape;606;p7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607" name="Google Shape;607;p7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7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24" name="Google Shape;624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7" name="Google Shape;627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1" name="Google Shape;631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32" name="Google Shape;632;p7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633" name="Google Shape;633;p7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634" name="Google Shape;634;p7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635" name="Google Shape;635;p7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4" name="Google Shape;644;p7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3" name="Google Shape;653;p7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4" name="Google Shape;654;p7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5" name="Google Shape;655;p7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6" name="Google Shape;656;p7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7" name="Google Shape;657;p7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8" name="Google Shape;658;p7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9" name="Google Shape;659;p7">
            <a:hlinkClick r:id="rId3" action="ppaction://hlinksldjump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">
            <a:hlinkClick r:id="rId4" action="ppaction://hlinksldjump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">
            <a:hlinkClick r:id="rId5" action="ppaction://hlinksldjump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">
            <a:hlinkClick r:id="rId4" action="ppaction://hlinksldjump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">
            <a:hlinkClick r:id="rId6" action="ppaction://hlinksldjump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">
            <a:hlinkClick r:id="rId4" action="ppaction://hlinksldjump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Notes">
  <p:cSld name="CUSTOM_14_1_1_1_1_1">
    <p:bg>
      <p:bgPr>
        <a:solidFill>
          <a:schemeClr val="accent6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8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667" name="Google Shape;667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0" name="Google Shape;670;p8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71" name="Google Shape;671;p8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72" name="Google Shape;672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5" name="Google Shape;675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9" name="Google Shape;679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0" name="Google Shape;680;p8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681" name="Google Shape;681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4" name="Google Shape;684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8" name="Google Shape;688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9" name="Google Shape;689;p8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690" name="Google Shape;690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3" name="Google Shape;693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7" name="Google Shape;697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98" name="Google Shape;698;p8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699" name="Google Shape;699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2" name="Google Shape;702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6" name="Google Shape;706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07" name="Google Shape;707;p8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8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8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8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8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8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8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>
            <a:fillRect/>
          </a:stretch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4" name="Google Shape;714;p8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715" name="Google Shape;715;p8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8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732" name="Google Shape;732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5" name="Google Shape;735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9" name="Google Shape;739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40" name="Google Shape;740;p8"/>
          <p:cNvSpPr txBox="1">
            <a:spLocks noGrp="1"/>
          </p:cNvSpPr>
          <p:nvPr>
            <p:ph type="body" idx="1"/>
          </p:nvPr>
        </p:nvSpPr>
        <p:spPr>
          <a:xfrm>
            <a:off x="1249950" y="1968350"/>
            <a:ext cx="80244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741" name="Google Shape;741;p8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742" name="Google Shape;742;p8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43" name="Google Shape;743;p8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8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8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2" name="Google Shape;752;p8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p8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2" name="Google Shape;762;p8">
            <a:hlinkClick r:id="rId3" action="ppaction://hlinksldjump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">
            <a:hlinkClick r:id="rId4" action="ppaction://hlinksldjump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">
            <a:hlinkClick r:id="rId5" action="ppaction://hlinksldjump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">
            <a:hlinkClick r:id="rId4" action="ppaction://hlinksldjump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">
            <a:hlinkClick r:id="rId6" action="ppaction://hlinksldjump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">
            <a:hlinkClick r:id="rId4" action="ppaction://hlinksldjump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Mania">
  <p:cSld name="CUSTOM_13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70" name="Google Shape;770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1" name="Google Shape;771;p9">
              <a:hlinkClick r:id="rId2"/>
            </p:cNvPr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2" name="Google Shape;772;p9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-GB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-GB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-GB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/>
                </a:rPr>
                <a:t>FAQ</a:t>
              </a:r>
              <a:r>
                <a:rPr lang="en-GB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 panose="020B0604020202090204"/>
                <a:buNone/>
              </a:pPr>
              <a:r>
                <a:rPr lang="en-GB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773" name="Google Shape;773;p9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774" name="Google Shape;774;p9">
              <a:hlinkClick r:id="rId5"/>
            </p:cNvPr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5" name="Google Shape;775;p9">
              <a:hlinkClick r:id="rId7"/>
            </p:cNvPr>
            <p:cNvPicPr preferRelativeResize="0"/>
            <p:nvPr/>
          </p:nvPicPr>
          <p:blipFill>
            <a:blip r:embed="rId8"/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6" name="Google Shape;776;p9">
              <a:hlinkClick r:id="rId9"/>
            </p:cNvPr>
            <p:cNvPicPr preferRelativeResize="0"/>
            <p:nvPr/>
          </p:nvPicPr>
          <p:blipFill>
            <a:blip r:embed="rId10"/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7" name="Google Shape;777;p9">
              <a:hlinkClick r:id="rId11"/>
            </p:cNvPr>
            <p:cNvPicPr preferRelativeResize="0"/>
            <p:nvPr/>
          </p:nvPicPr>
          <p:blipFill>
            <a:blip r:embed="rId12"/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8" name="Google Shape;778;p9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81EC-350E-4417-B9DA-17D18D660F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415650" y="555375"/>
            <a:ext cx="94902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50" y="1509658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Char char="●"/>
              <a:defRPr sz="24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215A0CF5-CF41-4732-9A30-6AE074456E24}" type="slidenum">
              <a:rPr lang="en-US" kern="1200" smtClean="0"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68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0574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6000" b="1" kern="1200" smtClean="0">
                <a:solidFill>
                  <a:srgbClr val="CC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HỌC HÔM NAY</a:t>
            </a:r>
            <a:endParaRPr lang="en-US" sz="6000" b="1" kern="1200">
              <a:solidFill>
                <a:srgbClr val="CC33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2"/>
          <p:cNvSpPr txBox="1">
            <a:spLocks noGrp="1"/>
          </p:cNvSpPr>
          <p:nvPr>
            <p:ph type="body" idx="1"/>
          </p:nvPr>
        </p:nvSpPr>
        <p:spPr>
          <a:xfrm>
            <a:off x="3259455" y="1774825"/>
            <a:ext cx="3926205" cy="5632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800">
                <a:latin typeface="Times New Roman "/>
                <a:cs typeface="Times New Roman Regular" panose="02020503050405090304" charset="0"/>
              </a:rPr>
              <a:t>Toán </a:t>
            </a:r>
          </a:p>
        </p:txBody>
      </p:sp>
      <p:sp>
        <p:nvSpPr>
          <p:cNvPr id="858" name="Google Shape;858;p12">
            <a:hlinkClick r:id="" action="ppaction://hlinkshowjump?jump=previousslide"/>
          </p:cNvPr>
          <p:cNvSpPr/>
          <p:nvPr/>
        </p:nvSpPr>
        <p:spPr>
          <a:xfrm rot="10800000" flipH="1">
            <a:off x="7472059" y="1390880"/>
            <a:ext cx="613028" cy="384241"/>
          </a:xfrm>
          <a:custGeom>
            <a:avLst/>
            <a:gdLst/>
            <a:ahLst/>
            <a:cxnLst/>
            <a:rect l="l" t="t" r="r" b="b"/>
            <a:pathLst>
              <a:path w="1900861" h="1191445" extrusionOk="0">
                <a:moveTo>
                  <a:pt x="640914" y="4905"/>
                </a:moveTo>
                <a:cubicBezTo>
                  <a:pt x="514181" y="56240"/>
                  <a:pt x="-24031" y="447667"/>
                  <a:pt x="834" y="644985"/>
                </a:cubicBezTo>
                <a:cubicBezTo>
                  <a:pt x="25699" y="842303"/>
                  <a:pt x="648132" y="1153519"/>
                  <a:pt x="790105" y="1188812"/>
                </a:cubicBezTo>
                <a:cubicBezTo>
                  <a:pt x="932078" y="1224105"/>
                  <a:pt x="685832" y="893638"/>
                  <a:pt x="852670" y="856741"/>
                </a:cubicBezTo>
                <a:cubicBezTo>
                  <a:pt x="1019508" y="819844"/>
                  <a:pt x="1638733" y="1097372"/>
                  <a:pt x="1791133" y="967431"/>
                </a:cubicBezTo>
                <a:cubicBezTo>
                  <a:pt x="1943533" y="837490"/>
                  <a:pt x="1938721" y="182170"/>
                  <a:pt x="1767070" y="77094"/>
                </a:cubicBezTo>
                <a:cubicBezTo>
                  <a:pt x="1595420" y="-27982"/>
                  <a:pt x="944110" y="352216"/>
                  <a:pt x="761230" y="336976"/>
                </a:cubicBezTo>
                <a:cubicBezTo>
                  <a:pt x="578350" y="321736"/>
                  <a:pt x="767647" y="-46430"/>
                  <a:pt x="640914" y="4905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 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12">
            <a:hlinkClick r:id="" action="ppaction://hlinkshowjump?jump=nextslide"/>
          </p:cNvPr>
          <p:cNvSpPr/>
          <p:nvPr/>
        </p:nvSpPr>
        <p:spPr>
          <a:xfrm rot="10800000">
            <a:off x="8220609" y="1390880"/>
            <a:ext cx="613028" cy="384241"/>
          </a:xfrm>
          <a:custGeom>
            <a:avLst/>
            <a:gdLst/>
            <a:ahLst/>
            <a:cxnLst/>
            <a:rect l="l" t="t" r="r" b="b"/>
            <a:pathLst>
              <a:path w="1900861" h="1191445" extrusionOk="0">
                <a:moveTo>
                  <a:pt x="640914" y="4905"/>
                </a:moveTo>
                <a:cubicBezTo>
                  <a:pt x="514181" y="56240"/>
                  <a:pt x="-24031" y="447667"/>
                  <a:pt x="834" y="644985"/>
                </a:cubicBezTo>
                <a:cubicBezTo>
                  <a:pt x="25699" y="842303"/>
                  <a:pt x="648132" y="1153519"/>
                  <a:pt x="790105" y="1188812"/>
                </a:cubicBezTo>
                <a:cubicBezTo>
                  <a:pt x="932078" y="1224105"/>
                  <a:pt x="685832" y="893638"/>
                  <a:pt x="852670" y="856741"/>
                </a:cubicBezTo>
                <a:cubicBezTo>
                  <a:pt x="1019508" y="819844"/>
                  <a:pt x="1638733" y="1097372"/>
                  <a:pt x="1791133" y="967431"/>
                </a:cubicBezTo>
                <a:cubicBezTo>
                  <a:pt x="1943533" y="837490"/>
                  <a:pt x="1938721" y="182170"/>
                  <a:pt x="1767070" y="77094"/>
                </a:cubicBezTo>
                <a:cubicBezTo>
                  <a:pt x="1595420" y="-27982"/>
                  <a:pt x="944110" y="352216"/>
                  <a:pt x="761230" y="336976"/>
                </a:cubicBezTo>
                <a:cubicBezTo>
                  <a:pt x="578350" y="321736"/>
                  <a:pt x="767647" y="-46430"/>
                  <a:pt x="640914" y="4905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 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12">
            <a:hlinkClick r:id="rId3" action="ppaction://hlinksldjump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 "/>
            </a:endParaRPr>
          </a:p>
        </p:txBody>
      </p:sp>
      <p:sp>
        <p:nvSpPr>
          <p:cNvPr id="861" name="Google Shape;861;p12">
            <a:hlinkClick r:id="rId4" action="ppaction://hlinksldjump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 "/>
            </a:endParaRPr>
          </a:p>
        </p:txBody>
      </p:sp>
      <p:sp>
        <p:nvSpPr>
          <p:cNvPr id="862" name="Google Shape;862;p12">
            <a:hlinkClick r:id="rId5" action="ppaction://hlinksldjump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 "/>
            </a:endParaRPr>
          </a:p>
        </p:txBody>
      </p:sp>
      <p:sp>
        <p:nvSpPr>
          <p:cNvPr id="863" name="Google Shape;863;p12">
            <a:hlinkClick r:id="rId4" action="ppaction://hlinksldjump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 "/>
            </a:endParaRPr>
          </a:p>
        </p:txBody>
      </p:sp>
      <p:sp>
        <p:nvSpPr>
          <p:cNvPr id="864" name="Google Shape;864;p12">
            <a:hlinkClick r:id="rId6" action="ppaction://hlinksldjump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 "/>
            </a:endParaRPr>
          </a:p>
        </p:txBody>
      </p:sp>
      <p:sp>
        <p:nvSpPr>
          <p:cNvPr id="865" name="Google Shape;865;p12">
            <a:hlinkClick r:id="rId4" action="ppaction://hlinksldjump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 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215390" y="1485900"/>
            <a:ext cx="68694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dirty="0">
                <a:solidFill>
                  <a:schemeClr val="tx1"/>
                </a:solidFill>
                <a:latin typeface="Times New Roman "/>
                <a:sym typeface="+mn-ea"/>
              </a:rPr>
              <a:t>Thứ Sáu ngày 22  tháng 10 năm 2021 </a:t>
            </a:r>
            <a:endParaRPr lang="vi-VN" altLang="en-US" sz="2800" dirty="0">
              <a:solidFill>
                <a:schemeClr val="tx1"/>
              </a:solidFill>
              <a:latin typeface="Times New Roman "/>
            </a:endParaRPr>
          </a:p>
          <a:p>
            <a:endParaRPr lang="vi-VN" altLang="en-US" sz="2800" dirty="0">
              <a:solidFill>
                <a:schemeClr val="tx1"/>
              </a:solidFill>
              <a:latin typeface="Times New Roman 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834640" y="2207260"/>
            <a:ext cx="27832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kern="1200" dirty="0">
                <a:solidFill>
                  <a:schemeClr val="bg1">
                    <a:lumMod val="75000"/>
                  </a:schemeClr>
                </a:solidFill>
                <a:latin typeface="Times New Roman "/>
                <a:ea typeface="Arial" panose="020B0604020202090204" pitchFamily="34" charset="0"/>
                <a:cs typeface="Times New Roman Bold" panose="02020503050405090304" charset="0"/>
                <a:sym typeface="+mn-ea"/>
              </a:rPr>
              <a:t>Bảng chia 7     </a:t>
            </a:r>
            <a:endParaRPr kumimoji="0" lang="vi-VN" altLang="en-US" sz="2800" b="1" kern="1200" cap="none" spc="0" normalizeH="0" baseline="0" noProof="1">
              <a:solidFill>
                <a:schemeClr val="bg1">
                  <a:lumMod val="75000"/>
                </a:schemeClr>
              </a:solidFill>
              <a:latin typeface="Times New Roman "/>
              <a:ea typeface="Arial" panose="020B0604020202090204" pitchFamily="34" charset="0"/>
              <a:cs typeface="Times New Roman Bold" panose="02020503050405090304" charset="0"/>
              <a:sym typeface="+mn-ea"/>
            </a:endParaRPr>
          </a:p>
          <a:p>
            <a:endParaRPr kumimoji="0" lang="vi-VN" altLang="en-US" sz="2800" b="1" kern="1200" cap="none" spc="0" normalizeH="0" baseline="0" noProof="1">
              <a:solidFill>
                <a:schemeClr val="bg1">
                  <a:lumMod val="75000"/>
                </a:schemeClr>
              </a:solidFill>
              <a:latin typeface="Times New Roman "/>
              <a:ea typeface="Arial" panose="020B0604020202090204" pitchFamily="34" charset="0"/>
              <a:cs typeface="Times New Roman Bold" panose="02020503050405090304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2">
            <a:hlinkClick r:id="" action="ppaction://hlinkshowjump?jump=previousslide"/>
          </p:cNvPr>
          <p:cNvSpPr/>
          <p:nvPr/>
        </p:nvSpPr>
        <p:spPr>
          <a:xfrm rot="10800000" flipH="1">
            <a:off x="7472059" y="1390880"/>
            <a:ext cx="613028" cy="384241"/>
          </a:xfrm>
          <a:custGeom>
            <a:avLst/>
            <a:gdLst/>
            <a:ahLst/>
            <a:cxnLst/>
            <a:rect l="l" t="t" r="r" b="b"/>
            <a:pathLst>
              <a:path w="1900861" h="1191445" extrusionOk="0">
                <a:moveTo>
                  <a:pt x="640914" y="4905"/>
                </a:moveTo>
                <a:cubicBezTo>
                  <a:pt x="514181" y="56240"/>
                  <a:pt x="-24031" y="447667"/>
                  <a:pt x="834" y="644985"/>
                </a:cubicBezTo>
                <a:cubicBezTo>
                  <a:pt x="25699" y="842303"/>
                  <a:pt x="648132" y="1153519"/>
                  <a:pt x="790105" y="1188812"/>
                </a:cubicBezTo>
                <a:cubicBezTo>
                  <a:pt x="932078" y="1224105"/>
                  <a:pt x="685832" y="893638"/>
                  <a:pt x="852670" y="856741"/>
                </a:cubicBezTo>
                <a:cubicBezTo>
                  <a:pt x="1019508" y="819844"/>
                  <a:pt x="1638733" y="1097372"/>
                  <a:pt x="1791133" y="967431"/>
                </a:cubicBezTo>
                <a:cubicBezTo>
                  <a:pt x="1943533" y="837490"/>
                  <a:pt x="1938721" y="182170"/>
                  <a:pt x="1767070" y="77094"/>
                </a:cubicBezTo>
                <a:cubicBezTo>
                  <a:pt x="1595420" y="-27982"/>
                  <a:pt x="944110" y="352216"/>
                  <a:pt x="761230" y="336976"/>
                </a:cubicBezTo>
                <a:cubicBezTo>
                  <a:pt x="578350" y="321736"/>
                  <a:pt x="767647" y="-46430"/>
                  <a:pt x="640914" y="4905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12">
            <a:hlinkClick r:id="" action="ppaction://hlinkshowjump?jump=nextslide"/>
          </p:cNvPr>
          <p:cNvSpPr/>
          <p:nvPr/>
        </p:nvSpPr>
        <p:spPr>
          <a:xfrm rot="10800000">
            <a:off x="8220609" y="1390880"/>
            <a:ext cx="613028" cy="384241"/>
          </a:xfrm>
          <a:custGeom>
            <a:avLst/>
            <a:gdLst/>
            <a:ahLst/>
            <a:cxnLst/>
            <a:rect l="l" t="t" r="r" b="b"/>
            <a:pathLst>
              <a:path w="1900861" h="1191445" extrusionOk="0">
                <a:moveTo>
                  <a:pt x="640914" y="4905"/>
                </a:moveTo>
                <a:cubicBezTo>
                  <a:pt x="514181" y="56240"/>
                  <a:pt x="-24031" y="447667"/>
                  <a:pt x="834" y="644985"/>
                </a:cubicBezTo>
                <a:cubicBezTo>
                  <a:pt x="25699" y="842303"/>
                  <a:pt x="648132" y="1153519"/>
                  <a:pt x="790105" y="1188812"/>
                </a:cubicBezTo>
                <a:cubicBezTo>
                  <a:pt x="932078" y="1224105"/>
                  <a:pt x="685832" y="893638"/>
                  <a:pt x="852670" y="856741"/>
                </a:cubicBezTo>
                <a:cubicBezTo>
                  <a:pt x="1019508" y="819844"/>
                  <a:pt x="1638733" y="1097372"/>
                  <a:pt x="1791133" y="967431"/>
                </a:cubicBezTo>
                <a:cubicBezTo>
                  <a:pt x="1943533" y="837490"/>
                  <a:pt x="1938721" y="182170"/>
                  <a:pt x="1767070" y="77094"/>
                </a:cubicBezTo>
                <a:cubicBezTo>
                  <a:pt x="1595420" y="-27982"/>
                  <a:pt x="944110" y="352216"/>
                  <a:pt x="761230" y="336976"/>
                </a:cubicBezTo>
                <a:cubicBezTo>
                  <a:pt x="578350" y="321736"/>
                  <a:pt x="767647" y="-46430"/>
                  <a:pt x="640914" y="4905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12">
            <a:hlinkClick r:id="rId3" action="ppaction://hlinksldjump"/>
          </p:cNvPr>
          <p:cNvSpPr/>
          <p:nvPr/>
        </p:nvSpPr>
        <p:spPr>
          <a:xfrm>
            <a:off x="9426720" y="142084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2">
            <a:hlinkClick r:id="rId3" action="ppaction://hlinksldjump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2">
            <a:hlinkClick r:id="rId4" action="ppaction://hlinksldjump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2">
            <a:hlinkClick r:id="rId5" action="ppaction://hlinksldjump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2">
            <a:hlinkClick r:id="rId6" action="ppaction://hlinksldjump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2">
            <a:hlinkClick r:id="rId3" action="ppaction://hlinksldjump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5374640" y="2654935"/>
            <a:ext cx="4296410" cy="922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90204"/>
              </a:rPr>
              <a:t>7  x  2  =  14</a:t>
            </a:r>
          </a:p>
        </p:txBody>
      </p:sp>
      <p:grpSp>
        <p:nvGrpSpPr>
          <p:cNvPr id="4" name="Group 23"/>
          <p:cNvGrpSpPr/>
          <p:nvPr/>
        </p:nvGrpSpPr>
        <p:grpSpPr bwMode="auto">
          <a:xfrm rot="5396364">
            <a:off x="2767330" y="2224405"/>
            <a:ext cx="942340" cy="4271010"/>
            <a:chOff x="1488" y="384"/>
            <a:chExt cx="768" cy="3360"/>
          </a:xfrm>
        </p:grpSpPr>
        <p:grpSp>
          <p:nvGrpSpPr>
            <p:cNvPr id="7184" name="Group 11"/>
            <p:cNvGrpSpPr/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7186" name="Rectangle 12"/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7187" name="Oval 13"/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7188" name="Oval 14"/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7189" name="Oval 15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7190" name="Oval 16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7191" name="Oval 17"/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7192" name="Oval 18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</p:grpSp>
        <p:sp>
          <p:nvSpPr>
            <p:cNvPr id="7185" name="Oval 22"/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sz="2000">
                <a:latin typeface="Arial" panose="020B0604020202090204" pitchFamily="34" charset="0"/>
              </a:endParaRPr>
            </a:p>
          </p:txBody>
        </p:sp>
      </p:grp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5630545" y="3886200"/>
            <a:ext cx="4295775" cy="922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90204"/>
              </a:rPr>
              <a:t>14  :  7  =  2</a:t>
            </a:r>
          </a:p>
        </p:txBody>
      </p:sp>
      <p:grpSp>
        <p:nvGrpSpPr>
          <p:cNvPr id="5" name="Group 36"/>
          <p:cNvGrpSpPr/>
          <p:nvPr/>
        </p:nvGrpSpPr>
        <p:grpSpPr bwMode="auto">
          <a:xfrm rot="5396364">
            <a:off x="2767330" y="875030"/>
            <a:ext cx="942340" cy="4271010"/>
            <a:chOff x="1488" y="384"/>
            <a:chExt cx="768" cy="3360"/>
          </a:xfrm>
        </p:grpSpPr>
        <p:grpSp>
          <p:nvGrpSpPr>
            <p:cNvPr id="7175" name="Group 37"/>
            <p:cNvGrpSpPr/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7177" name="Rectangle 38"/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7178" name="Oval 39"/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7179" name="Oval 40"/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7180" name="Oval 41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7181" name="Oval 42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7182" name="Oval 43"/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7183" name="Oval 44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</p:grpSp>
        <p:sp>
          <p:nvSpPr>
            <p:cNvPr id="7176" name="Oval 45"/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sz="2000">
                <a:latin typeface="Arial" panose="020B060402020209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0" grpId="0" bldLvl="0" animBg="1" autoUpdateAnimBg="0"/>
      <p:bldP spid="76825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 rot="5396364">
            <a:off x="2861945" y="1221740"/>
            <a:ext cx="906145" cy="4300220"/>
            <a:chOff x="1488" y="384"/>
            <a:chExt cx="768" cy="3360"/>
          </a:xfrm>
        </p:grpSpPr>
        <p:grpSp>
          <p:nvGrpSpPr>
            <p:cNvPr id="8218" name="Group 4"/>
            <p:cNvGrpSpPr/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8220" name="Rectangle 5"/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21" name="Oval 6"/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22" name="Oval 7"/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23" name="Oval 8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24" name="Oval 9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25" name="Oval 10"/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26" name="Oval 11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</p:grpSp>
        <p:sp>
          <p:nvSpPr>
            <p:cNvPr id="8219" name="Oval 12"/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sz="2000">
                <a:latin typeface="Arial" panose="020B0604020202090204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 bwMode="auto">
          <a:xfrm rot="5396364">
            <a:off x="2861945" y="2221865"/>
            <a:ext cx="906145" cy="4300220"/>
            <a:chOff x="1488" y="384"/>
            <a:chExt cx="768" cy="3360"/>
          </a:xfrm>
        </p:grpSpPr>
        <p:grpSp>
          <p:nvGrpSpPr>
            <p:cNvPr id="8209" name="Group 25"/>
            <p:cNvGrpSpPr/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8211" name="Rectangle 26"/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12" name="Oval 27"/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13" name="Oval 28"/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14" name="Oval 29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15" name="Oval 30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16" name="Oval 31"/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17" name="Oval 32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</p:grpSp>
        <p:sp>
          <p:nvSpPr>
            <p:cNvPr id="8210" name="Oval 33"/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sz="2000">
                <a:latin typeface="Arial" panose="020B0604020202090204" pitchFamily="34" charset="0"/>
              </a:endParaRPr>
            </a:p>
          </p:txBody>
        </p:sp>
      </p:grpSp>
      <p:grpSp>
        <p:nvGrpSpPr>
          <p:cNvPr id="6" name="Group 34"/>
          <p:cNvGrpSpPr/>
          <p:nvPr/>
        </p:nvGrpSpPr>
        <p:grpSpPr bwMode="auto">
          <a:xfrm rot="5396364">
            <a:off x="2861945" y="240665"/>
            <a:ext cx="906145" cy="4300220"/>
            <a:chOff x="1488" y="384"/>
            <a:chExt cx="768" cy="3360"/>
          </a:xfrm>
        </p:grpSpPr>
        <p:grpSp>
          <p:nvGrpSpPr>
            <p:cNvPr id="8200" name="Group 35"/>
            <p:cNvGrpSpPr/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8202" name="Rectangle 36"/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03" name="Oval 37"/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04" name="Oval 38"/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05" name="Oval 39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06" name="Oval 40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07" name="Oval 41"/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  <p:sp>
            <p:nvSpPr>
              <p:cNvPr id="8208" name="Oval 42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 sz="2000">
                  <a:latin typeface="Arial" panose="020B0604020202090204" pitchFamily="34" charset="0"/>
                </a:endParaRPr>
              </a:p>
            </p:txBody>
          </p:sp>
        </p:grpSp>
        <p:sp>
          <p:nvSpPr>
            <p:cNvPr id="8201" name="Oval 43"/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sz="2000">
                <a:latin typeface="Arial" panose="020B0604020202090204" pitchFamily="34" charset="0"/>
              </a:endParaRPr>
            </a:p>
          </p:txBody>
        </p:sp>
      </p:grp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5465445" y="1994535"/>
            <a:ext cx="4292600" cy="922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90204"/>
              </a:rPr>
              <a:t>7  x  3  =  21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5512435" y="2967990"/>
            <a:ext cx="4198620" cy="922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90204"/>
              </a:rPr>
              <a:t>21  :  7  = 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ldLvl="0" animBg="1" autoUpdateAnimBg="0"/>
      <p:bldP spid="77837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652270" y="4053205"/>
            <a:ext cx="163004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Times New Roman Bold" panose="02020503050405090304" charset="0"/>
                <a:cs typeface="Times New Roman Bold" panose="02020503050405090304" charset="0"/>
              </a:rPr>
              <a:t>7 x 3 = 21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1652270" y="4574858"/>
            <a:ext cx="157035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Times New Roman Bold" panose="02020503050405090304" charset="0"/>
                <a:cs typeface="Times New Roman Bold" panose="02020503050405090304" charset="0"/>
              </a:rPr>
              <a:t>21 : 7 = 3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4996815" y="1487805"/>
            <a:ext cx="23622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Times New Roman Bold" panose="02020503050405090304" charset="0"/>
                <a:cs typeface="Times New Roman Bold" panose="02020503050405090304" charset="0"/>
              </a:rPr>
              <a:t>7 x 1 =   7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5034915" y="1886585"/>
            <a:ext cx="23622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Times New Roman Bold" panose="02020503050405090304" charset="0"/>
                <a:cs typeface="Times New Roman Bold" panose="02020503050405090304" charset="0"/>
              </a:rPr>
              <a:t>7 x 2 = 14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5034915" y="2285365"/>
            <a:ext cx="23622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Times New Roman Bold" panose="02020503050405090304" charset="0"/>
                <a:cs typeface="Times New Roman Bold" panose="02020503050405090304" charset="0"/>
              </a:rPr>
              <a:t>7 x 3 = 21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5034915" y="2684145"/>
            <a:ext cx="22860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Times New Roman Bold" panose="02020503050405090304" charset="0"/>
                <a:cs typeface="Times New Roman Bold" panose="02020503050405090304" charset="0"/>
              </a:rPr>
              <a:t>7 x 4 = 28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5034915" y="2994025"/>
            <a:ext cx="22860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Times New Roman Bold" panose="02020503050405090304" charset="0"/>
                <a:cs typeface="Times New Roman Bold" panose="02020503050405090304" charset="0"/>
              </a:rPr>
              <a:t>7 x 5 = 35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5034915" y="3392805"/>
            <a:ext cx="22860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Times New Roman Bold" panose="02020503050405090304" charset="0"/>
                <a:cs typeface="Times New Roman Bold" panose="02020503050405090304" charset="0"/>
              </a:rPr>
              <a:t>7 x 6 = 42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5034915" y="3773805"/>
            <a:ext cx="22860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Times New Roman Bold" panose="02020503050405090304" charset="0"/>
                <a:cs typeface="Times New Roman Bold" panose="02020503050405090304" charset="0"/>
              </a:rPr>
              <a:t>7 x 7 = 49</a:t>
            </a: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5034915" y="4114800"/>
            <a:ext cx="22860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Times New Roman Bold" panose="02020503050405090304" charset="0"/>
                <a:cs typeface="Times New Roman Bold" panose="02020503050405090304" charset="0"/>
              </a:rPr>
              <a:t>7 x 8 = 56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5073015" y="4453255"/>
            <a:ext cx="22860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Times New Roman Bold" panose="02020503050405090304" charset="0"/>
                <a:cs typeface="Times New Roman Bold" panose="02020503050405090304" charset="0"/>
              </a:rPr>
              <a:t>7 x 9 = 63</a:t>
            </a: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5034915" y="4852035"/>
            <a:ext cx="25146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Times New Roman Bold" panose="02020503050405090304" charset="0"/>
                <a:cs typeface="Times New Roman Bold" panose="02020503050405090304" charset="0"/>
              </a:rPr>
              <a:t>7 x</a:t>
            </a:r>
            <a:r>
              <a:rPr lang="vi-VN" altLang="en-US" sz="2000" b="1">
                <a:solidFill>
                  <a:schemeClr val="accent2"/>
                </a:solidFill>
                <a:latin typeface="Times New Roman Bold" panose="02020503050405090304" charset="0"/>
                <a:cs typeface="Times New Roman Bold" panose="02020503050405090304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 Bold" panose="02020503050405090304" charset="0"/>
                <a:cs typeface="Times New Roman Bold" panose="02020503050405090304" charset="0"/>
              </a:rPr>
              <a:t>10</a:t>
            </a:r>
            <a:r>
              <a:rPr lang="vi-VN" altLang="en-US" sz="2000" b="1">
                <a:solidFill>
                  <a:schemeClr val="accent2"/>
                </a:solidFill>
                <a:latin typeface="Times New Roman Bold" panose="02020503050405090304" charset="0"/>
                <a:cs typeface="Times New Roman Bold" panose="02020503050405090304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 Bold" panose="02020503050405090304" charset="0"/>
                <a:cs typeface="Times New Roman Bold" panose="02020503050405090304" charset="0"/>
              </a:rPr>
              <a:t>= 70</a:t>
            </a:r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6589395" y="1487805"/>
            <a:ext cx="20574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7 : 7 = 1</a:t>
            </a:r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6589395" y="1886585"/>
            <a:ext cx="22860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14 : 7 = 2</a:t>
            </a:r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6513195" y="2285365"/>
            <a:ext cx="22860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 21 : 7 = 3</a:t>
            </a:r>
          </a:p>
        </p:txBody>
      </p:sp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6589395" y="2648585"/>
            <a:ext cx="22098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28 : 7 = 4</a:t>
            </a:r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6589395" y="2994025"/>
            <a:ext cx="22098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35 : 7 = 5</a:t>
            </a:r>
          </a:p>
        </p:txBody>
      </p:sp>
      <p:sp>
        <p:nvSpPr>
          <p:cNvPr id="10300" name="Text Box 60"/>
          <p:cNvSpPr txBox="1">
            <a:spLocks noChangeArrowheads="1"/>
          </p:cNvSpPr>
          <p:nvPr/>
        </p:nvSpPr>
        <p:spPr bwMode="auto">
          <a:xfrm>
            <a:off x="6513195" y="3383915"/>
            <a:ext cx="24384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 42 : 7 = 6</a:t>
            </a:r>
          </a:p>
        </p:txBody>
      </p:sp>
      <p:sp>
        <p:nvSpPr>
          <p:cNvPr id="10301" name="Text Box 61"/>
          <p:cNvSpPr txBox="1">
            <a:spLocks noChangeArrowheads="1"/>
          </p:cNvSpPr>
          <p:nvPr/>
        </p:nvSpPr>
        <p:spPr bwMode="auto">
          <a:xfrm>
            <a:off x="6513195" y="3745230"/>
            <a:ext cx="22860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 49 : 7 = 7</a:t>
            </a:r>
          </a:p>
        </p:txBody>
      </p:sp>
      <p:sp>
        <p:nvSpPr>
          <p:cNvPr id="10302" name="Text Box 62"/>
          <p:cNvSpPr txBox="1">
            <a:spLocks noChangeArrowheads="1"/>
          </p:cNvSpPr>
          <p:nvPr/>
        </p:nvSpPr>
        <p:spPr bwMode="auto">
          <a:xfrm>
            <a:off x="6551295" y="4114800"/>
            <a:ext cx="22860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 56 : 7 = 8</a:t>
            </a:r>
          </a:p>
        </p:txBody>
      </p:sp>
      <p:sp>
        <p:nvSpPr>
          <p:cNvPr id="10303" name="Text Box 63"/>
          <p:cNvSpPr txBox="1">
            <a:spLocks noChangeArrowheads="1"/>
          </p:cNvSpPr>
          <p:nvPr/>
        </p:nvSpPr>
        <p:spPr bwMode="auto">
          <a:xfrm>
            <a:off x="6551295" y="4453255"/>
            <a:ext cx="22860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 63 : 7 = 9</a:t>
            </a:r>
          </a:p>
        </p:txBody>
      </p:sp>
      <p:sp>
        <p:nvSpPr>
          <p:cNvPr id="10304" name="Text Box 64"/>
          <p:cNvSpPr txBox="1">
            <a:spLocks noChangeArrowheads="1"/>
          </p:cNvSpPr>
          <p:nvPr/>
        </p:nvSpPr>
        <p:spPr bwMode="auto">
          <a:xfrm>
            <a:off x="6551295" y="4852035"/>
            <a:ext cx="25146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 70 : 7 = 10</a:t>
            </a:r>
          </a:p>
        </p:txBody>
      </p:sp>
      <p:sp>
        <p:nvSpPr>
          <p:cNvPr id="10305" name="Text Box 65"/>
          <p:cNvSpPr txBox="1">
            <a:spLocks noChangeArrowheads="1"/>
          </p:cNvSpPr>
          <p:nvPr/>
        </p:nvSpPr>
        <p:spPr bwMode="auto">
          <a:xfrm>
            <a:off x="1681798" y="5125403"/>
            <a:ext cx="157035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Times New Roman Bold" panose="02020503050405090304" charset="0"/>
                <a:cs typeface="Times New Roman Bold" panose="02020503050405090304" charset="0"/>
              </a:rPr>
              <a:t>21 : 3 = 7</a:t>
            </a:r>
          </a:p>
        </p:txBody>
      </p:sp>
      <p:grpSp>
        <p:nvGrpSpPr>
          <p:cNvPr id="9244" name="Group 75"/>
          <p:cNvGrpSpPr/>
          <p:nvPr/>
        </p:nvGrpSpPr>
        <p:grpSpPr bwMode="auto">
          <a:xfrm>
            <a:off x="1301115" y="1487805"/>
            <a:ext cx="3429000" cy="762000"/>
            <a:chOff x="144" y="624"/>
            <a:chExt cx="2160" cy="480"/>
          </a:xfrm>
        </p:grpSpPr>
        <p:sp>
          <p:nvSpPr>
            <p:cNvPr id="9263" name="Rectangle 67"/>
            <p:cNvSpPr>
              <a:spLocks noChangeArrowheads="1"/>
            </p:cNvSpPr>
            <p:nvPr/>
          </p:nvSpPr>
          <p:spPr bwMode="auto">
            <a:xfrm>
              <a:off x="144" y="624"/>
              <a:ext cx="2160" cy="480"/>
            </a:xfrm>
            <a:prstGeom prst="rect">
              <a:avLst/>
            </a:prstGeom>
            <a:solidFill>
              <a:srgbClr val="CCFF99"/>
            </a:solidFill>
            <a:ln w="50800">
              <a:solidFill>
                <a:srgbClr val="0000FF"/>
              </a:solidFill>
              <a:miter lim="800000"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64" name="Oval 68"/>
            <p:cNvSpPr>
              <a:spLocks noChangeArrowheads="1"/>
            </p:cNvSpPr>
            <p:nvPr/>
          </p:nvSpPr>
          <p:spPr bwMode="auto">
            <a:xfrm>
              <a:off x="204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65" name="Oval 69"/>
            <p:cNvSpPr>
              <a:spLocks noChangeArrowheads="1"/>
            </p:cNvSpPr>
            <p:nvPr/>
          </p:nvSpPr>
          <p:spPr bwMode="auto">
            <a:xfrm>
              <a:off x="480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66" name="Oval 70"/>
            <p:cNvSpPr>
              <a:spLocks noChangeArrowheads="1"/>
            </p:cNvSpPr>
            <p:nvPr/>
          </p:nvSpPr>
          <p:spPr bwMode="auto">
            <a:xfrm>
              <a:off x="792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67" name="Oval 71"/>
            <p:cNvSpPr>
              <a:spLocks noChangeArrowheads="1"/>
            </p:cNvSpPr>
            <p:nvPr/>
          </p:nvSpPr>
          <p:spPr bwMode="auto">
            <a:xfrm>
              <a:off x="1092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68" name="Oval 72"/>
            <p:cNvSpPr>
              <a:spLocks noChangeArrowheads="1"/>
            </p:cNvSpPr>
            <p:nvPr/>
          </p:nvSpPr>
          <p:spPr bwMode="auto">
            <a:xfrm>
              <a:off x="1392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69" name="Oval 73"/>
            <p:cNvSpPr>
              <a:spLocks noChangeArrowheads="1"/>
            </p:cNvSpPr>
            <p:nvPr/>
          </p:nvSpPr>
          <p:spPr bwMode="auto">
            <a:xfrm>
              <a:off x="1680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70" name="Oval 74"/>
            <p:cNvSpPr>
              <a:spLocks noChangeArrowheads="1"/>
            </p:cNvSpPr>
            <p:nvPr/>
          </p:nvSpPr>
          <p:spPr bwMode="auto">
            <a:xfrm>
              <a:off x="1968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</p:grpSp>
      <p:grpSp>
        <p:nvGrpSpPr>
          <p:cNvPr id="9245" name="Group 76"/>
          <p:cNvGrpSpPr/>
          <p:nvPr/>
        </p:nvGrpSpPr>
        <p:grpSpPr bwMode="auto">
          <a:xfrm>
            <a:off x="1301115" y="2364105"/>
            <a:ext cx="3429000" cy="762000"/>
            <a:chOff x="144" y="624"/>
            <a:chExt cx="2160" cy="480"/>
          </a:xfrm>
        </p:grpSpPr>
        <p:sp>
          <p:nvSpPr>
            <p:cNvPr id="9255" name="Rectangle 77"/>
            <p:cNvSpPr>
              <a:spLocks noChangeArrowheads="1"/>
            </p:cNvSpPr>
            <p:nvPr/>
          </p:nvSpPr>
          <p:spPr bwMode="auto">
            <a:xfrm>
              <a:off x="144" y="624"/>
              <a:ext cx="2160" cy="480"/>
            </a:xfrm>
            <a:prstGeom prst="rect">
              <a:avLst/>
            </a:prstGeom>
            <a:solidFill>
              <a:srgbClr val="CCFF99"/>
            </a:solidFill>
            <a:ln w="50800">
              <a:solidFill>
                <a:srgbClr val="0000FF"/>
              </a:solidFill>
              <a:miter lim="800000"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56" name="Oval 78"/>
            <p:cNvSpPr>
              <a:spLocks noChangeArrowheads="1"/>
            </p:cNvSpPr>
            <p:nvPr/>
          </p:nvSpPr>
          <p:spPr bwMode="auto">
            <a:xfrm>
              <a:off x="204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57" name="Oval 79"/>
            <p:cNvSpPr>
              <a:spLocks noChangeArrowheads="1"/>
            </p:cNvSpPr>
            <p:nvPr/>
          </p:nvSpPr>
          <p:spPr bwMode="auto">
            <a:xfrm>
              <a:off x="480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58" name="Oval 80"/>
            <p:cNvSpPr>
              <a:spLocks noChangeArrowheads="1"/>
            </p:cNvSpPr>
            <p:nvPr/>
          </p:nvSpPr>
          <p:spPr bwMode="auto">
            <a:xfrm>
              <a:off x="792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59" name="Oval 81"/>
            <p:cNvSpPr>
              <a:spLocks noChangeArrowheads="1"/>
            </p:cNvSpPr>
            <p:nvPr/>
          </p:nvSpPr>
          <p:spPr bwMode="auto">
            <a:xfrm>
              <a:off x="1092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60" name="Oval 82"/>
            <p:cNvSpPr>
              <a:spLocks noChangeArrowheads="1"/>
            </p:cNvSpPr>
            <p:nvPr/>
          </p:nvSpPr>
          <p:spPr bwMode="auto">
            <a:xfrm>
              <a:off x="1392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61" name="Oval 83"/>
            <p:cNvSpPr>
              <a:spLocks noChangeArrowheads="1"/>
            </p:cNvSpPr>
            <p:nvPr/>
          </p:nvSpPr>
          <p:spPr bwMode="auto">
            <a:xfrm>
              <a:off x="1680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62" name="Oval 84"/>
            <p:cNvSpPr>
              <a:spLocks noChangeArrowheads="1"/>
            </p:cNvSpPr>
            <p:nvPr/>
          </p:nvSpPr>
          <p:spPr bwMode="auto">
            <a:xfrm>
              <a:off x="1968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</p:grpSp>
      <p:grpSp>
        <p:nvGrpSpPr>
          <p:cNvPr id="9246" name="Group 85"/>
          <p:cNvGrpSpPr/>
          <p:nvPr/>
        </p:nvGrpSpPr>
        <p:grpSpPr bwMode="auto">
          <a:xfrm>
            <a:off x="1301115" y="3240405"/>
            <a:ext cx="3429000" cy="762000"/>
            <a:chOff x="144" y="624"/>
            <a:chExt cx="2160" cy="480"/>
          </a:xfrm>
        </p:grpSpPr>
        <p:sp>
          <p:nvSpPr>
            <p:cNvPr id="9247" name="Rectangle 86"/>
            <p:cNvSpPr>
              <a:spLocks noChangeArrowheads="1"/>
            </p:cNvSpPr>
            <p:nvPr/>
          </p:nvSpPr>
          <p:spPr bwMode="auto">
            <a:xfrm>
              <a:off x="144" y="624"/>
              <a:ext cx="2160" cy="480"/>
            </a:xfrm>
            <a:prstGeom prst="rect">
              <a:avLst/>
            </a:prstGeom>
            <a:solidFill>
              <a:srgbClr val="CCFF99"/>
            </a:solidFill>
            <a:ln w="50800">
              <a:solidFill>
                <a:srgbClr val="0000FF"/>
              </a:solidFill>
              <a:miter lim="800000"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48" name="Oval 87"/>
            <p:cNvSpPr>
              <a:spLocks noChangeArrowheads="1"/>
            </p:cNvSpPr>
            <p:nvPr/>
          </p:nvSpPr>
          <p:spPr bwMode="auto">
            <a:xfrm>
              <a:off x="204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49" name="Oval 88"/>
            <p:cNvSpPr>
              <a:spLocks noChangeArrowheads="1"/>
            </p:cNvSpPr>
            <p:nvPr/>
          </p:nvSpPr>
          <p:spPr bwMode="auto">
            <a:xfrm>
              <a:off x="480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50" name="Oval 89"/>
            <p:cNvSpPr>
              <a:spLocks noChangeArrowheads="1"/>
            </p:cNvSpPr>
            <p:nvPr/>
          </p:nvSpPr>
          <p:spPr bwMode="auto">
            <a:xfrm>
              <a:off x="792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51" name="Oval 90"/>
            <p:cNvSpPr>
              <a:spLocks noChangeArrowheads="1"/>
            </p:cNvSpPr>
            <p:nvPr/>
          </p:nvSpPr>
          <p:spPr bwMode="auto">
            <a:xfrm>
              <a:off x="1092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52" name="Oval 91"/>
            <p:cNvSpPr>
              <a:spLocks noChangeArrowheads="1"/>
            </p:cNvSpPr>
            <p:nvPr/>
          </p:nvSpPr>
          <p:spPr bwMode="auto">
            <a:xfrm>
              <a:off x="1392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53" name="Oval 92"/>
            <p:cNvSpPr>
              <a:spLocks noChangeArrowheads="1"/>
            </p:cNvSpPr>
            <p:nvPr/>
          </p:nvSpPr>
          <p:spPr bwMode="auto">
            <a:xfrm>
              <a:off x="1680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  <p:sp>
          <p:nvSpPr>
            <p:cNvPr id="9254" name="Oval 93"/>
            <p:cNvSpPr>
              <a:spLocks noChangeArrowheads="1"/>
            </p:cNvSpPr>
            <p:nvPr/>
          </p:nvSpPr>
          <p:spPr bwMode="auto">
            <a:xfrm>
              <a:off x="1968" y="7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 b="1">
                <a:latin typeface="Times New Roman Bold" panose="02020503050405090304" charset="0"/>
                <a:cs typeface="Times New Roman Bold" panose="02020503050405090304" charset="0"/>
              </a:endParaRPr>
            </a:p>
          </p:txBody>
        </p:sp>
      </p:grpSp>
      <p:cxnSp>
        <p:nvCxnSpPr>
          <p:cNvPr id="2" name="Straight Connector 1"/>
          <p:cNvCxnSpPr/>
          <p:nvPr/>
        </p:nvCxnSpPr>
        <p:spPr>
          <a:xfrm>
            <a:off x="6338570" y="1397000"/>
            <a:ext cx="58420" cy="46666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75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75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75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75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75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75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75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75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75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75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75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75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75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75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75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75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75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75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75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75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4" grpId="0" autoUpdateAnimBg="0"/>
      <p:bldP spid="10266" grpId="0" autoUpdateAnimBg="0"/>
      <p:bldP spid="10267" grpId="0" autoUpdateAnimBg="0"/>
      <p:bldP spid="10286" grpId="0" autoUpdateAnimBg="0"/>
      <p:bldP spid="10287" grpId="0" autoUpdateAnimBg="0"/>
      <p:bldP spid="10288" grpId="0" autoUpdateAnimBg="0"/>
      <p:bldP spid="10289" grpId="0" autoUpdateAnimBg="0"/>
      <p:bldP spid="10290" grpId="0" autoUpdateAnimBg="0"/>
      <p:bldP spid="10291" grpId="0" autoUpdateAnimBg="0"/>
      <p:bldP spid="10292" grpId="0" autoUpdateAnimBg="0"/>
      <p:bldP spid="10293" grpId="0" autoUpdateAnimBg="0"/>
      <p:bldP spid="10294" grpId="0" autoUpdateAnimBg="0"/>
      <p:bldP spid="10295" grpId="0" autoUpdateAnimBg="0"/>
      <p:bldP spid="10296" grpId="0" autoUpdateAnimBg="0"/>
      <p:bldP spid="10297" grpId="0" autoUpdateAnimBg="0"/>
      <p:bldP spid="10298" grpId="0" autoUpdateAnimBg="0"/>
      <p:bldP spid="10299" grpId="0" autoUpdateAnimBg="0"/>
      <p:bldP spid="10300" grpId="0" autoUpdateAnimBg="0"/>
      <p:bldP spid="10301" grpId="0" autoUpdateAnimBg="0"/>
      <p:bldP spid="10302" grpId="0" autoUpdateAnimBg="0"/>
      <p:bldP spid="10303" grpId="0" autoUpdateAnimBg="0"/>
      <p:bldP spid="10304" grpId="0" autoUpdateAnimBg="0"/>
      <p:bldP spid="1030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794385" y="1965960"/>
            <a:ext cx="2010410" cy="241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21 : 7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14 : 7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  7 : 7 =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804795" y="1965960"/>
            <a:ext cx="2010410" cy="241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28 : 7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35 : 7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42 : 7 =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815205" y="1965960"/>
            <a:ext cx="2010410" cy="241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63 : 7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56 : 7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49 : 7 =</a:t>
            </a:r>
          </a:p>
        </p:txBody>
      </p:sp>
      <p:sp>
        <p:nvSpPr>
          <p:cNvPr id="2" name="Text Box 0"/>
          <p:cNvSpPr txBox="1"/>
          <p:nvPr/>
        </p:nvSpPr>
        <p:spPr>
          <a:xfrm>
            <a:off x="7075170" y="1965960"/>
            <a:ext cx="2010410" cy="241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70 : 7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60 : 6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50 : 5 =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870075" y="2994025"/>
            <a:ext cx="78486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2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877060" y="3785235"/>
            <a:ext cx="7778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1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3905250" y="2232025"/>
            <a:ext cx="90995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4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762375" y="2994025"/>
            <a:ext cx="90995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5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3762375" y="3694430"/>
            <a:ext cx="90995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6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6165215" y="3694430"/>
            <a:ext cx="90995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7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8305165" y="2232025"/>
            <a:ext cx="66738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10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8305165" y="2994025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10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8305165" y="3785235"/>
            <a:ext cx="78041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10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082675" y="1505585"/>
            <a:ext cx="4480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alkboard Bold" panose="03050602040202020205" charset="0"/>
                <a:cs typeface="Chalkboard Bold" panose="03050602040202020205" charset="0"/>
              </a:rPr>
              <a:t>Bài 1: Tính nhẩm </a:t>
            </a:r>
          </a:p>
        </p:txBody>
      </p:sp>
      <p:sp>
        <p:nvSpPr>
          <p:cNvPr id="93" name="Text Box 92"/>
          <p:cNvSpPr txBox="1"/>
          <p:nvPr/>
        </p:nvSpPr>
        <p:spPr>
          <a:xfrm>
            <a:off x="2012950" y="2232025"/>
            <a:ext cx="50609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3</a:t>
            </a:r>
          </a:p>
        </p:txBody>
      </p:sp>
      <p:sp>
        <p:nvSpPr>
          <p:cNvPr id="119" name="Text Box 118"/>
          <p:cNvSpPr txBox="1"/>
          <p:nvPr/>
        </p:nvSpPr>
        <p:spPr>
          <a:xfrm>
            <a:off x="6165215" y="2232025"/>
            <a:ext cx="90995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9</a:t>
            </a:r>
          </a:p>
        </p:txBody>
      </p:sp>
      <p:sp>
        <p:nvSpPr>
          <p:cNvPr id="120" name="Text Box 119"/>
          <p:cNvSpPr txBox="1"/>
          <p:nvPr/>
        </p:nvSpPr>
        <p:spPr>
          <a:xfrm>
            <a:off x="6165215" y="2994025"/>
            <a:ext cx="90995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" grpId="1"/>
      <p:bldP spid="3" grpId="1"/>
      <p:bldP spid="4" grpId="1"/>
      <p:bldP spid="5" grpId="1"/>
      <p:bldP spid="10" grpId="1"/>
      <p:bldP spid="10" grpId="2"/>
      <p:bldP spid="13" grpId="1"/>
      <p:bldP spid="13" grpId="2"/>
      <p:bldP spid="21" grpId="1"/>
      <p:bldP spid="21" grpId="2"/>
      <p:bldP spid="22" grpId="1"/>
      <p:bldP spid="22" grpId="2"/>
      <p:bldP spid="23" grpId="1"/>
      <p:bldP spid="23" grpId="2"/>
      <p:bldP spid="27" grpId="1"/>
      <p:bldP spid="27" grpId="2"/>
      <p:bldP spid="28" grpId="1"/>
      <p:bldP spid="28" grpId="2"/>
      <p:bldP spid="29" grpId="1"/>
      <p:bldP spid="29" grpId="2"/>
      <p:bldP spid="30" grpId="1"/>
      <p:bldP spid="30" grpId="2"/>
      <p:bldP spid="93" grpId="1"/>
      <p:bldP spid="93" grpId="2"/>
      <p:bldP spid="119" grpId="0"/>
      <p:bldP spid="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inh-nen-powerpoint-sang-ta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100" y="215265"/>
            <a:ext cx="12163425" cy="687133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072515" y="1833245"/>
            <a:ext cx="2010410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7 x 2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2 x 7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14 : 7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14 : 2 =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288030" y="1833245"/>
            <a:ext cx="2010410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7 x 4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4 x 7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28 : 7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28 : 4 =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574030" y="1833245"/>
            <a:ext cx="2010410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7 x 6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6 x 7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42 : 7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42 : 6 =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518400" y="1833245"/>
            <a:ext cx="2010410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7 x 3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3 x 7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21 : 7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21 : 3 =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149475" y="2065167"/>
            <a:ext cx="78486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14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2149475" y="3614811"/>
            <a:ext cx="7778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2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4264660" y="2029998"/>
            <a:ext cx="90995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28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264660" y="2845435"/>
            <a:ext cx="90995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28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4388485" y="3579642"/>
            <a:ext cx="90995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4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6608445" y="2029998"/>
            <a:ext cx="90995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42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6674485" y="2810266"/>
            <a:ext cx="90995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42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6674485" y="3579642"/>
            <a:ext cx="90995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6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8669655" y="2029998"/>
            <a:ext cx="69850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21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8669655" y="2810266"/>
            <a:ext cx="7766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21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8665845" y="3614811"/>
            <a:ext cx="78041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149475" y="4364111"/>
            <a:ext cx="7778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7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396740" y="4364111"/>
            <a:ext cx="7778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7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740525" y="4399280"/>
            <a:ext cx="7778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7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590280" y="4364111"/>
            <a:ext cx="7778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7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503045" y="1442085"/>
            <a:ext cx="3021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alkboard Bold" panose="03050602040202020205" charset="0"/>
                <a:cs typeface="Chalkboard Bold" panose="03050602040202020205" charset="0"/>
              </a:rPr>
              <a:t>Bài 2: Tính </a:t>
            </a:r>
          </a:p>
        </p:txBody>
      </p:sp>
      <p:sp>
        <p:nvSpPr>
          <p:cNvPr id="136" name="Text Box 135"/>
          <p:cNvSpPr txBox="1"/>
          <p:nvPr/>
        </p:nvSpPr>
        <p:spPr>
          <a:xfrm>
            <a:off x="2149475" y="2810266"/>
            <a:ext cx="78486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Bold" panose="02020503050405090304" charset="0"/>
                <a:cs typeface="Times New Roman Bold" panose="02020503050405090304" charset="0"/>
              </a:rPr>
              <a:t>14</a:t>
            </a:r>
          </a:p>
        </p:txBody>
      </p:sp>
      <p:sp>
        <p:nvSpPr>
          <p:cNvPr id="145" name="Text Box 144"/>
          <p:cNvSpPr txBox="1"/>
          <p:nvPr/>
        </p:nvSpPr>
        <p:spPr>
          <a:xfrm>
            <a:off x="3288030" y="1832610"/>
            <a:ext cx="1368425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7 x 4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4 x 7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28 : 7 =</a:t>
            </a:r>
          </a:p>
          <a:p>
            <a:pPr>
              <a:lnSpc>
                <a:spcPct val="180000"/>
              </a:lnSpc>
            </a:pPr>
            <a:r>
              <a:rPr lang="vi-VN" altLang="en-US" sz="2800" b="1">
                <a:latin typeface="Times New Roman Bold" panose="02020503050405090304" charset="0"/>
                <a:cs typeface="Times New Roman Bold" panose="02020503050405090304" charset="0"/>
              </a:rPr>
              <a:t>28 : 4 =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5" grpId="1"/>
      <p:bldP spid="6" grpId="1"/>
      <p:bldP spid="9" grpId="1"/>
      <p:bldP spid="9" grpId="2"/>
      <p:bldP spid="13" grpId="1"/>
      <p:bldP spid="13" grpId="2"/>
      <p:bldP spid="21" grpId="1"/>
      <p:bldP spid="21" grpId="2"/>
      <p:bldP spid="22" grpId="1"/>
      <p:bldP spid="22" grpId="2"/>
      <p:bldP spid="23" grpId="1"/>
      <p:bldP spid="23" grpId="2"/>
      <p:bldP spid="25" grpId="1"/>
      <p:bldP spid="25" grpId="2"/>
      <p:bldP spid="26" grpId="1"/>
      <p:bldP spid="26" grpId="2"/>
      <p:bldP spid="27" grpId="1"/>
      <p:bldP spid="27" grpId="2"/>
      <p:bldP spid="28" grpId="1"/>
      <p:bldP spid="28" grpId="2"/>
      <p:bldP spid="29" grpId="1"/>
      <p:bldP spid="29" grpId="2"/>
      <p:bldP spid="30" grpId="1"/>
      <p:bldP spid="30" grpId="2"/>
      <p:bldP spid="2" grpId="1"/>
      <p:bldP spid="2" grpId="2"/>
      <p:bldP spid="10" grpId="1"/>
      <p:bldP spid="10" grpId="2"/>
      <p:bldP spid="11" grpId="1"/>
      <p:bldP spid="11" grpId="2"/>
      <p:bldP spid="12" grpId="1"/>
      <p:bldP spid="12" grpId="2"/>
      <p:bldP spid="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1013460" y="1316355"/>
            <a:ext cx="84289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u="sng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"/>
                <a:cs typeface="Chalkboard Regular" panose="03050602040202020205" charset="0"/>
                <a:sym typeface="+mn-ea"/>
              </a:rPr>
              <a:t>B</a:t>
            </a:r>
            <a:r>
              <a:rPr lang="en-US" altLang="en-US" sz="3200" u="sng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"/>
                <a:ea typeface="Times New Roman" panose="02020503050405090304" charset="0"/>
                <a:cs typeface="Chalkboard Regular" panose="03050602040202020205" charset="0"/>
                <a:sym typeface="+mn-ea"/>
              </a:rPr>
              <a:t>à</a:t>
            </a:r>
            <a:r>
              <a:rPr lang="en-US" altLang="en-US" sz="3200" u="sng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"/>
                <a:cs typeface="Chalkboard Regular" panose="03050602040202020205" charset="0"/>
                <a:sym typeface="+mn-ea"/>
              </a:rPr>
              <a:t>i </a:t>
            </a:r>
            <a:r>
              <a:rPr lang="vi-VN" altLang="en-US" sz="3200" u="sng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"/>
                <a:cs typeface="Chalkboard Regular" panose="03050602040202020205" charset="0"/>
                <a:sym typeface="+mn-ea"/>
              </a:rPr>
              <a:t>3.</a:t>
            </a:r>
            <a:r>
              <a:rPr lang="vi-VN" altLang="en-US" sz="32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"/>
                <a:cs typeface="Chalkboard Regular" panose="03050602040202020205" charset="0"/>
                <a:sym typeface="+mn-ea"/>
              </a:rPr>
              <a:t> Có 35l dầu chia đều vào 7 can. Hỏi mỗi can có bao nhiêu lít dầu ?</a:t>
            </a:r>
          </a:p>
        </p:txBody>
      </p:sp>
      <p:sp>
        <p:nvSpPr>
          <p:cNvPr id="2" name="Text Box 0"/>
          <p:cNvSpPr txBox="1"/>
          <p:nvPr/>
        </p:nvSpPr>
        <p:spPr>
          <a:xfrm>
            <a:off x="1106170" y="2602230"/>
            <a:ext cx="335216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"/>
                <a:cs typeface="Times New Roman Bold" panose="02020503050405090304" charset="0"/>
              </a:rPr>
              <a:t>Tóm tắt: </a:t>
            </a:r>
            <a:endParaRPr lang="vi-VN" altLang="en-US" sz="2400">
              <a:latin typeface="Times New Roman "/>
              <a:cs typeface="Times New Roman" panose="02020503050405090304" charset="0"/>
            </a:endParaRPr>
          </a:p>
          <a:p>
            <a:r>
              <a:rPr lang="vi-VN" altLang="en-US" sz="2400">
                <a:latin typeface="Times New Roman "/>
                <a:cs typeface="Times New Roman" panose="02020503050405090304" charset="0"/>
              </a:rPr>
              <a:t>7 can : 35</a:t>
            </a:r>
            <a:r>
              <a:rPr lang="vi-VN" altLang="en-US" sz="2400" i="1">
                <a:latin typeface="Times New Roman "/>
                <a:cs typeface="Times New Roman Italic" panose="02020503050405090304" charset="0"/>
              </a:rPr>
              <a:t>l</a:t>
            </a:r>
            <a:r>
              <a:rPr lang="vi-VN" altLang="en-US" sz="2400">
                <a:latin typeface="Times New Roman "/>
                <a:cs typeface="Times New Roman" panose="02020503050405090304" charset="0"/>
              </a:rPr>
              <a:t> dầu  </a:t>
            </a:r>
          </a:p>
          <a:p>
            <a:r>
              <a:rPr lang="vi-VN" altLang="en-US" sz="2400">
                <a:latin typeface="Times New Roman "/>
                <a:cs typeface="Times New Roman" panose="02020503050405090304" charset="0"/>
              </a:rPr>
              <a:t>Mỗi can: ... lít dầu ? 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242103" y="2602230"/>
            <a:ext cx="2828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 "/>
                <a:cs typeface="Times New Roman Bold" panose="02020503050405090304" charset="0"/>
              </a:rPr>
              <a:t>Bài giải :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599940" y="2982595"/>
            <a:ext cx="45516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dirty="0">
                <a:latin typeface="Times New Roman "/>
                <a:cs typeface="Times New Roman Regular" panose="02020503050405090304" charset="0"/>
              </a:rPr>
              <a:t>Số lít dầu mỗi can có là : </a:t>
            </a:r>
          </a:p>
          <a:p>
            <a:r>
              <a:rPr lang="en-US" altLang="en-US" sz="2400" dirty="0">
                <a:latin typeface="Times New Roman "/>
                <a:cs typeface="Times New Roman Regular" panose="02020503050405090304" charset="0"/>
              </a:rPr>
              <a:t> </a:t>
            </a:r>
            <a:r>
              <a:rPr lang="en-US" altLang="en-US" sz="2400" dirty="0" smtClean="0">
                <a:latin typeface="Times New Roman "/>
                <a:cs typeface="Times New Roman Regular" panose="02020503050405090304" charset="0"/>
              </a:rPr>
              <a:t>     </a:t>
            </a:r>
            <a:r>
              <a:rPr lang="vi-VN" altLang="en-US" sz="2400" dirty="0" smtClean="0">
                <a:latin typeface="Times New Roman "/>
                <a:cs typeface="Times New Roman Regular" panose="02020503050405090304" charset="0"/>
              </a:rPr>
              <a:t>35 </a:t>
            </a:r>
            <a:r>
              <a:rPr lang="vi-VN" altLang="en-US" sz="2400" dirty="0">
                <a:latin typeface="Times New Roman "/>
                <a:cs typeface="Times New Roman Regular" panose="02020503050405090304" charset="0"/>
              </a:rPr>
              <a:t>: 7 = 5 ( lít ) </a:t>
            </a:r>
          </a:p>
          <a:p>
            <a:r>
              <a:rPr lang="en-US" altLang="en-US" sz="2400" dirty="0">
                <a:latin typeface="Times New Roman "/>
                <a:cs typeface="Times New Roman Regular" panose="02020503050405090304" charset="0"/>
              </a:rPr>
              <a:t> </a:t>
            </a:r>
            <a:r>
              <a:rPr lang="en-US" altLang="en-US" sz="2400" dirty="0" smtClean="0">
                <a:latin typeface="Times New Roman "/>
                <a:cs typeface="Times New Roman Regular" panose="02020503050405090304" charset="0"/>
              </a:rPr>
              <a:t>      </a:t>
            </a:r>
            <a:r>
              <a:rPr lang="vi-VN" altLang="en-US" sz="2400" dirty="0" smtClean="0">
                <a:latin typeface="Times New Roman "/>
                <a:cs typeface="Times New Roman Regular" panose="02020503050405090304" charset="0"/>
              </a:rPr>
              <a:t>Đáp </a:t>
            </a:r>
            <a:r>
              <a:rPr lang="vi-VN" altLang="en-US" sz="2400" dirty="0">
                <a:latin typeface="Times New Roman "/>
                <a:cs typeface="Times New Roman Regular" panose="02020503050405090304" charset="0"/>
              </a:rPr>
              <a:t>số: 5 lít dầu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" grpId="0"/>
      <p:bldP spid="7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580640" y="2573655"/>
            <a:ext cx="70307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600">
                <a:solidFill>
                  <a:schemeClr val="accent1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schemeClr val="accent1">
                      <a:lumMod val="50000"/>
                      <a:alpha val="32000"/>
                    </a:schemeClr>
                  </a:outerShdw>
                </a:effectLst>
                <a:latin typeface="Times New Roman Regular" panose="02020503050405090304" charset="0"/>
                <a:cs typeface="Times New Roman Regular" panose="02020503050405090304" charset="0"/>
              </a:rPr>
              <a:t>Tạm biệt các em!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E69138"/>
      </a:lt1>
      <a:dk2>
        <a:srgbClr val="FFFFFF"/>
      </a:dk2>
      <a:lt2>
        <a:srgbClr val="F5D203"/>
      </a:lt2>
      <a:accent1>
        <a:srgbClr val="88C100"/>
      </a:accent1>
      <a:accent2>
        <a:srgbClr val="CCD420"/>
      </a:accent2>
      <a:accent3>
        <a:srgbClr val="63CAC3"/>
      </a:accent3>
      <a:accent4>
        <a:srgbClr val="01819A"/>
      </a:accent4>
      <a:accent5>
        <a:srgbClr val="A46FDB"/>
      </a:accent5>
      <a:accent6>
        <a:srgbClr val="F77C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397</Words>
  <Application>Microsoft Office PowerPoint</Application>
  <PresentationFormat>Custom</PresentationFormat>
  <Paragraphs>102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Arial</vt:lpstr>
      <vt:lpstr>Times New Roman</vt:lpstr>
      <vt:lpstr>Times New Roman </vt:lpstr>
      <vt:lpstr>Poppins</vt:lpstr>
      <vt:lpstr>Times New Roman Bold</vt:lpstr>
      <vt:lpstr>Calibri</vt:lpstr>
      <vt:lpstr>Gochi Hand</vt:lpstr>
      <vt:lpstr>Homemade Apple</vt:lpstr>
      <vt:lpstr>Barlow Condensed</vt:lpstr>
      <vt:lpstr>Ranchers</vt:lpstr>
      <vt:lpstr>Times New Roman Italic</vt:lpstr>
      <vt:lpstr>Times New Roman Regular</vt:lpstr>
      <vt:lpstr>Chalkboard Regular</vt:lpstr>
      <vt:lpstr>Barriecito</vt:lpstr>
      <vt:lpstr>Chalkboard Bold</vt:lpstr>
      <vt:lpstr>SlidesMania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7</cp:revision>
  <dcterms:created xsi:type="dcterms:W3CDTF">2021-10-17T16:27:49Z</dcterms:created>
  <dcterms:modified xsi:type="dcterms:W3CDTF">2021-10-19T03:06:43Z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1033-3.1.4.5932</vt:lpwstr>
  </property>
</Properties>
</file>