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2" r:id="rId2"/>
    <p:sldId id="343" r:id="rId3"/>
    <p:sldId id="341" r:id="rId4"/>
    <p:sldId id="277" r:id="rId5"/>
    <p:sldId id="284" r:id="rId6"/>
    <p:sldId id="280" r:id="rId7"/>
    <p:sldId id="344" r:id="rId8"/>
    <p:sldId id="305" r:id="rId9"/>
    <p:sldId id="332" r:id="rId10"/>
    <p:sldId id="345" r:id="rId11"/>
    <p:sldId id="290" r:id="rId12"/>
    <p:sldId id="291" r:id="rId13"/>
    <p:sldId id="316" r:id="rId14"/>
    <p:sldId id="319" r:id="rId15"/>
    <p:sldId id="318" r:id="rId16"/>
    <p:sldId id="317" r:id="rId17"/>
    <p:sldId id="294" r:id="rId18"/>
    <p:sldId id="335" r:id="rId19"/>
    <p:sldId id="322" r:id="rId20"/>
    <p:sldId id="306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21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56FDE-FAC2-EC49-AD6F-31B92BA6D541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D761B-8F76-4943-9565-E953E44DF9F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7317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BA464B17-BA9A-674D-B8DF-DCD311B90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0A2549-197F-BE4F-A3D3-2F2C8B3FA541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9610AC2-1BBE-254E-8CA8-DEE3E076C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B70FCE9-555A-384D-85C1-90D8B4761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797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2183A52-F06C-E549-B315-257123E45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6D46D-F67F-A940-98B3-5C226BD9797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B5C82BF-A9B5-EE40-96B1-A3D6D0338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46FCDB00-DFD7-B74F-934F-2E5747EE9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63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B7134D5-EDAD-A54E-8C07-9990E5B38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2FB72-0ECE-CF47-851C-F4D2E448F69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734B7BE-6ACB-EB43-ADBB-D5824087C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64BB002-A0AC-504D-80E5-9030107AF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00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B8AC67AE-C714-7844-A92A-41A9BF7AF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8B4201-2256-DF47-B81A-FCF38C3C721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1007523-69C4-BD44-9BFE-D736353B7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D6A4C70-60A0-0D4A-8407-28C1D2655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96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4B2369D-8F1D-4D4C-A8A7-5BCDBE3BA9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7189FA-F715-DD4F-A83F-C2D61F6E6DCA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44FFC7A-C503-DD49-8709-C905CD102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E32FD49-8884-214C-8C83-70111FD5A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19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C1BFC622-4929-334E-A0DD-5A5E283955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C42532-3316-C543-A021-22559299409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A5319CC-C6E1-684D-B043-3111F6689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68FC760-5C38-9D43-86A5-8154D27F5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49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070FAB8-E3DC-954A-B01E-8149B14B5C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6F1772-9461-124E-8059-6BE678955A84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6C7BF60-94DD-8040-933A-D8CE269CA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171035F-45CA-4C40-9244-95D97A5F9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64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3321C233-5DE7-3C45-A060-F663480CB6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308B9-3B34-3841-A9E1-735A921AB88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Slide Image Placeholder 1">
            <a:extLst>
              <a:ext uri="{FF2B5EF4-FFF2-40B4-BE49-F238E27FC236}">
                <a16:creationId xmlns:a16="http://schemas.microsoft.com/office/drawing/2014/main" id="{C7237BBC-42E3-1949-8BCA-4733BFAF4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Notes Placeholder 2">
            <a:extLst>
              <a:ext uri="{FF2B5EF4-FFF2-40B4-BE49-F238E27FC236}">
                <a16:creationId xmlns:a16="http://schemas.microsoft.com/office/drawing/2014/main" id="{2A390104-8818-614D-8872-52FA7186C6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7" name="Slide Number Placeholder 3">
            <a:extLst>
              <a:ext uri="{FF2B5EF4-FFF2-40B4-BE49-F238E27FC236}">
                <a16:creationId xmlns:a16="http://schemas.microsoft.com/office/drawing/2014/main" id="{18610FDB-064A-C641-9D20-D6808ABA681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F8BEEC27-56B7-7247-912B-B08702C60165}" type="slidenum"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11</a:t>
            </a:fld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5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B0B2EC6-8C14-7949-9C43-5A0B7F5FC0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2896CE-6636-D54A-AF4B-1F20383AD2E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2909BB0-1AAA-8040-86E9-308D805AB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C1DE71C-D46B-9D4A-8118-445DD200E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6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B963B441-48E9-AA43-8DBC-E69DEA7A9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EB6AA1-87E7-0745-A4F8-C5A4AB713D9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9D9276CA-2431-6A42-BF47-FC93FEB80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A4916D4-9A4E-2D42-A3CA-B6139CE07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22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84DE-D4E1-8B42-9F7B-54094FA5F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B0812-43B4-1D48-94CB-7FC5EF71C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A1CF-BC47-8345-8DEB-209EC6F6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1654-5848-1341-9241-782198B0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A8F51-6B6D-9C42-9844-252854DA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075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248C-66E7-8A4C-979B-FDE44336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6EEFA-39D6-1A4C-96FA-5A09FFAAF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B4E89-7B53-314F-8BD0-B1030D67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F19F3-880E-CD4E-B2B2-21976C55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D5921-63D6-C849-8809-EE19DAC2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68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3D218-D38F-7746-AE90-B820B9C55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31A89-F8B3-5748-86AD-9A1202E33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E7891-333D-0B4C-BB53-EC26A9E9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6127D-CBF1-3548-BF61-591AAE63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874EC-FE58-FE43-94A2-E679FBF1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659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460AAE1-5155-9846-880A-C692E73D3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D08F03E-A719-ED4A-8B8C-21C54BEAA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176D8E-21AD-6B4B-A29E-57B7C3740A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761E-CF81-6841-9B1E-224E91DE9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82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4F7C5D2-07CE-3045-A69E-76FC054E1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D5C2E033-1A4E-C248-885D-CFF12576C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091040E-16A6-0C42-A2B8-1AF8AB8A0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2C89D-2A35-1A4B-8442-6CD2A5F1D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408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A09DDFE7-6796-114B-AF0B-2C14720A9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9586C1D6-9080-5C43-876E-B824A4889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EA124626-8870-8D49-9B60-7B6523CBE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E139E-8B90-9E4C-B3DD-0B3957076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76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AE72F-4354-724B-B7D1-EA8E2453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94A1-653A-7245-864D-0229CB006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FC6A-4ED0-3D41-B1BF-1F65CE48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86529-3943-D54B-B790-5A568EA5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170-47E3-B544-8D5D-2BA6F89D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338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49C1-EBF2-6540-A000-6C63E8AE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C7A46-8237-F04C-A24A-E5CCAFD4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EF683-AE9F-1C41-BB4A-F8FB93B3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B12F7-7583-924E-ACF2-68898A1F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9D237-6817-2543-B158-CE77DC78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714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8F8A-E1FF-2949-8FDD-17C3B7D2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70B1-59D7-9E49-A66A-0F974FC44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5D65D-4C5B-8B42-914E-08D3EB0DD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E9F37-E7CE-9E40-BA40-BDBBC964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3D788-3046-924E-9DF7-C648A0CE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26949-C8A9-C149-86D9-0E7DB0C6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175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E3FBF-DEE7-0E44-8DFD-27266770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21049-EC3B-D642-992C-081837E0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6C34E-F067-E649-97A7-EEC860F9F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BAB8C-8287-AE4D-A8BC-B447A637F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CFE5-31E4-DE4C-A2F8-529F87F4F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1A622-DD45-DF47-A7F5-12173038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C9E4CC-C678-D441-9EF5-D2DC7193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BDEFE-06D6-2F43-B8BC-7927D257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94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2087-2C33-A04E-9EFB-673489AB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7499F-72A5-CA4D-8E26-1419FCD1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105A4-3318-6D4C-ABF1-E72CC6016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DAA9-6295-474F-AC02-7D758224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367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23524-F2EE-9647-B8FD-12711169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0231C-B3E6-2B42-AD5D-308656DA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DB534-343C-5D49-B231-7B1F3894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19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CFAB-FD61-164C-BAD5-1EA3ADA7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DA322-17C9-3543-AC89-52FD7029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54A10-2C04-E945-B89F-FC76EDCD3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70A38-B4A1-934B-B4CB-4CBA1CA4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CF0B5-DC98-B149-8850-8D2A7EC8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01366-2350-7047-8E51-60D8F057D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584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862D-A12A-AC47-B539-11A2D1BC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A700A-4315-EA41-A551-EAAD3C44C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8C59-9D4D-D64F-A172-2BB59DB30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02E17-DF81-5E48-B64B-B1B381FD3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8CA71-0F47-9341-848F-6BDB0130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89284-E0FB-6646-925A-DD057074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378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7CE4-3F26-1942-AE0A-A747209F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F42F0-EDE7-E447-AE62-E9A24A4F9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43E28-C369-FD4B-84DC-2DFB80EEE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69E5-00AC-7844-9E70-33FA0DB93263}" type="datetimeFigureOut">
              <a:rPr lang="en-VN" smtClean="0"/>
              <a:t>11/15/2021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B0CC0-6627-0246-9280-74D637A90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21FFC-F9E5-3943-8882-09A710BA9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6EBD-DFEE-E045-B548-BFCE9AF084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752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5">
            <a:extLst>
              <a:ext uri="{FF2B5EF4-FFF2-40B4-BE49-F238E27FC236}">
                <a16:creationId xmlns:a16="http://schemas.microsoft.com/office/drawing/2014/main" id="{41729343-7938-BD48-A2CA-49041A9D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83" y="1450877"/>
            <a:ext cx="99545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năm 2021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được hình thành như thế </a:t>
            </a:r>
            <a:r>
              <a:rPr lang="en-US" alt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en-US" alt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đâu ra</a:t>
            </a:r>
            <a:r>
              <a:rPr lang="en-US" alt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46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2" name="Rectangle 14">
            <a:extLst>
              <a:ext uri="{FF2B5EF4-FFF2-40B4-BE49-F238E27FC236}">
                <a16:creationId xmlns:a16="http://schemas.microsoft.com/office/drawing/2014/main" id="{873F33FD-FD3E-B549-A133-D53BF7A13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6248400"/>
            <a:ext cx="2286000" cy="609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Tuyết rơi</a:t>
            </a:r>
          </a:p>
        </p:txBody>
      </p:sp>
      <p:grpSp>
        <p:nvGrpSpPr>
          <p:cNvPr id="40966" name="Group 16">
            <a:extLst>
              <a:ext uri="{FF2B5EF4-FFF2-40B4-BE49-F238E27FC236}">
                <a16:creationId xmlns:a16="http://schemas.microsoft.com/office/drawing/2014/main" id="{DBDC4D8F-D4A0-9247-929F-C7A4B3BC427E}"/>
              </a:ext>
            </a:extLst>
          </p:cNvPr>
          <p:cNvGrpSpPr>
            <a:grpSpLocks/>
          </p:cNvGrpSpPr>
          <p:nvPr/>
        </p:nvGrpSpPr>
        <p:grpSpPr bwMode="auto">
          <a:xfrm>
            <a:off x="227011" y="1371600"/>
            <a:ext cx="11744855" cy="5486400"/>
            <a:chOff x="0" y="1008"/>
            <a:chExt cx="5760" cy="3312"/>
          </a:xfrm>
        </p:grpSpPr>
        <p:pic>
          <p:nvPicPr>
            <p:cNvPr id="40969" name="Picture 12" descr="bang-tuyet-Caobang">
              <a:extLst>
                <a:ext uri="{FF2B5EF4-FFF2-40B4-BE49-F238E27FC236}">
                  <a16:creationId xmlns:a16="http://schemas.microsoft.com/office/drawing/2014/main" id="{CD8615EA-22C4-9E44-8370-229E29110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880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15" descr="P1040179">
              <a:extLst>
                <a:ext uri="{FF2B5EF4-FFF2-40B4-BE49-F238E27FC236}">
                  <a16:creationId xmlns:a16="http://schemas.microsoft.com/office/drawing/2014/main" id="{B2DCCED0-98D6-9B41-B043-6D30A6D8B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880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5" name="Rectangle 17">
            <a:extLst>
              <a:ext uri="{FF2B5EF4-FFF2-40B4-BE49-F238E27FC236}">
                <a16:creationId xmlns:a16="http://schemas.microsoft.com/office/drawing/2014/main" id="{445089D7-EFB8-AD46-8396-EAB31786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279" y="126027"/>
            <a:ext cx="10440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786" name="Text Box 18">
            <a:extLst>
              <a:ext uri="{FF2B5EF4-FFF2-40B4-BE49-F238E27FC236}">
                <a16:creationId xmlns:a16="http://schemas.microsoft.com/office/drawing/2014/main" id="{79ECB1E7-ED28-744D-A763-3AB7EB48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38888"/>
            <a:ext cx="4267200" cy="519112"/>
          </a:xfrm>
          <a:prstGeom prst="rect">
            <a:avLst/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Tuyết ở Sa Pa 16/3/2011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  <p:bldP spid="32785" grpId="0"/>
      <p:bldP spid="327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1" descr="A Frame In Which A Writing Background With Trees Flowers And Children Is  Framed A Good Frame For Childrens Notifications Stock Illustration -  Download Image Now - iStock">
            <a:extLst>
              <a:ext uri="{FF2B5EF4-FFF2-40B4-BE49-F238E27FC236}">
                <a16:creationId xmlns:a16="http://schemas.microsoft.com/office/drawing/2014/main" id="{BCB86DFB-12C9-AF45-8D43-71C7A73F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7670591B-7DE9-5F45-9BFE-AF60A9B6B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6781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Tìm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hiểu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đám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mây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lợi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ích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Vn.Time"/>
                <a:cs typeface="Times New Roman" panose="02020603050405020304" pitchFamily="18" charset="0"/>
              </a:rPr>
              <a:t>mưa</a:t>
            </a:r>
            <a:endParaRPr lang="en-US" altLang="zh-CN" sz="4800" dirty="0">
              <a:latin typeface="Times New Roman" panose="02020603050405020304" pitchFamily="18" charset="0"/>
              <a:ea typeface="Vn.Time"/>
              <a:cs typeface="Times New Roman" panose="02020603050405020304" pitchFamily="18" charset="0"/>
            </a:endParaRPr>
          </a:p>
        </p:txBody>
      </p:sp>
      <p:sp>
        <p:nvSpPr>
          <p:cNvPr id="43012" name="Rectangle 6">
            <a:extLst>
              <a:ext uri="{FF2B5EF4-FFF2-40B4-BE49-F238E27FC236}">
                <a16:creationId xmlns:a16="http://schemas.microsoft.com/office/drawing/2014/main" id="{95564DB9-E499-D04F-B67D-13ABECBC8C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600200"/>
            <a:ext cx="2514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Tìm hiểu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6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92FAEBD-585D-9B44-ADDE-8D428DD364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772400" cy="6739467"/>
            <a:chOff x="917" y="265"/>
            <a:chExt cx="3504" cy="3849"/>
          </a:xfrm>
        </p:grpSpPr>
        <p:pic>
          <p:nvPicPr>
            <p:cNvPr id="45060" name="Picture 3" descr="Thoi tiet">
              <a:extLst>
                <a:ext uri="{FF2B5EF4-FFF2-40B4-BE49-F238E27FC236}">
                  <a16:creationId xmlns:a16="http://schemas.microsoft.com/office/drawing/2014/main" id="{88EBA8C5-E13D-3642-B483-01090A739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01" r="51749" b="38000"/>
            <a:stretch>
              <a:fillRect/>
            </a:stretch>
          </p:blipFill>
          <p:spPr bwMode="auto">
            <a:xfrm>
              <a:off x="917" y="265"/>
              <a:ext cx="3504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Picture 4" descr="Thoi tiet">
              <a:extLst>
                <a:ext uri="{FF2B5EF4-FFF2-40B4-BE49-F238E27FC236}">
                  <a16:creationId xmlns:a16="http://schemas.microsoft.com/office/drawing/2014/main" id="{B0C8B20A-4FC5-3F4C-BB9D-7D18C032A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4" t="62000" r="34966" b="10001"/>
            <a:stretch>
              <a:fillRect/>
            </a:stretch>
          </p:blipFill>
          <p:spPr bwMode="auto">
            <a:xfrm>
              <a:off x="917" y="2344"/>
              <a:ext cx="3504" cy="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2" name="Text Box 5">
              <a:extLst>
                <a:ext uri="{FF2B5EF4-FFF2-40B4-BE49-F238E27FC236}">
                  <a16:creationId xmlns:a16="http://schemas.microsoft.com/office/drawing/2014/main" id="{7CAEAF31-D3C5-C543-9221-552FFB41C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" y="1878"/>
              <a:ext cx="1536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nhiều mây</a:t>
              </a:r>
            </a:p>
          </p:txBody>
        </p:sp>
        <p:sp>
          <p:nvSpPr>
            <p:cNvPr id="45063" name="Text Box 6">
              <a:extLst>
                <a:ext uri="{FF2B5EF4-FFF2-40B4-BE49-F238E27FC236}">
                  <a16:creationId xmlns:a16="http://schemas.microsoft.com/office/drawing/2014/main" id="{59EDB88D-B129-DC4B-A722-96107E471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" y="3821"/>
              <a:ext cx="1536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059" name="Rectangle 7">
            <a:extLst>
              <a:ext uri="{FF2B5EF4-FFF2-40B4-BE49-F238E27FC236}">
                <a16:creationId xmlns:a16="http://schemas.microsoft.com/office/drawing/2014/main" id="{F82748C4-B1F3-4448-BDAE-2925898C9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1875" y="284163"/>
            <a:ext cx="1524000" cy="8953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</a:p>
        </p:txBody>
      </p:sp>
      <p:pic>
        <p:nvPicPr>
          <p:cNvPr id="8" name="Picture 2" descr="Dam may mang hoi nuoc">
            <a:extLst>
              <a:ext uri="{FF2B5EF4-FFF2-40B4-BE49-F238E27FC236}">
                <a16:creationId xmlns:a16="http://schemas.microsoft.com/office/drawing/2014/main" id="{906EBC4F-21DC-DC4B-91EE-BECD8CC8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43434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EFCB0AC-3FDF-724D-8A70-112A45C1E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27588"/>
            <a:ext cx="434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0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DE9F0DE-E79A-294B-BD19-C885CCD2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Text Box 5">
            <a:extLst>
              <a:ext uri="{FF2B5EF4-FFF2-40B4-BE49-F238E27FC236}">
                <a16:creationId xmlns:a16="http://schemas.microsoft.com/office/drawing/2014/main" id="{5388E39D-6060-114F-AE66-B26CF530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04800"/>
            <a:ext cx="7467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 ĐƯỢC HÌNH THÀNH NHƯ THẾ NÀO?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TỪ ĐÂU RA?</a:t>
            </a:r>
          </a:p>
        </p:txBody>
      </p:sp>
      <p:sp>
        <p:nvSpPr>
          <p:cNvPr id="49156" name="AutoShape 6">
            <a:extLst>
              <a:ext uri="{FF2B5EF4-FFF2-40B4-BE49-F238E27FC236}">
                <a16:creationId xmlns:a16="http://schemas.microsoft.com/office/drawing/2014/main" id="{DA9513B0-23E1-E348-A30A-5EE46F4E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3716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</a:p>
        </p:txBody>
      </p:sp>
      <p:pic>
        <p:nvPicPr>
          <p:cNvPr id="49157" name="Picture 14" descr="9">
            <a:extLst>
              <a:ext uri="{FF2B5EF4-FFF2-40B4-BE49-F238E27FC236}">
                <a16:creationId xmlns:a16="http://schemas.microsoft.com/office/drawing/2014/main" id="{96918418-022E-2C43-95C1-312E5320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6019800" cy="3581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15" descr="11">
            <a:extLst>
              <a:ext uri="{FF2B5EF4-FFF2-40B4-BE49-F238E27FC236}">
                <a16:creationId xmlns:a16="http://schemas.microsoft.com/office/drawing/2014/main" id="{F208DEF9-C52C-6F41-976A-23612379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7" y="3276600"/>
            <a:ext cx="6134100" cy="3581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22" descr="đ">
            <a:extLst>
              <a:ext uri="{FF2B5EF4-FFF2-40B4-BE49-F238E27FC236}">
                <a16:creationId xmlns:a16="http://schemas.microsoft.com/office/drawing/2014/main" id="{DF174862-D8DA-C74A-86BE-91593A6AD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6210300" cy="3352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25" descr="may_3">
            <a:extLst>
              <a:ext uri="{FF2B5EF4-FFF2-40B4-BE49-F238E27FC236}">
                <a16:creationId xmlns:a16="http://schemas.microsoft.com/office/drawing/2014/main" id="{64DC7F10-2D6D-264A-8412-777A347B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367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7" descr="1_200908050051261Q0vP">
            <a:extLst>
              <a:ext uri="{FF2B5EF4-FFF2-40B4-BE49-F238E27FC236}">
                <a16:creationId xmlns:a16="http://schemas.microsoft.com/office/drawing/2014/main" id="{5E088D97-BC08-C845-9EA9-70884D97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6134100" cy="3292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2" name="Rectangle 28">
            <a:extLst>
              <a:ext uri="{FF2B5EF4-FFF2-40B4-BE49-F238E27FC236}">
                <a16:creationId xmlns:a16="http://schemas.microsoft.com/office/drawing/2014/main" id="{B731A367-CC49-4042-9CE3-5D8C2B486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7984" y="3113882"/>
            <a:ext cx="3246966" cy="566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dirty="0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600" b="1" dirty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b="1" dirty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600" b="1" dirty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5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rre">
            <a:extLst>
              <a:ext uri="{FF2B5EF4-FFF2-40B4-BE49-F238E27FC236}">
                <a16:creationId xmlns:a16="http://schemas.microsoft.com/office/drawing/2014/main" id="{E4A91591-E93C-5D4A-A4CD-A684E258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32400" cy="3600450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</p:pic>
      <p:pic>
        <p:nvPicPr>
          <p:cNvPr id="50182" name="Picture 7" descr="cloud-8">
            <a:extLst>
              <a:ext uri="{FF2B5EF4-FFF2-40B4-BE49-F238E27FC236}">
                <a16:creationId xmlns:a16="http://schemas.microsoft.com/office/drawing/2014/main" id="{D98361FD-A661-AF4A-AF98-ABAD2505E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5232400" cy="3352800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</p:pic>
      <p:pic>
        <p:nvPicPr>
          <p:cNvPr id="50183" name="Picture 8" descr="11055005-may11">
            <a:extLst>
              <a:ext uri="{FF2B5EF4-FFF2-40B4-BE49-F238E27FC236}">
                <a16:creationId xmlns:a16="http://schemas.microsoft.com/office/drawing/2014/main" id="{4BAE3E00-5684-754D-B667-B02441E7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505200"/>
            <a:ext cx="5435600" cy="3352800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</p:pic>
      <p:pic>
        <p:nvPicPr>
          <p:cNvPr id="50184" name="Picture 9" descr="ssa">
            <a:extLst>
              <a:ext uri="{FF2B5EF4-FFF2-40B4-BE49-F238E27FC236}">
                <a16:creationId xmlns:a16="http://schemas.microsoft.com/office/drawing/2014/main" id="{EF93B99F-70D0-644C-9A10-4DE5ADB22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0"/>
            <a:ext cx="5435600" cy="3505200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</p:pic>
      <p:sp>
        <p:nvSpPr>
          <p:cNvPr id="50185" name="Rectangle 10">
            <a:extLst>
              <a:ext uri="{FF2B5EF4-FFF2-40B4-BE49-F238E27FC236}">
                <a16:creationId xmlns:a16="http://schemas.microsoft.com/office/drawing/2014/main" id="{949D30AB-895B-C64F-BD7F-F8D95C16D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041" y="1928812"/>
            <a:ext cx="1057275" cy="3343275"/>
          </a:xfrm>
          <a:solidFill>
            <a:srgbClr val="FFCCFF"/>
          </a:solidFill>
        </p:spPr>
        <p:txBody>
          <a:bodyPr/>
          <a:lstStyle/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thú vị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9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6" descr="16">
            <a:extLst>
              <a:ext uri="{FF2B5EF4-FFF2-40B4-BE49-F238E27FC236}">
                <a16:creationId xmlns:a16="http://schemas.microsoft.com/office/drawing/2014/main" id="{3498DD3D-7DB0-0144-81E3-443BD0EC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0"/>
            <a:ext cx="5372100" cy="3581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7" descr="15">
            <a:extLst>
              <a:ext uri="{FF2B5EF4-FFF2-40B4-BE49-F238E27FC236}">
                <a16:creationId xmlns:a16="http://schemas.microsoft.com/office/drawing/2014/main" id="{4533D505-9EF7-7D43-958E-82167F49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76" y="3581400"/>
            <a:ext cx="5265724" cy="3298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8" descr="14">
            <a:extLst>
              <a:ext uri="{FF2B5EF4-FFF2-40B4-BE49-F238E27FC236}">
                <a16:creationId xmlns:a16="http://schemas.microsoft.com/office/drawing/2014/main" id="{3287E284-5917-B844-AA47-BCB61974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559175"/>
            <a:ext cx="5372100" cy="3298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9" descr="g">
            <a:extLst>
              <a:ext uri="{FF2B5EF4-FFF2-40B4-BE49-F238E27FC236}">
                <a16:creationId xmlns:a16="http://schemas.microsoft.com/office/drawing/2014/main" id="{0AAA46E9-49DC-D940-8242-DCEEEA70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7" y="0"/>
            <a:ext cx="5223933" cy="3581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9" name="Rectangle 10">
            <a:extLst>
              <a:ext uri="{FF2B5EF4-FFF2-40B4-BE49-F238E27FC236}">
                <a16:creationId xmlns:a16="http://schemas.microsoft.com/office/drawing/2014/main" id="{AEBAACCB-6D9D-D342-A6D3-5B193AD4F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55018"/>
            <a:ext cx="1247775" cy="2747963"/>
          </a:xfrm>
          <a:solidFill>
            <a:srgbClr val="FFCCFF"/>
          </a:solidFill>
        </p:spPr>
        <p:txBody>
          <a:bodyPr/>
          <a:lstStyle/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dfd">
            <a:extLst>
              <a:ext uri="{FF2B5EF4-FFF2-40B4-BE49-F238E27FC236}">
                <a16:creationId xmlns:a16="http://schemas.microsoft.com/office/drawing/2014/main" id="{698FD5E0-2391-F54D-86BB-7144980E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2" y="-31750"/>
            <a:ext cx="613304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4">
            <a:extLst>
              <a:ext uri="{FF2B5EF4-FFF2-40B4-BE49-F238E27FC236}">
                <a16:creationId xmlns:a16="http://schemas.microsoft.com/office/drawing/2014/main" id="{0930048D-1F25-7E45-9965-085ECB17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24870"/>
            <a:ext cx="6096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8">
            <a:extLst>
              <a:ext uri="{FF2B5EF4-FFF2-40B4-BE49-F238E27FC236}">
                <a16:creationId xmlns:a16="http://schemas.microsoft.com/office/drawing/2014/main" id="{4B9EEA14-71C7-0244-9BB3-0D5EAE9A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04118"/>
            <a:ext cx="6096000" cy="358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7">
            <a:extLst>
              <a:ext uri="{FF2B5EF4-FFF2-40B4-BE49-F238E27FC236}">
                <a16:creationId xmlns:a16="http://schemas.microsoft.com/office/drawing/2014/main" id="{7FA9ABA5-D14B-004A-AFD0-287FB5E3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2" y="3276600"/>
            <a:ext cx="613304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Rectangle 9">
            <a:extLst>
              <a:ext uri="{FF2B5EF4-FFF2-40B4-BE49-F238E27FC236}">
                <a16:creationId xmlns:a16="http://schemas.microsoft.com/office/drawing/2014/main" id="{B423197C-10BC-2149-93F3-543FC3326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2" y="2858029"/>
            <a:ext cx="3894667" cy="841903"/>
          </a:xfrm>
        </p:spPr>
        <p:txBody>
          <a:bodyPr/>
          <a:lstStyle/>
          <a:p>
            <a:pPr eaLnBrk="1" hangingPunct="1"/>
            <a:r>
              <a:rPr lang="en-US" altLang="en-US" dirty="0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highlight>
                  <a:srgbClr val="DAFFE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altLang="en-US" dirty="0">
              <a:highlight>
                <a:srgbClr val="DAFFEB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7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 descr="ÁADSDFS">
            <a:extLst>
              <a:ext uri="{FF2B5EF4-FFF2-40B4-BE49-F238E27FC236}">
                <a16:creationId xmlns:a16="http://schemas.microsoft.com/office/drawing/2014/main" id="{2FD762DB-28E4-634A-B21B-5429345B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994025"/>
            <a:ext cx="58928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9" descr="muacongvienzl0">
            <a:extLst>
              <a:ext uri="{FF2B5EF4-FFF2-40B4-BE49-F238E27FC236}">
                <a16:creationId xmlns:a16="http://schemas.microsoft.com/office/drawing/2014/main" id="{15DCD5D2-EF4E-D645-8F29-DE466C40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3200400"/>
            <a:ext cx="629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0" descr="1645-0">
            <a:extLst>
              <a:ext uri="{FF2B5EF4-FFF2-40B4-BE49-F238E27FC236}">
                <a16:creationId xmlns:a16="http://schemas.microsoft.com/office/drawing/2014/main" id="{0640EFEA-A820-9349-929E-6922AFB22B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0"/>
            <a:ext cx="589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2" descr="image034">
            <a:extLst>
              <a:ext uri="{FF2B5EF4-FFF2-40B4-BE49-F238E27FC236}">
                <a16:creationId xmlns:a16="http://schemas.microsoft.com/office/drawing/2014/main" id="{DA694D12-5C12-9D4F-871D-649267CFD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99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13">
            <a:extLst>
              <a:ext uri="{FF2B5EF4-FFF2-40B4-BE49-F238E27FC236}">
                <a16:creationId xmlns:a16="http://schemas.microsoft.com/office/drawing/2014/main" id="{DAF73984-AD8D-4541-A747-8602A645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317" y="3105834"/>
            <a:ext cx="1020021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3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>
            <a:extLst>
              <a:ext uri="{FF2B5EF4-FFF2-40B4-BE49-F238E27FC236}">
                <a16:creationId xmlns:a16="http://schemas.microsoft.com/office/drawing/2014/main" id="{0F325FA5-E591-504D-B656-3675A9978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9182" y="289982"/>
            <a:ext cx="4636886" cy="63764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EFD3E141-5FEA-DD41-87E3-D7AA787E0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2534" y="737129"/>
            <a:ext cx="11819466" cy="4024313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5" name="Picture 10" descr="prof">
            <a:extLst>
              <a:ext uri="{FF2B5EF4-FFF2-40B4-BE49-F238E27FC236}">
                <a16:creationId xmlns:a16="http://schemas.microsoft.com/office/drawing/2014/main" id="{1E0C3243-CE30-0F42-9A20-7643ED182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35" y="4761442"/>
            <a:ext cx="28956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5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97A4F37-815F-B548-AA11-86E5E19040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Cầu vồng đẹp</a:t>
            </a:r>
          </a:p>
        </p:txBody>
      </p:sp>
      <p:pic>
        <p:nvPicPr>
          <p:cNvPr id="59396" name="Picture 4" descr="f_301503">
            <a:extLst>
              <a:ext uri="{FF2B5EF4-FFF2-40B4-BE49-F238E27FC236}">
                <a16:creationId xmlns:a16="http://schemas.microsoft.com/office/drawing/2014/main" id="{E441E0D0-7092-7540-BFB1-5B0A137D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4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ew">
            <a:extLst>
              <a:ext uri="{FF2B5EF4-FFF2-40B4-BE49-F238E27FC236}">
                <a16:creationId xmlns:a16="http://schemas.microsoft.com/office/drawing/2014/main" id="{7DFD15BB-85B4-DF49-819D-59F473A5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exp-rainbow-main">
            <a:extLst>
              <a:ext uri="{FF2B5EF4-FFF2-40B4-BE49-F238E27FC236}">
                <a16:creationId xmlns:a16="http://schemas.microsoft.com/office/drawing/2014/main" id="{55CCE41A-50B7-8E45-9242-D68A0394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62483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w">
            <a:extLst>
              <a:ext uri="{FF2B5EF4-FFF2-40B4-BE49-F238E27FC236}">
                <a16:creationId xmlns:a16="http://schemas.microsoft.com/office/drawing/2014/main" id="{4F2CC991-713E-8E4E-8802-F266DC89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FC423-2BF0-2946-9583-476D0ABAD63C}"/>
              </a:ext>
            </a:extLst>
          </p:cNvPr>
          <p:cNvSpPr txBox="1"/>
          <p:nvPr/>
        </p:nvSpPr>
        <p:spPr>
          <a:xfrm>
            <a:off x="0" y="2782668"/>
            <a:ext cx="7670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52BC050-612F-AE4F-B9B4-5AFCEE0C7577}"/>
              </a:ext>
            </a:extLst>
          </p:cNvPr>
          <p:cNvSpPr txBox="1">
            <a:spLocks noChangeArrowheads="1"/>
          </p:cNvSpPr>
          <p:nvPr/>
        </p:nvSpPr>
        <p:spPr>
          <a:xfrm>
            <a:off x="1240366" y="6169709"/>
            <a:ext cx="9711267" cy="646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vồng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A054EE1-F6A2-C543-92E7-426164E8425F}"/>
              </a:ext>
            </a:extLst>
          </p:cNvPr>
          <p:cNvGrpSpPr>
            <a:grpSpLocks/>
          </p:cNvGrpSpPr>
          <p:nvPr/>
        </p:nvGrpSpPr>
        <p:grpSpPr bwMode="auto">
          <a:xfrm>
            <a:off x="-14288" y="1581151"/>
            <a:ext cx="12206288" cy="5289550"/>
            <a:chOff x="-14516" y="5240788"/>
            <a:chExt cx="12206516" cy="1617212"/>
          </a:xfrm>
        </p:grpSpPr>
        <p:pic>
          <p:nvPicPr>
            <p:cNvPr id="7" name="Picture 70">
              <a:extLst>
                <a:ext uri="{FF2B5EF4-FFF2-40B4-BE49-F238E27FC236}">
                  <a16:creationId xmlns:a16="http://schemas.microsoft.com/office/drawing/2014/main" id="{3C69DA90-AAA9-984A-88D7-16A059CAB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325036"/>
              <a:ext cx="12192001" cy="153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47D133-63AA-D046-87C8-901659FF5385}"/>
                </a:ext>
              </a:extLst>
            </p:cNvPr>
            <p:cNvSpPr/>
            <p:nvPr/>
          </p:nvSpPr>
          <p:spPr>
            <a:xfrm>
              <a:off x="-14516" y="5240788"/>
              <a:ext cx="12192229" cy="850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18115" name="Picture 3" descr="Hình 1 xuất bản (mới)">
            <a:extLst>
              <a:ext uri="{FF2B5EF4-FFF2-40B4-BE49-F238E27FC236}">
                <a16:creationId xmlns:a16="http://schemas.microsoft.com/office/drawing/2014/main" id="{7C599514-DB97-E249-A9C6-7099F0C01FAA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1150"/>
            <a:ext cx="12192000" cy="5194300"/>
          </a:xfrm>
          <a:noFill/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1D592F5D-1BC4-4746-A5C6-E877480D60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797" y="1286933"/>
            <a:ext cx="11548533" cy="3437467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1</a:t>
            </a:r>
            <a:r>
              <a:rPr lang="en-US" altLang="en-US" sz="3200" b="1" smtClean="0">
                <a:latin typeface="Times New Roman" panose="02020603050405020304" pitchFamily="18" charset="0"/>
              </a:rPr>
              <a:t>. Tôi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ở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3200" b="1" dirty="0">
                <a:latin typeface="Times New Roman" panose="02020603050405020304" pitchFamily="18" charset="0"/>
              </a:rPr>
              <a:t>, …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latin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17E736D4-2C6C-464B-869F-1D20A5D5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82550"/>
            <a:ext cx="9870017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phiêu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giọt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24A6CCC4-2FEB-DF45-87DD-BD7D13F8F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2514600"/>
            <a:ext cx="2057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74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2181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Download A Nature Blank Note for free | Background for powerpoint  presentation, Powerpoint background free, School scrapbook layouts">
            <a:extLst>
              <a:ext uri="{FF2B5EF4-FFF2-40B4-BE49-F238E27FC236}">
                <a16:creationId xmlns:a16="http://schemas.microsoft.com/office/drawing/2014/main" id="{403D7525-386F-F140-8614-AE91AE9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26137B66-734E-454A-86AA-9D3500D6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400" y="288892"/>
            <a:ext cx="21771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endParaRPr lang="en-US" altLang="en-US" sz="4400" b="1" dirty="0">
              <a:solidFill>
                <a:srgbClr val="3333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5945C381-79DA-2F4D-8080-AF02EF9BC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971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Củng cố</a:t>
            </a:r>
          </a:p>
        </p:txBody>
      </p:sp>
      <p:sp>
        <p:nvSpPr>
          <p:cNvPr id="62472" name="Rectangle 9">
            <a:extLst>
              <a:ext uri="{FF2B5EF4-FFF2-40B4-BE49-F238E27FC236}">
                <a16:creationId xmlns:a16="http://schemas.microsoft.com/office/drawing/2014/main" id="{1AB3E5CD-8C38-C24B-A5EC-F92E107954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5500" y="1939925"/>
            <a:ext cx="10541000" cy="4088342"/>
          </a:xfrm>
          <a:noFill/>
        </p:spPr>
        <p:txBody>
          <a:bodyPr>
            <a:noAutofit/>
          </a:bodyPr>
          <a:lstStyle/>
          <a:p>
            <a:pPr algn="just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4768E3E-8506-2647-B29C-827E83EB5C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74638"/>
            <a:ext cx="12192000" cy="6583362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gặp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biến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</a:rPr>
              <a:t> li </a:t>
            </a:r>
            <a:r>
              <a:rPr lang="en-US" altLang="en-US" b="1" dirty="0" err="1">
                <a:latin typeface="Times New Roman" panose="02020603050405020304" pitchFamily="18" charset="0"/>
              </a:rPr>
              <a:t>ti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20483" name="Picture 3" descr="H2 Không động">
            <a:extLst>
              <a:ext uri="{FF2B5EF4-FFF2-40B4-BE49-F238E27FC236}">
                <a16:creationId xmlns:a16="http://schemas.microsoft.com/office/drawing/2014/main" id="{F638FF4D-AFFE-9E45-B102-FB756EFAFB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590800"/>
            <a:ext cx="9144000" cy="4516438"/>
          </a:xfrm>
          <a:noFill/>
        </p:spPr>
      </p:pic>
      <p:pic>
        <p:nvPicPr>
          <p:cNvPr id="20484" name="Picture 4" descr="H2 Không động">
            <a:extLst>
              <a:ext uri="{FF2B5EF4-FFF2-40B4-BE49-F238E27FC236}">
                <a16:creationId xmlns:a16="http://schemas.microsoft.com/office/drawing/2014/main" id="{3821FBAA-58C8-574D-97D7-8623F885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30370"/>
          <a:stretch>
            <a:fillRect/>
          </a:stretch>
        </p:blipFill>
        <p:spPr bwMode="auto">
          <a:xfrm>
            <a:off x="5105400" y="3276600"/>
            <a:ext cx="55626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BD5F424F-CC69-3947-9D9D-33CB32A5E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9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432622F-2F81-C940-89CC-70E274DB97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0"/>
            <a:ext cx="11820525" cy="6858000"/>
          </a:xfrm>
        </p:spPr>
        <p:txBody>
          <a:bodyPr/>
          <a:lstStyle/>
          <a:p>
            <a:pPr marL="609600" indent="-60960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  <a:r>
              <a:rPr lang="en-US" altLang="en-US" b="1" smtClean="0">
                <a:latin typeface="Times New Roman" panose="02020603050405020304" pitchFamily="18" charset="0"/>
              </a:rPr>
              <a:t>. Trên </a:t>
            </a:r>
            <a:r>
              <a:rPr lang="en-US" altLang="en-US" b="1" dirty="0" err="1"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</a:rPr>
              <a:t> li </a:t>
            </a:r>
            <a:r>
              <a:rPr lang="en-US" altLang="en-US" b="1" dirty="0" err="1">
                <a:latin typeface="Times New Roman" panose="02020603050405020304" pitchFamily="18" charset="0"/>
              </a:rPr>
              <a:t>ti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đám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marL="609600" indent="-609600" algn="ctr"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Picture 3" descr="Hinh 3 Xb Moi">
            <a:extLst>
              <a:ext uri="{FF2B5EF4-FFF2-40B4-BE49-F238E27FC236}">
                <a16:creationId xmlns:a16="http://schemas.microsoft.com/office/drawing/2014/main" id="{445D9300-F4B9-C643-842B-2A3F876BF4E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6532"/>
            <a:ext cx="12192000" cy="623146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0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9B29A6-A6B9-1F49-B913-11E63458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60" y="3091530"/>
            <a:ext cx="760394" cy="99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71" name="Picture 13">
            <a:extLst>
              <a:ext uri="{FF2B5EF4-FFF2-40B4-BE49-F238E27FC236}">
                <a16:creationId xmlns:a16="http://schemas.microsoft.com/office/drawing/2014/main" id="{A8847AB5-4A18-4345-B19D-CA18CC42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0163"/>
            <a:ext cx="12192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24">
            <a:extLst>
              <a:ext uri="{FF2B5EF4-FFF2-40B4-BE49-F238E27FC236}">
                <a16:creationId xmlns:a16="http://schemas.microsoft.com/office/drawing/2014/main" id="{A9438C6B-7B65-724E-A02E-35ECD1CBB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437" y="6026262"/>
            <a:ext cx="3667125" cy="6572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03BA2D-5650-094A-ACBF-089CCB0E5CA6}"/>
              </a:ext>
            </a:extLst>
          </p:cNvPr>
          <p:cNvGrpSpPr>
            <a:grpSpLocks/>
          </p:cNvGrpSpPr>
          <p:nvPr/>
        </p:nvGrpSpPr>
        <p:grpSpPr bwMode="auto">
          <a:xfrm>
            <a:off x="2093869" y="4069408"/>
            <a:ext cx="2041525" cy="1581315"/>
            <a:chOff x="2931905" y="3790841"/>
            <a:chExt cx="2040478" cy="1581072"/>
          </a:xfrm>
        </p:grpSpPr>
        <p:pic>
          <p:nvPicPr>
            <p:cNvPr id="11" name="Picture 40" descr="013">
              <a:extLst>
                <a:ext uri="{FF2B5EF4-FFF2-40B4-BE49-F238E27FC236}">
                  <a16:creationId xmlns:a16="http://schemas.microsoft.com/office/drawing/2014/main" id="{7AF371A7-F5EB-5548-B83F-77294327C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254475">
              <a:off x="2931905" y="3790841"/>
              <a:ext cx="2040478" cy="1098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25">
              <a:extLst>
                <a:ext uri="{FF2B5EF4-FFF2-40B4-BE49-F238E27FC236}">
                  <a16:creationId xmlns:a16="http://schemas.microsoft.com/office/drawing/2014/main" id="{11B8544B-56D6-5644-B9BE-220CE18C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346" y="4903673"/>
              <a:ext cx="1586686" cy="46824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altLang="en-US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37" descr="mui ten">
            <a:extLst>
              <a:ext uri="{FF2B5EF4-FFF2-40B4-BE49-F238E27FC236}">
                <a16:creationId xmlns:a16="http://schemas.microsoft.com/office/drawing/2014/main" id="{77694DFB-E331-7C45-9E4C-EFEEB573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780529" y="5943712"/>
            <a:ext cx="8159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78A72B2-1229-124C-AE9A-75FED35B6C4C}"/>
              </a:ext>
            </a:extLst>
          </p:cNvPr>
          <p:cNvGrpSpPr>
            <a:grpSpLocks/>
          </p:cNvGrpSpPr>
          <p:nvPr/>
        </p:nvGrpSpPr>
        <p:grpSpPr bwMode="auto">
          <a:xfrm>
            <a:off x="4576489" y="2563139"/>
            <a:ext cx="2299121" cy="1397129"/>
            <a:chOff x="3789439" y="3372870"/>
            <a:chExt cx="2299867" cy="1396158"/>
          </a:xfrm>
        </p:grpSpPr>
        <p:pic>
          <p:nvPicPr>
            <p:cNvPr id="27667" name="Picture 39" descr="010">
              <a:extLst>
                <a:ext uri="{FF2B5EF4-FFF2-40B4-BE49-F238E27FC236}">
                  <a16:creationId xmlns:a16="http://schemas.microsoft.com/office/drawing/2014/main" id="{84893473-638A-7C46-85CA-40F09A250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683" y="4008222"/>
              <a:ext cx="1001695" cy="76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708D6BC2-53CE-0A4D-B990-C2B3DB577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9439" y="3372870"/>
              <a:ext cx="2299867" cy="878864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altLang="en-US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altLang="en-US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 </a:t>
              </a: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7" descr="mui ten">
            <a:extLst>
              <a:ext uri="{FF2B5EF4-FFF2-40B4-BE49-F238E27FC236}">
                <a16:creationId xmlns:a16="http://schemas.microsoft.com/office/drawing/2014/main" id="{36844349-6F30-2141-A8FC-51C58B6C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93677" flipH="1">
            <a:off x="3771857" y="3396308"/>
            <a:ext cx="4111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01DDD90-3FDC-994E-99A2-990D362EC2D6}"/>
              </a:ext>
            </a:extLst>
          </p:cNvPr>
          <p:cNvGrpSpPr>
            <a:grpSpLocks/>
          </p:cNvGrpSpPr>
          <p:nvPr/>
        </p:nvGrpSpPr>
        <p:grpSpPr bwMode="auto">
          <a:xfrm>
            <a:off x="8099381" y="2864788"/>
            <a:ext cx="2328863" cy="1172079"/>
            <a:chOff x="3040157" y="2264919"/>
            <a:chExt cx="5941530" cy="1459006"/>
          </a:xfrm>
        </p:grpSpPr>
        <p:grpSp>
          <p:nvGrpSpPr>
            <p:cNvPr id="27663" name="Group 24">
              <a:extLst>
                <a:ext uri="{FF2B5EF4-FFF2-40B4-BE49-F238E27FC236}">
                  <a16:creationId xmlns:a16="http://schemas.microsoft.com/office/drawing/2014/main" id="{6E3FBA4E-2C11-DB49-89AD-21178284CA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0157" y="2264919"/>
              <a:ext cx="5941530" cy="1459006"/>
              <a:chOff x="3225053" y="2268280"/>
              <a:chExt cx="5941530" cy="145900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082ED7A-F7FE-734B-900D-587FD6378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26352" flipV="1">
                <a:off x="3267807" y="2268280"/>
                <a:ext cx="5898776" cy="14590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8" name="Cloud 27">
                <a:extLst>
                  <a:ext uri="{FF2B5EF4-FFF2-40B4-BE49-F238E27FC236}">
                    <a16:creationId xmlns:a16="http://schemas.microsoft.com/office/drawing/2014/main" id="{95D832AB-A979-BF49-8DC2-5B1213D546B3}"/>
                  </a:ext>
                </a:extLst>
              </p:cNvPr>
              <p:cNvSpPr/>
              <p:nvPr/>
            </p:nvSpPr>
            <p:spPr>
              <a:xfrm>
                <a:off x="3225053" y="2299898"/>
                <a:ext cx="5751173" cy="1377358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87C39A15-1504-3541-85F0-47CAC8E78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9871" y="2766822"/>
              <a:ext cx="2705481" cy="7279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 dirty="0" err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vi-VN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37" descr="mui ten">
            <a:extLst>
              <a:ext uri="{FF2B5EF4-FFF2-40B4-BE49-F238E27FC236}">
                <a16:creationId xmlns:a16="http://schemas.microsoft.com/office/drawing/2014/main" id="{A30202CF-F535-0342-9B2E-25E1EF92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46608" flipH="1">
            <a:off x="7281024" y="2981470"/>
            <a:ext cx="4111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5">
            <a:extLst>
              <a:ext uri="{FF2B5EF4-FFF2-40B4-BE49-F238E27FC236}">
                <a16:creationId xmlns:a16="http://schemas.microsoft.com/office/drawing/2014/main" id="{9A3D9C16-5AF0-6245-98BA-69498651B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84" y="140118"/>
            <a:ext cx="11256963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10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39EF3EC-5138-9645-B4C7-EF4353A64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1941791" cy="1972734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en-US" altLang="en-US" sz="3200" b="1" smtClean="0">
                <a:latin typeface="Times New Roman" panose="02020603050405020304" pitchFamily="18" charset="0"/>
              </a:rPr>
              <a:t>4. Các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đám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càng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smtClean="0">
                <a:latin typeface="Times New Roman" panose="02020603050405020304" pitchFamily="18" charset="0"/>
              </a:rPr>
              <a:t>lạnh, nhiều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trĩu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nặng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2771" name="Picture 3" descr="hinh 4 XB">
            <a:extLst>
              <a:ext uri="{FF2B5EF4-FFF2-40B4-BE49-F238E27FC236}">
                <a16:creationId xmlns:a16="http://schemas.microsoft.com/office/drawing/2014/main" id="{6B977A31-A19B-2F4E-824D-6D0F46DA8FE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94933"/>
            <a:ext cx="12175066" cy="506306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9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F7CD744-EEF8-F346-9AEF-B0EB4CEE3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566" y="0"/>
            <a:ext cx="11082867" cy="1309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5.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trĩu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nặng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4819" name="Picture 3" descr="Hinh 4B Xb">
            <a:extLst>
              <a:ext uri="{FF2B5EF4-FFF2-40B4-BE49-F238E27FC236}">
                <a16:creationId xmlns:a16="http://schemas.microsoft.com/office/drawing/2014/main" id="{5FCF796B-11C2-5C44-BFC3-9568141CDDC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09688"/>
            <a:ext cx="12192000" cy="5548312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4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7">
            <a:extLst>
              <a:ext uri="{FF2B5EF4-FFF2-40B4-BE49-F238E27FC236}">
                <a16:creationId xmlns:a16="http://schemas.microsoft.com/office/drawing/2014/main" id="{F1DEF0CD-9C88-9F4A-961B-34E7ECEC6C62}"/>
              </a:ext>
            </a:extLst>
          </p:cNvPr>
          <p:cNvGrpSpPr>
            <a:grpSpLocks/>
          </p:cNvGrpSpPr>
          <p:nvPr/>
        </p:nvGrpSpPr>
        <p:grpSpPr bwMode="auto">
          <a:xfrm>
            <a:off x="3850155" y="-146992"/>
            <a:ext cx="6806022" cy="1624064"/>
            <a:chOff x="8048301" y="768940"/>
            <a:chExt cx="4067032" cy="2255151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26A5FE5E-C20A-A84F-98B5-B25B8327B3CD}"/>
                </a:ext>
              </a:extLst>
            </p:cNvPr>
            <p:cNvSpPr/>
            <p:nvPr/>
          </p:nvSpPr>
          <p:spPr>
            <a:xfrm>
              <a:off x="8048301" y="768940"/>
              <a:ext cx="4067032" cy="2255151"/>
            </a:xfrm>
            <a:prstGeom prst="cloudCallout">
              <a:avLst>
                <a:gd name="adj1" fmla="val -44326"/>
                <a:gd name="adj2" fmla="val 12424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2" name="TextBox 21">
              <a:extLst>
                <a:ext uri="{FF2B5EF4-FFF2-40B4-BE49-F238E27FC236}">
                  <a16:creationId xmlns:a16="http://schemas.microsoft.com/office/drawing/2014/main" id="{E0FF253C-7F5C-FD4D-8C6A-60DF17CAD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3011" y="1368178"/>
              <a:ext cx="3737612" cy="82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ra?</a:t>
              </a:r>
              <a:endPara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747" name="Picture 24">
            <a:extLst>
              <a:ext uri="{FF2B5EF4-FFF2-40B4-BE49-F238E27FC236}">
                <a16:creationId xmlns:a16="http://schemas.microsoft.com/office/drawing/2014/main" id="{931FA9C0-0CF7-8945-A0DC-AF96D292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9" y="2073587"/>
            <a:ext cx="5335859" cy="46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CCA2D612-2B49-E64A-9666-0D79847A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>
            <a:fillRect/>
          </a:stretch>
        </p:blipFill>
        <p:spPr bwMode="auto">
          <a:xfrm>
            <a:off x="6096000" y="3639114"/>
            <a:ext cx="5869577" cy="338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1E3F53-A8D9-AF4E-9D0F-9D0298861AB3}"/>
              </a:ext>
            </a:extLst>
          </p:cNvPr>
          <p:cNvSpPr txBox="1"/>
          <p:nvPr/>
        </p:nvSpPr>
        <p:spPr>
          <a:xfrm>
            <a:off x="5482045" y="2027969"/>
            <a:ext cx="64835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38940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9783CD4-CF6B-7547-BD02-2683AB8C8896}"/>
              </a:ext>
            </a:extLst>
          </p:cNvPr>
          <p:cNvGrpSpPr>
            <a:grpSpLocks/>
          </p:cNvGrpSpPr>
          <p:nvPr/>
        </p:nvGrpSpPr>
        <p:grpSpPr bwMode="auto">
          <a:xfrm>
            <a:off x="-14288" y="4670425"/>
            <a:ext cx="12206288" cy="2200275"/>
            <a:chOff x="-14516" y="5240788"/>
            <a:chExt cx="12206516" cy="1617212"/>
          </a:xfrm>
        </p:grpSpPr>
        <p:pic>
          <p:nvPicPr>
            <p:cNvPr id="33" name="Picture 70">
              <a:extLst>
                <a:ext uri="{FF2B5EF4-FFF2-40B4-BE49-F238E27FC236}">
                  <a16:creationId xmlns:a16="http://schemas.microsoft.com/office/drawing/2014/main" id="{FE1773EE-632D-1C49-9BB7-62AF7478E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325036"/>
              <a:ext cx="12192001" cy="153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4FEFC91-0297-314C-8B68-9F43269184B7}"/>
                </a:ext>
              </a:extLst>
            </p:cNvPr>
            <p:cNvSpPr/>
            <p:nvPr/>
          </p:nvSpPr>
          <p:spPr>
            <a:xfrm>
              <a:off x="-14516" y="5240788"/>
              <a:ext cx="12192229" cy="850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949" name="Group 21">
            <a:extLst>
              <a:ext uri="{FF2B5EF4-FFF2-40B4-BE49-F238E27FC236}">
                <a16:creationId xmlns:a16="http://schemas.microsoft.com/office/drawing/2014/main" id="{C0529013-D9A3-DD47-BE2C-2BAF41253E90}"/>
              </a:ext>
            </a:extLst>
          </p:cNvPr>
          <p:cNvGrpSpPr>
            <a:grpSpLocks/>
          </p:cNvGrpSpPr>
          <p:nvPr/>
        </p:nvGrpSpPr>
        <p:grpSpPr bwMode="auto">
          <a:xfrm>
            <a:off x="581555" y="127000"/>
            <a:ext cx="5275262" cy="2060575"/>
            <a:chOff x="2200" y="0"/>
            <a:chExt cx="3323" cy="1479"/>
          </a:xfrm>
        </p:grpSpPr>
        <p:pic>
          <p:nvPicPr>
            <p:cNvPr id="67612" name="Picture 22" descr="Untitled-1 copy">
              <a:extLst>
                <a:ext uri="{FF2B5EF4-FFF2-40B4-BE49-F238E27FC236}">
                  <a16:creationId xmlns:a16="http://schemas.microsoft.com/office/drawing/2014/main" id="{DFE86302-C7E7-DD41-882F-B9E4E54D2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0"/>
              <a:ext cx="1781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13" name="Picture 23" descr="Untitled-1 copy">
              <a:extLst>
                <a:ext uri="{FF2B5EF4-FFF2-40B4-BE49-F238E27FC236}">
                  <a16:creationId xmlns:a16="http://schemas.microsoft.com/office/drawing/2014/main" id="{17BD9E60-1E03-1B4E-835B-882EE92C0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0"/>
              <a:ext cx="1781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14" name="Picture 24" descr="Untitled-1 copy">
              <a:extLst>
                <a:ext uri="{FF2B5EF4-FFF2-40B4-BE49-F238E27FC236}">
                  <a16:creationId xmlns:a16="http://schemas.microsoft.com/office/drawing/2014/main" id="{9FB1613E-6DD8-024D-9391-CA7663893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00"/>
              <a:ext cx="1781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15" name="Picture 25" descr="Untitled-2 copy">
              <a:extLst>
                <a:ext uri="{FF2B5EF4-FFF2-40B4-BE49-F238E27FC236}">
                  <a16:creationId xmlns:a16="http://schemas.microsoft.com/office/drawing/2014/main" id="{845F9F96-6616-D449-9949-B49D35393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391"/>
              <a:ext cx="178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92" name="Oval 45">
            <a:extLst>
              <a:ext uri="{FF2B5EF4-FFF2-40B4-BE49-F238E27FC236}">
                <a16:creationId xmlns:a16="http://schemas.microsoft.com/office/drawing/2014/main" id="{E133A19B-42EF-9048-ADCC-70F5C81B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405" y="1146175"/>
            <a:ext cx="1657350" cy="863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82" name="Oval 26">
            <a:extLst>
              <a:ext uri="{FF2B5EF4-FFF2-40B4-BE49-F238E27FC236}">
                <a16:creationId xmlns:a16="http://schemas.microsoft.com/office/drawing/2014/main" id="{B2B63E6D-1946-984B-A735-08E19AA6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7" y="1108075"/>
            <a:ext cx="1728788" cy="93503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683" name="Oval 27">
            <a:extLst>
              <a:ext uri="{FF2B5EF4-FFF2-40B4-BE49-F238E27FC236}">
                <a16:creationId xmlns:a16="http://schemas.microsoft.com/office/drawing/2014/main" id="{93064D9E-3D36-5244-AF75-31D512D07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885" y="927989"/>
            <a:ext cx="1277938" cy="649287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</a:p>
        </p:txBody>
      </p:sp>
      <p:sp>
        <p:nvSpPr>
          <p:cNvPr id="70685" name="Oval 29">
            <a:extLst>
              <a:ext uri="{FF2B5EF4-FFF2-40B4-BE49-F238E27FC236}">
                <a16:creationId xmlns:a16="http://schemas.microsoft.com/office/drawing/2014/main" id="{6119DFFB-A30A-C347-801E-45B333FE6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923" y="5827713"/>
            <a:ext cx="3837958" cy="863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67596" name="Picture 33" descr="07">
            <a:extLst>
              <a:ext uri="{FF2B5EF4-FFF2-40B4-BE49-F238E27FC236}">
                <a16:creationId xmlns:a16="http://schemas.microsoft.com/office/drawing/2014/main" id="{B5C8322A-3982-F446-B6F4-826FF50C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92" y="819150"/>
            <a:ext cx="2981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36" descr="giot nuoc a">
            <a:extLst>
              <a:ext uri="{FF2B5EF4-FFF2-40B4-BE49-F238E27FC236}">
                <a16:creationId xmlns:a16="http://schemas.microsoft.com/office/drawing/2014/main" id="{1750335F-BAF6-FE4D-A838-AEE6264C5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80" y="4564063"/>
            <a:ext cx="835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9" name="Picture 37" descr="mui ten">
            <a:extLst>
              <a:ext uri="{FF2B5EF4-FFF2-40B4-BE49-F238E27FC236}">
                <a16:creationId xmlns:a16="http://schemas.microsoft.com/office/drawing/2014/main" id="{6B779212-D3D8-3E4A-A921-B1948ED9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7371" flipH="1">
            <a:off x="1785673" y="4223544"/>
            <a:ext cx="7731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1" name="Oval 25">
            <a:extLst>
              <a:ext uri="{FF2B5EF4-FFF2-40B4-BE49-F238E27FC236}">
                <a16:creationId xmlns:a16="http://schemas.microsoft.com/office/drawing/2014/main" id="{1A857908-9CD1-3947-8863-05FF7BC8C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97" y="3968221"/>
            <a:ext cx="1296988" cy="935037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nước</a:t>
            </a:r>
          </a:p>
        </p:txBody>
      </p:sp>
      <p:pic>
        <p:nvPicPr>
          <p:cNvPr id="67602" name="Picture 39" descr="010">
            <a:extLst>
              <a:ext uri="{FF2B5EF4-FFF2-40B4-BE49-F238E27FC236}">
                <a16:creationId xmlns:a16="http://schemas.microsoft.com/office/drawing/2014/main" id="{871A6008-96F6-704D-9EEF-76A9AF0E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05" y="1468438"/>
            <a:ext cx="79216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3" name="Picture 40" descr="013">
            <a:extLst>
              <a:ext uri="{FF2B5EF4-FFF2-40B4-BE49-F238E27FC236}">
                <a16:creationId xmlns:a16="http://schemas.microsoft.com/office/drawing/2014/main" id="{BA317E05-537C-1141-A296-68907268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5" y="2547938"/>
            <a:ext cx="259238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5" name="Picture 42" descr="012">
            <a:extLst>
              <a:ext uri="{FF2B5EF4-FFF2-40B4-BE49-F238E27FC236}">
                <a16:creationId xmlns:a16="http://schemas.microsoft.com/office/drawing/2014/main" id="{F0D80961-15A6-DF4A-9F95-A60D8D94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92" y="4851400"/>
            <a:ext cx="9064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6" name="Picture 44" descr="011">
            <a:extLst>
              <a:ext uri="{FF2B5EF4-FFF2-40B4-BE49-F238E27FC236}">
                <a16:creationId xmlns:a16="http://schemas.microsoft.com/office/drawing/2014/main" id="{5A3CDEE4-A002-294A-988E-E939F336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30" y="3411538"/>
            <a:ext cx="21240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7" name="Picture 52" descr="mui ten">
            <a:extLst>
              <a:ext uri="{FF2B5EF4-FFF2-40B4-BE49-F238E27FC236}">
                <a16:creationId xmlns:a16="http://schemas.microsoft.com/office/drawing/2014/main" id="{C9D17592-C195-1C4B-8781-60398693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687" flipV="1">
            <a:off x="2021417" y="1755775"/>
            <a:ext cx="7318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8" name="Picture 53" descr="mui ten">
            <a:extLst>
              <a:ext uri="{FF2B5EF4-FFF2-40B4-BE49-F238E27FC236}">
                <a16:creationId xmlns:a16="http://schemas.microsoft.com/office/drawing/2014/main" id="{EFB78A9E-EED2-C349-9AF1-0FD5E5FA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2500" flipV="1">
            <a:off x="4182005" y="1395413"/>
            <a:ext cx="7318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9" name="Picture 54" descr="mui ten">
            <a:extLst>
              <a:ext uri="{FF2B5EF4-FFF2-40B4-BE49-F238E27FC236}">
                <a16:creationId xmlns:a16="http://schemas.microsoft.com/office/drawing/2014/main" id="{CC0304F2-4A25-C94D-A4A9-5A71E309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7927" flipV="1">
            <a:off x="6629930" y="2403475"/>
            <a:ext cx="731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10" name="Picture 55" descr="mui ten">
            <a:extLst>
              <a:ext uri="{FF2B5EF4-FFF2-40B4-BE49-F238E27FC236}">
                <a16:creationId xmlns:a16="http://schemas.microsoft.com/office/drawing/2014/main" id="{E36A9636-1721-B446-A18E-BA022E16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7285" flipV="1">
            <a:off x="2948337" y="5881469"/>
            <a:ext cx="731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12" name="Oval 56">
            <a:extLst>
              <a:ext uri="{FF2B5EF4-FFF2-40B4-BE49-F238E27FC236}">
                <a16:creationId xmlns:a16="http://schemas.microsoft.com/office/drawing/2014/main" id="{D0132C45-0E8D-AA4B-B7FA-0E2D76E4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804" y="2762250"/>
            <a:ext cx="1164168" cy="863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0B293B-1C0A-B749-8CDC-4386F1B7D349}"/>
              </a:ext>
            </a:extLst>
          </p:cNvPr>
          <p:cNvSpPr txBox="1"/>
          <p:nvPr/>
        </p:nvSpPr>
        <p:spPr>
          <a:xfrm>
            <a:off x="8665727" y="144998"/>
            <a:ext cx="335102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4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0694E-6 L 0.3967 -0.00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2" grpId="0" animBg="1"/>
      <p:bldP spid="70683" grpId="0" animBg="1"/>
      <p:bldP spid="70685" grpId="0" animBg="1"/>
      <p:bldP spid="70681" grpId="0" animBg="1"/>
      <p:bldP spid="70712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538131456,E:\May - mua\BaiMay tu dau co Mua Tu dau ra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538131456,E:\May - mua\BaiMay tu dau co Mua Tu dau ra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538131456,E:\May - mua\BaiMay tu dau co Mua Tu dau ra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538131456,E:\May - mua\BaiMay tu dau co Mua Tu dau ra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538131456,E:\May - mua\BaiMay tu dau co Mua Tu dau ra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538131456,E:\May - mua\BaiMay tu dau co Mua Tu dau ra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538131456,E:\May - mua\BaiMay tu dau co Mua Tu dau ra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538131456,E:\May - mua\BaiMay tu dau co Mua Tu dau r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538131456,E:\May - mua\BaiMay tu dau co Mua Tu dau r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538131456,E:\May - mua\BaiMay tu dau co Mua Tu dau r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538131456,E:\May - mua\BaiMay tu dau co Mua Tu dau ra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538131456,E:\May - mua\BaiMay tu dau co Mua Tu dau ra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538131456,E:\May - mua\BaiMay tu dau co Mua Tu dau ra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538131456,E:\May - mua\BaiMay tu dau co Mua Tu dau ra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38131456,E:\May - mua\BaiMay tu dau co Mua Tu dau ra\Media.ppcx"/>
  <p:tag name="PPSNARRATIONPROPS" val="F:\ca nhac tuyen tap\nhac co dien ko loi\nhacbabau\babau11.mp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38131456,E:\May - mua\BaiMay tu dau co Mua Tu dau r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526</Words>
  <Application>Microsoft Office PowerPoint</Application>
  <PresentationFormat>Widescreen</PresentationFormat>
  <Paragraphs>69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Vn.Time</vt:lpstr>
      <vt:lpstr>Arial</vt:lpstr>
      <vt:lpstr>Calibri</vt:lpstr>
      <vt:lpstr>Calibri Light</vt:lpstr>
      <vt:lpstr>Times New Roman</vt:lpstr>
      <vt:lpstr>Office Theme</vt:lpstr>
      <vt:lpstr>PowerPoint Presentation</vt:lpstr>
      <vt:lpstr>H1</vt:lpstr>
      <vt:lpstr>H2</vt:lpstr>
      <vt:lpstr>PowerPoint Presentation</vt:lpstr>
      <vt:lpstr>PowerPoint Presentation</vt:lpstr>
      <vt:lpstr> 4. Các đám mây tiếp tục bay lên cao. Càng lên cao càng lạnh, nhiều hạt nước nhỏ đọng lại hợp thành các giọt nước lớn hơn, trĩu nặng. </vt:lpstr>
      <vt:lpstr>5. Các giọt nước lớn hơn, trĩu nặng rơi xuống tạo thành mưa.</vt:lpstr>
      <vt:lpstr>PowerPoint Presentation</vt:lpstr>
      <vt:lpstr>PowerPoint Presentation</vt:lpstr>
      <vt:lpstr>Tuyết rơi</vt:lpstr>
      <vt:lpstr>Tìm hiểu</vt:lpstr>
      <vt:lpstr>Mây</vt:lpstr>
      <vt:lpstr>Đám mây kì lạ…</vt:lpstr>
      <vt:lpstr>Đám mây có hình thú vị</vt:lpstr>
      <vt:lpstr>Giống như núi lửa phun trào</vt:lpstr>
      <vt:lpstr>Hình đĩa bay</vt:lpstr>
      <vt:lpstr>PowerPoint Presentation</vt:lpstr>
      <vt:lpstr>Vai trò của mưa:</vt:lpstr>
      <vt:lpstr>Cầu vồng đẹp</vt:lpstr>
      <vt:lpstr>Củng cố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16</cp:revision>
  <dcterms:created xsi:type="dcterms:W3CDTF">2021-11-10T12:47:57Z</dcterms:created>
  <dcterms:modified xsi:type="dcterms:W3CDTF">2021-11-15T13:15:07Z</dcterms:modified>
</cp:coreProperties>
</file>