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84" r:id="rId10"/>
    <p:sldId id="265" r:id="rId11"/>
    <p:sldId id="266" r:id="rId12"/>
    <p:sldId id="267" r:id="rId13"/>
    <p:sldId id="268" r:id="rId14"/>
    <p:sldId id="272" r:id="rId15"/>
    <p:sldId id="270" r:id="rId16"/>
    <p:sldId id="271" r:id="rId17"/>
    <p:sldId id="273" r:id="rId18"/>
    <p:sldId id="274" r:id="rId19"/>
    <p:sldId id="275" r:id="rId20"/>
    <p:sldId id="277" r:id="rId21"/>
    <p:sldId id="278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F0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EB8EA-8384-40D7-9C9C-8C9CFBC927A4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B449A-2CBD-4A40-98EA-EC67FA11C2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67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449A-2CBD-4A40-98EA-EC67FA11C282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85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1470025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smtClean="0">
                <a:ln w="11430"/>
                <a:solidFill>
                  <a:srgbClr val="FF0000"/>
                </a:solidFill>
              </a:rPr>
              <a:t>LẬP TRÌNH CÙNG SCRATCH</a:t>
            </a:r>
            <a:endParaRPr lang="vi-VN" sz="5400" b="1">
              <a:ln w="11430"/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286000"/>
            <a:ext cx="8153400" cy="1752600"/>
          </a:xfrm>
        </p:spPr>
        <p:txBody>
          <a:bodyPr>
            <a:normAutofit/>
          </a:bodyPr>
          <a:lstStyle/>
          <a:p>
            <a:r>
              <a:rPr lang="en-US" sz="40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sz="4000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62400"/>
            <a:ext cx="38004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4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2916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Đổi tên cho trang phục: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2050" name="Picture 2" descr="C:\Users\MINHTRI\Videos\output\20211119_205219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2487"/>
            <a:ext cx="7467600" cy="48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8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3961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Quay lại lần chỉnh sửa trước đó: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3074" name="Picture 2" descr="C:\Users\MINHTRI\Videos\output\20211119_211052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2487"/>
            <a:ext cx="7384473" cy="49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1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4011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Chuyển tới lần chỉnh sửa sau đó: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4098" name="Picture 2" descr="C:\Users\MINHTRI\Videos\output\20211119_211332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2487"/>
            <a:ext cx="6553200" cy="46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1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3433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Chọn màu nền và màu viền: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5122" name="Picture 2" descr="C:\Users\MINHTRI\Videos\output\20211119_213903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2485"/>
            <a:ext cx="6858000" cy="49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6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5024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Dùng cọ vẽ và thay đổi kích thước nét vẽ: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6146" name="Picture 2" descr="C:\Users\MINHTRI\Videos\output\20211119_214253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802486"/>
            <a:ext cx="8728364" cy="49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9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40750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Chọn một phần trong trang phục: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1026" name="Picture 2" descr="C:\Users\MINHTRI\Videos\output\20211120_112126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975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9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5928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rgbClr val="0F0FE3"/>
                </a:solidFill>
              </a:rPr>
              <a:t>Chỉnh sửa nét vẽ</a:t>
            </a:r>
            <a:r>
              <a:rPr lang="en-US" sz="2200" smtClean="0">
                <a:solidFill>
                  <a:srgbClr val="0F0FE3"/>
                </a:solidFill>
              </a:rPr>
              <a:t>: Em chọn công cụ </a:t>
            </a:r>
            <a:r>
              <a:rPr lang="en-US" sz="2200" b="1" smtClean="0">
                <a:solidFill>
                  <a:srgbClr val="0F0FE3"/>
                </a:solidFill>
              </a:rPr>
              <a:t>Đổi hình dạng.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2050" name="Picture 2" descr="C:\Users\MINHTRI\Videos\output\20211120_113121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2487"/>
            <a:ext cx="7481455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6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45963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Nhóm các nét vẽ lại thành một nhóm: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3074" name="Picture 2" descr="C:\Users\MINHTRI\Videos\output\20211120_113620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809413"/>
            <a:ext cx="7432964" cy="495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4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36358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Tách các nét vẽ ra khỏi nhóm: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4098" name="Picture 2" descr="C:\Users\MINHTRI\Videos\output\20211120_114049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1802487"/>
            <a:ext cx="6913418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0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11830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Tẩy, xóa: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5122" name="Picture 2" descr="C:\Users\MINHTRI\Videos\output\20211120_114538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81705"/>
            <a:ext cx="6532418" cy="48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67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143000"/>
            <a:ext cx="6112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Nhân vật còn được gọi là đối tượng trong Scratch. </a:t>
            </a:r>
          </a:p>
          <a:p>
            <a:r>
              <a:rPr lang="en-US" sz="2200" b="1" u="sng" smtClean="0">
                <a:solidFill>
                  <a:srgbClr val="0F0FE3"/>
                </a:solidFill>
              </a:rPr>
              <a:t>Ví dụ</a:t>
            </a:r>
            <a:r>
              <a:rPr lang="en-US" sz="2200" b="1" smtClean="0">
                <a:solidFill>
                  <a:srgbClr val="0F0FE3"/>
                </a:solidFill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17618"/>
            <a:ext cx="1600200" cy="144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61447"/>
            <a:ext cx="2034636" cy="135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84" y="2344308"/>
            <a:ext cx="1679543" cy="145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413035"/>
            <a:ext cx="1219200" cy="17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94761"/>
            <a:ext cx="1915287" cy="9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69" y="4344851"/>
            <a:ext cx="1274572" cy="139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471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1253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Viết chữ: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6146" name="Picture 2" descr="C:\Users\MINHTRI\Videos\output\20211120_115319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02487"/>
            <a:ext cx="6248400" cy="495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784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3150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Vẽ </a:t>
            </a:r>
            <a:r>
              <a:rPr lang="en-US" sz="2200" b="1" smtClean="0">
                <a:solidFill>
                  <a:srgbClr val="0F0FE3"/>
                </a:solidFill>
              </a:rPr>
              <a:t>nét thẳng và nét cong: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7170" name="Picture 2" descr="C:\Users\MINHTRI\Videos\output\20211120_115738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802486"/>
            <a:ext cx="6594764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83178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Vẽ </a:t>
            </a:r>
            <a:r>
              <a:rPr lang="en-US" sz="2200" b="1" smtClean="0">
                <a:solidFill>
                  <a:srgbClr val="0F0FE3"/>
                </a:solidFill>
              </a:rPr>
              <a:t>hình tròn: Em kết hợp phím Shift và thao tác chuột để vẽ hình tròn.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8194" name="Picture 2" descr="C:\Users\MINHTRI\Videos\output\20211120_120231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802487"/>
            <a:ext cx="6477000" cy="50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9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F0FE3"/>
                </a:solidFill>
              </a:rPr>
              <a:t>Vẽ hình chữ nhật và hình vuông: Em kết hợp phím Shift và thao tác chuột để vẽ </a:t>
            </a:r>
            <a:r>
              <a:rPr lang="en-US" sz="2200" b="1">
                <a:solidFill>
                  <a:srgbClr val="0F0FE3"/>
                </a:solidFill>
              </a:rPr>
              <a:t>hình </a:t>
            </a:r>
            <a:r>
              <a:rPr lang="en-US" sz="2200" b="1" smtClean="0">
                <a:solidFill>
                  <a:srgbClr val="0F0FE3"/>
                </a:solidFill>
              </a:rPr>
              <a:t>vuông.</a:t>
            </a:r>
            <a:endParaRPr lang="vi-VN" sz="2200" b="1">
              <a:solidFill>
                <a:srgbClr val="0F0FE3"/>
              </a:solidFill>
            </a:endParaRPr>
          </a:p>
          <a:p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9218" name="Picture 2" descr="C:\Users\MINHTRI\Videos\output\20211120_120708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6019800" cy="46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34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2152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Sao chép và dán: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10242" name="Picture 2" descr="C:\Users\MINHTRI\Videos\output\20211120_121300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6" y="1781704"/>
            <a:ext cx="7481743" cy="49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3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16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THỰC HÀNH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6322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Hãy tự thiết kế 2 trang phục nhân vật theo ý của </a:t>
            </a:r>
            <a:r>
              <a:rPr lang="en-US" sz="2200" b="1" smtClean="0">
                <a:solidFill>
                  <a:srgbClr val="0F0FE3"/>
                </a:solidFill>
              </a:rPr>
              <a:t>em.</a:t>
            </a:r>
          </a:p>
          <a:p>
            <a:r>
              <a:rPr lang="en-US" sz="2200" b="1" smtClean="0">
                <a:solidFill>
                  <a:srgbClr val="0F0FE3"/>
                </a:solidFill>
              </a:rPr>
              <a:t>Ví dụ</a:t>
            </a:r>
            <a:r>
              <a:rPr lang="en-US" sz="2200" b="1">
                <a:solidFill>
                  <a:srgbClr val="0F0FE3"/>
                </a:solidFill>
              </a:rPr>
              <a:t>:</a:t>
            </a:r>
            <a:endParaRPr lang="en-US" sz="2200" b="1" smtClean="0">
              <a:solidFill>
                <a:srgbClr val="0F0FE3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8" y="2161823"/>
            <a:ext cx="6462962" cy="445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879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143000"/>
            <a:ext cx="62716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Một nhân vật có thể có nhiều trang phục khác nhau: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" y="1607126"/>
            <a:ext cx="1524000" cy="517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INHTRI\Videos\output\20211119_124047 00_00_00-00_00_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6934200" cy="39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41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53827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CHỌN TRANG PHỤC CÓ SẴN CỦA NHÂN VẬT</a:t>
            </a:r>
          </a:p>
        </p:txBody>
      </p:sp>
      <p:pic>
        <p:nvPicPr>
          <p:cNvPr id="4098" name="Picture 2" descr="C:\Users\MINHTRI\Videos\output\20211119_124705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8991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371600"/>
            <a:ext cx="92547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Nhấp chuột chọn nhân vật </a:t>
            </a:r>
            <a:r>
              <a:rPr lang="en-US" sz="2200" b="1" smtClean="0">
                <a:solidFill>
                  <a:srgbClr val="0F0FE3"/>
                </a:solidFill>
                <a:sym typeface="Wingdings" pitchFamily="2" charset="2"/>
              </a:rPr>
              <a:t> Chọn thẻ Trang phục  Chọn trang phục có sẵn </a:t>
            </a:r>
            <a:endParaRPr lang="vi-VN" sz="2200" b="1">
              <a:solidFill>
                <a:srgbClr val="0F0F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4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1828800"/>
            <a:ext cx="5638800" cy="474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362200" y="4539362"/>
            <a:ext cx="3415145" cy="600673"/>
          </a:xfrm>
          <a:prstGeom prst="wedgeRectCallout">
            <a:avLst>
              <a:gd name="adj1" fmla="val -69109"/>
              <a:gd name="adj2" fmla="val 9450"/>
            </a:avLst>
          </a:prstGeom>
          <a:solidFill>
            <a:srgbClr val="00CC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chọn trang phục từ thư viện</a:t>
            </a:r>
            <a:endParaRPr lang="vi-VN" sz="2000" b="1"/>
          </a:p>
        </p:txBody>
      </p:sp>
      <p:sp>
        <p:nvSpPr>
          <p:cNvPr id="6" name="Rectangular Callout 5"/>
          <p:cNvSpPr/>
          <p:nvPr/>
        </p:nvSpPr>
        <p:spPr>
          <a:xfrm>
            <a:off x="2362200" y="3657600"/>
            <a:ext cx="3415145" cy="600673"/>
          </a:xfrm>
          <a:prstGeom prst="wedgeRectCallout">
            <a:avLst>
              <a:gd name="adj1" fmla="val -69109"/>
              <a:gd name="adj2" fmla="val 9450"/>
            </a:avLst>
          </a:prstGeom>
          <a:solidFill>
            <a:srgbClr val="00CC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tự vẽ trang phục</a:t>
            </a:r>
            <a:endParaRPr lang="vi-VN" sz="2000" b="1"/>
          </a:p>
        </p:txBody>
      </p:sp>
      <p:sp>
        <p:nvSpPr>
          <p:cNvPr id="7" name="Rectangular Callout 6"/>
          <p:cNvSpPr/>
          <p:nvPr/>
        </p:nvSpPr>
        <p:spPr>
          <a:xfrm>
            <a:off x="2362200" y="2819400"/>
            <a:ext cx="4038600" cy="600673"/>
          </a:xfrm>
          <a:prstGeom prst="wedgeRectCallout">
            <a:avLst>
              <a:gd name="adj1" fmla="val -69109"/>
              <a:gd name="adj2" fmla="val 9450"/>
            </a:avLst>
          </a:prstGeom>
          <a:solidFill>
            <a:srgbClr val="00CC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chọn  ngẫu nhiên một trang phục</a:t>
            </a:r>
            <a:endParaRPr lang="vi-VN" sz="2000" b="1"/>
          </a:p>
        </p:txBody>
      </p:sp>
      <p:sp>
        <p:nvSpPr>
          <p:cNvPr id="8" name="Rectangular Callout 7"/>
          <p:cNvSpPr/>
          <p:nvPr/>
        </p:nvSpPr>
        <p:spPr>
          <a:xfrm>
            <a:off x="2362200" y="1981200"/>
            <a:ext cx="4876800" cy="600673"/>
          </a:xfrm>
          <a:prstGeom prst="wedgeRectCallout">
            <a:avLst>
              <a:gd name="adj1" fmla="val -69109"/>
              <a:gd name="adj2" fmla="val 9450"/>
            </a:avLst>
          </a:prstGeom>
          <a:solidFill>
            <a:srgbClr val="00CC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tải trang phục lên từ thiết bị đang sử dụng</a:t>
            </a:r>
            <a:endParaRPr lang="vi-VN" sz="2000" b="1"/>
          </a:p>
        </p:txBody>
      </p:sp>
    </p:spTree>
    <p:extLst>
      <p:ext uri="{BB962C8B-B14F-4D97-AF65-F5344CB8AC3E}">
        <p14:creationId xmlns:p14="http://schemas.microsoft.com/office/powerpoint/2010/main" val="267618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3930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Chọn trang phục trong thư viện: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5122" name="Picture 2" descr="C:\Users\MINHTRI\Videos\output\20211119_125929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2486"/>
            <a:ext cx="8735291" cy="49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5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2286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Tự vẽ trang phục: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6146" name="Picture 2" descr="C:\Users\MINHTRI\Videos\output\20211119_130301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8" y="1868232"/>
            <a:ext cx="8685892" cy="497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4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4084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Chọn ngẫu nhiên một trang phục: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7170" name="Picture 2" descr="C:\Users\MINHTRI\Videos\output\20211119_130656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1705"/>
            <a:ext cx="79248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0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52400"/>
            <a:ext cx="61722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THIẾT KẾ TRANG PHỤC NHÂN VẬT</a:t>
            </a:r>
            <a:endParaRPr lang="vi-VN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90600"/>
            <a:ext cx="299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smtClean="0">
                <a:solidFill>
                  <a:srgbClr val="FF0000"/>
                </a:solidFill>
              </a:rPr>
              <a:t>THAY ĐỔI TRANG PHỤC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5235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0F0FE3"/>
                </a:solidFill>
              </a:rPr>
              <a:t>Tải trang phục lên từ thiết bị đang sử dụng:</a:t>
            </a:r>
            <a:endParaRPr lang="vi-VN" sz="2200" b="1">
              <a:solidFill>
                <a:srgbClr val="0F0FE3"/>
              </a:solidFill>
            </a:endParaRPr>
          </a:p>
        </p:txBody>
      </p:sp>
      <p:pic>
        <p:nvPicPr>
          <p:cNvPr id="1026" name="Picture 2" descr="C:\Users\MINHTRI\Videos\output\20211119_204615 00_00_00-00_00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2486"/>
            <a:ext cx="8582892" cy="49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2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 - &amp;quot;LẬP TRÌNH CÙNG SCRATCH&amp;quot;&quot;/&gt;&lt;property id=&quot;20307&quot; value=&quot;256&quot;/&gt;&lt;/object&gt;&lt;object type=&quot;3&quot; unique_id=&quot;10021&quot;&gt;&lt;property id=&quot;20148&quot; value=&quot;5&quot;/&gt;&lt;property id=&quot;20300&quot; value=&quot;Slide 2&quot;/&gt;&lt;property id=&quot;20307&quot; value=&quot;257&quot;/&gt;&lt;/object&gt;&lt;object type=&quot;3&quot; unique_id=&quot;10058&quot;&gt;&lt;property id=&quot;20148&quot; value=&quot;5&quot;/&gt;&lt;property id=&quot;20300&quot; value=&quot;Slide 4&quot;/&gt;&lt;property id=&quot;20307&quot; value=&quot;258&quot;/&gt;&lt;/object&gt;&lt;object type=&quot;3&quot; unique_id=&quot;10074&quot;&gt;&lt;property id=&quot;20148&quot; value=&quot;5&quot;/&gt;&lt;property id=&quot;20300&quot; value=&quot;Slide 3&quot;/&gt;&lt;property id=&quot;20307&quot; value=&quot;259&quot;/&gt;&lt;/object&gt;&lt;object type=&quot;3&quot; unique_id=&quot;10093&quot;&gt;&lt;property id=&quot;20148&quot; value=&quot;5&quot;/&gt;&lt;property id=&quot;20300&quot; value=&quot;Slide 5&quot;/&gt;&lt;property id=&quot;20307&quot; value=&quot;260&quot;/&gt;&lt;/object&gt;&lt;object type=&quot;3&quot; unique_id=&quot;10129&quot;&gt;&lt;property id=&quot;20148&quot; value=&quot;5&quot;/&gt;&lt;property id=&quot;20300&quot; value=&quot;Slide 6&quot;/&gt;&lt;property id=&quot;20307&quot; value=&quot;261&quot;/&gt;&lt;/object&gt;&lt;object type=&quot;3&quot; unique_id=&quot;10130&quot;&gt;&lt;property id=&quot;20148&quot; value=&quot;5&quot;/&gt;&lt;property id=&quot;20300&quot; value=&quot;Slide 7&quot;/&gt;&lt;property id=&quot;20307&quot; value=&quot;262&quot;/&gt;&lt;/object&gt;&lt;object type=&quot;3&quot; unique_id=&quot;10131&quot;&gt;&lt;property id=&quot;20148&quot; value=&quot;5&quot;/&gt;&lt;property id=&quot;20300&quot; value=&quot;Slide 8&quot;/&gt;&lt;property id=&quot;20307&quot; value=&quot;263&quot;/&gt;&lt;/object&gt;&lt;object type=&quot;3&quot; unique_id=&quot;10240&quot;&gt;&lt;property id=&quot;20148&quot; value=&quot;5&quot;/&gt;&lt;property id=&quot;20300&quot; value=&quot;Slide 10&quot;/&gt;&lt;property id=&quot;20307&quot; value=&quot;265&quot;/&gt;&lt;/object&gt;&lt;object type=&quot;3&quot; unique_id=&quot;10289&quot;&gt;&lt;property id=&quot;20148&quot; value=&quot;5&quot;/&gt;&lt;property id=&quot;20300&quot; value=&quot;Slide 11&quot;/&gt;&lt;property id=&quot;20307&quot; value=&quot;266&quot;/&gt;&lt;/object&gt;&lt;object type=&quot;3&quot; unique_id=&quot;10290&quot;&gt;&lt;property id=&quot;20148&quot; value=&quot;5&quot;/&gt;&lt;property id=&quot;20300&quot; value=&quot;Slide 12&quot;/&gt;&lt;property id=&quot;20307&quot; value=&quot;267&quot;/&gt;&lt;/object&gt;&lt;object type=&quot;3&quot; unique_id=&quot;10333&quot;&gt;&lt;property id=&quot;20148&quot; value=&quot;5&quot;/&gt;&lt;property id=&quot;20300&quot; value=&quot;Slide 13&quot;/&gt;&lt;property id=&quot;20307&quot; value=&quot;268&quot;/&gt;&lt;/object&gt;&lt;object type=&quot;3&quot; unique_id=&quot;10428&quot;&gt;&lt;property id=&quot;20148&quot; value=&quot;5&quot;/&gt;&lt;property id=&quot;20300&quot; value=&quot;Slide 15&quot;/&gt;&lt;property id=&quot;20307&quot; value=&quot;270&quot;/&gt;&lt;/object&gt;&lt;object type=&quot;3&quot; unique_id=&quot;10480&quot;&gt;&lt;property id=&quot;20148&quot; value=&quot;5&quot;/&gt;&lt;property id=&quot;20300&quot; value=&quot;Slide 16&quot;/&gt;&lt;property id=&quot;20307&quot; value=&quot;271&quot;/&gt;&lt;/object&gt;&lt;object type=&quot;3&quot; unique_id=&quot;10733&quot;&gt;&lt;property id=&quot;20148&quot; value=&quot;5&quot;/&gt;&lt;property id=&quot;20300&quot; value=&quot;Slide 14&quot;/&gt;&lt;property id=&quot;20307&quot; value=&quot;272&quot;/&gt;&lt;/object&gt;&lt;object type=&quot;3&quot; unique_id=&quot;10734&quot;&gt;&lt;property id=&quot;20148&quot; value=&quot;5&quot;/&gt;&lt;property id=&quot;20300&quot; value=&quot;Slide 17&quot;/&gt;&lt;property id=&quot;20307&quot; value=&quot;273&quot;/&gt;&lt;/object&gt;&lt;object type=&quot;3&quot; unique_id=&quot;10735&quot;&gt;&lt;property id=&quot;20148&quot; value=&quot;5&quot;/&gt;&lt;property id=&quot;20300&quot; value=&quot;Slide 18&quot;/&gt;&lt;property id=&quot;20307&quot; value=&quot;274&quot;/&gt;&lt;/object&gt;&lt;object type=&quot;3&quot; unique_id=&quot;10736&quot;&gt;&lt;property id=&quot;20148&quot; value=&quot;5&quot;/&gt;&lt;property id=&quot;20300&quot; value=&quot;Slide 19&quot;/&gt;&lt;property id=&quot;20307&quot; value=&quot;275&quot;/&gt;&lt;/object&gt;&lt;object type=&quot;3&quot; unique_id=&quot;10738&quot;&gt;&lt;property id=&quot;20148&quot; value=&quot;5&quot;/&gt;&lt;property id=&quot;20300&quot; value=&quot;Slide 20&quot;/&gt;&lt;property id=&quot;20307&quot; value=&quot;277&quot;/&gt;&lt;/object&gt;&lt;object type=&quot;3&quot; unique_id=&quot;10739&quot;&gt;&lt;property id=&quot;20148&quot; value=&quot;5&quot;/&gt;&lt;property id=&quot;20300&quot; value=&quot;Slide 21&quot;/&gt;&lt;property id=&quot;20307&quot; value=&quot;278&quot;/&gt;&lt;/object&gt;&lt;object type=&quot;3&quot; unique_id=&quot;10741&quot;&gt;&lt;property id=&quot;20148&quot; value=&quot;5&quot;/&gt;&lt;property id=&quot;20300&quot; value=&quot;Slide 22&quot;/&gt;&lt;property id=&quot;20307&quot; value=&quot;280&quot;/&gt;&lt;/object&gt;&lt;object type=&quot;3&quot; unique_id=&quot;10742&quot;&gt;&lt;property id=&quot;20148&quot; value=&quot;5&quot;/&gt;&lt;property id=&quot;20300&quot; value=&quot;Slide 23&quot;/&gt;&lt;property id=&quot;20307&quot; value=&quot;281&quot;/&gt;&lt;/object&gt;&lt;object type=&quot;3&quot; unique_id=&quot;10743&quot;&gt;&lt;property id=&quot;20148&quot; value=&quot;5&quot;/&gt;&lt;property id=&quot;20300&quot; value=&quot;Slide 24&quot;/&gt;&lt;property id=&quot;20307&quot; value=&quot;282&quot;/&gt;&lt;/object&gt;&lt;object type=&quot;3&quot; unique_id=&quot;10744&quot;&gt;&lt;property id=&quot;20148&quot; value=&quot;5&quot;/&gt;&lt;property id=&quot;20300&quot; value=&quot;Slide 25&quot;/&gt;&lt;property id=&quot;20307&quot; value=&quot;283&quot;/&gt;&lt;/object&gt;&lt;object type=&quot;3&quot; unique_id=&quot;11315&quot;&gt;&lt;property id=&quot;20148&quot; value=&quot;5&quot;/&gt;&lt;property id=&quot;20300&quot; value=&quot;Slide 9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520</Words>
  <Application>Microsoft Office PowerPoint</Application>
  <PresentationFormat>On-screen Show (4:3)</PresentationFormat>
  <Paragraphs>102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LẬP TRÌNH CÙNG SCRATCH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LẬP TRÌNH CÙNG SCRATCH</dc:title>
  <dc:creator>MINHTRI</dc:creator>
  <cp:lastModifiedBy>MINHTRI</cp:lastModifiedBy>
  <cp:revision>47</cp:revision>
  <dcterms:created xsi:type="dcterms:W3CDTF">2006-08-16T00:00:00Z</dcterms:created>
  <dcterms:modified xsi:type="dcterms:W3CDTF">2021-11-20T06:25:58Z</dcterms:modified>
</cp:coreProperties>
</file>