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49B3B-2CAA-4BE6-BE28-7AF85C3F9AB2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203A5-2BC2-4E1E-99E8-22C2D4BAAD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2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38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0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3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4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3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32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7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98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1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6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4460C-DFA2-478C-8FA6-BF3AB19C7F98}" type="datetimeFigureOut">
              <a:rPr lang="en-US" smtClean="0"/>
              <a:t>26/12/2021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29275-5CEF-4182-BD19-ACABC245F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7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313126" y="1192345"/>
            <a:ext cx="9326563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Tư ngày 5 tháng 1 năm 2022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sz="5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 hiệu chia hết chia 3</a:t>
            </a:r>
          </a:p>
          <a:p>
            <a:pPr algn="r">
              <a:spcBef>
                <a:spcPts val="0"/>
              </a:spcBef>
              <a:buFontTx/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 trang 97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1935163" y="914400"/>
            <a:ext cx="8229600" cy="3200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54484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760000"/>
                  </a:gs>
                  <a:gs pos="100000">
                    <a:srgbClr val="FF0000">
                      <a:alpha val="64998"/>
                    </a:srgbClr>
                  </a:gs>
                </a:gsLst>
                <a:lin ang="0" scaled="1"/>
              </a:gradFill>
              <a:cs typeface="Times New Roman" panose="02020603050405020304" pitchFamily="18" charset="0"/>
            </a:endParaRPr>
          </a:p>
        </p:txBody>
      </p:sp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15" y="221612"/>
            <a:ext cx="2638111" cy="1965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366" name="Group 7"/>
          <p:cNvGrpSpPr>
            <a:grpSpLocks/>
          </p:cNvGrpSpPr>
          <p:nvPr/>
        </p:nvGrpSpPr>
        <p:grpSpPr bwMode="auto">
          <a:xfrm>
            <a:off x="-1" y="0"/>
            <a:ext cx="12192000" cy="6858000"/>
            <a:chOff x="0" y="0"/>
            <a:chExt cx="5760" cy="4333"/>
          </a:xfrm>
        </p:grpSpPr>
        <p:pic>
          <p:nvPicPr>
            <p:cNvPr id="15369" name="Picture 8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14"/>
              <a:ext cx="574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0" name="Picture 9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62" y="2109"/>
              <a:ext cx="42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1" name="Picture 10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085" y="2122"/>
              <a:ext cx="4283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72" name="Picture 11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0"/>
              <a:ext cx="574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9469" name="Picture 13" descr="Buombay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58" y="5698104"/>
            <a:ext cx="10515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562266" y="205277"/>
            <a:ext cx="2386098" cy="2108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32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621" y="133335"/>
            <a:ext cx="2490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Ví dụ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621" y="919064"/>
            <a:ext cx="2541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 :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621" y="1626950"/>
            <a:ext cx="3964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+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9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0883" y="2277088"/>
            <a:ext cx="2395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: 3 = 3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621" y="3588945"/>
            <a:ext cx="216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123 :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7931" y="4296831"/>
            <a:ext cx="4607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+ 2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=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0883" y="4987903"/>
            <a:ext cx="23279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= 2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0395" y="919064"/>
            <a:ext cx="2080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: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43915" y="1626950"/>
            <a:ext cx="4206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+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10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03141" y="2328788"/>
            <a:ext cx="4247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: 3 = 3 (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43916" y="3582773"/>
            <a:ext cx="2308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125 :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43915" y="4296831"/>
            <a:ext cx="535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1 +2 + 5 = 8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13795" y="5004717"/>
            <a:ext cx="4245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: 3 = 2 (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25655" y="919064"/>
            <a:ext cx="1262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9323" y="3590586"/>
            <a:ext cx="1334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3703" y="916040"/>
            <a:ext cx="2349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19764" y="3590586"/>
            <a:ext cx="24307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81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3373" y="560412"/>
            <a:ext cx="10540621" cy="219187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Dấu hiệu chia hết cho 3:</a:t>
            </a:r>
          </a:p>
          <a:p>
            <a:pPr marL="0" indent="0" algn="just">
              <a:buNone/>
            </a:pP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3372" y="2752282"/>
            <a:ext cx="10540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Chú ý: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số có tổng các chữ số không chia hết cho 3 thì số đó không chia hết cho 3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043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196" y="492062"/>
            <a:ext cx="10896094" cy="1401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3?</a:t>
            </a:r>
          </a:p>
          <a:p>
            <a:pPr marL="0" indent="0">
              <a:buNone/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231 ; 109 ; 1 872 ; 8 225 ; 92 313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5196" y="2343211"/>
            <a:ext cx="5641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b="1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5893243" y="2343211"/>
            <a:ext cx="43749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231 ; 1 872 ; 92 313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876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36" y="475809"/>
            <a:ext cx="11730404" cy="1696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96 ; 502 ; 6 823 ;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553 ;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641 311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7938" y="2171993"/>
            <a:ext cx="10566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là:</a:t>
            </a:r>
          </a:p>
          <a:p>
            <a:r>
              <a:rPr lang="en-US" sz="40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502 ; 6 823 ;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</a:t>
            </a:r>
            <a:r>
              <a:rPr lang="en-US" sz="40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553 ; 641 311 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4955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219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tất cả các em</dc:title>
  <dc:creator>Admin</dc:creator>
  <cp:lastModifiedBy>Admin</cp:lastModifiedBy>
  <cp:revision>37</cp:revision>
  <dcterms:created xsi:type="dcterms:W3CDTF">2021-11-26T01:55:01Z</dcterms:created>
  <dcterms:modified xsi:type="dcterms:W3CDTF">2021-12-26T07:13:19Z</dcterms:modified>
</cp:coreProperties>
</file>