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88" r:id="rId3"/>
    <p:sldId id="276" r:id="rId4"/>
    <p:sldId id="277" r:id="rId5"/>
    <p:sldId id="27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F177"/>
    <a:srgbClr val="3EAC24"/>
    <a:srgbClr val="FFFFCC"/>
    <a:srgbClr val="2ECC90"/>
    <a:srgbClr val="F8AAAA"/>
    <a:srgbClr val="C5F5FB"/>
    <a:srgbClr val="66E3F4"/>
    <a:srgbClr val="31D7DB"/>
    <a:srgbClr val="70A4A3"/>
    <a:srgbClr val="FE98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8172" autoAdjust="0"/>
  </p:normalViewPr>
  <p:slideViewPr>
    <p:cSldViewPr>
      <p:cViewPr varScale="1">
        <p:scale>
          <a:sx n="70" d="100"/>
          <a:sy n="70" d="100"/>
        </p:scale>
        <p:origin x="7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51F30-28C0-4317-9003-2FBD8DEB20F9}" type="datetimeFigureOut">
              <a:rPr lang="en-US" smtClean="0"/>
              <a:pPr/>
              <a:t>07/01/2022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120E6-78F2-42AF-B8E5-5AD95AB39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08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GiẢM</a:t>
            </a:r>
            <a:r>
              <a:rPr lang="en-US" dirty="0" smtClean="0"/>
              <a:t> TẢI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120E6-78F2-42AF-B8E5-5AD95AB39B2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GiẢM</a:t>
            </a:r>
            <a:r>
              <a:rPr lang="en-US" dirty="0" smtClean="0"/>
              <a:t> TẢI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120E6-78F2-42AF-B8E5-5AD95AB39B2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CÂU</a:t>
            </a:r>
            <a:r>
              <a:rPr lang="en-US" baseline="0" dirty="0" smtClean="0"/>
              <a:t> B </a:t>
            </a:r>
            <a:r>
              <a:rPr lang="en-US" baseline="0" dirty="0" err="1" smtClean="0"/>
              <a:t>GiẢM</a:t>
            </a:r>
            <a:r>
              <a:rPr lang="en-US" baseline="0" dirty="0" smtClean="0"/>
              <a:t> TẢI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120E6-78F2-42AF-B8E5-5AD95AB39B2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9D27-E7B8-4801-8FAB-8DB86F679390}" type="datetimeFigureOut">
              <a:rPr lang="en-US" smtClean="0"/>
              <a:pPr/>
              <a:t>07/01/2022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2AFD-9E70-4985-8B79-617F06E4C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14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9D27-E7B8-4801-8FAB-8DB86F679390}" type="datetimeFigureOut">
              <a:rPr lang="en-US" smtClean="0"/>
              <a:pPr/>
              <a:t>07/01/2022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2AFD-9E70-4985-8B79-617F06E4C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83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9D27-E7B8-4801-8FAB-8DB86F679390}" type="datetimeFigureOut">
              <a:rPr lang="en-US" smtClean="0"/>
              <a:pPr/>
              <a:t>07/01/2022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2AFD-9E70-4985-8B79-617F06E4C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2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9D27-E7B8-4801-8FAB-8DB86F679390}" type="datetimeFigureOut">
              <a:rPr lang="en-US" smtClean="0"/>
              <a:pPr/>
              <a:t>07/01/2022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2AFD-9E70-4985-8B79-617F06E4C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6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9D27-E7B8-4801-8FAB-8DB86F679390}" type="datetimeFigureOut">
              <a:rPr lang="en-US" smtClean="0"/>
              <a:pPr/>
              <a:t>07/01/2022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2AFD-9E70-4985-8B79-617F06E4C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2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9D27-E7B8-4801-8FAB-8DB86F679390}" type="datetimeFigureOut">
              <a:rPr lang="en-US" smtClean="0"/>
              <a:pPr/>
              <a:t>07/01/2022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2AFD-9E70-4985-8B79-617F06E4C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7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9D27-E7B8-4801-8FAB-8DB86F679390}" type="datetimeFigureOut">
              <a:rPr lang="en-US" smtClean="0"/>
              <a:pPr/>
              <a:t>07/01/2022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2AFD-9E70-4985-8B79-617F06E4C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8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9D27-E7B8-4801-8FAB-8DB86F679390}" type="datetimeFigureOut">
              <a:rPr lang="en-US" smtClean="0"/>
              <a:pPr/>
              <a:t>07/01/2022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2AFD-9E70-4985-8B79-617F06E4C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6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9D27-E7B8-4801-8FAB-8DB86F679390}" type="datetimeFigureOut">
              <a:rPr lang="en-US" smtClean="0"/>
              <a:pPr/>
              <a:t>07/01/2022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2AFD-9E70-4985-8B79-617F06E4C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7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9D27-E7B8-4801-8FAB-8DB86F679390}" type="datetimeFigureOut">
              <a:rPr lang="en-US" smtClean="0"/>
              <a:pPr/>
              <a:t>07/01/2022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2AFD-9E70-4985-8B79-617F06E4C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9D27-E7B8-4801-8FAB-8DB86F679390}" type="datetimeFigureOut">
              <a:rPr lang="en-US" smtClean="0"/>
              <a:pPr/>
              <a:t>07/01/2022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2AFD-9E70-4985-8B79-617F06E4C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3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39D27-E7B8-4801-8FAB-8DB86F679390}" type="datetimeFigureOut">
              <a:rPr lang="en-US" smtClean="0"/>
              <a:pPr/>
              <a:t>07/01/2022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A2AFD-9E70-4985-8B79-617F06E4C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1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5560" y="2060848"/>
            <a:ext cx="784887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Hai ngày 10 tháng 1 năm 2022</a:t>
            </a:r>
          </a:p>
          <a:p>
            <a:pPr algn="ctr"/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/>
            <a:r>
              <a:rPr lang="en-US" sz="5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Ki-lô-mét vuông</a:t>
            </a:r>
          </a:p>
          <a:p>
            <a:pPr algn="r"/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SGK trang 99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155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3552" y="188640"/>
            <a:ext cx="76328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 đo diện tích lớn như diện tích một thành phố, một khu rừng hay một vùng biên, … người ta thường dung đơn vị: </a:t>
            </a:r>
            <a:r>
              <a:rPr lang="en-US" sz="35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Ki-lô-mét vuông</a:t>
            </a:r>
            <a:r>
              <a:rPr lang="en-US" sz="3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5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3432" y="2996952"/>
            <a:ext cx="9145016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5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Ki-lô-mét vuông </a:t>
            </a:r>
            <a:r>
              <a:rPr lang="en-US" sz="3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 diện tích của hình vuông có cạnh dài 1km.</a:t>
            </a:r>
          </a:p>
          <a:p>
            <a:pPr algn="just"/>
            <a:r>
              <a:rPr lang="en-US" sz="3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Ki-lô-mét vuông viết tắt là </a:t>
            </a:r>
            <a:r>
              <a:rPr lang="en-US" sz="35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lang="en-US" sz="3600" b="1" baseline="3000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just"/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1km</a:t>
            </a:r>
            <a:r>
              <a:rPr lang="en-US" sz="4000" b="1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1 000 000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000" b="1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="1" baseline="30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5640" y="5482098"/>
            <a:ext cx="4092787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1 000 000m</a:t>
            </a:r>
            <a:r>
              <a:rPr lang="en-US" sz="3500" b="1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1km</a:t>
            </a:r>
            <a:r>
              <a:rPr lang="en-US" sz="3500" b="1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500"/>
          </a:p>
        </p:txBody>
      </p:sp>
    </p:spTree>
    <p:extLst>
      <p:ext uri="{BB962C8B-B14F-4D97-AF65-F5344CB8AC3E}">
        <p14:creationId xmlns:p14="http://schemas.microsoft.com/office/powerpoint/2010/main" val="144120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6910" y="332656"/>
            <a:ext cx="72866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197028"/>
              </p:ext>
            </p:extLst>
          </p:nvPr>
        </p:nvGraphicFramePr>
        <p:xfrm>
          <a:off x="309522" y="1655360"/>
          <a:ext cx="11331094" cy="5053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4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6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6458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endParaRPr lang="en-US" sz="3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endParaRPr lang="en-US" sz="3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150">
                <a:tc>
                  <a:txBody>
                    <a:bodyPr/>
                    <a:lstStyle/>
                    <a:p>
                      <a:pPr algn="l"/>
                      <a:r>
                        <a:rPr lang="en-US" sz="35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Chín</a:t>
                      </a:r>
                      <a:r>
                        <a:rPr lang="en-US" sz="3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3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3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mươi</a:t>
                      </a:r>
                      <a:r>
                        <a:rPr lang="en-US" sz="3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mốt</a:t>
                      </a:r>
                      <a:r>
                        <a:rPr lang="en-US" sz="3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ki-lô-mét</a:t>
                      </a:r>
                      <a:r>
                        <a:rPr lang="en-US" sz="3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vuông</a:t>
                      </a:r>
                      <a:endParaRPr lang="en-US" sz="3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5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3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9062">
                <a:tc>
                  <a:txBody>
                    <a:bodyPr/>
                    <a:lstStyle/>
                    <a:p>
                      <a:pPr algn="l"/>
                      <a:r>
                        <a:rPr lang="en-US" sz="3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5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3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3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ki-lô-mét</a:t>
                      </a:r>
                      <a:r>
                        <a:rPr lang="en-US" sz="3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5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vuông</a:t>
                      </a:r>
                      <a:endParaRPr lang="en-US" sz="3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5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3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932">
                <a:tc>
                  <a:txBody>
                    <a:bodyPr/>
                    <a:lstStyle/>
                    <a:p>
                      <a:endParaRPr lang="en-US" sz="3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 smtClean="0">
                          <a:latin typeface="Times New Roman" pitchFamily="18" charset="0"/>
                          <a:cs typeface="Times New Roman" pitchFamily="18" charset="0"/>
                        </a:rPr>
                        <a:t> 509</a:t>
                      </a:r>
                      <a:r>
                        <a:rPr lang="en-US" sz="35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km</a:t>
                      </a:r>
                      <a:r>
                        <a:rPr lang="en-US" sz="35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en-US" sz="35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932">
                <a:tc>
                  <a:txBody>
                    <a:bodyPr/>
                    <a:lstStyle/>
                    <a:p>
                      <a:endParaRPr lang="en-US" sz="35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3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smtClean="0">
                          <a:latin typeface="Times New Roman" pitchFamily="18" charset="0"/>
                          <a:cs typeface="Times New Roman" pitchFamily="18" charset="0"/>
                        </a:rPr>
                        <a:t>320 </a:t>
                      </a:r>
                      <a:r>
                        <a:rPr lang="en-US" sz="3500" smtClean="0"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r>
                        <a:rPr lang="en-US" sz="35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</a:t>
                      </a:r>
                      <a:r>
                        <a:rPr lang="en-US" sz="35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</a:t>
                      </a:r>
                      <a:r>
                        <a:rPr lang="en-US" sz="3500" kern="1200" baseline="300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en-US" sz="35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92344" y="2636912"/>
            <a:ext cx="216024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921km</a:t>
            </a:r>
            <a:r>
              <a:rPr lang="en-US" sz="3500" b="1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76320" y="3717032"/>
            <a:ext cx="282256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2 000km</a:t>
            </a:r>
            <a:r>
              <a:rPr lang="en-US" sz="3500" b="1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0149" y="4815802"/>
            <a:ext cx="810612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vi-VN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471" y="5612620"/>
            <a:ext cx="77048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vi-VN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75520" y="246484"/>
            <a:ext cx="77153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5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5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5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5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5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5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5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5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5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8484" y="1218281"/>
            <a:ext cx="10770124" cy="265970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500">
                <a:latin typeface="Times New Roman" pitchFamily="18" charset="0"/>
                <a:cs typeface="Times New Roman" pitchFamily="18" charset="0"/>
              </a:rPr>
              <a:t>1km</a:t>
            </a:r>
            <a:r>
              <a:rPr lang="en-US" sz="3500" baseline="30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…………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500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500"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000m</a:t>
            </a:r>
            <a:r>
              <a:rPr lang="en-US" sz="3500" baseline="3000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km</a:t>
            </a:r>
            <a:r>
              <a:rPr lang="en-US" sz="3500" baseline="30000" dirty="0">
                <a:latin typeface="Times New Roman" pitchFamily="18" charset="0"/>
                <a:cs typeface="Times New Roman" pitchFamily="18" charset="0"/>
              </a:rPr>
              <a:t>2  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>
              <a:lnSpc>
                <a:spcPct val="130000"/>
              </a:lnSpc>
            </a:pPr>
            <a:r>
              <a:rPr lang="en-US" sz="3500">
                <a:latin typeface="Times New Roman" pitchFamily="18" charset="0"/>
                <a:cs typeface="Times New Roman" pitchFamily="18" charset="0"/>
              </a:rPr>
              <a:t>1m</a:t>
            </a:r>
            <a:r>
              <a:rPr lang="en-US" sz="3500" baseline="30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= ……… dm</a:t>
            </a:r>
            <a:r>
              <a:rPr lang="en-US" sz="3500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 			5km</a:t>
            </a:r>
            <a:r>
              <a:rPr lang="en-US" sz="3500" baseline="3000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= …………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5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32m</a:t>
            </a:r>
            <a:r>
              <a:rPr lang="en-US" sz="35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500">
                <a:latin typeface="Times New Roman" pitchFamily="18" charset="0"/>
                <a:cs typeface="Times New Roman" pitchFamily="18" charset="0"/>
              </a:rPr>
              <a:t>49dm</a:t>
            </a:r>
            <a:r>
              <a:rPr lang="en-US" sz="3500" baseline="30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5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= ……… </a:t>
            </a:r>
            <a:r>
              <a:rPr lang="en-US" sz="3500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3500" baseline="30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500" baseline="3000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500"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000m</a:t>
            </a:r>
            <a:r>
              <a:rPr lang="en-US" sz="3500" baseline="3000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= ……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km</a:t>
            </a:r>
            <a:r>
              <a:rPr lang="en-US" sz="35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endParaRPr lang="en-US" sz="35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5560" y="1208263"/>
            <a:ext cx="235232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1 000 000</a:t>
            </a:r>
            <a:endParaRPr lang="vi-VN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0374" y="1931440"/>
            <a:ext cx="170482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vi-VN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9736" y="2651008"/>
            <a:ext cx="178424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3 249</a:t>
            </a:r>
            <a:endParaRPr lang="vi-VN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90824" y="1218281"/>
            <a:ext cx="6674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vi-VN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56921" y="1942528"/>
            <a:ext cx="260710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5 000 000</a:t>
            </a:r>
            <a:endParaRPr lang="vi-VN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17982" y="2586294"/>
            <a:ext cx="84604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56684" y="1700808"/>
            <a:ext cx="8928992" cy="2269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35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5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a) Diện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5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81cm</a:t>
            </a:r>
            <a:r>
              <a:rPr lang="en-US" sz="3500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50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900dm</a:t>
            </a:r>
            <a:r>
              <a:rPr lang="en-US" sz="3500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50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40m</a:t>
            </a:r>
            <a:r>
              <a:rPr lang="en-US" sz="3500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5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328248" y="3212976"/>
            <a:ext cx="1440160" cy="75768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12192000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69369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1217</TotalTime>
  <Words>191</Words>
  <Application>Microsoft Office PowerPoint</Application>
  <PresentationFormat>Widescreen</PresentationFormat>
  <Paragraphs>38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Admin</cp:lastModifiedBy>
  <cp:revision>113</cp:revision>
  <dcterms:created xsi:type="dcterms:W3CDTF">2017-12-02T07:50:00Z</dcterms:created>
  <dcterms:modified xsi:type="dcterms:W3CDTF">2022-01-07T08:57:59Z</dcterms:modified>
</cp:coreProperties>
</file>