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5" r:id="rId5"/>
    <p:sldId id="266" r:id="rId6"/>
    <p:sldId id="267" r:id="rId7"/>
    <p:sldId id="268" r:id="rId8"/>
    <p:sldId id="258" r:id="rId9"/>
    <p:sldId id="269" r:id="rId10"/>
    <p:sldId id="259" r:id="rId11"/>
    <p:sldId id="270" r:id="rId12"/>
    <p:sldId id="263" r:id="rId13"/>
    <p:sldId id="272" r:id="rId14"/>
    <p:sldId id="273" r:id="rId15"/>
    <p:sldId id="260" r:id="rId16"/>
    <p:sldId id="261" r:id="rId17"/>
    <p:sldId id="262" r:id="rId18"/>
  </p:sldIdLst>
  <p:sldSz cx="9144000" cy="6858000" type="screen4x3"/>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3E6"/>
    <a:srgbClr val="434BE9"/>
    <a:srgbClr val="EA2A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85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hyperlink" Target="file:///D:\giao%20an\GI&#193;O%20&#193;N%20TIN%20(K&#7870;%20HO&#7840;CH%20B&#192;I%20H&#7884;C)\Gi&#225;o%20&#225;n%20online\Tu&#7847;n%2016%20(22-26.11.2021)\L&#7899;p%204\New%20Microsoft%20Office%20PowerPoint%20Presentation%20(2).ppt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1" y="2362200"/>
            <a:ext cx="8991599" cy="1905000"/>
          </a:xfrm>
        </p:spPr>
        <p:txBody>
          <a:bodyPr>
            <a:noAutofit/>
          </a:bodyPr>
          <a:lstStyle/>
          <a:p>
            <a:r>
              <a:rPr lang="es-ES" sz="54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5400" b="1" cap="all">
                <a:ln w="9000" cmpd="sng">
                  <a:solidFill>
                    <a:srgbClr val="00B050"/>
                  </a:solidFill>
                  <a:prstDash val="solid"/>
                </a:ln>
                <a:solidFill>
                  <a:srgbClr val="92D050"/>
                </a:solidFill>
                <a:effectLst>
                  <a:reflection blurRad="12700" stA="28000" endPos="45000" dist="1000" dir="5400000" sy="-100000" algn="bl" rotWithShape="0"/>
                </a:effectLst>
              </a:rPr>
              <a:t>hình ảnh </a:t>
            </a:r>
            <a:r>
              <a:rPr lang="vi-VN" sz="5400" b="1" cap="all" smtClean="0">
                <a:ln w="9000" cmpd="sng">
                  <a:solidFill>
                    <a:srgbClr val="00B050"/>
                  </a:solidFill>
                  <a:prstDash val="solid"/>
                </a:ln>
                <a:solidFill>
                  <a:srgbClr val="92D050"/>
                </a:solidFill>
                <a:effectLst>
                  <a:reflection blurRad="12700" stA="28000" endPos="45000" dist="1000" dir="5400000" sy="-100000" algn="bl" rotWithShape="0"/>
                </a:effectLst>
              </a:rPr>
              <a:t/>
            </a:r>
            <a:br>
              <a:rPr lang="vi-VN" sz="5400" b="1" cap="all" smtClean="0">
                <a:ln w="9000" cmpd="sng">
                  <a:solidFill>
                    <a:srgbClr val="00B050"/>
                  </a:solidFill>
                  <a:prstDash val="solid"/>
                </a:ln>
                <a:solidFill>
                  <a:srgbClr val="92D050"/>
                </a:solidFill>
                <a:effectLst>
                  <a:reflection blurRad="12700" stA="28000" endPos="45000" dist="1000" dir="5400000" sy="-100000" algn="bl" rotWithShape="0"/>
                </a:effectLst>
              </a:rPr>
            </a:br>
            <a:r>
              <a:rPr lang="es-ES" sz="5400" b="1" cap="all" smtClean="0">
                <a:ln w="9000" cmpd="sng">
                  <a:solidFill>
                    <a:srgbClr val="00B050"/>
                  </a:solidFill>
                  <a:prstDash val="solid"/>
                </a:ln>
                <a:solidFill>
                  <a:srgbClr val="92D050"/>
                </a:solidFill>
                <a:effectLst>
                  <a:reflection blurRad="12700" stA="28000" endPos="45000" dist="1000" dir="5400000" sy="-100000" algn="bl" rotWithShape="0"/>
                </a:effectLst>
              </a:rPr>
              <a:t>và </a:t>
            </a:r>
            <a:r>
              <a:rPr lang="es-ES" sz="5400" b="1" cap="all">
                <a:ln w="9000" cmpd="sng">
                  <a:solidFill>
                    <a:srgbClr val="00B050"/>
                  </a:solidFill>
                  <a:prstDash val="solid"/>
                </a:ln>
                <a:solidFill>
                  <a:srgbClr val="92D050"/>
                </a:solidFill>
                <a:effectLst>
                  <a:reflection blurRad="12700" stA="28000" endPos="45000" dist="1000" dir="5400000" sy="-100000" algn="bl" rotWithShape="0"/>
                </a:effectLst>
              </a:rPr>
              <a:t>chữ nghệ </a:t>
            </a:r>
            <a:r>
              <a:rPr lang="es-ES" sz="54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54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4" name="Rectangle 3"/>
          <p:cNvSpPr/>
          <p:nvPr/>
        </p:nvSpPr>
        <p:spPr>
          <a:xfrm>
            <a:off x="533400" y="1143000"/>
            <a:ext cx="8077200" cy="914400"/>
          </a:xfrm>
          <a:prstGeom prst="rect">
            <a:avLst/>
          </a:prstGeom>
        </p:spPr>
        <p:txBody>
          <a:bodyPr wrap="square">
            <a:prstTxWarp prst="textPlain">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vi-VN" sz="2400" b="1" smtClean="0">
                <a:ln/>
                <a:solidFill>
                  <a:srgbClr val="EA2A58"/>
                </a:solidFill>
                <a:latin typeface="+mj-lt"/>
              </a:rPr>
              <a:t>THIẾT KẾ BÀI TRÌNH DIỄN</a:t>
            </a:r>
            <a:endParaRPr lang="vi-VN" sz="2400" b="1">
              <a:ln/>
              <a:solidFill>
                <a:srgbClr val="EA2A58"/>
              </a:solidFill>
              <a:latin typeface="+mj-lt"/>
            </a:endParaRPr>
          </a:p>
        </p:txBody>
      </p:sp>
    </p:spTree>
    <p:extLst>
      <p:ext uri="{BB962C8B-B14F-4D97-AF65-F5344CB8AC3E}">
        <p14:creationId xmlns:p14="http://schemas.microsoft.com/office/powerpoint/2010/main" val="53899734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1" nodeType="click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2"/>
          <p:cNvSpPr>
            <a:spLocks noChangeArrowheads="1"/>
          </p:cNvSpPr>
          <p:nvPr/>
        </p:nvSpPr>
        <p:spPr bwMode="auto">
          <a:xfrm>
            <a:off x="256309" y="1445430"/>
            <a:ext cx="843049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0" i="0" u="none" strike="noStrike" cap="none" normalizeH="0" baseline="0" smtClean="0">
                <a:ln>
                  <a:noFill/>
                </a:ln>
                <a:solidFill>
                  <a:srgbClr val="2A33E6"/>
                </a:solidFill>
                <a:effectLst/>
                <a:latin typeface="Arial" pitchFamily="34" charset="0"/>
                <a:ea typeface="Times New Roman" pitchFamily="18" charset="0"/>
                <a:cs typeface="Arial" pitchFamily="34" charset="0"/>
              </a:rPr>
              <a:t>Nhấp</a:t>
            </a:r>
            <a:r>
              <a:rPr kumimoji="0" lang="vi-VN" sz="2000" b="0" i="0" u="none" strike="noStrike" cap="none" normalizeH="0" smtClean="0">
                <a:ln>
                  <a:noFill/>
                </a:ln>
                <a:solidFill>
                  <a:srgbClr val="2A33E6"/>
                </a:solidFill>
                <a:effectLst/>
                <a:latin typeface="Arial" pitchFamily="34" charset="0"/>
                <a:ea typeface="Times New Roman" pitchFamily="18" charset="0"/>
                <a:cs typeface="Arial" pitchFamily="34" charset="0"/>
              </a:rPr>
              <a:t> chuột vào ảnh </a:t>
            </a:r>
            <a:r>
              <a:rPr kumimoji="0" lang="vi-VN" sz="2000" b="0" i="0" u="none" strike="noStrike" cap="none" normalizeH="0" smtClean="0">
                <a:ln>
                  <a:noFill/>
                </a:ln>
                <a:solidFill>
                  <a:srgbClr val="2A33E6"/>
                </a:solidFill>
                <a:effectLst/>
                <a:latin typeface="Arial" pitchFamily="34" charset="0"/>
                <a:ea typeface="Times New Roman" pitchFamily="18" charset="0"/>
                <a:cs typeface="Arial" pitchFamily="34" charset="0"/>
                <a:sym typeface="Wingdings" pitchFamily="2" charset="2"/>
              </a:rPr>
              <a:t> Chọn thẻ Format  Em dùng các công cụ trong nhóm Adjust để chỉnh sắc độ.</a:t>
            </a:r>
            <a:endParaRPr kumimoji="0" lang="vi-VN" sz="2000" b="0" i="0" u="none" strike="noStrike" cap="none" normalizeH="0" baseline="0" smtClean="0">
              <a:ln>
                <a:noFill/>
              </a:ln>
              <a:solidFill>
                <a:srgbClr val="2A33E6"/>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0" i="0" u="none" strike="noStrike" cap="none" normalizeH="0" baseline="0" smtClean="0">
              <a:ln>
                <a:noFill/>
              </a:ln>
              <a:solidFill>
                <a:srgbClr val="2A33E6"/>
              </a:solidFill>
              <a:effectLst/>
              <a:latin typeface="Arial" pitchFamily="34" charset="0"/>
              <a:cs typeface="Arial" pitchFamily="34" charset="0"/>
            </a:endParaRPr>
          </a:p>
        </p:txBody>
      </p:sp>
      <p:sp>
        <p:nvSpPr>
          <p:cNvPr id="11" name="Rectangle 10"/>
          <p:cNvSpPr/>
          <p:nvPr/>
        </p:nvSpPr>
        <p:spPr>
          <a:xfrm>
            <a:off x="228600" y="1076098"/>
            <a:ext cx="3082895" cy="369332"/>
          </a:xfrm>
          <a:prstGeom prst="rect">
            <a:avLst/>
          </a:prstGeom>
        </p:spPr>
        <p:txBody>
          <a:bodyPr wrap="none">
            <a:spAutoFit/>
          </a:bodyPr>
          <a:lstStyle/>
          <a:p>
            <a:pPr lvl="0" fontAlgn="base">
              <a:spcBef>
                <a:spcPct val="0"/>
              </a:spcBef>
              <a:spcAft>
                <a:spcPct val="0"/>
              </a:spcAft>
            </a:pPr>
            <a:r>
              <a:rPr lang="vi-VN" b="1" u="sng" smtClean="0">
                <a:solidFill>
                  <a:srgbClr val="FF0000"/>
                </a:solidFill>
                <a:latin typeface="Arial" pitchFamily="34" charset="0"/>
                <a:ea typeface="Times New Roman" pitchFamily="18" charset="0"/>
                <a:cs typeface="Arial" pitchFamily="34" charset="0"/>
              </a:rPr>
              <a:t>CHỈNH SẮC ĐỘ CHO ẢNH </a:t>
            </a:r>
            <a:endParaRPr lang="vi-VN" sz="1000" u="sng">
              <a:solidFill>
                <a:srgbClr val="FF0000"/>
              </a:solidFill>
              <a:latin typeface="Arial" pitchFamily="34" charset="0"/>
              <a:cs typeface="Arial" pitchFamily="34" charset="0"/>
            </a:endParaRPr>
          </a:p>
        </p:txBody>
      </p:sp>
      <p:pic>
        <p:nvPicPr>
          <p:cNvPr id="3074" name="Picture 2" descr="C:\Users\MINHTRI\Videos\output\20211110_205631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8735292" cy="451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2044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3"/>
          <p:cNvSpPr>
            <a:spLocks noChangeArrowheads="1"/>
          </p:cNvSpPr>
          <p:nvPr/>
        </p:nvSpPr>
        <p:spPr bwMode="auto">
          <a:xfrm>
            <a:off x="228600" y="1445430"/>
            <a:ext cx="63482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vi-VN" sz="2000" smtClean="0">
                <a:solidFill>
                  <a:srgbClr val="2A33E6"/>
                </a:solidFill>
                <a:latin typeface="Arial" pitchFamily="34" charset="0"/>
                <a:ea typeface="Times New Roman" pitchFamily="18" charset="0"/>
                <a:cs typeface="Arial" pitchFamily="34" charset="0"/>
              </a:rPr>
              <a:t>E</a:t>
            </a:r>
            <a:r>
              <a:rPr lang="es-ES" sz="2000" smtClean="0">
                <a:solidFill>
                  <a:srgbClr val="2A33E6"/>
                </a:solidFill>
                <a:latin typeface="Arial" pitchFamily="34" charset="0"/>
                <a:ea typeface="Times New Roman" pitchFamily="18" charset="0"/>
                <a:cs typeface="Arial" pitchFamily="34" charset="0"/>
              </a:rPr>
              <a:t>m </a:t>
            </a:r>
            <a:r>
              <a:rPr lang="es-ES" sz="2000">
                <a:solidFill>
                  <a:srgbClr val="2A33E6"/>
                </a:solidFill>
                <a:latin typeface="Arial" pitchFamily="34" charset="0"/>
                <a:ea typeface="Times New Roman" pitchFamily="18" charset="0"/>
                <a:cs typeface="Arial" pitchFamily="34" charset="0"/>
              </a:rPr>
              <a:t>có thể chọn khung hình trong nhóm Picture Styles.</a:t>
            </a:r>
            <a:endParaRPr lang="vi-VN" sz="2000">
              <a:solidFill>
                <a:srgbClr val="2A33E6"/>
              </a:solidFill>
              <a:latin typeface="Arial" pitchFamily="34" charset="0"/>
              <a:ea typeface="Times New Roman" pitchFamily="18" charset="0"/>
              <a:cs typeface="Arial" pitchFamily="34" charset="0"/>
            </a:endParaRPr>
          </a:p>
        </p:txBody>
      </p:sp>
      <p:sp>
        <p:nvSpPr>
          <p:cNvPr id="11" name="Rectangle 10"/>
          <p:cNvSpPr/>
          <p:nvPr/>
        </p:nvSpPr>
        <p:spPr>
          <a:xfrm>
            <a:off x="228600" y="1076098"/>
            <a:ext cx="2723823" cy="369332"/>
          </a:xfrm>
          <a:prstGeom prst="rect">
            <a:avLst/>
          </a:prstGeom>
        </p:spPr>
        <p:txBody>
          <a:bodyPr wrap="none">
            <a:spAutoFit/>
          </a:bodyPr>
          <a:lstStyle/>
          <a:p>
            <a:pPr lvl="0" fontAlgn="base">
              <a:spcBef>
                <a:spcPct val="0"/>
              </a:spcBef>
              <a:spcAft>
                <a:spcPct val="0"/>
              </a:spcAft>
            </a:pPr>
            <a:r>
              <a:rPr lang="vi-VN" b="1" u="sng" smtClean="0">
                <a:solidFill>
                  <a:srgbClr val="FF0000"/>
                </a:solidFill>
                <a:latin typeface="Arial" pitchFamily="34" charset="0"/>
                <a:ea typeface="Times New Roman" pitchFamily="18" charset="0"/>
                <a:cs typeface="Arial" pitchFamily="34" charset="0"/>
              </a:rPr>
              <a:t>TẠO KHUNG CHO ẢNH</a:t>
            </a:r>
            <a:endParaRPr lang="vi-VN" sz="1000" u="sng">
              <a:solidFill>
                <a:srgbClr val="FF0000"/>
              </a:solidFill>
              <a:latin typeface="Arial" pitchFamily="34" charset="0"/>
              <a:cs typeface="Arial" pitchFamily="34" charset="0"/>
            </a:endParaRPr>
          </a:p>
        </p:txBody>
      </p:sp>
      <p:pic>
        <p:nvPicPr>
          <p:cNvPr id="4098" name="Picture 2" descr="C:\Users\MINHTRI\Videos\output\20211110_210254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0945" y="1917124"/>
            <a:ext cx="8624455" cy="4851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0610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228600" y="1600200"/>
            <a:ext cx="8686800" cy="707886"/>
          </a:xfrm>
          <a:prstGeom prst="rect">
            <a:avLst/>
          </a:prstGeom>
        </p:spPr>
        <p:txBody>
          <a:bodyPr wrap="square">
            <a:spAutoFit/>
          </a:bodyPr>
          <a:lstStyle/>
          <a:p>
            <a:r>
              <a:rPr lang="es-ES" sz="2000" b="1" smtClean="0">
                <a:solidFill>
                  <a:srgbClr val="434BE9"/>
                </a:solidFill>
                <a:latin typeface="Times New Roman" pitchFamily="18" charset="0"/>
                <a:cs typeface="Times New Roman" pitchFamily="18" charset="0"/>
              </a:rPr>
              <a:t>Nhấp </a:t>
            </a:r>
            <a:r>
              <a:rPr lang="es-ES" sz="2000" b="1">
                <a:solidFill>
                  <a:srgbClr val="434BE9"/>
                </a:solidFill>
                <a:latin typeface="Times New Roman" pitchFamily="18" charset="0"/>
                <a:cs typeface="Times New Roman" pitchFamily="18" charset="0"/>
              </a:rPr>
              <a:t>chuột phải vào </a:t>
            </a:r>
            <a:r>
              <a:rPr lang="vi-VN" sz="2000" b="1" smtClean="0">
                <a:solidFill>
                  <a:srgbClr val="434BE9"/>
                </a:solidFill>
                <a:latin typeface="Times New Roman" pitchFamily="18" charset="0"/>
                <a:cs typeface="Times New Roman" pitchFamily="18" charset="0"/>
              </a:rPr>
              <a:t>ảnh</a:t>
            </a:r>
            <a:r>
              <a:rPr lang="es-ES" sz="2000" smtClean="0">
                <a:solidFill>
                  <a:srgbClr val="434BE9"/>
                </a:solidFill>
                <a:latin typeface="Times New Roman" pitchFamily="18" charset="0"/>
                <a:cs typeface="Times New Roman" pitchFamily="18" charset="0"/>
              </a:rPr>
              <a:t>, </a:t>
            </a:r>
            <a:r>
              <a:rPr lang="es-ES" sz="2000">
                <a:solidFill>
                  <a:srgbClr val="434BE9"/>
                </a:solidFill>
                <a:latin typeface="Times New Roman" pitchFamily="18" charset="0"/>
                <a:cs typeface="Times New Roman" pitchFamily="18" charset="0"/>
              </a:rPr>
              <a:t>chọn </a:t>
            </a:r>
            <a:r>
              <a:rPr lang="es-ES" sz="2000" b="1">
                <a:solidFill>
                  <a:srgbClr val="434BE9"/>
                </a:solidFill>
                <a:latin typeface="Times New Roman" pitchFamily="18" charset="0"/>
                <a:cs typeface="Times New Roman" pitchFamily="18" charset="0"/>
              </a:rPr>
              <a:t>Change Picture</a:t>
            </a:r>
            <a:r>
              <a:rPr lang="es-ES" sz="2000">
                <a:solidFill>
                  <a:srgbClr val="434BE9"/>
                </a:solidFill>
                <a:latin typeface="Times New Roman" pitchFamily="18" charset="0"/>
                <a:cs typeface="Times New Roman" pitchFamily="18" charset="0"/>
              </a:rPr>
              <a:t>, em có thể thay đổi </a:t>
            </a:r>
            <a:r>
              <a:rPr lang="vi-VN" sz="2000" smtClean="0">
                <a:solidFill>
                  <a:srgbClr val="434BE9"/>
                </a:solidFill>
                <a:latin typeface="Times New Roman" pitchFamily="18" charset="0"/>
                <a:cs typeface="Times New Roman" pitchFamily="18" charset="0"/>
              </a:rPr>
              <a:t>ảnh</a:t>
            </a:r>
            <a:r>
              <a:rPr lang="es-ES" sz="2000" smtClean="0">
                <a:solidFill>
                  <a:srgbClr val="434BE9"/>
                </a:solidFill>
                <a:latin typeface="Times New Roman" pitchFamily="18" charset="0"/>
                <a:cs typeface="Times New Roman" pitchFamily="18" charset="0"/>
              </a:rPr>
              <a:t> </a:t>
            </a:r>
            <a:r>
              <a:rPr lang="es-ES" sz="2000">
                <a:solidFill>
                  <a:srgbClr val="434BE9"/>
                </a:solidFill>
                <a:latin typeface="Times New Roman" pitchFamily="18" charset="0"/>
                <a:cs typeface="Times New Roman" pitchFamily="18" charset="0"/>
              </a:rPr>
              <a:t>dễ dàng và nhanh chóng</a:t>
            </a:r>
            <a:r>
              <a:rPr lang="es-ES" sz="2000" smtClean="0">
                <a:solidFill>
                  <a:srgbClr val="434BE9"/>
                </a:solidFill>
                <a:latin typeface="Times New Roman" pitchFamily="18" charset="0"/>
                <a:cs typeface="Times New Roman" pitchFamily="18" charset="0"/>
              </a:rPr>
              <a:t>.</a:t>
            </a:r>
            <a:endParaRPr lang="vi-VN" sz="2000">
              <a:solidFill>
                <a:srgbClr val="434BE9"/>
              </a:solidFill>
              <a:latin typeface="Times New Roman" pitchFamily="18" charset="0"/>
              <a:cs typeface="Times New Roman" pitchFamily="18" charset="0"/>
            </a:endParaRPr>
          </a:p>
        </p:txBody>
      </p:sp>
      <p:sp>
        <p:nvSpPr>
          <p:cNvPr id="7" name="Rectangle 6"/>
          <p:cNvSpPr/>
          <p:nvPr/>
        </p:nvSpPr>
        <p:spPr>
          <a:xfrm>
            <a:off x="228600" y="1220594"/>
            <a:ext cx="1610890" cy="430887"/>
          </a:xfrm>
          <a:prstGeom prst="rect">
            <a:avLst/>
          </a:prstGeom>
        </p:spPr>
        <p:txBody>
          <a:bodyPr wrap="none">
            <a:spAutoFit/>
          </a:bodyPr>
          <a:lstStyle/>
          <a:p>
            <a:r>
              <a:rPr lang="es-ES" sz="2200" b="1" u="sng">
                <a:solidFill>
                  <a:srgbClr val="FF0000"/>
                </a:solidFill>
              </a:rPr>
              <a:t>EM CÓ BIẾT </a:t>
            </a:r>
            <a:endParaRPr lang="vi-VN" sz="2200" b="1" u="sng">
              <a:solidFill>
                <a:srgbClr val="FF0000"/>
              </a:solidFill>
            </a:endParaRPr>
          </a:p>
        </p:txBody>
      </p:sp>
      <p:pic>
        <p:nvPicPr>
          <p:cNvPr id="1026" name="Picture 2" descr="C:\Users\MINHTRI\Videos\output\20211112_094434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42722"/>
            <a:ext cx="8686800" cy="4414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5251"/>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228600" y="1600200"/>
            <a:ext cx="8763000" cy="707886"/>
          </a:xfrm>
          <a:prstGeom prst="rect">
            <a:avLst/>
          </a:prstGeom>
        </p:spPr>
        <p:txBody>
          <a:bodyPr wrap="square">
            <a:spAutoFit/>
          </a:bodyPr>
          <a:lstStyle/>
          <a:p>
            <a:r>
              <a:rPr lang="es-ES" sz="2000" smtClean="0">
                <a:solidFill>
                  <a:srgbClr val="434BE9"/>
                </a:solidFill>
                <a:latin typeface="Times New Roman" pitchFamily="18" charset="0"/>
                <a:cs typeface="Times New Roman" pitchFamily="18" charset="0"/>
              </a:rPr>
              <a:t>Em </a:t>
            </a:r>
            <a:r>
              <a:rPr lang="es-ES" sz="2000">
                <a:solidFill>
                  <a:srgbClr val="434BE9"/>
                </a:solidFill>
                <a:latin typeface="Times New Roman" pitchFamily="18" charset="0"/>
                <a:cs typeface="Times New Roman" pitchFamily="18" charset="0"/>
              </a:rPr>
              <a:t>có thể chèn các đối tượng hình khối bằng cách chọn </a:t>
            </a:r>
            <a:r>
              <a:rPr lang="es-ES" sz="2000" b="1">
                <a:solidFill>
                  <a:srgbClr val="434BE9"/>
                </a:solidFill>
                <a:latin typeface="Times New Roman" pitchFamily="18" charset="0"/>
                <a:cs typeface="Times New Roman" pitchFamily="18" charset="0"/>
              </a:rPr>
              <a:t>thẻ </a:t>
            </a:r>
            <a:r>
              <a:rPr lang="vi-VN" sz="2000" b="1" smtClean="0">
                <a:solidFill>
                  <a:srgbClr val="434BE9"/>
                </a:solidFill>
                <a:latin typeface="Times New Roman" pitchFamily="18" charset="0"/>
                <a:cs typeface="Times New Roman" pitchFamily="18" charset="0"/>
              </a:rPr>
              <a:t>I</a:t>
            </a:r>
            <a:r>
              <a:rPr lang="es-ES" sz="2000" b="1" smtClean="0">
                <a:solidFill>
                  <a:srgbClr val="434BE9"/>
                </a:solidFill>
                <a:latin typeface="Times New Roman" pitchFamily="18" charset="0"/>
                <a:cs typeface="Times New Roman" pitchFamily="18" charset="0"/>
              </a:rPr>
              <a:t>nsert</a:t>
            </a:r>
            <a:r>
              <a:rPr lang="es-ES" sz="2000">
                <a:solidFill>
                  <a:srgbClr val="434BE9"/>
                </a:solidFill>
                <a:latin typeface="Times New Roman" pitchFamily="18" charset="0"/>
                <a:cs typeface="Times New Roman" pitchFamily="18" charset="0"/>
              </a:rPr>
              <a:t>, chọn </a:t>
            </a:r>
            <a:r>
              <a:rPr lang="vi-VN" sz="2000" b="1" smtClean="0">
                <a:solidFill>
                  <a:srgbClr val="434BE9"/>
                </a:solidFill>
                <a:latin typeface="Times New Roman" pitchFamily="18" charset="0"/>
                <a:cs typeface="Times New Roman" pitchFamily="18" charset="0"/>
              </a:rPr>
              <a:t>S</a:t>
            </a:r>
            <a:r>
              <a:rPr lang="es-ES" sz="2000" b="1" smtClean="0">
                <a:solidFill>
                  <a:srgbClr val="434BE9"/>
                </a:solidFill>
                <a:latin typeface="Times New Roman" pitchFamily="18" charset="0"/>
                <a:cs typeface="Times New Roman" pitchFamily="18" charset="0"/>
              </a:rPr>
              <a:t>hape</a:t>
            </a:r>
            <a:r>
              <a:rPr lang="vi-VN" sz="2000" b="1" smtClean="0">
                <a:solidFill>
                  <a:srgbClr val="434BE9"/>
                </a:solidFill>
                <a:latin typeface="Times New Roman" pitchFamily="18" charset="0"/>
                <a:cs typeface="Times New Roman" pitchFamily="18" charset="0"/>
              </a:rPr>
              <a:t>s</a:t>
            </a:r>
            <a:r>
              <a:rPr lang="es-ES" sz="2000" b="1" smtClean="0">
                <a:solidFill>
                  <a:srgbClr val="434BE9"/>
                </a:solidFill>
                <a:latin typeface="Times New Roman" pitchFamily="18" charset="0"/>
                <a:cs typeface="Times New Roman" pitchFamily="18" charset="0"/>
              </a:rPr>
              <a:t> </a:t>
            </a:r>
            <a:r>
              <a:rPr lang="es-ES" sz="2000">
                <a:solidFill>
                  <a:srgbClr val="434BE9"/>
                </a:solidFill>
                <a:latin typeface="Times New Roman" pitchFamily="18" charset="0"/>
                <a:cs typeface="Times New Roman" pitchFamily="18" charset="0"/>
              </a:rPr>
              <a:t>trong nhóm </a:t>
            </a:r>
            <a:r>
              <a:rPr lang="vi-VN" sz="2000" b="1" smtClean="0">
                <a:solidFill>
                  <a:srgbClr val="434BE9"/>
                </a:solidFill>
                <a:latin typeface="Times New Roman" pitchFamily="18" charset="0"/>
                <a:cs typeface="Times New Roman" pitchFamily="18" charset="0"/>
              </a:rPr>
              <a:t>Ill</a:t>
            </a:r>
            <a:r>
              <a:rPr lang="es-ES" sz="2000" b="1" smtClean="0">
                <a:solidFill>
                  <a:srgbClr val="434BE9"/>
                </a:solidFill>
                <a:latin typeface="Times New Roman" pitchFamily="18" charset="0"/>
                <a:cs typeface="Times New Roman" pitchFamily="18" charset="0"/>
              </a:rPr>
              <a:t>ustra</a:t>
            </a:r>
            <a:r>
              <a:rPr lang="vi-VN" sz="2000" b="1" smtClean="0">
                <a:solidFill>
                  <a:srgbClr val="434BE9"/>
                </a:solidFill>
                <a:latin typeface="Times New Roman" pitchFamily="18" charset="0"/>
                <a:cs typeface="Times New Roman" pitchFamily="18" charset="0"/>
              </a:rPr>
              <a:t>t</a:t>
            </a:r>
            <a:r>
              <a:rPr lang="es-ES" sz="2000" b="1" smtClean="0">
                <a:solidFill>
                  <a:srgbClr val="434BE9"/>
                </a:solidFill>
                <a:latin typeface="Times New Roman" pitchFamily="18" charset="0"/>
                <a:cs typeface="Times New Roman" pitchFamily="18" charset="0"/>
              </a:rPr>
              <a:t>ions</a:t>
            </a:r>
            <a:r>
              <a:rPr lang="es-ES" sz="2000" smtClean="0">
                <a:solidFill>
                  <a:srgbClr val="434BE9"/>
                </a:solidFill>
                <a:latin typeface="Times New Roman" pitchFamily="18" charset="0"/>
                <a:cs typeface="Times New Roman" pitchFamily="18" charset="0"/>
              </a:rPr>
              <a:t>.</a:t>
            </a:r>
            <a:endParaRPr lang="vi-VN" sz="2000">
              <a:solidFill>
                <a:srgbClr val="434BE9"/>
              </a:solidFill>
              <a:latin typeface="Times New Roman" pitchFamily="18" charset="0"/>
              <a:cs typeface="Times New Roman" pitchFamily="18" charset="0"/>
            </a:endParaRPr>
          </a:p>
        </p:txBody>
      </p:sp>
      <p:sp>
        <p:nvSpPr>
          <p:cNvPr id="7" name="Rectangle 6"/>
          <p:cNvSpPr/>
          <p:nvPr/>
        </p:nvSpPr>
        <p:spPr>
          <a:xfrm>
            <a:off x="217910" y="1220594"/>
            <a:ext cx="1610890" cy="430887"/>
          </a:xfrm>
          <a:prstGeom prst="rect">
            <a:avLst/>
          </a:prstGeom>
        </p:spPr>
        <p:txBody>
          <a:bodyPr wrap="none">
            <a:spAutoFit/>
          </a:bodyPr>
          <a:lstStyle/>
          <a:p>
            <a:r>
              <a:rPr lang="es-ES" sz="2200" b="1" u="sng">
                <a:solidFill>
                  <a:srgbClr val="FF0000"/>
                </a:solidFill>
              </a:rPr>
              <a:t>EM CÓ BIẾT </a:t>
            </a:r>
            <a:endParaRPr lang="vi-VN" sz="2200" b="1" u="sng">
              <a:solidFill>
                <a:srgbClr val="FF0000"/>
              </a:solidFill>
            </a:endParaRPr>
          </a:p>
        </p:txBody>
      </p:sp>
      <p:pic>
        <p:nvPicPr>
          <p:cNvPr id="2050" name="Picture 2" descr="C:\Users\MINHTRI\Videos\output\20211112_095912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08086"/>
            <a:ext cx="8686800" cy="445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11855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166254" y="1681745"/>
            <a:ext cx="8811491" cy="1015663"/>
          </a:xfrm>
          <a:prstGeom prst="rect">
            <a:avLst/>
          </a:prstGeom>
        </p:spPr>
        <p:txBody>
          <a:bodyPr wrap="square">
            <a:spAutoFit/>
          </a:bodyPr>
          <a:lstStyle/>
          <a:p>
            <a:r>
              <a:rPr lang="es-ES" sz="2000" smtClean="0">
                <a:solidFill>
                  <a:srgbClr val="434BE9"/>
                </a:solidFill>
              </a:rPr>
              <a:t>Khi </a:t>
            </a:r>
            <a:r>
              <a:rPr lang="es-ES" sz="2000">
                <a:solidFill>
                  <a:srgbClr val="434BE9"/>
                </a:solidFill>
              </a:rPr>
              <a:t>lưu sản phẩm, trong mục </a:t>
            </a:r>
            <a:r>
              <a:rPr lang="es-ES" sz="2000" b="1">
                <a:solidFill>
                  <a:srgbClr val="434BE9"/>
                </a:solidFill>
              </a:rPr>
              <a:t>Save As Type, </a:t>
            </a:r>
            <a:r>
              <a:rPr lang="es-ES" sz="2000">
                <a:solidFill>
                  <a:srgbClr val="434BE9"/>
                </a:solidFill>
              </a:rPr>
              <a:t>nếu chọn </a:t>
            </a:r>
            <a:r>
              <a:rPr lang="es-ES" sz="2000" b="1">
                <a:solidFill>
                  <a:srgbClr val="434BE9"/>
                </a:solidFill>
              </a:rPr>
              <a:t>Powerpoint Show (*.ppsx), </a:t>
            </a:r>
            <a:r>
              <a:rPr lang="es-ES" sz="2000">
                <a:solidFill>
                  <a:srgbClr val="434BE9"/>
                </a:solidFill>
              </a:rPr>
              <a:t>em sẽ lưu được tập tin ở dạng trình chiếu. Em chỉ cần nhấp đúp vào tập tin này để trình diễn.</a:t>
            </a:r>
            <a:endParaRPr lang="vi-VN" sz="2000">
              <a:solidFill>
                <a:srgbClr val="434BE9"/>
              </a:solidFill>
            </a:endParaRPr>
          </a:p>
        </p:txBody>
      </p:sp>
      <p:sp>
        <p:nvSpPr>
          <p:cNvPr id="7" name="Rectangle 6"/>
          <p:cNvSpPr/>
          <p:nvPr/>
        </p:nvSpPr>
        <p:spPr>
          <a:xfrm>
            <a:off x="141710" y="1220594"/>
            <a:ext cx="1610890" cy="430887"/>
          </a:xfrm>
          <a:prstGeom prst="rect">
            <a:avLst/>
          </a:prstGeom>
        </p:spPr>
        <p:txBody>
          <a:bodyPr wrap="none">
            <a:spAutoFit/>
          </a:bodyPr>
          <a:lstStyle/>
          <a:p>
            <a:r>
              <a:rPr lang="es-ES" sz="2200" b="1" u="sng">
                <a:solidFill>
                  <a:srgbClr val="FF0000"/>
                </a:solidFill>
              </a:rPr>
              <a:t>EM CÓ BIẾT </a:t>
            </a:r>
            <a:endParaRPr lang="vi-VN" sz="2200" b="1" u="sng">
              <a:solidFill>
                <a:srgbClr val="FF0000"/>
              </a:solidFill>
            </a:endParaRPr>
          </a:p>
        </p:txBody>
      </p:sp>
      <p:pic>
        <p:nvPicPr>
          <p:cNvPr id="1026" name="Picture 2" descr="C:\Users\MINHTRI\Videos\output\20211112_105252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6253" y="2697408"/>
            <a:ext cx="8811491" cy="408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38191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2"/>
          <p:cNvSpPr/>
          <p:nvPr/>
        </p:nvSpPr>
        <p:spPr>
          <a:xfrm>
            <a:off x="152400" y="1447800"/>
            <a:ext cx="8839200" cy="1785104"/>
          </a:xfrm>
          <a:prstGeom prst="rect">
            <a:avLst/>
          </a:prstGeom>
        </p:spPr>
        <p:txBody>
          <a:bodyPr wrap="square">
            <a:spAutoFit/>
          </a:bodyPr>
          <a:lstStyle/>
          <a:p>
            <a:r>
              <a:rPr lang="es-ES" sz="2200" smtClean="0">
                <a:solidFill>
                  <a:srgbClr val="2A33E6"/>
                </a:solidFill>
                <a:latin typeface="Times New Roman" pitchFamily="18" charset="0"/>
                <a:cs typeface="Times New Roman" pitchFamily="18" charset="0"/>
              </a:rPr>
              <a:t>Em </a:t>
            </a:r>
            <a:r>
              <a:rPr lang="es-ES" sz="2200">
                <a:solidFill>
                  <a:srgbClr val="2A33E6"/>
                </a:solidFill>
                <a:latin typeface="Times New Roman" pitchFamily="18" charset="0"/>
                <a:cs typeface="Times New Roman" pitchFamily="18" charset="0"/>
              </a:rPr>
              <a:t>hãy </a:t>
            </a:r>
            <a:r>
              <a:rPr lang="es-ES" sz="2200" b="1">
                <a:solidFill>
                  <a:srgbClr val="2A33E6"/>
                </a:solidFill>
                <a:latin typeface="Times New Roman" pitchFamily="18" charset="0"/>
                <a:cs typeface="Times New Roman" pitchFamily="18" charset="0"/>
              </a:rPr>
              <a:t>tạo một trang trình diễn</a:t>
            </a:r>
            <a:r>
              <a:rPr lang="es-ES" sz="2200">
                <a:solidFill>
                  <a:srgbClr val="2A33E6"/>
                </a:solidFill>
                <a:latin typeface="Times New Roman" pitchFamily="18" charset="0"/>
                <a:cs typeface="Times New Roman" pitchFamily="18" charset="0"/>
              </a:rPr>
              <a:t>, sau đó lần lượt </a:t>
            </a:r>
            <a:r>
              <a:rPr lang="vi-VN" sz="2200">
                <a:solidFill>
                  <a:srgbClr val="2A33E6"/>
                </a:solidFill>
                <a:latin typeface="Times New Roman" pitchFamily="18" charset="0"/>
                <a:cs typeface="Times New Roman" pitchFamily="18" charset="0"/>
              </a:rPr>
              <a:t>thực hiện các bước sau</a:t>
            </a:r>
            <a:r>
              <a:rPr lang="es-ES" sz="2200">
                <a:solidFill>
                  <a:srgbClr val="2A33E6"/>
                </a:solidFill>
                <a:latin typeface="Times New Roman" pitchFamily="18" charset="0"/>
                <a:cs typeface="Times New Roman" pitchFamily="18" charset="0"/>
              </a:rPr>
              <a:t>:</a:t>
            </a:r>
            <a:endParaRPr lang="vi-VN" sz="2200">
              <a:solidFill>
                <a:srgbClr val="2A33E6"/>
              </a:solidFill>
              <a:latin typeface="Times New Roman" pitchFamily="18" charset="0"/>
              <a:cs typeface="Times New Roman" pitchFamily="18" charset="0"/>
            </a:endParaRPr>
          </a:p>
          <a:p>
            <a:pPr lvl="0"/>
            <a:r>
              <a:rPr lang="vi-VN" sz="2200" b="1" smtClean="0">
                <a:solidFill>
                  <a:srgbClr val="2A33E6"/>
                </a:solidFill>
                <a:latin typeface="Times New Roman" pitchFamily="18" charset="0"/>
                <a:cs typeface="Times New Roman" pitchFamily="18" charset="0"/>
              </a:rPr>
              <a:t>- </a:t>
            </a:r>
            <a:r>
              <a:rPr lang="es-ES" sz="2200" b="1" smtClean="0">
                <a:solidFill>
                  <a:srgbClr val="2A33E6"/>
                </a:solidFill>
                <a:latin typeface="Times New Roman" pitchFamily="18" charset="0"/>
                <a:cs typeface="Times New Roman" pitchFamily="18" charset="0"/>
              </a:rPr>
              <a:t>Chèn </a:t>
            </a:r>
            <a:r>
              <a:rPr lang="vi-VN" sz="2200" b="1" smtClean="0">
                <a:solidFill>
                  <a:srgbClr val="2A33E6"/>
                </a:solidFill>
                <a:latin typeface="Times New Roman" pitchFamily="18" charset="0"/>
                <a:cs typeface="Times New Roman" pitchFamily="18" charset="0"/>
              </a:rPr>
              <a:t>ảnh</a:t>
            </a:r>
            <a:r>
              <a:rPr lang="es-ES" sz="2200" b="1" smtClean="0">
                <a:solidFill>
                  <a:srgbClr val="2A33E6"/>
                </a:solidFill>
                <a:latin typeface="Times New Roman" pitchFamily="18" charset="0"/>
                <a:cs typeface="Times New Roman" pitchFamily="18" charset="0"/>
              </a:rPr>
              <a:t>.</a:t>
            </a:r>
            <a:endParaRPr lang="vi-VN" sz="2200" b="1">
              <a:solidFill>
                <a:srgbClr val="2A33E6"/>
              </a:solidFill>
              <a:latin typeface="Times New Roman" pitchFamily="18" charset="0"/>
              <a:cs typeface="Times New Roman" pitchFamily="18" charset="0"/>
            </a:endParaRPr>
          </a:p>
          <a:p>
            <a:pPr lvl="0"/>
            <a:r>
              <a:rPr lang="vi-VN" sz="2200" b="1" smtClean="0">
                <a:solidFill>
                  <a:srgbClr val="2A33E6"/>
                </a:solidFill>
                <a:latin typeface="Times New Roman" pitchFamily="18" charset="0"/>
                <a:cs typeface="Times New Roman" pitchFamily="18" charset="0"/>
              </a:rPr>
              <a:t>- </a:t>
            </a:r>
            <a:r>
              <a:rPr lang="es-ES" sz="2200" b="1" smtClean="0">
                <a:solidFill>
                  <a:srgbClr val="2A33E6"/>
                </a:solidFill>
                <a:latin typeface="Times New Roman" pitchFamily="18" charset="0"/>
                <a:cs typeface="Times New Roman" pitchFamily="18" charset="0"/>
              </a:rPr>
              <a:t>Chỉnh </a:t>
            </a:r>
            <a:r>
              <a:rPr lang="es-ES" sz="2200" b="1">
                <a:solidFill>
                  <a:srgbClr val="2A33E6"/>
                </a:solidFill>
                <a:latin typeface="Times New Roman" pitchFamily="18" charset="0"/>
                <a:cs typeface="Times New Roman" pitchFamily="18" charset="0"/>
              </a:rPr>
              <a:t>kích </a:t>
            </a:r>
            <a:r>
              <a:rPr lang="es-ES" sz="2200" b="1" smtClean="0">
                <a:solidFill>
                  <a:srgbClr val="2A33E6"/>
                </a:solidFill>
                <a:latin typeface="Times New Roman" pitchFamily="18" charset="0"/>
                <a:cs typeface="Times New Roman" pitchFamily="18" charset="0"/>
              </a:rPr>
              <a:t>thước</a:t>
            </a:r>
            <a:r>
              <a:rPr lang="vi-VN" sz="2200" b="1" smtClean="0">
                <a:solidFill>
                  <a:srgbClr val="2A33E6"/>
                </a:solidFill>
                <a:latin typeface="Times New Roman" pitchFamily="18" charset="0"/>
                <a:cs typeface="Times New Roman" pitchFamily="18" charset="0"/>
              </a:rPr>
              <a:t> ảnh</a:t>
            </a:r>
            <a:r>
              <a:rPr lang="es-ES" sz="2200" b="1" smtClean="0">
                <a:solidFill>
                  <a:srgbClr val="2A33E6"/>
                </a:solidFill>
                <a:latin typeface="Times New Roman" pitchFamily="18" charset="0"/>
                <a:cs typeface="Times New Roman" pitchFamily="18" charset="0"/>
              </a:rPr>
              <a:t>.</a:t>
            </a:r>
            <a:endParaRPr lang="vi-VN" sz="2200" b="1">
              <a:solidFill>
                <a:srgbClr val="2A33E6"/>
              </a:solidFill>
              <a:latin typeface="Times New Roman" pitchFamily="18" charset="0"/>
              <a:cs typeface="Times New Roman" pitchFamily="18" charset="0"/>
            </a:endParaRPr>
          </a:p>
          <a:p>
            <a:pPr lvl="0"/>
            <a:r>
              <a:rPr lang="vi-VN" sz="2200" b="1" smtClean="0">
                <a:solidFill>
                  <a:srgbClr val="2A33E6"/>
                </a:solidFill>
                <a:latin typeface="Times New Roman" pitchFamily="18" charset="0"/>
                <a:cs typeface="Times New Roman" pitchFamily="18" charset="0"/>
              </a:rPr>
              <a:t>- </a:t>
            </a:r>
            <a:r>
              <a:rPr lang="es-ES" sz="2200" b="1" smtClean="0">
                <a:solidFill>
                  <a:srgbClr val="2A33E6"/>
                </a:solidFill>
                <a:latin typeface="Times New Roman" pitchFamily="18" charset="0"/>
                <a:cs typeface="Times New Roman" pitchFamily="18" charset="0"/>
              </a:rPr>
              <a:t>Chọn </a:t>
            </a:r>
            <a:r>
              <a:rPr lang="es-ES" sz="2200" b="1">
                <a:solidFill>
                  <a:srgbClr val="2A33E6"/>
                </a:solidFill>
                <a:latin typeface="Times New Roman" pitchFamily="18" charset="0"/>
                <a:cs typeface="Times New Roman" pitchFamily="18" charset="0"/>
              </a:rPr>
              <a:t>kiểu khung </a:t>
            </a:r>
            <a:r>
              <a:rPr lang="es-ES" sz="2200" b="1" smtClean="0">
                <a:solidFill>
                  <a:srgbClr val="2A33E6"/>
                </a:solidFill>
                <a:latin typeface="Times New Roman" pitchFamily="18" charset="0"/>
                <a:cs typeface="Times New Roman" pitchFamily="18" charset="0"/>
              </a:rPr>
              <a:t>viền</a:t>
            </a:r>
            <a:r>
              <a:rPr lang="vi-VN" sz="2200" b="1" smtClean="0">
                <a:solidFill>
                  <a:srgbClr val="2A33E6"/>
                </a:solidFill>
                <a:latin typeface="Times New Roman" pitchFamily="18" charset="0"/>
                <a:cs typeface="Times New Roman" pitchFamily="18" charset="0"/>
              </a:rPr>
              <a:t> cho ảnh</a:t>
            </a:r>
            <a:r>
              <a:rPr lang="es-ES" sz="2200" b="1" smtClean="0">
                <a:solidFill>
                  <a:srgbClr val="2A33E6"/>
                </a:solidFill>
                <a:latin typeface="Times New Roman" pitchFamily="18" charset="0"/>
                <a:cs typeface="Times New Roman" pitchFamily="18" charset="0"/>
              </a:rPr>
              <a:t>.</a:t>
            </a:r>
            <a:endParaRPr lang="vi-VN" sz="2200" b="1">
              <a:solidFill>
                <a:srgbClr val="2A33E6"/>
              </a:solidFill>
              <a:latin typeface="Times New Roman" pitchFamily="18" charset="0"/>
              <a:cs typeface="Times New Roman" pitchFamily="18" charset="0"/>
            </a:endParaRPr>
          </a:p>
          <a:p>
            <a:r>
              <a:rPr lang="vi-VN" sz="2200" b="1" smtClean="0">
                <a:solidFill>
                  <a:srgbClr val="2A33E6"/>
                </a:solidFill>
                <a:latin typeface="Times New Roman" pitchFamily="18" charset="0"/>
                <a:cs typeface="Times New Roman" pitchFamily="18" charset="0"/>
              </a:rPr>
              <a:t>- </a:t>
            </a:r>
            <a:r>
              <a:rPr lang="es-ES" sz="2200" b="1" smtClean="0">
                <a:solidFill>
                  <a:srgbClr val="2A33E6"/>
                </a:solidFill>
                <a:latin typeface="Times New Roman" pitchFamily="18" charset="0"/>
                <a:cs typeface="Times New Roman" pitchFamily="18" charset="0"/>
              </a:rPr>
              <a:t>Chỉnh </a:t>
            </a:r>
            <a:r>
              <a:rPr lang="es-ES" sz="2200" b="1">
                <a:solidFill>
                  <a:srgbClr val="2A33E6"/>
                </a:solidFill>
                <a:latin typeface="Times New Roman" pitchFamily="18" charset="0"/>
                <a:cs typeface="Times New Roman" pitchFamily="18" charset="0"/>
              </a:rPr>
              <a:t>màu sắc, độ sáng/tối, độ tương </a:t>
            </a:r>
            <a:r>
              <a:rPr lang="es-ES" sz="2200" b="1" smtClean="0">
                <a:solidFill>
                  <a:srgbClr val="2A33E6"/>
                </a:solidFill>
                <a:latin typeface="Times New Roman" pitchFamily="18" charset="0"/>
                <a:cs typeface="Times New Roman" pitchFamily="18" charset="0"/>
              </a:rPr>
              <a:t>phản</a:t>
            </a:r>
            <a:r>
              <a:rPr lang="vi-VN" sz="2200" b="1" smtClean="0">
                <a:solidFill>
                  <a:srgbClr val="2A33E6"/>
                </a:solidFill>
                <a:latin typeface="Times New Roman" pitchFamily="18" charset="0"/>
                <a:cs typeface="Times New Roman" pitchFamily="18" charset="0"/>
              </a:rPr>
              <a:t> cho ảnh</a:t>
            </a:r>
            <a:r>
              <a:rPr lang="es-ES" sz="2200" b="1" smtClean="0">
                <a:solidFill>
                  <a:srgbClr val="2A33E6"/>
                </a:solidFill>
                <a:latin typeface="Times New Roman" pitchFamily="18" charset="0"/>
                <a:cs typeface="Times New Roman" pitchFamily="18" charset="0"/>
              </a:rPr>
              <a:t>.</a:t>
            </a:r>
            <a:endParaRPr lang="vi-VN" sz="2200" b="1">
              <a:solidFill>
                <a:srgbClr val="2A33E6"/>
              </a:solidFill>
              <a:latin typeface="Times New Roman" pitchFamily="18" charset="0"/>
              <a:cs typeface="Times New Roman" pitchFamily="18" charset="0"/>
            </a:endParaRPr>
          </a:p>
        </p:txBody>
      </p:sp>
      <p:sp>
        <p:nvSpPr>
          <p:cNvPr id="6" name="Rectangle 5"/>
          <p:cNvSpPr/>
          <p:nvPr/>
        </p:nvSpPr>
        <p:spPr>
          <a:xfrm>
            <a:off x="152400" y="1093113"/>
            <a:ext cx="1797287" cy="430887"/>
          </a:xfrm>
          <a:prstGeom prst="rect">
            <a:avLst/>
          </a:prstGeom>
        </p:spPr>
        <p:txBody>
          <a:bodyPr wrap="none">
            <a:spAutoFit/>
          </a:bodyPr>
          <a:lstStyle/>
          <a:p>
            <a:r>
              <a:rPr lang="es-ES" sz="2200" b="1" u="sng">
                <a:solidFill>
                  <a:srgbClr val="FF0000"/>
                </a:solidFill>
              </a:rPr>
              <a:t>TRẢI NGHIỆM</a:t>
            </a:r>
            <a:endParaRPr lang="vi-VN" sz="2200" u="sng">
              <a:solidFill>
                <a:srgbClr val="FF0000"/>
              </a:solidFill>
            </a:endParaRPr>
          </a:p>
        </p:txBody>
      </p:sp>
    </p:spTree>
    <p:extLst>
      <p:ext uri="{BB962C8B-B14F-4D97-AF65-F5344CB8AC3E}">
        <p14:creationId xmlns:p14="http://schemas.microsoft.com/office/powerpoint/2010/main" val="118654350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228600" y="1611868"/>
            <a:ext cx="8458200" cy="769441"/>
          </a:xfrm>
          <a:prstGeom prst="rect">
            <a:avLst/>
          </a:prstGeom>
        </p:spPr>
        <p:txBody>
          <a:bodyPr wrap="square">
            <a:spAutoFit/>
          </a:bodyPr>
          <a:lstStyle/>
          <a:p>
            <a:pPr algn="just">
              <a:spcAft>
                <a:spcPts val="0"/>
              </a:spcAft>
            </a:pPr>
            <a:r>
              <a:rPr lang="es-ES" sz="2200" smtClean="0">
                <a:solidFill>
                  <a:srgbClr val="2A33E6"/>
                </a:solidFill>
                <a:latin typeface="Times New Roman"/>
                <a:ea typeface="Times New Roman"/>
              </a:rPr>
              <a:t>Em </a:t>
            </a:r>
            <a:r>
              <a:rPr lang="es-ES" sz="2200">
                <a:solidFill>
                  <a:srgbClr val="2A33E6"/>
                </a:solidFill>
                <a:latin typeface="Times New Roman"/>
                <a:ea typeface="Times New Roman"/>
              </a:rPr>
              <a:t>hãy sử dụng kiến thức đã học từ Microsoft Word để tạo các kiểu chữ WordArt </a:t>
            </a:r>
            <a:r>
              <a:rPr lang="es-ES" sz="2200" smtClean="0">
                <a:solidFill>
                  <a:srgbClr val="2A33E6"/>
                </a:solidFill>
                <a:latin typeface="Times New Roman"/>
                <a:ea typeface="Times New Roman"/>
              </a:rPr>
              <a:t>sau</a:t>
            </a:r>
            <a:r>
              <a:rPr lang="vi-VN" sz="2200" smtClean="0">
                <a:solidFill>
                  <a:srgbClr val="2A33E6"/>
                </a:solidFill>
                <a:latin typeface="Times New Roman"/>
                <a:ea typeface="Times New Roman"/>
              </a:rPr>
              <a:t>. Thay thế chữ </a:t>
            </a:r>
            <a:r>
              <a:rPr lang="vi-VN" sz="2200" b="1" smtClean="0">
                <a:solidFill>
                  <a:srgbClr val="2A33E6"/>
                </a:solidFill>
                <a:latin typeface="Times New Roman"/>
                <a:ea typeface="Times New Roman"/>
              </a:rPr>
              <a:t>Họ và tên</a:t>
            </a:r>
            <a:r>
              <a:rPr lang="vi-VN" sz="2200" smtClean="0">
                <a:solidFill>
                  <a:srgbClr val="2A33E6"/>
                </a:solidFill>
                <a:latin typeface="Times New Roman"/>
                <a:ea typeface="Times New Roman"/>
              </a:rPr>
              <a:t> bằng </a:t>
            </a:r>
            <a:r>
              <a:rPr lang="vi-VN" sz="2200" b="1" smtClean="0">
                <a:solidFill>
                  <a:srgbClr val="2A33E6"/>
                </a:solidFill>
                <a:latin typeface="Times New Roman"/>
                <a:ea typeface="Times New Roman"/>
              </a:rPr>
              <a:t>Họ và tên của em</a:t>
            </a:r>
            <a:r>
              <a:rPr lang="es-ES" sz="2200" smtClean="0">
                <a:solidFill>
                  <a:srgbClr val="2A33E6"/>
                </a:solidFill>
                <a:latin typeface="Times New Roman"/>
                <a:ea typeface="Times New Roman"/>
              </a:rPr>
              <a:t>:</a:t>
            </a:r>
            <a:endParaRPr lang="vi-VN" sz="2200">
              <a:solidFill>
                <a:srgbClr val="2A33E6"/>
              </a:solidFill>
              <a:latin typeface="Times New Roman"/>
              <a:ea typeface="Times New Roman"/>
            </a:endParaRPr>
          </a:p>
        </p:txBody>
      </p:sp>
      <p:sp>
        <p:nvSpPr>
          <p:cNvPr id="8" name="Rectangle 7"/>
          <p:cNvSpPr/>
          <p:nvPr/>
        </p:nvSpPr>
        <p:spPr>
          <a:xfrm>
            <a:off x="133393" y="1219200"/>
            <a:ext cx="1936749" cy="430887"/>
          </a:xfrm>
          <a:prstGeom prst="rect">
            <a:avLst/>
          </a:prstGeom>
        </p:spPr>
        <p:txBody>
          <a:bodyPr wrap="none">
            <a:spAutoFit/>
          </a:bodyPr>
          <a:lstStyle/>
          <a:p>
            <a:pPr algn="just">
              <a:spcAft>
                <a:spcPts val="0"/>
              </a:spcAft>
            </a:pPr>
            <a:r>
              <a:rPr lang="es-ES" sz="2200" b="1" u="sng">
                <a:solidFill>
                  <a:srgbClr val="FF0000"/>
                </a:solidFill>
                <a:latin typeface="Times New Roman"/>
                <a:ea typeface="Times New Roman"/>
              </a:rPr>
              <a:t>THỰC </a:t>
            </a:r>
            <a:r>
              <a:rPr lang="es-ES" sz="2200" b="1" u="sng" smtClean="0">
                <a:solidFill>
                  <a:srgbClr val="FF0000"/>
                </a:solidFill>
                <a:latin typeface="Times New Roman"/>
                <a:ea typeface="Times New Roman"/>
              </a:rPr>
              <a:t>HÀNH</a:t>
            </a:r>
            <a:endParaRPr lang="vi-VN" sz="2200" u="sng">
              <a:solidFill>
                <a:srgbClr val="FF0000"/>
              </a:solidFill>
              <a:latin typeface="Times New Roman"/>
              <a:ea typeface="Times New Roman"/>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8229600" cy="418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9532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5123"/>
                                        </p:tgtEl>
                                        <p:attrNameLst>
                                          <p:attrName>style.visibility</p:attrName>
                                        </p:attrNameLst>
                                      </p:cBhvr>
                                      <p:to>
                                        <p:strVal val="visible"/>
                                      </p:to>
                                    </p:set>
                                    <p:animEffect transition="in" filter="wheel(1)">
                                      <p:cBhvr>
                                        <p:cTn id="13"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286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139446" y="972740"/>
            <a:ext cx="2869119" cy="369332"/>
          </a:xfrm>
          <a:prstGeom prst="rect">
            <a:avLst/>
          </a:prstGeom>
        </p:spPr>
        <p:txBody>
          <a:bodyPr wrap="none">
            <a:spAutoFit/>
          </a:bodyPr>
          <a:lstStyle/>
          <a:p>
            <a:pPr lvl="0" fontAlgn="base">
              <a:spcBef>
                <a:spcPct val="0"/>
              </a:spcBef>
              <a:spcAft>
                <a:spcPct val="0"/>
              </a:spcAft>
            </a:pPr>
            <a:r>
              <a:rPr lang="es-ES" b="1" u="sng">
                <a:solidFill>
                  <a:srgbClr val="FF0000"/>
                </a:solidFill>
                <a:latin typeface="Arial" pitchFamily="34" charset="0"/>
                <a:ea typeface="Times New Roman" pitchFamily="18" charset="0"/>
                <a:cs typeface="Arial" pitchFamily="34" charset="0"/>
              </a:rPr>
              <a:t>KHÁM PHÁ VÀ CHIA </a:t>
            </a:r>
            <a:r>
              <a:rPr lang="es-ES" b="1" u="sng" smtClean="0">
                <a:solidFill>
                  <a:srgbClr val="FF0000"/>
                </a:solidFill>
                <a:latin typeface="Arial" pitchFamily="34" charset="0"/>
                <a:ea typeface="Times New Roman" pitchFamily="18" charset="0"/>
                <a:cs typeface="Arial" pitchFamily="34" charset="0"/>
              </a:rPr>
              <a:t>SẺ</a:t>
            </a:r>
            <a:endParaRPr lang="vi-VN" u="sng">
              <a:solidFill>
                <a:srgbClr val="FF0000"/>
              </a:solidFill>
              <a:latin typeface="Arial" pitchFamily="34" charset="0"/>
              <a:cs typeface="Arial" pitchFamily="34" charset="0"/>
            </a:endParaRPr>
          </a:p>
        </p:txBody>
      </p:sp>
      <p:sp>
        <p:nvSpPr>
          <p:cNvPr id="7" name="Rectangle 6"/>
          <p:cNvSpPr/>
          <p:nvPr/>
        </p:nvSpPr>
        <p:spPr>
          <a:xfrm>
            <a:off x="189165" y="1342072"/>
            <a:ext cx="8269035" cy="1754326"/>
          </a:xfrm>
          <a:prstGeom prst="rect">
            <a:avLst/>
          </a:prstGeom>
        </p:spPr>
        <p:txBody>
          <a:bodyPr wrap="square">
            <a:spAutoFit/>
          </a:bodyPr>
          <a:lstStyle/>
          <a:p>
            <a:pPr lvl="0" eaLnBrk="0" fontAlgn="base" hangingPunct="0">
              <a:spcBef>
                <a:spcPct val="0"/>
              </a:spcBef>
              <a:spcAft>
                <a:spcPct val="0"/>
              </a:spcAft>
            </a:pPr>
            <a:r>
              <a:rPr lang="es-ES" b="1">
                <a:solidFill>
                  <a:srgbClr val="2A33E6"/>
                </a:solidFill>
                <a:latin typeface="Arial" pitchFamily="34" charset="0"/>
                <a:ea typeface="Times New Roman" pitchFamily="18" charset="0"/>
                <a:cs typeface="Arial" pitchFamily="34" charset="0"/>
              </a:rPr>
              <a:t>Em hãy tạo bài trình diễn gồm 1 slide, có nền thiết kế theo ý thích của em.</a:t>
            </a:r>
            <a:endParaRPr lang="vi-VN" b="1">
              <a:solidFill>
                <a:srgbClr val="2A33E6"/>
              </a:solidFill>
              <a:latin typeface="Arial" pitchFamily="34" charset="0"/>
              <a:cs typeface="Arial" pitchFamily="34" charset="0"/>
            </a:endParaRPr>
          </a:p>
          <a:p>
            <a:pPr lvl="0" eaLnBrk="0" fontAlgn="base" hangingPunct="0">
              <a:spcBef>
                <a:spcPct val="0"/>
              </a:spcBef>
              <a:spcAft>
                <a:spcPct val="0"/>
              </a:spcAft>
            </a:pPr>
            <a:r>
              <a:rPr lang="es-ES" b="1" smtClean="0">
                <a:solidFill>
                  <a:srgbClr val="2A33E6"/>
                </a:solidFill>
                <a:latin typeface="Arial" pitchFamily="34" charset="0"/>
                <a:ea typeface="Times New Roman" pitchFamily="18" charset="0"/>
                <a:cs typeface="Arial" pitchFamily="34" charset="0"/>
              </a:rPr>
              <a:t>- </a:t>
            </a:r>
            <a:r>
              <a:rPr lang="es-ES" b="1">
                <a:solidFill>
                  <a:srgbClr val="2A33E6"/>
                </a:solidFill>
                <a:latin typeface="Times New Roman" pitchFamily="18" charset="0"/>
                <a:ea typeface="Times New Roman" pitchFamily="18" charset="0"/>
                <a:cs typeface="Arial" pitchFamily="34" charset="0"/>
                <a:sym typeface="Wingdings" pitchFamily="2" charset="2"/>
              </a:rPr>
              <a:t>Chèn hình và WordArt.</a:t>
            </a:r>
            <a:endParaRPr lang="vi-VN" b="1">
              <a:solidFill>
                <a:srgbClr val="2A33E6"/>
              </a:solidFill>
              <a:latin typeface="Times New Roman" pitchFamily="18" charset="0"/>
              <a:cs typeface="Arial" pitchFamily="34" charset="0"/>
              <a:sym typeface="Wingdings" pitchFamily="2" charset="2"/>
            </a:endParaRPr>
          </a:p>
          <a:p>
            <a:pPr lvl="0" eaLnBrk="0" fontAlgn="base" hangingPunct="0">
              <a:spcBef>
                <a:spcPct val="0"/>
              </a:spcBef>
              <a:spcAft>
                <a:spcPct val="0"/>
              </a:spcAft>
            </a:pPr>
            <a:r>
              <a:rPr lang="es-ES" b="1" smtClean="0">
                <a:solidFill>
                  <a:srgbClr val="2A33E6"/>
                </a:solidFill>
                <a:latin typeface="Times New Roman" pitchFamily="18" charset="0"/>
                <a:ea typeface="Times New Roman" pitchFamily="18" charset="0"/>
                <a:cs typeface="Arial" pitchFamily="34" charset="0"/>
                <a:sym typeface="Wingdings" pitchFamily="2" charset="2"/>
              </a:rPr>
              <a:t>- </a:t>
            </a:r>
            <a:r>
              <a:rPr lang="es-ES" b="1">
                <a:solidFill>
                  <a:srgbClr val="2A33E6"/>
                </a:solidFill>
                <a:latin typeface="Times New Roman" pitchFamily="18" charset="0"/>
                <a:ea typeface="Times New Roman" pitchFamily="18" charset="0"/>
                <a:cs typeface="Arial" pitchFamily="34" charset="0"/>
                <a:sym typeface="Wingdings" pitchFamily="2" charset="2"/>
              </a:rPr>
              <a:t>Trang trí khung hình.</a:t>
            </a:r>
            <a:endParaRPr lang="vi-VN" b="1">
              <a:solidFill>
                <a:srgbClr val="2A33E6"/>
              </a:solidFill>
              <a:latin typeface="Times New Roman" pitchFamily="18" charset="0"/>
              <a:cs typeface="Arial" pitchFamily="34" charset="0"/>
              <a:sym typeface="Wingdings" pitchFamily="2" charset="2"/>
            </a:endParaRPr>
          </a:p>
          <a:p>
            <a:pPr lvl="0" eaLnBrk="0" fontAlgn="base" hangingPunct="0">
              <a:spcBef>
                <a:spcPct val="0"/>
              </a:spcBef>
              <a:spcAft>
                <a:spcPct val="0"/>
              </a:spcAft>
            </a:pPr>
            <a:r>
              <a:rPr lang="es-ES" b="1" smtClean="0">
                <a:solidFill>
                  <a:srgbClr val="2A33E6"/>
                </a:solidFill>
                <a:latin typeface="Times New Roman" pitchFamily="18" charset="0"/>
                <a:ea typeface="Times New Roman" pitchFamily="18" charset="0"/>
                <a:cs typeface="Arial" pitchFamily="34" charset="0"/>
                <a:sym typeface="Wingdings" pitchFamily="2" charset="2"/>
              </a:rPr>
              <a:t>- </a:t>
            </a:r>
            <a:r>
              <a:rPr lang="es-ES" b="1">
                <a:solidFill>
                  <a:srgbClr val="2A33E6"/>
                </a:solidFill>
                <a:latin typeface="Times New Roman" pitchFamily="18" charset="0"/>
                <a:ea typeface="Times New Roman" pitchFamily="18" charset="0"/>
                <a:cs typeface="Arial" pitchFamily="34" charset="0"/>
                <a:sym typeface="Wingdings" pitchFamily="2" charset="2"/>
              </a:rPr>
              <a:t>Trang trí cho WordArt.</a:t>
            </a:r>
            <a:endParaRPr lang="vi-VN" b="1">
              <a:solidFill>
                <a:srgbClr val="2A33E6"/>
              </a:solidFill>
              <a:latin typeface="Times New Roman" pitchFamily="18" charset="0"/>
              <a:cs typeface="Arial" pitchFamily="34" charset="0"/>
              <a:sym typeface="Wingdings" pitchFamily="2" charset="2"/>
            </a:endParaRPr>
          </a:p>
          <a:p>
            <a:pPr lvl="0" eaLnBrk="0" fontAlgn="base" hangingPunct="0">
              <a:spcBef>
                <a:spcPct val="0"/>
              </a:spcBef>
              <a:spcAft>
                <a:spcPct val="0"/>
              </a:spcAft>
            </a:pPr>
            <a:r>
              <a:rPr lang="es-ES" b="1" smtClean="0">
                <a:solidFill>
                  <a:srgbClr val="2A33E6"/>
                </a:solidFill>
                <a:latin typeface="Times New Roman" pitchFamily="18" charset="0"/>
                <a:ea typeface="Times New Roman" pitchFamily="18" charset="0"/>
                <a:cs typeface="Arial" pitchFamily="34" charset="0"/>
                <a:sym typeface="Wingdings" pitchFamily="2" charset="2"/>
              </a:rPr>
              <a:t>- Trình </a:t>
            </a:r>
            <a:r>
              <a:rPr lang="es-ES" b="1">
                <a:solidFill>
                  <a:srgbClr val="2A33E6"/>
                </a:solidFill>
                <a:latin typeface="Times New Roman" pitchFamily="18" charset="0"/>
                <a:ea typeface="Times New Roman" pitchFamily="18" charset="0"/>
                <a:cs typeface="Arial" pitchFamily="34" charset="0"/>
                <a:sym typeface="Wingdings" pitchFamily="2" charset="2"/>
              </a:rPr>
              <a:t>diễn bằng cách sử dụng bàn phím</a:t>
            </a:r>
            <a:r>
              <a:rPr lang="es-ES" b="1" smtClean="0">
                <a:solidFill>
                  <a:srgbClr val="2A33E6"/>
                </a:solidFill>
                <a:latin typeface="Times New Roman" pitchFamily="18" charset="0"/>
                <a:ea typeface="Times New Roman" pitchFamily="18" charset="0"/>
                <a:cs typeface="Arial" pitchFamily="34" charset="0"/>
                <a:sym typeface="Wingdings" pitchFamily="2" charset="2"/>
              </a:rPr>
              <a:t>.</a:t>
            </a:r>
          </a:p>
          <a:p>
            <a:pPr lvl="0" eaLnBrk="0" fontAlgn="base" hangingPunct="0">
              <a:spcBef>
                <a:spcPct val="0"/>
              </a:spcBef>
              <a:spcAft>
                <a:spcPct val="0"/>
              </a:spcAft>
            </a:pPr>
            <a:r>
              <a:rPr lang="en-US" b="1" smtClean="0">
                <a:solidFill>
                  <a:srgbClr val="2A33E6"/>
                </a:solidFill>
                <a:latin typeface="Times New Roman" pitchFamily="18" charset="0"/>
                <a:cs typeface="Arial" pitchFamily="34" charset="0"/>
                <a:sym typeface="Wingdings" pitchFamily="2" charset="2"/>
              </a:rPr>
              <a:t>Ví dụ:</a:t>
            </a:r>
            <a:endParaRPr lang="vi-VN" b="1">
              <a:solidFill>
                <a:srgbClr val="2A33E6"/>
              </a:solidFill>
              <a:latin typeface="Times New Roman" pitchFamily="18" charset="0"/>
              <a:cs typeface="Arial" pitchFamily="34" charset="0"/>
              <a:sym typeface="Wingdings" pitchFamily="2" charset="2"/>
            </a:endParaRP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151909"/>
            <a:ext cx="865002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975" y="2790825"/>
            <a:ext cx="3524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745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100"/>
                                        </p:tgtEl>
                                        <p:attrNameLst>
                                          <p:attrName>style.visibility</p:attrName>
                                        </p:attrNameLst>
                                      </p:cBhvr>
                                      <p:to>
                                        <p:strVal val="visible"/>
                                      </p:to>
                                    </p:set>
                                    <p:animEffect transition="in" filter="wipe(down)">
                                      <p:cBhvr>
                                        <p:cTn id="39" dur="580">
                                          <p:stCondLst>
                                            <p:cond delay="0"/>
                                          </p:stCondLst>
                                        </p:cTn>
                                        <p:tgtEl>
                                          <p:spTgt spid="4100"/>
                                        </p:tgtEl>
                                      </p:cBhvr>
                                    </p:animEffect>
                                    <p:anim calcmode="lin" valueType="num">
                                      <p:cBhvr>
                                        <p:cTn id="40"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45" dur="26">
                                          <p:stCondLst>
                                            <p:cond delay="650"/>
                                          </p:stCondLst>
                                        </p:cTn>
                                        <p:tgtEl>
                                          <p:spTgt spid="4100"/>
                                        </p:tgtEl>
                                      </p:cBhvr>
                                      <p:to x="100000" y="60000"/>
                                    </p:animScale>
                                    <p:animScale>
                                      <p:cBhvr>
                                        <p:cTn id="46" dur="166" decel="50000">
                                          <p:stCondLst>
                                            <p:cond delay="676"/>
                                          </p:stCondLst>
                                        </p:cTn>
                                        <p:tgtEl>
                                          <p:spTgt spid="4100"/>
                                        </p:tgtEl>
                                      </p:cBhvr>
                                      <p:to x="100000" y="100000"/>
                                    </p:animScale>
                                    <p:animScale>
                                      <p:cBhvr>
                                        <p:cTn id="47" dur="26">
                                          <p:stCondLst>
                                            <p:cond delay="1312"/>
                                          </p:stCondLst>
                                        </p:cTn>
                                        <p:tgtEl>
                                          <p:spTgt spid="4100"/>
                                        </p:tgtEl>
                                      </p:cBhvr>
                                      <p:to x="100000" y="80000"/>
                                    </p:animScale>
                                    <p:animScale>
                                      <p:cBhvr>
                                        <p:cTn id="48" dur="166" decel="50000">
                                          <p:stCondLst>
                                            <p:cond delay="1338"/>
                                          </p:stCondLst>
                                        </p:cTn>
                                        <p:tgtEl>
                                          <p:spTgt spid="4100"/>
                                        </p:tgtEl>
                                      </p:cBhvr>
                                      <p:to x="100000" y="100000"/>
                                    </p:animScale>
                                    <p:animScale>
                                      <p:cBhvr>
                                        <p:cTn id="49" dur="26">
                                          <p:stCondLst>
                                            <p:cond delay="1642"/>
                                          </p:stCondLst>
                                        </p:cTn>
                                        <p:tgtEl>
                                          <p:spTgt spid="4100"/>
                                        </p:tgtEl>
                                      </p:cBhvr>
                                      <p:to x="100000" y="90000"/>
                                    </p:animScale>
                                    <p:animScale>
                                      <p:cBhvr>
                                        <p:cTn id="50" dur="166" decel="50000">
                                          <p:stCondLst>
                                            <p:cond delay="1668"/>
                                          </p:stCondLst>
                                        </p:cTn>
                                        <p:tgtEl>
                                          <p:spTgt spid="4100"/>
                                        </p:tgtEl>
                                      </p:cBhvr>
                                      <p:to x="100000" y="100000"/>
                                    </p:animScale>
                                    <p:animScale>
                                      <p:cBhvr>
                                        <p:cTn id="51" dur="26">
                                          <p:stCondLst>
                                            <p:cond delay="1808"/>
                                          </p:stCondLst>
                                        </p:cTn>
                                        <p:tgtEl>
                                          <p:spTgt spid="4100"/>
                                        </p:tgtEl>
                                      </p:cBhvr>
                                      <p:to x="100000" y="95000"/>
                                    </p:animScale>
                                    <p:animScale>
                                      <p:cBhvr>
                                        <p:cTn id="52"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pic>
        <p:nvPicPr>
          <p:cNvPr id="20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6854" y="4114800"/>
            <a:ext cx="7629308" cy="32632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54200" y="1016913"/>
            <a:ext cx="2440092" cy="430887"/>
          </a:xfrm>
          <a:prstGeom prst="rect">
            <a:avLst/>
          </a:prstGeom>
        </p:spPr>
        <p:txBody>
          <a:bodyPr wrap="none">
            <a:spAutoFit/>
          </a:bodyPr>
          <a:lstStyle/>
          <a:p>
            <a:pPr lvl="0" fontAlgn="base">
              <a:spcBef>
                <a:spcPct val="0"/>
              </a:spcBef>
              <a:spcAft>
                <a:spcPct val="0"/>
              </a:spcAft>
            </a:pPr>
            <a:r>
              <a:rPr lang="vi-VN" sz="2200" b="1" u="sng" smtClean="0">
                <a:solidFill>
                  <a:srgbClr val="FF0000"/>
                </a:solidFill>
                <a:latin typeface="Arial" pitchFamily="34" charset="0"/>
                <a:ea typeface="Times New Roman" pitchFamily="18" charset="0"/>
                <a:cs typeface="Arial" pitchFamily="34" charset="0"/>
              </a:rPr>
              <a:t>CHÈN HÌNH ẢNH</a:t>
            </a:r>
            <a:endParaRPr lang="vi-VN" sz="2200" u="sng">
              <a:solidFill>
                <a:srgbClr val="FF0000"/>
              </a:solidFill>
              <a:latin typeface="Arial" pitchFamily="34" charset="0"/>
              <a:cs typeface="Arial" pitchFamily="34" charset="0"/>
            </a:endParaRPr>
          </a:p>
        </p:txBody>
      </p:sp>
      <p:sp>
        <p:nvSpPr>
          <p:cNvPr id="8" name="Rectangle 7"/>
          <p:cNvSpPr/>
          <p:nvPr/>
        </p:nvSpPr>
        <p:spPr>
          <a:xfrm>
            <a:off x="242454" y="1496806"/>
            <a:ext cx="8749146" cy="707886"/>
          </a:xfrm>
          <a:prstGeom prst="rect">
            <a:avLst/>
          </a:prstGeom>
        </p:spPr>
        <p:txBody>
          <a:bodyPr wrap="square">
            <a:spAutoFit/>
          </a:bodyPr>
          <a:lstStyle/>
          <a:p>
            <a:pPr lvl="0" eaLnBrk="0" fontAlgn="base" hangingPunct="0">
              <a:spcBef>
                <a:spcPct val="0"/>
              </a:spcBef>
              <a:spcAft>
                <a:spcPct val="0"/>
              </a:spcAft>
            </a:pPr>
            <a:r>
              <a:rPr lang="es-ES" sz="2000">
                <a:solidFill>
                  <a:srgbClr val="434BE9"/>
                </a:solidFill>
                <a:latin typeface="Arial" pitchFamily="34" charset="0"/>
                <a:ea typeface="Times New Roman" pitchFamily="18" charset="0"/>
                <a:cs typeface="Arial" pitchFamily="34" charset="0"/>
              </a:rPr>
              <a:t>Để minh họa cho bài trình diễn của mình, em có thể chèn hình ảnh hoặc các đối tượng đồ họa vào Slide</a:t>
            </a:r>
            <a:r>
              <a:rPr lang="es-ES" sz="2000" smtClean="0">
                <a:solidFill>
                  <a:srgbClr val="434BE9"/>
                </a:solidFill>
                <a:latin typeface="Arial" pitchFamily="34" charset="0"/>
                <a:ea typeface="Times New Roman" pitchFamily="18" charset="0"/>
                <a:cs typeface="Arial" pitchFamily="34" charset="0"/>
              </a:rPr>
              <a:t>.</a:t>
            </a:r>
            <a:endParaRPr lang="vi-VN" sz="2000">
              <a:solidFill>
                <a:srgbClr val="434BE9"/>
              </a:solidFill>
              <a:latin typeface="Arial" pitchFamily="34" charset="0"/>
              <a:cs typeface="Arial"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4343400"/>
            <a:ext cx="2401957" cy="2248343"/>
          </a:xfrm>
          <a:prstGeom prst="rect">
            <a:avLst/>
          </a:prstGeom>
        </p:spPr>
      </p:pic>
      <p:sp>
        <p:nvSpPr>
          <p:cNvPr id="6" name="Teardrop 5"/>
          <p:cNvSpPr/>
          <p:nvPr/>
        </p:nvSpPr>
        <p:spPr>
          <a:xfrm>
            <a:off x="2380036" y="5334000"/>
            <a:ext cx="3500346" cy="1081980"/>
          </a:xfrm>
          <a:prstGeom prst="teardrop">
            <a:avLst/>
          </a:prstGeom>
          <a:solidFill>
            <a:srgbClr val="FFFF00"/>
          </a:solidFill>
        </p:spPr>
        <p:txBody>
          <a:bodyPr wrap="square" lIns="91440" tIns="45720" rIns="91440" bIns="45720">
            <a:spAutoFit/>
            <a:scene3d>
              <a:camera prst="perspectiveRelaxedModerately"/>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400" b="1" cap="all" spc="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CHÚ GẤU</a:t>
            </a:r>
            <a:endParaRPr lang="en-US" sz="4400" b="1" cap="all" spc="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9" name="TextBox 8"/>
          <p:cNvSpPr txBox="1"/>
          <p:nvPr/>
        </p:nvSpPr>
        <p:spPr>
          <a:xfrm rot="21089644">
            <a:off x="3308549" y="3256809"/>
            <a:ext cx="2054292" cy="584775"/>
          </a:xfrm>
          <a:prstGeom prst="rect">
            <a:avLst/>
          </a:prstGeom>
          <a:noFill/>
        </p:spPr>
        <p:txBody>
          <a:bodyPr wrap="none" rtlCol="0">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smtClean="0">
                <a:ln w="11430"/>
                <a:solidFill>
                  <a:srgbClr val="00B050"/>
                </a:solidFill>
                <a:effectLst>
                  <a:glow rad="139700">
                    <a:schemeClr val="accent3">
                      <a:satMod val="175000"/>
                      <a:alpha val="40000"/>
                    </a:schemeClr>
                  </a:glow>
                  <a:innerShdw blurRad="63500" dist="50800" dir="10800000">
                    <a:prstClr val="black">
                      <a:alpha val="50000"/>
                    </a:prstClr>
                  </a:innerShdw>
                </a:effectLst>
              </a:rPr>
              <a:t>QUẢ TÁO</a:t>
            </a:r>
            <a:endParaRPr lang="vi-VN" sz="3200" b="1" spc="50">
              <a:ln w="11430"/>
              <a:solidFill>
                <a:srgbClr val="00B050"/>
              </a:solidFill>
              <a:effectLst>
                <a:glow rad="139700">
                  <a:schemeClr val="accent3">
                    <a:satMod val="175000"/>
                    <a:alpha val="40000"/>
                  </a:schemeClr>
                </a:glow>
                <a:innerShdw blurRad="63500" dist="50800" dir="10800000">
                  <a:prstClr val="black">
                    <a:alpha val="50000"/>
                  </a:prstClr>
                </a:innerShdw>
              </a:effectLs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2667000"/>
            <a:ext cx="1981200" cy="1981200"/>
          </a:xfrm>
          <a:prstGeom prst="rect">
            <a:avLst/>
          </a:prstGeom>
        </p:spPr>
      </p:pic>
    </p:spTree>
    <p:extLst>
      <p:ext uri="{BB962C8B-B14F-4D97-AF65-F5344CB8AC3E}">
        <p14:creationId xmlns:p14="http://schemas.microsoft.com/office/powerpoint/2010/main" val="2353358650"/>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54200" y="1016913"/>
            <a:ext cx="2440092" cy="430887"/>
          </a:xfrm>
          <a:prstGeom prst="rect">
            <a:avLst/>
          </a:prstGeom>
        </p:spPr>
        <p:txBody>
          <a:bodyPr wrap="none">
            <a:spAutoFit/>
          </a:bodyPr>
          <a:lstStyle/>
          <a:p>
            <a:pPr lvl="0" fontAlgn="base">
              <a:spcBef>
                <a:spcPct val="0"/>
              </a:spcBef>
              <a:spcAft>
                <a:spcPct val="0"/>
              </a:spcAft>
            </a:pPr>
            <a:r>
              <a:rPr lang="vi-VN" sz="2200" b="1" u="sng" smtClean="0">
                <a:solidFill>
                  <a:srgbClr val="FF0000"/>
                </a:solidFill>
                <a:latin typeface="Arial" pitchFamily="34" charset="0"/>
                <a:ea typeface="Times New Roman" pitchFamily="18" charset="0"/>
                <a:cs typeface="Arial" pitchFamily="34" charset="0"/>
              </a:rPr>
              <a:t>CHÈN HÌNH ẢNH</a:t>
            </a:r>
            <a:endParaRPr lang="vi-VN" sz="2200" u="sng">
              <a:solidFill>
                <a:srgbClr val="FF0000"/>
              </a:solidFill>
              <a:latin typeface="Arial" pitchFamily="34" charset="0"/>
              <a:cs typeface="Arial" pitchFamily="34" charset="0"/>
            </a:endParaRPr>
          </a:p>
        </p:txBody>
      </p:sp>
      <p:sp>
        <p:nvSpPr>
          <p:cNvPr id="8" name="Rectangle 7"/>
          <p:cNvSpPr/>
          <p:nvPr/>
        </p:nvSpPr>
        <p:spPr>
          <a:xfrm>
            <a:off x="242454" y="1496806"/>
            <a:ext cx="8749146" cy="400110"/>
          </a:xfrm>
          <a:prstGeom prst="rect">
            <a:avLst/>
          </a:prstGeom>
        </p:spPr>
        <p:txBody>
          <a:bodyPr wrap="square">
            <a:spAutoFit/>
          </a:bodyPr>
          <a:lstStyle/>
          <a:p>
            <a:pPr lvl="0" eaLnBrk="0" fontAlgn="base" hangingPunct="0">
              <a:spcBef>
                <a:spcPct val="0"/>
              </a:spcBef>
              <a:spcAft>
                <a:spcPct val="0"/>
              </a:spcAft>
            </a:pPr>
            <a:r>
              <a:rPr lang="es-ES" sz="2000" smtClean="0">
                <a:solidFill>
                  <a:srgbClr val="434BE9"/>
                </a:solidFill>
                <a:latin typeface="Arial" pitchFamily="34" charset="0"/>
                <a:cs typeface="Arial" pitchFamily="34" charset="0"/>
              </a:rPr>
              <a:t>Để chèn hình ảnh, em chọn thẻ Insert. Sau đó chọn các công cụ: </a:t>
            </a:r>
            <a:endParaRPr lang="vi-VN" sz="2000">
              <a:solidFill>
                <a:srgbClr val="434BE9"/>
              </a:solidFill>
              <a:latin typeface="Arial" pitchFamily="34" charset="0"/>
              <a:cs typeface="Arial" pitchFamily="34" charset="0"/>
            </a:endParaRPr>
          </a:p>
        </p:txBody>
      </p:sp>
      <p:grpSp>
        <p:nvGrpSpPr>
          <p:cNvPr id="4" name="Group 3"/>
          <p:cNvGrpSpPr/>
          <p:nvPr/>
        </p:nvGrpSpPr>
        <p:grpSpPr>
          <a:xfrm>
            <a:off x="2826657" y="3383316"/>
            <a:ext cx="3030281" cy="1690257"/>
            <a:chOff x="2819400" y="3291441"/>
            <a:chExt cx="3030281" cy="169025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291441"/>
              <a:ext cx="3030281" cy="169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0" y="3367314"/>
              <a:ext cx="834571" cy="2953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 name="Rectangle 5"/>
          <p:cNvSpPr/>
          <p:nvPr/>
        </p:nvSpPr>
        <p:spPr>
          <a:xfrm>
            <a:off x="2833914" y="3846286"/>
            <a:ext cx="649515" cy="811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p:cNvSpPr/>
          <p:nvPr/>
        </p:nvSpPr>
        <p:spPr>
          <a:xfrm>
            <a:off x="3537857" y="3911601"/>
            <a:ext cx="576943" cy="9651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p:cNvSpPr/>
          <p:nvPr/>
        </p:nvSpPr>
        <p:spPr>
          <a:xfrm>
            <a:off x="4180115" y="3879273"/>
            <a:ext cx="885371" cy="9902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p:cNvSpPr/>
          <p:nvPr/>
        </p:nvSpPr>
        <p:spPr>
          <a:xfrm>
            <a:off x="5119916" y="3875314"/>
            <a:ext cx="703942" cy="10159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ular Callout 8"/>
          <p:cNvSpPr/>
          <p:nvPr/>
        </p:nvSpPr>
        <p:spPr>
          <a:xfrm>
            <a:off x="242454" y="2476498"/>
            <a:ext cx="2438400" cy="635001"/>
          </a:xfrm>
          <a:prstGeom prst="wedgeRectCallout">
            <a:avLst>
              <a:gd name="adj1" fmla="val 60579"/>
              <a:gd name="adj2" fmla="val 23912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smtClean="0">
                <a:solidFill>
                  <a:srgbClr val="FFFF00"/>
                </a:solidFill>
              </a:rPr>
              <a:t>Chèn ảnh từ tệp tin đã lưu.</a:t>
            </a:r>
            <a:endParaRPr lang="vi-VN" sz="2000" b="1">
              <a:solidFill>
                <a:srgbClr val="FFFF00"/>
              </a:solidFill>
            </a:endParaRPr>
          </a:p>
        </p:txBody>
      </p:sp>
      <p:sp>
        <p:nvSpPr>
          <p:cNvPr id="15" name="Rectangular Callout 14"/>
          <p:cNvSpPr/>
          <p:nvPr/>
        </p:nvSpPr>
        <p:spPr>
          <a:xfrm>
            <a:off x="312056" y="5695168"/>
            <a:ext cx="2438400" cy="635001"/>
          </a:xfrm>
          <a:prstGeom prst="wedgeRectCallout">
            <a:avLst>
              <a:gd name="adj1" fmla="val 85092"/>
              <a:gd name="adj2" fmla="val -19640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smtClean="0">
                <a:solidFill>
                  <a:srgbClr val="FFFF00"/>
                </a:solidFill>
              </a:rPr>
              <a:t>Chèn ảnh từ thư viện Clip Art.</a:t>
            </a:r>
            <a:endParaRPr lang="vi-VN" sz="2000" b="1">
              <a:solidFill>
                <a:srgbClr val="FFFF00"/>
              </a:solidFill>
            </a:endParaRPr>
          </a:p>
        </p:txBody>
      </p:sp>
      <p:sp>
        <p:nvSpPr>
          <p:cNvPr id="16" name="Rectangular Callout 15"/>
          <p:cNvSpPr/>
          <p:nvPr/>
        </p:nvSpPr>
        <p:spPr>
          <a:xfrm>
            <a:off x="6339116" y="2476498"/>
            <a:ext cx="2438400" cy="635001"/>
          </a:xfrm>
          <a:prstGeom prst="wedgeRectCallout">
            <a:avLst>
              <a:gd name="adj1" fmla="val -73214"/>
              <a:gd name="adj2" fmla="val 24992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smtClean="0">
                <a:solidFill>
                  <a:srgbClr val="FFFF00"/>
                </a:solidFill>
              </a:rPr>
              <a:t>Chèn Album ảnh.</a:t>
            </a:r>
            <a:endParaRPr lang="vi-VN" sz="2000" b="1">
              <a:solidFill>
                <a:srgbClr val="FFFF00"/>
              </a:solidFill>
            </a:endParaRPr>
          </a:p>
        </p:txBody>
      </p:sp>
      <p:sp>
        <p:nvSpPr>
          <p:cNvPr id="17" name="Rectangular Callout 16"/>
          <p:cNvSpPr/>
          <p:nvPr/>
        </p:nvSpPr>
        <p:spPr>
          <a:xfrm>
            <a:off x="5119916" y="5717931"/>
            <a:ext cx="2438400" cy="635001"/>
          </a:xfrm>
          <a:prstGeom prst="wedgeRectCallout">
            <a:avLst>
              <a:gd name="adj1" fmla="val -63690"/>
              <a:gd name="adj2" fmla="val -20264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smtClean="0">
                <a:solidFill>
                  <a:srgbClr val="FFFF00"/>
                </a:solidFill>
              </a:rPr>
              <a:t>Chèn ảnh chụp màn hình.</a:t>
            </a:r>
            <a:endParaRPr lang="vi-VN" sz="2000" b="1">
              <a:solidFill>
                <a:srgbClr val="FFFF00"/>
              </a:solidFill>
            </a:endParaRPr>
          </a:p>
        </p:txBody>
      </p:sp>
    </p:spTree>
    <p:extLst>
      <p:ext uri="{BB962C8B-B14F-4D97-AF65-F5344CB8AC3E}">
        <p14:creationId xmlns:p14="http://schemas.microsoft.com/office/powerpoint/2010/main" val="192218091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animBg="1"/>
      <p:bldP spid="11" grpId="0" animBg="1"/>
      <p:bldP spid="12" grpId="0" animBg="1"/>
      <p:bldP spid="13" grpId="0" animBg="1"/>
      <p:bldP spid="9"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54200" y="1016913"/>
            <a:ext cx="2440092" cy="430887"/>
          </a:xfrm>
          <a:prstGeom prst="rect">
            <a:avLst/>
          </a:prstGeom>
        </p:spPr>
        <p:txBody>
          <a:bodyPr wrap="none">
            <a:spAutoFit/>
          </a:bodyPr>
          <a:lstStyle/>
          <a:p>
            <a:pPr lvl="0" fontAlgn="base">
              <a:spcBef>
                <a:spcPct val="0"/>
              </a:spcBef>
              <a:spcAft>
                <a:spcPct val="0"/>
              </a:spcAft>
            </a:pPr>
            <a:r>
              <a:rPr lang="vi-VN" sz="2200" b="1" u="sng" smtClean="0">
                <a:solidFill>
                  <a:srgbClr val="FF0000"/>
                </a:solidFill>
                <a:latin typeface="Arial" pitchFamily="34" charset="0"/>
                <a:ea typeface="Times New Roman" pitchFamily="18" charset="0"/>
                <a:cs typeface="Arial" pitchFamily="34" charset="0"/>
              </a:rPr>
              <a:t>CHÈN HÌNH ẢNH</a:t>
            </a:r>
            <a:endParaRPr lang="vi-VN" sz="2200" u="sng">
              <a:solidFill>
                <a:srgbClr val="FF0000"/>
              </a:solidFill>
              <a:latin typeface="Arial" pitchFamily="34" charset="0"/>
              <a:cs typeface="Arial" pitchFamily="34" charset="0"/>
            </a:endParaRPr>
          </a:p>
        </p:txBody>
      </p:sp>
      <p:sp>
        <p:nvSpPr>
          <p:cNvPr id="8" name="Rectangle 7"/>
          <p:cNvSpPr/>
          <p:nvPr/>
        </p:nvSpPr>
        <p:spPr>
          <a:xfrm>
            <a:off x="242454" y="1496806"/>
            <a:ext cx="8749146" cy="400110"/>
          </a:xfrm>
          <a:prstGeom prst="rect">
            <a:avLst/>
          </a:prstGeom>
        </p:spPr>
        <p:txBody>
          <a:bodyPr wrap="square">
            <a:spAutoFit/>
          </a:bodyPr>
          <a:lstStyle/>
          <a:p>
            <a:pPr lvl="0" eaLnBrk="0" fontAlgn="base" hangingPunct="0">
              <a:spcBef>
                <a:spcPct val="0"/>
              </a:spcBef>
              <a:spcAft>
                <a:spcPct val="0"/>
              </a:spcAft>
            </a:pPr>
            <a:r>
              <a:rPr lang="es-ES" sz="2000" smtClean="0">
                <a:solidFill>
                  <a:srgbClr val="434BE9"/>
                </a:solidFill>
                <a:latin typeface="Arial" pitchFamily="34" charset="0"/>
                <a:cs typeface="Arial" pitchFamily="34" charset="0"/>
              </a:rPr>
              <a:t>Chọn Insert </a:t>
            </a:r>
            <a:r>
              <a:rPr lang="es-ES" sz="2000" smtClean="0">
                <a:solidFill>
                  <a:srgbClr val="434BE9"/>
                </a:solidFill>
                <a:latin typeface="Arial" pitchFamily="34" charset="0"/>
                <a:cs typeface="Arial" pitchFamily="34" charset="0"/>
                <a:sym typeface="Wingdings" pitchFamily="2" charset="2"/>
              </a:rPr>
              <a:t> Picture để chèn ảnh từ tệp tin đã lưu.</a:t>
            </a:r>
            <a:endParaRPr lang="vi-VN" sz="2000">
              <a:solidFill>
                <a:srgbClr val="434BE9"/>
              </a:solidFill>
              <a:latin typeface="Arial" pitchFamily="34" charset="0"/>
              <a:cs typeface="Arial" pitchFamily="34" charset="0"/>
            </a:endParaRPr>
          </a:p>
        </p:txBody>
      </p:sp>
      <p:pic>
        <p:nvPicPr>
          <p:cNvPr id="3074" name="Picture 2" descr="C:\Users\MINHTRI\Videos\output\20211110_114025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2454" y="1917698"/>
            <a:ext cx="8596746" cy="4835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990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54200" y="1016913"/>
            <a:ext cx="2440092" cy="430887"/>
          </a:xfrm>
          <a:prstGeom prst="rect">
            <a:avLst/>
          </a:prstGeom>
        </p:spPr>
        <p:txBody>
          <a:bodyPr wrap="none">
            <a:spAutoFit/>
          </a:bodyPr>
          <a:lstStyle/>
          <a:p>
            <a:pPr lvl="0" fontAlgn="base">
              <a:spcBef>
                <a:spcPct val="0"/>
              </a:spcBef>
              <a:spcAft>
                <a:spcPct val="0"/>
              </a:spcAft>
            </a:pPr>
            <a:r>
              <a:rPr lang="vi-VN" sz="2200" b="1" u="sng" smtClean="0">
                <a:solidFill>
                  <a:srgbClr val="FF0000"/>
                </a:solidFill>
                <a:latin typeface="Arial" pitchFamily="34" charset="0"/>
                <a:ea typeface="Times New Roman" pitchFamily="18" charset="0"/>
                <a:cs typeface="Arial" pitchFamily="34" charset="0"/>
              </a:rPr>
              <a:t>CHÈN HÌNH ẢNH</a:t>
            </a:r>
            <a:endParaRPr lang="vi-VN" sz="2200" u="sng">
              <a:solidFill>
                <a:srgbClr val="FF0000"/>
              </a:solidFill>
              <a:latin typeface="Arial" pitchFamily="34" charset="0"/>
              <a:cs typeface="Arial" pitchFamily="34" charset="0"/>
            </a:endParaRPr>
          </a:p>
        </p:txBody>
      </p:sp>
      <p:sp>
        <p:nvSpPr>
          <p:cNvPr id="8" name="Rectangle 7"/>
          <p:cNvSpPr/>
          <p:nvPr/>
        </p:nvSpPr>
        <p:spPr>
          <a:xfrm>
            <a:off x="242454" y="1496806"/>
            <a:ext cx="8749146" cy="400110"/>
          </a:xfrm>
          <a:prstGeom prst="rect">
            <a:avLst/>
          </a:prstGeom>
        </p:spPr>
        <p:txBody>
          <a:bodyPr wrap="square">
            <a:spAutoFit/>
          </a:bodyPr>
          <a:lstStyle/>
          <a:p>
            <a:pPr lvl="0" eaLnBrk="0" fontAlgn="base" hangingPunct="0">
              <a:spcBef>
                <a:spcPct val="0"/>
              </a:spcBef>
              <a:spcAft>
                <a:spcPct val="0"/>
              </a:spcAft>
            </a:pPr>
            <a:r>
              <a:rPr lang="es-ES" sz="2000" smtClean="0">
                <a:solidFill>
                  <a:srgbClr val="434BE9"/>
                </a:solidFill>
                <a:latin typeface="Arial" pitchFamily="34" charset="0"/>
                <a:cs typeface="Arial" pitchFamily="34" charset="0"/>
              </a:rPr>
              <a:t>Chọn Insert </a:t>
            </a:r>
            <a:r>
              <a:rPr lang="es-ES" sz="2000" smtClean="0">
                <a:solidFill>
                  <a:srgbClr val="434BE9"/>
                </a:solidFill>
                <a:latin typeface="Arial" pitchFamily="34" charset="0"/>
                <a:cs typeface="Arial" pitchFamily="34" charset="0"/>
                <a:sym typeface="Wingdings" pitchFamily="2" charset="2"/>
              </a:rPr>
              <a:t> Clip Art để chèn ảnh từ thư viện Clip Art.</a:t>
            </a:r>
            <a:endParaRPr lang="vi-VN" sz="2000">
              <a:solidFill>
                <a:srgbClr val="434BE9"/>
              </a:solidFill>
              <a:latin typeface="Arial" pitchFamily="34" charset="0"/>
              <a:cs typeface="Arial" pitchFamily="34" charset="0"/>
            </a:endParaRPr>
          </a:p>
        </p:txBody>
      </p:sp>
      <p:pic>
        <p:nvPicPr>
          <p:cNvPr id="4100" name="Picture 4" descr="C:\Users\MINHTRI\Videos\output\20211110_114555 00_00_00-00_00_3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3418" y="1896916"/>
            <a:ext cx="8902704" cy="4808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43318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inVertical)">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54200" y="1016913"/>
            <a:ext cx="2440092" cy="430887"/>
          </a:xfrm>
          <a:prstGeom prst="rect">
            <a:avLst/>
          </a:prstGeom>
        </p:spPr>
        <p:txBody>
          <a:bodyPr wrap="none">
            <a:spAutoFit/>
          </a:bodyPr>
          <a:lstStyle/>
          <a:p>
            <a:pPr lvl="0" fontAlgn="base">
              <a:spcBef>
                <a:spcPct val="0"/>
              </a:spcBef>
              <a:spcAft>
                <a:spcPct val="0"/>
              </a:spcAft>
            </a:pPr>
            <a:r>
              <a:rPr lang="vi-VN" sz="2200" b="1" u="sng" smtClean="0">
                <a:solidFill>
                  <a:srgbClr val="FF0000"/>
                </a:solidFill>
                <a:latin typeface="Arial" pitchFamily="34" charset="0"/>
                <a:ea typeface="Times New Roman" pitchFamily="18" charset="0"/>
                <a:cs typeface="Arial" pitchFamily="34" charset="0"/>
              </a:rPr>
              <a:t>CHÈN HÌNH ẢNH</a:t>
            </a:r>
            <a:endParaRPr lang="vi-VN" sz="2200" u="sng">
              <a:solidFill>
                <a:srgbClr val="FF0000"/>
              </a:solidFill>
              <a:latin typeface="Arial" pitchFamily="34" charset="0"/>
              <a:cs typeface="Arial" pitchFamily="34" charset="0"/>
            </a:endParaRPr>
          </a:p>
        </p:txBody>
      </p:sp>
      <p:sp>
        <p:nvSpPr>
          <p:cNvPr id="8" name="Rectangle 7"/>
          <p:cNvSpPr/>
          <p:nvPr/>
        </p:nvSpPr>
        <p:spPr>
          <a:xfrm>
            <a:off x="242454" y="1496806"/>
            <a:ext cx="8749146" cy="400110"/>
          </a:xfrm>
          <a:prstGeom prst="rect">
            <a:avLst/>
          </a:prstGeom>
        </p:spPr>
        <p:txBody>
          <a:bodyPr wrap="square">
            <a:spAutoFit/>
          </a:bodyPr>
          <a:lstStyle/>
          <a:p>
            <a:pPr lvl="0" eaLnBrk="0" fontAlgn="base" hangingPunct="0">
              <a:spcBef>
                <a:spcPct val="0"/>
              </a:spcBef>
              <a:spcAft>
                <a:spcPct val="0"/>
              </a:spcAft>
            </a:pPr>
            <a:r>
              <a:rPr lang="es-ES" sz="2000" smtClean="0">
                <a:solidFill>
                  <a:srgbClr val="434BE9"/>
                </a:solidFill>
                <a:latin typeface="Arial" pitchFamily="34" charset="0"/>
                <a:cs typeface="Arial" pitchFamily="34" charset="0"/>
              </a:rPr>
              <a:t>Chọn Insert </a:t>
            </a:r>
            <a:r>
              <a:rPr lang="es-ES" sz="2000" smtClean="0">
                <a:solidFill>
                  <a:srgbClr val="434BE9"/>
                </a:solidFill>
                <a:latin typeface="Arial" pitchFamily="34" charset="0"/>
                <a:cs typeface="Arial" pitchFamily="34" charset="0"/>
                <a:sym typeface="Wingdings" pitchFamily="2" charset="2"/>
              </a:rPr>
              <a:t> Screenshot để chèn ảnh chụp màn hình.</a:t>
            </a:r>
            <a:endParaRPr lang="vi-VN" sz="2000">
              <a:solidFill>
                <a:srgbClr val="434BE9"/>
              </a:solidFill>
              <a:latin typeface="Arial" pitchFamily="34" charset="0"/>
              <a:cs typeface="Arial" pitchFamily="34" charset="0"/>
            </a:endParaRPr>
          </a:p>
        </p:txBody>
      </p:sp>
      <p:pic>
        <p:nvPicPr>
          <p:cNvPr id="5122" name="Picture 2" descr="C:\Users\MINHTRI\Videos\output\20211110_115540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0400" y="1905000"/>
            <a:ext cx="8761200" cy="4928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706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500" fill="hold"/>
                                        <p:tgtEl>
                                          <p:spTgt spid="5122"/>
                                        </p:tgtEl>
                                        <p:attrNameLst>
                                          <p:attrName>ppt_w</p:attrName>
                                        </p:attrNameLst>
                                      </p:cBhvr>
                                      <p:tavLst>
                                        <p:tav tm="0">
                                          <p:val>
                                            <p:fltVal val="0"/>
                                          </p:val>
                                        </p:tav>
                                        <p:tav tm="100000">
                                          <p:val>
                                            <p:strVal val="#ppt_w"/>
                                          </p:val>
                                        </p:tav>
                                      </p:tavLst>
                                    </p:anim>
                                    <p:anim calcmode="lin" valueType="num">
                                      <p:cBhvr>
                                        <p:cTn id="13" dur="500" fill="hold"/>
                                        <p:tgtEl>
                                          <p:spTgt spid="5122"/>
                                        </p:tgtEl>
                                        <p:attrNameLst>
                                          <p:attrName>ppt_h</p:attrName>
                                        </p:attrNameLst>
                                      </p:cBhvr>
                                      <p:tavLst>
                                        <p:tav tm="0">
                                          <p:val>
                                            <p:fltVal val="0"/>
                                          </p:val>
                                        </p:tav>
                                        <p:tav tm="100000">
                                          <p:val>
                                            <p:strVal val="#ppt_h"/>
                                          </p:val>
                                        </p:tav>
                                      </p:tavLst>
                                    </p:anim>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54200" y="1016913"/>
            <a:ext cx="2440092" cy="430887"/>
          </a:xfrm>
          <a:prstGeom prst="rect">
            <a:avLst/>
          </a:prstGeom>
        </p:spPr>
        <p:txBody>
          <a:bodyPr wrap="none">
            <a:spAutoFit/>
          </a:bodyPr>
          <a:lstStyle/>
          <a:p>
            <a:pPr lvl="0" fontAlgn="base">
              <a:spcBef>
                <a:spcPct val="0"/>
              </a:spcBef>
              <a:spcAft>
                <a:spcPct val="0"/>
              </a:spcAft>
            </a:pPr>
            <a:r>
              <a:rPr lang="vi-VN" sz="2200" b="1" u="sng" smtClean="0">
                <a:solidFill>
                  <a:srgbClr val="FF0000"/>
                </a:solidFill>
                <a:latin typeface="Arial" pitchFamily="34" charset="0"/>
                <a:ea typeface="Times New Roman" pitchFamily="18" charset="0"/>
                <a:cs typeface="Arial" pitchFamily="34" charset="0"/>
              </a:rPr>
              <a:t>CHÈN HÌNH ẢNH</a:t>
            </a:r>
            <a:endParaRPr lang="vi-VN" sz="2200" u="sng">
              <a:solidFill>
                <a:srgbClr val="FF0000"/>
              </a:solidFill>
              <a:latin typeface="Arial" pitchFamily="34" charset="0"/>
              <a:cs typeface="Arial" pitchFamily="34" charset="0"/>
            </a:endParaRPr>
          </a:p>
        </p:txBody>
      </p:sp>
      <p:sp>
        <p:nvSpPr>
          <p:cNvPr id="8" name="Rectangle 7"/>
          <p:cNvSpPr/>
          <p:nvPr/>
        </p:nvSpPr>
        <p:spPr>
          <a:xfrm>
            <a:off x="242454" y="1496806"/>
            <a:ext cx="8749146" cy="400110"/>
          </a:xfrm>
          <a:prstGeom prst="rect">
            <a:avLst/>
          </a:prstGeom>
        </p:spPr>
        <p:txBody>
          <a:bodyPr wrap="square">
            <a:spAutoFit/>
          </a:bodyPr>
          <a:lstStyle/>
          <a:p>
            <a:pPr lvl="0" eaLnBrk="0" fontAlgn="base" hangingPunct="0">
              <a:spcBef>
                <a:spcPct val="0"/>
              </a:spcBef>
              <a:spcAft>
                <a:spcPct val="0"/>
              </a:spcAft>
            </a:pPr>
            <a:r>
              <a:rPr lang="es-ES" sz="2000" smtClean="0">
                <a:solidFill>
                  <a:srgbClr val="434BE9"/>
                </a:solidFill>
                <a:latin typeface="Arial" pitchFamily="34" charset="0"/>
                <a:cs typeface="Arial" pitchFamily="34" charset="0"/>
              </a:rPr>
              <a:t>Chọn Insert </a:t>
            </a:r>
            <a:r>
              <a:rPr lang="es-ES" sz="2000" smtClean="0">
                <a:solidFill>
                  <a:srgbClr val="434BE9"/>
                </a:solidFill>
                <a:latin typeface="Arial" pitchFamily="34" charset="0"/>
                <a:cs typeface="Arial" pitchFamily="34" charset="0"/>
                <a:sym typeface="Wingdings" pitchFamily="2" charset="2"/>
              </a:rPr>
              <a:t> </a:t>
            </a:r>
            <a:r>
              <a:rPr lang="vi-VN" sz="2000" smtClean="0">
                <a:solidFill>
                  <a:srgbClr val="434BE9"/>
                </a:solidFill>
                <a:latin typeface="Arial" pitchFamily="34" charset="0"/>
                <a:cs typeface="Arial" pitchFamily="34" charset="0"/>
                <a:sym typeface="Wingdings" pitchFamily="2" charset="2"/>
              </a:rPr>
              <a:t>Photo Album</a:t>
            </a:r>
            <a:r>
              <a:rPr lang="es-ES" sz="2000" smtClean="0">
                <a:solidFill>
                  <a:srgbClr val="434BE9"/>
                </a:solidFill>
                <a:latin typeface="Arial" pitchFamily="34" charset="0"/>
                <a:cs typeface="Arial" pitchFamily="34" charset="0"/>
                <a:sym typeface="Wingdings" pitchFamily="2" charset="2"/>
              </a:rPr>
              <a:t> để chèn </a:t>
            </a:r>
            <a:r>
              <a:rPr lang="vi-VN" sz="2000" smtClean="0">
                <a:solidFill>
                  <a:srgbClr val="434BE9"/>
                </a:solidFill>
                <a:latin typeface="Arial" pitchFamily="34" charset="0"/>
                <a:cs typeface="Arial" pitchFamily="34" charset="0"/>
                <a:sym typeface="Wingdings" pitchFamily="2" charset="2"/>
              </a:rPr>
              <a:t>Album ảnh</a:t>
            </a:r>
            <a:r>
              <a:rPr lang="es-ES" sz="2000" smtClean="0">
                <a:solidFill>
                  <a:srgbClr val="434BE9"/>
                </a:solidFill>
                <a:latin typeface="Arial" pitchFamily="34" charset="0"/>
                <a:cs typeface="Arial" pitchFamily="34" charset="0"/>
                <a:sym typeface="Wingdings" pitchFamily="2" charset="2"/>
              </a:rPr>
              <a:t>.</a:t>
            </a:r>
            <a:endParaRPr lang="vi-VN" sz="2000">
              <a:solidFill>
                <a:srgbClr val="434BE9"/>
              </a:solidFill>
              <a:latin typeface="Arial" pitchFamily="34" charset="0"/>
              <a:cs typeface="Arial" pitchFamily="34" charset="0"/>
            </a:endParaRPr>
          </a:p>
        </p:txBody>
      </p:sp>
      <p:pic>
        <p:nvPicPr>
          <p:cNvPr id="6146" name="Picture 2" descr="C:\Users\MINHTRI\Videos\output\20211110_120246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8610600" cy="484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924352"/>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2000"/>
                                        <p:tgtEl>
                                          <p:spTgt spid="6146"/>
                                        </p:tgtEl>
                                      </p:cBhvr>
                                    </p:animEffect>
                                    <p:anim calcmode="lin" valueType="num">
                                      <p:cBhvr>
                                        <p:cTn id="13" dur="2000" fill="hold"/>
                                        <p:tgtEl>
                                          <p:spTgt spid="6146"/>
                                        </p:tgtEl>
                                        <p:attrNameLst>
                                          <p:attrName>ppt_w</p:attrName>
                                        </p:attrNameLst>
                                      </p:cBhvr>
                                      <p:tavLst>
                                        <p:tav tm="0" fmla="#ppt_w*sin(2.5*pi*$)">
                                          <p:val>
                                            <p:fltVal val="0"/>
                                          </p:val>
                                        </p:tav>
                                        <p:tav tm="100000">
                                          <p:val>
                                            <p:fltVal val="1"/>
                                          </p:val>
                                        </p:tav>
                                      </p:tavLst>
                                    </p:anim>
                                    <p:anim calcmode="lin" valueType="num">
                                      <p:cBhvr>
                                        <p:cTn id="14" dur="2000" fill="hold"/>
                                        <p:tgtEl>
                                          <p:spTgt spid="61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50708" y="1016913"/>
            <a:ext cx="2440092" cy="430887"/>
          </a:xfrm>
          <a:prstGeom prst="rect">
            <a:avLst/>
          </a:prstGeom>
        </p:spPr>
        <p:txBody>
          <a:bodyPr wrap="none">
            <a:spAutoFit/>
          </a:bodyPr>
          <a:lstStyle/>
          <a:p>
            <a:pPr lvl="0" fontAlgn="base">
              <a:spcBef>
                <a:spcPct val="0"/>
              </a:spcBef>
              <a:spcAft>
                <a:spcPct val="0"/>
              </a:spcAft>
            </a:pPr>
            <a:r>
              <a:rPr lang="vi-VN" sz="2200" b="1" u="sng" smtClean="0">
                <a:solidFill>
                  <a:srgbClr val="FF0000"/>
                </a:solidFill>
                <a:latin typeface="Arial" pitchFamily="34" charset="0"/>
                <a:ea typeface="Times New Roman" pitchFamily="18" charset="0"/>
                <a:cs typeface="Arial" pitchFamily="34" charset="0"/>
              </a:rPr>
              <a:t>CHÈN HÌNH ẢNH</a:t>
            </a:r>
            <a:endParaRPr lang="vi-VN" sz="2200" b="1" u="sng">
              <a:solidFill>
                <a:srgbClr val="FF0000"/>
              </a:solidFill>
              <a:latin typeface="Arial" pitchFamily="34" charset="0"/>
              <a:cs typeface="Arial" pitchFamily="34" charset="0"/>
            </a:endParaRPr>
          </a:p>
        </p:txBody>
      </p:sp>
      <p:sp>
        <p:nvSpPr>
          <p:cNvPr id="3" name="Rectangle 3"/>
          <p:cNvSpPr>
            <a:spLocks noChangeArrowheads="1"/>
          </p:cNvSpPr>
          <p:nvPr/>
        </p:nvSpPr>
        <p:spPr bwMode="auto">
          <a:xfrm>
            <a:off x="185344" y="1504890"/>
            <a:ext cx="89586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000" b="0" i="0" u="none" strike="noStrike" cap="none" normalizeH="0" baseline="0" smtClean="0">
                <a:ln>
                  <a:noFill/>
                </a:ln>
                <a:solidFill>
                  <a:srgbClr val="2A33E6"/>
                </a:solidFill>
                <a:effectLst/>
                <a:latin typeface="Arial" pitchFamily="34" charset="0"/>
                <a:ea typeface="Times New Roman" pitchFamily="18" charset="0"/>
                <a:cs typeface="Arial" pitchFamily="34" charset="0"/>
              </a:rPr>
              <a:t>Em cũng có thể chèn hình ảnh bằng cách chọn biểu tượng trên bố cục slide.</a:t>
            </a:r>
            <a:endParaRPr kumimoji="0" lang="vi-VN" sz="1100" b="0" i="0" u="none" strike="noStrike" cap="none" normalizeH="0" baseline="0" smtClean="0">
              <a:ln>
                <a:noFill/>
              </a:ln>
              <a:solidFill>
                <a:srgbClr val="2A33E6"/>
              </a:solidFill>
              <a:effectLst/>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Picture 2" descr="C:\Users\MINHTRI\Videos\output\20211110_203902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5344" y="1904999"/>
            <a:ext cx="8806256" cy="482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0181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2400"/>
            <a:ext cx="6781800" cy="685800"/>
          </a:xfrm>
          <a:prstGeom prst="roundRect">
            <a:avLst/>
          </a:prstGeom>
        </p:spPr>
        <p:style>
          <a:lnRef idx="2">
            <a:schemeClr val="accent6"/>
          </a:lnRef>
          <a:fillRef idx="1">
            <a:schemeClr val="lt1"/>
          </a:fillRef>
          <a:effectRef idx="0">
            <a:schemeClr val="accent6"/>
          </a:effectRef>
          <a:fontRef idx="minor">
            <a:schemeClr val="dk1"/>
          </a:fontRef>
        </p:style>
        <p:txBody>
          <a:bodyPr>
            <a:noAutofit/>
          </a:bodyPr>
          <a:lstStyle/>
          <a:p>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Chèn </a:t>
            </a:r>
            <a:r>
              <a:rPr lang="es-ES" sz="3200" b="1" cap="all">
                <a:ln w="9000" cmpd="sng">
                  <a:solidFill>
                    <a:srgbClr val="00B050"/>
                  </a:solidFill>
                  <a:prstDash val="solid"/>
                </a:ln>
                <a:solidFill>
                  <a:srgbClr val="92D050"/>
                </a:solidFill>
                <a:effectLst>
                  <a:reflection blurRad="12700" stA="28000" endPos="45000" dist="1000" dir="5400000" sy="-100000" algn="bl" rotWithShape="0"/>
                </a:effectLst>
              </a:rPr>
              <a:t>hình ảnh và chữ nghệ </a:t>
            </a:r>
            <a:r>
              <a:rPr lang="es-ES" sz="3200" b="1" cap="all" smtClean="0">
                <a:ln w="9000" cmpd="sng">
                  <a:solidFill>
                    <a:srgbClr val="00B050"/>
                  </a:solidFill>
                  <a:prstDash val="solid"/>
                </a:ln>
                <a:solidFill>
                  <a:srgbClr val="92D050"/>
                </a:solidFill>
                <a:effectLst>
                  <a:reflection blurRad="12700" stA="28000" endPos="45000" dist="1000" dir="5400000" sy="-100000" algn="bl" rotWithShape="0"/>
                </a:effectLst>
              </a:rPr>
              <a:t>thuật</a:t>
            </a:r>
            <a:endParaRPr lang="vi-VN" sz="3200" b="1" cap="all">
              <a:ln w="9000" cmpd="sng">
                <a:solidFill>
                  <a:srgbClr val="00B050"/>
                </a:solidFill>
                <a:prstDash val="solid"/>
              </a:ln>
              <a:solidFill>
                <a:srgbClr val="92D050"/>
              </a:solidFill>
              <a:effectLst>
                <a:reflection blurRad="12700" stA="28000" endPos="45000" dist="1000" dir="5400000" sy="-100000" algn="bl" rotWithShape="0"/>
              </a:effectLst>
            </a:endParaRPr>
          </a:p>
        </p:txBody>
      </p:sp>
      <p:sp>
        <p:nvSpPr>
          <p:cNvPr id="5"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800" b="0" i="0" u="none" strike="noStrike" cap="none" normalizeH="0" baseline="0" smtClean="0">
                <a:ln>
                  <a:noFill/>
                </a:ln>
                <a:solidFill>
                  <a:schemeClr val="tx1"/>
                </a:solidFill>
                <a:effectLst/>
                <a:latin typeface="Arial" pitchFamily="34" charset="0"/>
                <a:cs typeface="Arial" pitchFamily="34" charset="0"/>
              </a:rPr>
              <a:t/>
            </a:r>
            <a:br>
              <a:rPr kumimoji="0" lang="vi-VN" sz="1800" b="0" i="0" u="none" strike="noStrike" cap="none" normalizeH="0" baseline="0" smtClean="0">
                <a:ln>
                  <a:noFill/>
                </a:ln>
                <a:solidFill>
                  <a:schemeClr val="tx1"/>
                </a:solidFill>
                <a:effectLst/>
                <a:latin typeface="Arial" pitchFamily="34" charset="0"/>
                <a:cs typeface="Arial" pitchFamily="34" charset="0"/>
              </a:rPr>
            </a:br>
            <a:endParaRPr kumimoji="0" lang="vi-VN"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sz="13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vi-VN"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6"/>
          <p:cNvSpPr/>
          <p:nvPr/>
        </p:nvSpPr>
        <p:spPr>
          <a:xfrm>
            <a:off x="150708" y="1016913"/>
            <a:ext cx="2440092" cy="430887"/>
          </a:xfrm>
          <a:prstGeom prst="rect">
            <a:avLst/>
          </a:prstGeom>
        </p:spPr>
        <p:txBody>
          <a:bodyPr wrap="none">
            <a:spAutoFit/>
          </a:bodyPr>
          <a:lstStyle/>
          <a:p>
            <a:pPr lvl="0" fontAlgn="base">
              <a:spcBef>
                <a:spcPct val="0"/>
              </a:spcBef>
              <a:spcAft>
                <a:spcPct val="0"/>
              </a:spcAft>
            </a:pPr>
            <a:r>
              <a:rPr lang="vi-VN" sz="2200" b="1" u="sng" smtClean="0">
                <a:solidFill>
                  <a:srgbClr val="FF0000"/>
                </a:solidFill>
                <a:latin typeface="Arial" pitchFamily="34" charset="0"/>
                <a:ea typeface="Times New Roman" pitchFamily="18" charset="0"/>
                <a:cs typeface="Arial" pitchFamily="34" charset="0"/>
              </a:rPr>
              <a:t>CHÈN HÌNH ẢNH</a:t>
            </a:r>
            <a:endParaRPr lang="vi-VN" sz="2200" b="1" u="sng">
              <a:solidFill>
                <a:srgbClr val="FF0000"/>
              </a:solidFill>
              <a:latin typeface="Arial" pitchFamily="34" charset="0"/>
              <a:cs typeface="Arial" pitchFamily="34" charset="0"/>
            </a:endParaRPr>
          </a:p>
        </p:txBody>
      </p:sp>
      <p:sp>
        <p:nvSpPr>
          <p:cNvPr id="9" name="Rectangle 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9"/>
          <p:cNvSpPr/>
          <p:nvPr/>
        </p:nvSpPr>
        <p:spPr>
          <a:xfrm>
            <a:off x="150708" y="1454726"/>
            <a:ext cx="8840892" cy="646331"/>
          </a:xfrm>
          <a:prstGeom prst="rect">
            <a:avLst/>
          </a:prstGeom>
        </p:spPr>
        <p:txBody>
          <a:bodyPr wrap="square">
            <a:spAutoFit/>
          </a:bodyPr>
          <a:lstStyle/>
          <a:p>
            <a:pPr lvl="0" fontAlgn="base">
              <a:spcBef>
                <a:spcPct val="0"/>
              </a:spcBef>
              <a:spcAft>
                <a:spcPct val="0"/>
              </a:spcAft>
            </a:pPr>
            <a:r>
              <a:rPr lang="es-ES" smtClean="0">
                <a:solidFill>
                  <a:srgbClr val="2A33E6"/>
                </a:solidFill>
                <a:latin typeface="Arial" pitchFamily="34" charset="0"/>
                <a:ea typeface="Times New Roman" pitchFamily="18" charset="0"/>
                <a:cs typeface="Arial" pitchFamily="34" charset="0"/>
              </a:rPr>
              <a:t>Có </a:t>
            </a:r>
            <a:r>
              <a:rPr lang="es-ES">
                <a:solidFill>
                  <a:srgbClr val="2A33E6"/>
                </a:solidFill>
                <a:latin typeface="Arial" pitchFamily="34" charset="0"/>
                <a:ea typeface="Times New Roman" pitchFamily="18" charset="0"/>
                <a:cs typeface="Arial" pitchFamily="34" charset="0"/>
              </a:rPr>
              <a:t>thể thay đổi kích thước hình ảnh vừa chèn vào Slide bằng cách nhấp chuột chọn hình ảnh, sau đó nhấn giữ và kéo thả chuột trái tại tại một trong 8 nút điều khiển</a:t>
            </a:r>
            <a:r>
              <a:rPr lang="es-ES" smtClean="0">
                <a:solidFill>
                  <a:srgbClr val="2A33E6"/>
                </a:solidFill>
                <a:latin typeface="Arial" pitchFamily="34" charset="0"/>
                <a:ea typeface="Times New Roman" pitchFamily="18" charset="0"/>
                <a:cs typeface="Arial" pitchFamily="34" charset="0"/>
              </a:rPr>
              <a:t>.</a:t>
            </a:r>
            <a:endParaRPr lang="vi-VN" sz="1000">
              <a:solidFill>
                <a:srgbClr val="2A33E6"/>
              </a:solidFill>
              <a:latin typeface="Arial" pitchFamily="34" charset="0"/>
              <a:cs typeface="Arial" pitchFamily="34" charset="0"/>
            </a:endParaRPr>
          </a:p>
        </p:txBody>
      </p:sp>
      <p:pic>
        <p:nvPicPr>
          <p:cNvPr id="2050" name="Picture 2" descr="C:\Users\MINHTRI\Videos\output\20211110_204306 00_00_00-00_00_3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1490" y="2114912"/>
            <a:ext cx="8820110" cy="466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62793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8&quot;&gt;&lt;property id=&quot;20148&quot; value=&quot;5&quot;/&gt;&lt;property id=&quot;20300&quot; value=&quot;Slide 1 - &amp;quot;Chèn hình ảnh  và chữ nghệ thuật&amp;quot;&quot;/&gt;&lt;property id=&quot;20307&quot; value=&quot;256&quot;/&gt;&lt;/object&gt;&lt;object type=&quot;3&quot; unique_id=&quot;10027&quot;&gt;&lt;property id=&quot;20148&quot; value=&quot;5&quot;/&gt;&lt;property id=&quot;20300&quot; value=&quot;Slide 2 - &amp;quot;Chèn hình ảnh và chữ nghệ thuật&amp;quot;&quot;/&gt;&lt;property id=&quot;20307&quot; value=&quot;257&quot;/&gt;&lt;/object&gt;&lt;object type=&quot;3&quot; unique_id=&quot;10056&quot;&gt;&lt;property id=&quot;20148&quot; value=&quot;5&quot;/&gt;&lt;property id=&quot;20300&quot; value=&quot;Slide 8 - &amp;quot;Chèn hình ảnh và chữ nghệ thuật&amp;quot;&quot;/&gt;&lt;property id=&quot;20307&quot; value=&quot;258&quot;/&gt;&lt;/object&gt;&lt;object type=&quot;3&quot; unique_id=&quot;10057&quot;&gt;&lt;property id=&quot;20148&quot; value=&quot;5&quot;/&gt;&lt;property id=&quot;20300&quot; value=&quot;Slide 10 - &amp;quot;Chèn hình ảnh và chữ nghệ thuật&amp;quot;&quot;/&gt;&lt;property id=&quot;20307&quot; value=&quot;259&quot;/&gt;&lt;/object&gt;&lt;object type=&quot;3&quot; unique_id=&quot;10058&quot;&gt;&lt;property id=&quot;20148&quot; value=&quot;5&quot;/&gt;&lt;property id=&quot;20300&quot; value=&quot;Slide 15 - &amp;quot;Chèn hình ảnh và chữ nghệ thuật&amp;quot;&quot;/&gt;&lt;property id=&quot;20307&quot; value=&quot;260&quot;/&gt;&lt;/object&gt;&lt;object type=&quot;3&quot; unique_id=&quot;10080&quot;&gt;&lt;property id=&quot;20148&quot; value=&quot;5&quot;/&gt;&lt;property id=&quot;20300&quot; value=&quot;Slide 16 - &amp;quot;Chèn hình ảnh và chữ nghệ thuật&amp;quot;&quot;/&gt;&lt;property id=&quot;20307&quot; value=&quot;261&quot;/&gt;&lt;/object&gt;&lt;object type=&quot;3&quot; unique_id=&quot;10121&quot;&gt;&lt;property id=&quot;20148&quot; value=&quot;5&quot;/&gt;&lt;property id=&quot;20300&quot; value=&quot;Slide 17 - &amp;quot;Chèn hình ảnh và chữ nghệ thuật&amp;quot;&quot;/&gt;&lt;property id=&quot;20307&quot; value=&quot;262&quot;/&gt;&lt;/object&gt;&lt;object type=&quot;3&quot; unique_id=&quot;10149&quot;&gt;&lt;property id=&quot;20148&quot; value=&quot;5&quot;/&gt;&lt;property id=&quot;20300&quot; value=&quot;Slide 12 - &amp;quot;Chèn hình ảnh và chữ nghệ thuật&amp;quot;&quot;/&gt;&lt;property id=&quot;20307&quot; value=&quot;263&quot;/&gt;&lt;/object&gt;&lt;object type=&quot;3&quot; unique_id=&quot;10208&quot;&gt;&lt;property id=&quot;20148&quot; value=&quot;5&quot;/&gt;&lt;property id=&quot;20300&quot; value=&quot;Slide 3 - &amp;quot;Chèn hình ảnh và chữ nghệ thuật&amp;quot;&quot;/&gt;&lt;property id=&quot;20307&quot; value=&quot;264&quot;/&gt;&lt;/object&gt;&lt;object type=&quot;3&quot; unique_id=&quot;10253&quot;&gt;&lt;property id=&quot;20148&quot; value=&quot;5&quot;/&gt;&lt;property id=&quot;20300&quot; value=&quot;Slide 4 - &amp;quot;Chèn hình ảnh và chữ nghệ thuật&amp;quot;&quot;/&gt;&lt;property id=&quot;20307&quot; value=&quot;265&quot;/&gt;&lt;/object&gt;&lt;object type=&quot;3&quot; unique_id=&quot;10338&quot;&gt;&lt;property id=&quot;20148&quot; value=&quot;5&quot;/&gt;&lt;property id=&quot;20300&quot; value=&quot;Slide 5 - &amp;quot;Chèn hình ảnh và chữ nghệ thuật&amp;quot;&quot;/&gt;&lt;property id=&quot;20307&quot; value=&quot;266&quot;/&gt;&lt;/object&gt;&lt;object type=&quot;3&quot; unique_id=&quot;10378&quot;&gt;&lt;property id=&quot;20148&quot; value=&quot;5&quot;/&gt;&lt;property id=&quot;20300&quot; value=&quot;Slide 6 - &amp;quot;Chèn hình ảnh và chữ nghệ thuật&amp;quot;&quot;/&gt;&lt;property id=&quot;20307&quot; value=&quot;267&quot;/&gt;&lt;/object&gt;&lt;object type=&quot;3&quot; unique_id=&quot;10449&quot;&gt;&lt;property id=&quot;20148&quot; value=&quot;5&quot;/&gt;&lt;property id=&quot;20300&quot; value=&quot;Slide 7 - &amp;quot;Chèn hình ảnh và chữ nghệ thuật&amp;quot;&quot;/&gt;&lt;property id=&quot;20307&quot; value=&quot;268&quot;/&gt;&lt;/object&gt;&lt;object type=&quot;3&quot; unique_id=&quot;10525&quot;&gt;&lt;property id=&quot;20148&quot; value=&quot;5&quot;/&gt;&lt;property id=&quot;20300&quot; value=&quot;Slide 9 - &amp;quot;Chèn hình ảnh và chữ nghệ thuật&amp;quot;&quot;/&gt;&lt;property id=&quot;20307&quot; value=&quot;269&quot;/&gt;&lt;/object&gt;&lt;object type=&quot;3&quot; unique_id=&quot;10654&quot;&gt;&lt;property id=&quot;20148&quot; value=&quot;5&quot;/&gt;&lt;property id=&quot;20300&quot; value=&quot;Slide 11 - &amp;quot;Chèn hình ảnh và chữ nghệ thuật&amp;quot;&quot;/&gt;&lt;property id=&quot;20307&quot; value=&quot;270&quot;/&gt;&lt;/object&gt;&lt;object type=&quot;3&quot; unique_id=&quot;10774&quot;&gt;&lt;property id=&quot;20148&quot; value=&quot;5&quot;/&gt;&lt;property id=&quot;20300&quot; value=&quot;Slide 13 - &amp;quot;Chèn hình ảnh và chữ nghệ thuật&amp;quot;&quot;/&gt;&lt;property id=&quot;20307&quot; value=&quot;272&quot;/&gt;&lt;/object&gt;&lt;object type=&quot;3&quot; unique_id=&quot;11004&quot;&gt;&lt;property id=&quot;20148&quot; value=&quot;5&quot;/&gt;&lt;property id=&quot;20300&quot; value=&quot;Slide 14 - &amp;quot;Chèn hình ảnh và chữ nghệ thuật&amp;quot;&quot;/&gt;&lt;property id=&quot;20307&quot; value=&quot;27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604</Words>
  <Application>Microsoft Office PowerPoint</Application>
  <PresentationFormat>On-screen Show (4:3)</PresentationFormat>
  <Paragraphs>97</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lpstr>Chèn hình ảnh và chữ nghệ thuật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Chèn hình ảnh và chữ nghệ thuật</dc:title>
  <dc:creator>MINHTRI</dc:creator>
  <cp:lastModifiedBy>MINHTRI</cp:lastModifiedBy>
  <cp:revision>71</cp:revision>
  <dcterms:created xsi:type="dcterms:W3CDTF">2006-08-16T00:00:00Z</dcterms:created>
  <dcterms:modified xsi:type="dcterms:W3CDTF">2021-11-12T03:55:40Z</dcterms:modified>
</cp:coreProperties>
</file>