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ppt/media/audio6.wav" ContentType="audio/x-wav"/>
  <Override PartName="/ppt/media/audio7.wav" ContentType="audio/x-wav"/>
  <Override PartName="/ppt/media/media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8" r:id="rId2"/>
    <p:sldMasterId id="2147483740" r:id="rId3"/>
  </p:sldMasterIdLst>
  <p:notesMasterIdLst>
    <p:notesMasterId r:id="rId23"/>
  </p:notesMasterIdLst>
  <p:sldIdLst>
    <p:sldId id="306" r:id="rId4"/>
    <p:sldId id="322" r:id="rId5"/>
    <p:sldId id="256" r:id="rId6"/>
    <p:sldId id="259" r:id="rId7"/>
    <p:sldId id="323" r:id="rId8"/>
    <p:sldId id="324" r:id="rId9"/>
    <p:sldId id="325" r:id="rId10"/>
    <p:sldId id="326" r:id="rId11"/>
    <p:sldId id="280" r:id="rId12"/>
    <p:sldId id="287" r:id="rId13"/>
    <p:sldId id="304" r:id="rId14"/>
    <p:sldId id="284" r:id="rId15"/>
    <p:sldId id="292" r:id="rId16"/>
    <p:sldId id="309" r:id="rId17"/>
    <p:sldId id="327" r:id="rId18"/>
    <p:sldId id="330" r:id="rId19"/>
    <p:sldId id="331" r:id="rId20"/>
    <p:sldId id="328" r:id="rId21"/>
    <p:sldId id="299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06484E-3526-4807-B8F3-BC52DAA65050}">
          <p14:sldIdLst>
            <p14:sldId id="306"/>
            <p14:sldId id="322"/>
            <p14:sldId id="256"/>
            <p14:sldId id="259"/>
            <p14:sldId id="323"/>
            <p14:sldId id="324"/>
            <p14:sldId id="325"/>
            <p14:sldId id="326"/>
            <p14:sldId id="280"/>
            <p14:sldId id="287"/>
            <p14:sldId id="304"/>
            <p14:sldId id="284"/>
            <p14:sldId id="292"/>
            <p14:sldId id="309"/>
            <p14:sldId id="327"/>
            <p14:sldId id="330"/>
            <p14:sldId id="331"/>
            <p14:sldId id="32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FF00"/>
    <a:srgbClr val="FFFF66"/>
    <a:srgbClr val="BBE0E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0" autoAdjust="0"/>
    <p:restoredTop sz="71788" autoAdjust="0"/>
  </p:normalViewPr>
  <p:slideViewPr>
    <p:cSldViewPr>
      <p:cViewPr varScale="1">
        <p:scale>
          <a:sx n="91" d="100"/>
          <a:sy n="91" d="100"/>
        </p:scale>
        <p:origin x="59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3AD1C-5A4F-4F91-A50D-C7DA14B643FA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38409-9270-463C-8E52-2831807E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(One click for this slide.)</a:t>
            </a:r>
          </a:p>
          <a:p>
            <a:pPr lvl="0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track 39</a:t>
            </a:r>
            <a:endParaRPr lang="en-US" i="0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39, listen and point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1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sing. Track 40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picture and say: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it a plane?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the answer: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it is./ No, it isn’t.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with all toys with the whole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38409-9270-463C-8E52-2831807E0E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8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song.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Demonstrate an action for each toy.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 and students listen and point to the toys as they hear the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Practice several times singing and doing the actions.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four groups and give each group a verse and an action of the song.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song again and encourage each group to sing their verse, and do their actions.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sing the song, do actions for all toys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Practice the song and the actions.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Pause after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elicit the rest of the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51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Match, ask, and answer.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two rows of pictures. Explain that the pictures on the top row are small parts of the toys below.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top picture and say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it a plane?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No, it isn’t.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it a teddy bear?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elicit the same answer.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it a balloon?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 your head to encourage children to say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it is. It’s a balloon.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the same steps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other pictures.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82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two students demonstrate the question in the speech bubble and the answer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No, it isn’t. It’s a teddy bear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work in pairs to ask and answer the question. Tell them to use other toy words on the page.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38409-9270-463C-8E52-2831807E0E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122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5" y="454076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430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741600" y="741600"/>
            <a:ext cx="38304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082050" y="1455410"/>
            <a:ext cx="31089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082050" y="1961310"/>
            <a:ext cx="3108900" cy="18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328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50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3467115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5852181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4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22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8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6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63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2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28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741600" y="3982200"/>
            <a:ext cx="7660800" cy="34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1"/>
            <a:ext cx="9144000" cy="208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885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65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5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33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A5B8-3B9E-412A-820D-C092B37907DD}" type="datetimeFigureOut">
              <a:rPr lang="vi-VN" smtClean="0"/>
              <a:t>04/12/2021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FCD9-6DF5-438D-80CA-2B9B81AAF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1963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38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5" y="454076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09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741600" y="741600"/>
            <a:ext cx="38304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082050" y="1455410"/>
            <a:ext cx="31089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082050" y="1961310"/>
            <a:ext cx="3108900" cy="18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506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12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3467115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5852181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03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23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93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35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41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73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00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741600" y="3982200"/>
            <a:ext cx="7660800" cy="34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1"/>
            <a:ext cx="9144000" cy="208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98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67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74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3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55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A5B8-3B9E-412A-820D-C092B37907DD}" type="datetimeFigureOut">
              <a:rPr lang="vi-VN" smtClean="0"/>
              <a:t>04/12/2021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FCD9-6DF5-438D-80CA-2B9B81AAF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981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3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1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1479-CAB3-46FD-9FD5-4DFE489DD37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7F59-C5EC-43F8-8268-13C21B85568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3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72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2" r:id="rId13"/>
    <p:sldLayoutId id="2147483723" r:id="rId14"/>
    <p:sldLayoutId id="2147483724" r:id="rId15"/>
    <p:sldLayoutId id="2147483725" r:id="rId16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51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24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45.png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7.wav"/><Relationship Id="rId7" Type="http://schemas.microsoft.com/office/2007/relationships/hdphoto" Target="../media/hdphoto7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49.png"/><Relationship Id="rId4" Type="http://schemas.openxmlformats.org/officeDocument/2006/relationships/audio" Target="../media/audio6.wav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7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audio" Target="../media/audio1.wav"/><Relationship Id="rId4" Type="http://schemas.openxmlformats.org/officeDocument/2006/relationships/audio" Target="../media/audio7.wav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5.gif"/><Relationship Id="rId5" Type="http://schemas.openxmlformats.org/officeDocument/2006/relationships/image" Target="../media/image20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2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8.png"/><Relationship Id="rId4" Type="http://schemas.microsoft.com/office/2007/relationships/media" Target="../media/media3.mp3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143471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447145" y="681201"/>
            <a:ext cx="5872223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loo Chettan" panose="03080902040302020200" pitchFamily="66" charset="0"/>
                <a:cs typeface="Baloo Chettan" panose="03080902040302020200" pitchFamily="66" charset="0"/>
              </a:rPr>
              <a:t>FAMILY and FRIENDS 1</a:t>
            </a:r>
          </a:p>
          <a:p>
            <a:pPr algn="ctr" defTabSz="685800">
              <a:defRPr/>
            </a:pPr>
            <a:r>
              <a:rPr lang="en-US" sz="405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loo Chettan" panose="03080902040302020200" pitchFamily="66" charset="0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>
            <a:off x="187202" y="1339073"/>
            <a:ext cx="1595102" cy="2163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599702" y="-122722"/>
            <a:ext cx="1219473" cy="121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1" y="1806954"/>
            <a:ext cx="2597295" cy="2370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7537" y="1986975"/>
            <a:ext cx="36373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Teacher: Ms.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Truc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A2232-D3D3-4681-B308-FF7580F21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06" y="189369"/>
            <a:ext cx="7646974" cy="3885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AAC921-2053-4F1A-83E0-2DF3DAE4E5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98" t="9879" r="23957" b="3720"/>
          <a:stretch/>
        </p:blipFill>
        <p:spPr>
          <a:xfrm flipH="1">
            <a:off x="-207593" y="2419350"/>
            <a:ext cx="1587543" cy="28971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804045" y="438150"/>
            <a:ext cx="806493" cy="3660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226137" y="2319450"/>
            <a:ext cx="647700" cy="6858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4832309" y="1010018"/>
            <a:ext cx="396675" cy="53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8F17BB-0D58-4ACC-B2D3-593910A4FB2B}"/>
              </a:ext>
            </a:extLst>
          </p:cNvPr>
          <p:cNvCxnSpPr>
            <a:cxnSpLocks/>
          </p:cNvCxnSpPr>
          <p:nvPr/>
        </p:nvCxnSpPr>
        <p:spPr>
          <a:xfrm>
            <a:off x="2457564" y="2132291"/>
            <a:ext cx="349293" cy="5490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E28258-3D69-4373-BB04-6F8FA2397DD1}"/>
              </a:ext>
            </a:extLst>
          </p:cNvPr>
          <p:cNvCxnSpPr>
            <a:cxnSpLocks/>
          </p:cNvCxnSpPr>
          <p:nvPr/>
        </p:nvCxnSpPr>
        <p:spPr>
          <a:xfrm>
            <a:off x="3804270" y="2641052"/>
            <a:ext cx="501691" cy="4269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A6ED99-9001-447A-AFF8-30DDF8263C29}"/>
              </a:ext>
            </a:extLst>
          </p:cNvPr>
          <p:cNvCxnSpPr>
            <a:cxnSpLocks/>
          </p:cNvCxnSpPr>
          <p:nvPr/>
        </p:nvCxnSpPr>
        <p:spPr>
          <a:xfrm flipH="1" flipV="1">
            <a:off x="7347350" y="3578964"/>
            <a:ext cx="526375" cy="49625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0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58E7207-877E-4897-907F-E073DF5E3999}"/>
              </a:ext>
            </a:extLst>
          </p:cNvPr>
          <p:cNvSpPr txBox="1">
            <a:spLocks/>
          </p:cNvSpPr>
          <p:nvPr/>
        </p:nvSpPr>
        <p:spPr>
          <a:xfrm>
            <a:off x="-509810" y="0"/>
            <a:ext cx="683441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Who’s faster ?</a:t>
            </a:r>
            <a:endParaRPr lang="en-US" sz="44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032B4-4246-4307-9DA6-F7A9EE27A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6" y="3257550"/>
            <a:ext cx="1950724" cy="1950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854B4-C178-4EA2-B84D-FEEB2B533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3400"/>
            <a:ext cx="1095026" cy="184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DC5A7B-0914-496B-AF7B-40B0B2682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26" y="819151"/>
            <a:ext cx="7646974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Question Mark What Sticker By Aminal Sticker for iOS &amp; Android | GIPHY">
            <a:extLst>
              <a:ext uri="{FF2B5EF4-FFF2-40B4-BE49-F238E27FC236}">
                <a16:creationId xmlns:a16="http://schemas.microsoft.com/office/drawing/2014/main" id="{0DB33411-C3B1-4769-9929-5C74EDD499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" y="4004278"/>
            <a:ext cx="1171723" cy="11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2393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40">
            <a:hlinkClick r:id="" action="ppaction://media"/>
            <a:extLst>
              <a:ext uri="{FF2B5EF4-FFF2-40B4-BE49-F238E27FC236}">
                <a16:creationId xmlns:a16="http://schemas.microsoft.com/office/drawing/2014/main" id="{F4E9C56A-BBB2-40A4-9F5C-D1DBCBA845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2701" y="4597064"/>
            <a:ext cx="404429" cy="404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5C11EC-62A5-455F-AACC-39BFBB154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44" y="332621"/>
            <a:ext cx="7646974" cy="3885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6C5FD5-6107-4207-AB7B-2634EC1E41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69" y="3504098"/>
            <a:ext cx="3378200" cy="1632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7496E-5119-490E-AA6C-BA61BC5B88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70" y="3511278"/>
            <a:ext cx="3378200" cy="1632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55484-1FBD-4E72-9910-35AB9E4A1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70" y="0"/>
            <a:ext cx="1543050" cy="1764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17155-A4D2-474B-8772-3ED753204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20" y="2724150"/>
            <a:ext cx="2220480" cy="253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1E407B-BE19-4F84-87D2-D44535716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6" y="2941155"/>
            <a:ext cx="1283534" cy="14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CF11C-0DF9-41D7-8DE8-96580BF3A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" b="98182" l="164" r="99018">
                        <a14:foregroundMark x1="13257" y1="17045" x2="3928" y2="20000"/>
                        <a14:foregroundMark x1="3928" y1="20000" x2="15057" y2="47727"/>
                        <a14:foregroundMark x1="15057" y1="47727" x2="14894" y2="62500"/>
                        <a14:foregroundMark x1="14894" y1="62500" x2="23077" y2="69091"/>
                        <a14:foregroundMark x1="23077" y1="69091" x2="33715" y2="72727"/>
                        <a14:foregroundMark x1="33715" y1="72727" x2="40098" y2="82500"/>
                        <a14:foregroundMark x1="40098" y1="82500" x2="39607" y2="82955"/>
                        <a14:foregroundMark x1="49100" y1="78182" x2="22259" y2="66591"/>
                        <a14:foregroundMark x1="22259" y1="66591" x2="29787" y2="76818"/>
                        <a14:foregroundMark x1="29787" y1="76818" x2="47136" y2="75682"/>
                        <a14:foregroundMark x1="47136" y1="75682" x2="63666" y2="64545"/>
                        <a14:foregroundMark x1="63666" y1="64545" x2="67758" y2="44545"/>
                        <a14:foregroundMark x1="67758" y1="44545" x2="60720" y2="33409"/>
                        <a14:foregroundMark x1="60720" y1="33409" x2="19640" y2="24318"/>
                        <a14:foregroundMark x1="19640" y1="24318" x2="9820" y2="27955"/>
                        <a14:foregroundMark x1="9820" y1="27955" x2="8511" y2="46136"/>
                        <a14:foregroundMark x1="8511" y1="46136" x2="18985" y2="59545"/>
                        <a14:foregroundMark x1="18985" y1="59545" x2="45990" y2="67955"/>
                        <a14:foregroundMark x1="45990" y1="67955" x2="69394" y2="64091"/>
                        <a14:foregroundMark x1="69394" y1="64091" x2="79869" y2="52955"/>
                        <a14:foregroundMark x1="79869" y1="52955" x2="80360" y2="40909"/>
                        <a14:foregroundMark x1="80360" y1="40909" x2="74959" y2="27500"/>
                        <a14:foregroundMark x1="74959" y1="27500" x2="62357" y2="17045"/>
                        <a14:foregroundMark x1="62357" y1="17045" x2="38462" y2="11818"/>
                        <a14:foregroundMark x1="38462" y1="11818" x2="20295" y2="14773"/>
                        <a14:foregroundMark x1="20295" y1="14773" x2="9656" y2="27045"/>
                        <a14:foregroundMark x1="9656" y1="27045" x2="7201" y2="43182"/>
                        <a14:foregroundMark x1="7201" y1="43182" x2="11129" y2="59318"/>
                        <a14:foregroundMark x1="11129" y1="59318" x2="30115" y2="74773"/>
                        <a14:foregroundMark x1="30115" y1="74773" x2="56792" y2="76364"/>
                        <a14:foregroundMark x1="56792" y1="76364" x2="80524" y2="65227"/>
                        <a14:foregroundMark x1="80524" y1="65227" x2="85597" y2="51591"/>
                        <a14:foregroundMark x1="85597" y1="51591" x2="83306" y2="38409"/>
                        <a14:foregroundMark x1="83306" y1="38409" x2="80687" y2="32727"/>
                        <a14:foregroundMark x1="90671" y1="20227" x2="46481" y2="20227"/>
                        <a14:foregroundMark x1="46481" y1="20227" x2="38134" y2="38636"/>
                        <a14:foregroundMark x1="38134" y1="38636" x2="35679" y2="55455"/>
                        <a14:foregroundMark x1="35679" y1="55455" x2="46481" y2="77500"/>
                        <a14:foregroundMark x1="46481" y1="77500" x2="68249" y2="79773"/>
                        <a14:foregroundMark x1="68249" y1="79773" x2="88871" y2="69545"/>
                        <a14:foregroundMark x1="88871" y1="69545" x2="97709" y2="50909"/>
                        <a14:foregroundMark x1="97709" y1="50909" x2="97218" y2="30909"/>
                        <a14:foregroundMark x1="97218" y1="30909" x2="92962" y2="18182"/>
                        <a14:foregroundMark x1="92962" y1="18182" x2="79214" y2="4773"/>
                        <a14:foregroundMark x1="79214" y1="4773" x2="51882" y2="7727"/>
                        <a14:foregroundMark x1="51882" y1="7727" x2="35352" y2="22727"/>
                        <a14:foregroundMark x1="75614" y1="4545" x2="6710" y2="5909"/>
                        <a14:foregroundMark x1="6710" y1="5909" x2="0" y2="21591"/>
                        <a14:foregroundMark x1="0" y1="21591" x2="982" y2="90000"/>
                        <a14:foregroundMark x1="982" y1="90000" x2="16530" y2="99091"/>
                        <a14:foregroundMark x1="16530" y1="99091" x2="99182" y2="99773"/>
                        <a14:foregroundMark x1="99182" y1="99773" x2="73650" y2="71136"/>
                        <a14:foregroundMark x1="73650" y1="71136" x2="70376" y2="54773"/>
                        <a14:foregroundMark x1="70376" y1="54773" x2="73977" y2="3636"/>
                        <a14:foregroundMark x1="73977" y1="3636" x2="53028" y2="2955"/>
                        <a14:foregroundMark x1="53028" y1="2955" x2="24386" y2="18409"/>
                        <a14:foregroundMark x1="24386" y1="18409" x2="20295" y2="36136"/>
                        <a14:foregroundMark x1="20295" y1="36136" x2="25532" y2="62955"/>
                        <a14:foregroundMark x1="25532" y1="62955" x2="40917" y2="87727"/>
                        <a14:foregroundMark x1="40917" y1="87727" x2="66448" y2="99318"/>
                        <a14:foregroundMark x1="66448" y1="99318" x2="83470" y2="95909"/>
                        <a14:foregroundMark x1="83470" y1="95909" x2="84124" y2="81136"/>
                        <a14:foregroundMark x1="84124" y1="81136" x2="72668" y2="56136"/>
                        <a14:foregroundMark x1="72668" y1="56136" x2="52537" y2="41136"/>
                        <a14:foregroundMark x1="52537" y1="41136" x2="31097" y2="39318"/>
                        <a14:foregroundMark x1="31097" y1="39318" x2="22422" y2="49773"/>
                        <a14:foregroundMark x1="22422" y1="49773" x2="23241" y2="57500"/>
                        <a14:foregroundMark x1="73486" y1="47273" x2="74304" y2="26364"/>
                        <a14:foregroundMark x1="74304" y1="26364" x2="76759" y2="62727"/>
                        <a14:foregroundMark x1="76759" y1="62727" x2="83470" y2="81364"/>
                        <a14:foregroundMark x1="83470" y1="81364" x2="90507" y2="88636"/>
                        <a14:foregroundMark x1="90507" y1="88636" x2="96236" y2="57273"/>
                        <a14:foregroundMark x1="96236" y1="57273" x2="95090" y2="30000"/>
                        <a14:foregroundMark x1="95090" y1="30000" x2="89362" y2="12500"/>
                        <a14:foregroundMark x1="89362" y1="12500" x2="79214" y2="4091"/>
                        <a14:foregroundMark x1="79214" y1="4091" x2="65957" y2="24091"/>
                        <a14:foregroundMark x1="65957" y1="24091" x2="63830" y2="48409"/>
                        <a14:foregroundMark x1="63830" y1="48409" x2="67921" y2="66136"/>
                        <a14:foregroundMark x1="67921" y1="66136" x2="79542" y2="85227"/>
                        <a14:foregroundMark x1="79542" y1="85227" x2="94435" y2="94773"/>
                        <a14:foregroundMark x1="94435" y1="94773" x2="98527" y2="1136"/>
                        <a14:foregroundMark x1="98527" y1="1136" x2="88052" y2="1136"/>
                        <a14:foregroundMark x1="88052" y1="1136" x2="70704" y2="9091"/>
                        <a14:foregroundMark x1="70704" y1="9091" x2="69722" y2="23864"/>
                        <a14:foregroundMark x1="69722" y1="23864" x2="71849" y2="36591"/>
                        <a14:foregroundMark x1="71849" y1="36591" x2="75450" y2="44773"/>
                        <a14:foregroundMark x1="97709" y1="44318" x2="97709" y2="44318"/>
                        <a14:foregroundMark x1="92962" y1="19091" x2="85270" y2="33182"/>
                        <a14:foregroundMark x1="85270" y1="33182" x2="80196" y2="51818"/>
                        <a14:foregroundMark x1="80196" y1="51818" x2="80196" y2="66136"/>
                        <a14:foregroundMark x1="80196" y1="66136" x2="89362" y2="96591"/>
                        <a14:foregroundMark x1="89362" y1="96591" x2="94926" y2="62500"/>
                        <a14:foregroundMark x1="94926" y1="62500" x2="91653" y2="34091"/>
                        <a14:foregroundMark x1="91653" y1="34091" x2="87398" y2="31818"/>
                        <a14:foregroundMark x1="62193" y1="74545" x2="47300" y2="80682"/>
                        <a14:foregroundMark x1="47300" y1="80682" x2="50409" y2="96136"/>
                        <a14:foregroundMark x1="50409" y1="96136" x2="74468" y2="95455"/>
                        <a14:foregroundMark x1="74468" y1="95455" x2="89362" y2="81136"/>
                        <a14:foregroundMark x1="89362" y1="81136" x2="82979" y2="69773"/>
                        <a14:foregroundMark x1="82979" y1="69773" x2="49591" y2="67045"/>
                        <a14:foregroundMark x1="49591" y1="67045" x2="41408" y2="71136"/>
                        <a14:foregroundMark x1="41408" y1="71136" x2="37316" y2="78864"/>
                        <a14:foregroundMark x1="35025" y1="63636" x2="23077" y2="66364"/>
                        <a14:foregroundMark x1="23077" y1="66364" x2="14566" y2="73636"/>
                        <a14:foregroundMark x1="14566" y1="73636" x2="17840" y2="91136"/>
                        <a14:foregroundMark x1="17840" y1="91136" x2="29460" y2="95682"/>
                        <a14:foregroundMark x1="29460" y1="95682" x2="39116" y2="95455"/>
                        <a14:foregroundMark x1="39116" y1="95455" x2="41244" y2="80455"/>
                        <a14:foregroundMark x1="41244" y1="80455" x2="37152" y2="65682"/>
                        <a14:foregroundMark x1="37152" y1="65682" x2="27005" y2="56364"/>
                        <a14:foregroundMark x1="27005" y1="56364" x2="13093" y2="54545"/>
                        <a14:foregroundMark x1="13093" y1="54545" x2="5401" y2="57045"/>
                        <a14:foregroundMark x1="47136" y1="30682" x2="36334" y2="30909"/>
                        <a14:foregroundMark x1="36334" y1="30909" x2="25859" y2="35682"/>
                        <a14:foregroundMark x1="25859" y1="35682" x2="24386" y2="54773"/>
                        <a14:foregroundMark x1="24386" y1="54773" x2="33061" y2="70227"/>
                        <a14:foregroundMark x1="33061" y1="70227" x2="48773" y2="76591"/>
                        <a14:foregroundMark x1="48773" y1="76591" x2="71358" y2="75227"/>
                        <a14:foregroundMark x1="71358" y1="75227" x2="80360" y2="67045"/>
                        <a14:foregroundMark x1="80360" y1="67045" x2="80687" y2="51364"/>
                        <a14:foregroundMark x1="80687" y1="51364" x2="75123" y2="30455"/>
                        <a14:foregroundMark x1="75123" y1="30455" x2="65794" y2="18182"/>
                        <a14:foregroundMark x1="65794" y1="18182" x2="33388" y2="11818"/>
                        <a14:foregroundMark x1="33388" y1="11818" x2="25859" y2="16591"/>
                        <a14:foregroundMark x1="25859" y1="16591" x2="25696" y2="17500"/>
                        <a14:foregroundMark x1="41899" y1="41818" x2="32079" y2="42273"/>
                        <a14:foregroundMark x1="32079" y1="42273" x2="31097" y2="56136"/>
                        <a14:foregroundMark x1="31097" y1="56136" x2="38953" y2="68182"/>
                        <a14:foregroundMark x1="38953" y1="68182" x2="50573" y2="72955"/>
                        <a14:foregroundMark x1="50573" y1="72955" x2="61538" y2="71818"/>
                        <a14:foregroundMark x1="61538" y1="71818" x2="66776" y2="53182"/>
                        <a14:foregroundMark x1="66776" y1="53182" x2="59738" y2="38182"/>
                        <a14:foregroundMark x1="59738" y1="38182" x2="44517" y2="28864"/>
                        <a14:foregroundMark x1="44517" y1="28864" x2="25859" y2="29545"/>
                        <a14:foregroundMark x1="25859" y1="29545" x2="17021" y2="36364"/>
                        <a14:foregroundMark x1="17021" y1="36364" x2="15057" y2="46591"/>
                        <a14:foregroundMark x1="53028" y1="44545" x2="44354" y2="51818"/>
                        <a14:foregroundMark x1="44354" y1="51818" x2="50573" y2="62273"/>
                        <a14:foregroundMark x1="50573" y1="62273" x2="60556" y2="63636"/>
                        <a14:foregroundMark x1="60556" y1="63636" x2="64321" y2="49773"/>
                        <a14:foregroundMark x1="64321" y1="49773" x2="56465" y2="42045"/>
                        <a14:foregroundMark x1="56465" y1="42045" x2="37643" y2="39773"/>
                        <a14:foregroundMark x1="37643" y1="39773" x2="27496" y2="44091"/>
                        <a14:foregroundMark x1="27496" y1="44091" x2="26514" y2="50000"/>
                        <a14:foregroundMark x1="60556" y1="17045" x2="51227" y2="21136"/>
                        <a14:foregroundMark x1="51227" y1="21136" x2="51391" y2="34545"/>
                        <a14:foregroundMark x1="51391" y1="34545" x2="60229" y2="40682"/>
                        <a14:foregroundMark x1="60229" y1="40682" x2="69885" y2="41364"/>
                        <a14:foregroundMark x1="69885" y1="41364" x2="76923" y2="27273"/>
                        <a14:foregroundMark x1="76923" y1="27273" x2="68903" y2="15682"/>
                        <a14:foregroundMark x1="68903" y1="15682" x2="56137" y2="12045"/>
                        <a14:foregroundMark x1="56137" y1="12045" x2="46809" y2="18636"/>
                        <a14:foregroundMark x1="46809" y1="18636" x2="46481" y2="19773"/>
                        <a14:foregroundMark x1="11129" y1="1591" x2="1309" y2="1818"/>
                        <a14:foregroundMark x1="1309" y1="1818" x2="3273" y2="39773"/>
                        <a14:foregroundMark x1="3273" y1="39773" x2="3437" y2="27045"/>
                        <a14:foregroundMark x1="3437" y1="27045" x2="164" y2="21591"/>
                        <a14:foregroundMark x1="16039" y1="80682" x2="9165" y2="89091"/>
                        <a14:foregroundMark x1="9165" y1="89091" x2="22750" y2="98182"/>
                        <a14:foregroundMark x1="22750" y1="98182" x2="22750" y2="86591"/>
                        <a14:foregroundMark x1="22750" y1="86591" x2="10475" y2="78864"/>
                        <a14:foregroundMark x1="10475" y1="78864" x2="982" y2="77273"/>
                        <a14:foregroundMark x1="982" y1="77273" x2="4092" y2="91136"/>
                        <a14:foregroundMark x1="4092" y1="91136" x2="5401" y2="93636"/>
                        <a14:foregroundMark x1="13912" y1="59318" x2="4746" y2="55682"/>
                        <a14:foregroundMark x1="4746" y1="55682" x2="1309" y2="69091"/>
                        <a14:foregroundMark x1="1309" y1="69091" x2="5237" y2="79545"/>
                        <a14:foregroundMark x1="5237" y1="79545" x2="17185" y2="80909"/>
                        <a14:foregroundMark x1="17185" y1="80909" x2="20295" y2="66818"/>
                        <a14:foregroundMark x1="20295" y1="66818" x2="14239" y2="55227"/>
                        <a14:foregroundMark x1="14239" y1="55227" x2="8674" y2="54773"/>
                        <a14:foregroundMark x1="37480" y1="69318" x2="26841" y2="69091"/>
                        <a14:foregroundMark x1="26841" y1="69091" x2="19804" y2="75000"/>
                        <a14:foregroundMark x1="19804" y1="75000" x2="18985" y2="87273"/>
                        <a14:foregroundMark x1="18985" y1="87273" x2="24386" y2="96818"/>
                        <a14:foregroundMark x1="24386" y1="96818" x2="56301" y2="95227"/>
                        <a14:foregroundMark x1="56301" y1="95227" x2="56956" y2="76136"/>
                        <a14:foregroundMark x1="56956" y1="76136" x2="47954" y2="65455"/>
                        <a14:foregroundMark x1="47954" y1="65455" x2="27823" y2="64773"/>
                        <a14:foregroundMark x1="27823" y1="64773" x2="23732" y2="71136"/>
                        <a14:foregroundMark x1="53355" y1="67955" x2="47791" y2="80000"/>
                        <a14:foregroundMark x1="47791" y1="80000" x2="58429" y2="92727"/>
                        <a14:foregroundMark x1="58429" y1="92727" x2="82488" y2="95227"/>
                        <a14:foregroundMark x1="82488" y1="95227" x2="87234" y2="79773"/>
                        <a14:foregroundMark x1="87234" y1="79773" x2="73813" y2="65455"/>
                        <a14:foregroundMark x1="73813" y1="65455" x2="63175" y2="64318"/>
                        <a14:foregroundMark x1="63175" y1="64318" x2="54337" y2="70682"/>
                        <a14:foregroundMark x1="54337" y1="70682" x2="51064" y2="77045"/>
                        <a14:foregroundMark x1="95090" y1="67500" x2="91326" y2="83636"/>
                        <a14:foregroundMark x1="91326" y1="83636" x2="97545" y2="96591"/>
                        <a14:foregroundMark x1="97545" y1="96591" x2="99018" y2="71591"/>
                        <a14:foregroundMark x1="99018" y1="71591" x2="91980" y2="68182"/>
                        <a14:foregroundMark x1="63502" y1="76364" x2="57774" y2="86591"/>
                        <a14:foregroundMark x1="57774" y1="86591" x2="61866" y2="97045"/>
                        <a14:foregroundMark x1="61866" y1="97045" x2="68085" y2="86136"/>
                        <a14:foregroundMark x1="68085" y1="86136" x2="60556" y2="80000"/>
                        <a14:foregroundMark x1="66776" y1="20909" x2="61047" y2="31136"/>
                        <a14:foregroundMark x1="61047" y1="31136" x2="62029" y2="43409"/>
                        <a14:foregroundMark x1="62029" y1="43409" x2="67594" y2="55909"/>
                        <a14:foregroundMark x1="67594" y1="55909" x2="73486" y2="46591"/>
                        <a14:foregroundMark x1="73486" y1="46591" x2="73159" y2="33636"/>
                        <a14:foregroundMark x1="73159" y1="33636" x2="66448" y2="26591"/>
                        <a14:foregroundMark x1="66448" y1="26591" x2="63175" y2="26591"/>
                        <a14:foregroundMark x1="18003" y1="12045" x2="7529" y2="14318"/>
                        <a14:foregroundMark x1="7529" y1="14318" x2="6219" y2="29545"/>
                        <a14:foregroundMark x1="6219" y1="29545" x2="17512" y2="31591"/>
                        <a14:foregroundMark x1="17512" y1="31591" x2="19804" y2="18182"/>
                        <a14:foregroundMark x1="19804" y1="18182" x2="12602" y2="9773"/>
                        <a14:foregroundMark x1="12602" y1="9773" x2="9820" y2="11591"/>
                        <a14:foregroundMark x1="14730" y1="13409" x2="9656" y2="23409"/>
                        <a14:foregroundMark x1="9656" y1="23409" x2="19640" y2="30227"/>
                        <a14:foregroundMark x1="19640" y1="30227" x2="20949" y2="16591"/>
                        <a14:foregroundMark x1="20949" y1="16591" x2="10475" y2="15455"/>
                        <a14:foregroundMark x1="10475" y1="15455" x2="9165" y2="16136"/>
                        <a14:foregroundMark x1="16694" y1="19318" x2="10966" y2="30455"/>
                        <a14:foregroundMark x1="10966" y1="30455" x2="18985" y2="35909"/>
                        <a14:foregroundMark x1="18985" y1="35909" x2="22259" y2="24545"/>
                        <a14:foregroundMark x1="22259" y1="24545" x2="11784" y2="20000"/>
                        <a14:foregroundMark x1="11784" y1="20000" x2="9493" y2="21818"/>
                        <a14:foregroundMark x1="30769" y1="68864" x2="24386" y2="77045"/>
                        <a14:foregroundMark x1="24386" y1="77045" x2="23241" y2="89545"/>
                        <a14:foregroundMark x1="23241" y1="89545" x2="31751" y2="93409"/>
                        <a14:foregroundMark x1="31751" y1="93409" x2="38462" y2="83182"/>
                        <a14:foregroundMark x1="38462" y1="83182" x2="37643" y2="71136"/>
                        <a14:foregroundMark x1="37643" y1="71136" x2="29787" y2="64545"/>
                        <a14:foregroundMark x1="29787" y1="64545" x2="26187" y2="64773"/>
                        <a14:foregroundMark x1="44845" y1="72727" x2="36661" y2="72500"/>
                        <a14:foregroundMark x1="36661" y1="72500" x2="31751" y2="84318"/>
                        <a14:foregroundMark x1="31751" y1="84318" x2="33715" y2="95909"/>
                        <a14:foregroundMark x1="33715" y1="95909" x2="43699" y2="95682"/>
                        <a14:foregroundMark x1="43699" y1="95682" x2="49264" y2="86364"/>
                        <a14:foregroundMark x1="49264" y1="86364" x2="47791" y2="73636"/>
                        <a14:foregroundMark x1="47791" y1="73636" x2="38789" y2="70909"/>
                        <a14:foregroundMark x1="38789" y1="70909" x2="37971" y2="71136"/>
                        <a14:foregroundMark x1="46481" y1="75682" x2="38462" y2="79091"/>
                        <a14:foregroundMark x1="38462" y1="79091" x2="40589" y2="93182"/>
                        <a14:foregroundMark x1="40589" y1="93182" x2="49427" y2="89773"/>
                        <a14:foregroundMark x1="49427" y1="89773" x2="49100" y2="78182"/>
                        <a14:foregroundMark x1="49100" y1="78182" x2="40917" y2="75909"/>
                        <a14:foregroundMark x1="40917" y1="75909" x2="40262" y2="76591"/>
                        <a14:foregroundMark x1="41571" y1="78182" x2="34370" y2="84545"/>
                        <a14:foregroundMark x1="34370" y1="84545" x2="41408" y2="97500"/>
                        <a14:foregroundMark x1="41408" y1="97500" x2="50900" y2="93864"/>
                        <a14:foregroundMark x1="50900" y1="93864" x2="49427" y2="80227"/>
                        <a14:foregroundMark x1="49427" y1="80227" x2="40426" y2="80000"/>
                        <a14:foregroundMark x1="40426" y1="80000" x2="35352" y2="82727"/>
                        <a14:foregroundMark x1="14730" y1="78182" x2="4910" y2="80227"/>
                        <a14:foregroundMark x1="4910" y1="80227" x2="9165" y2="91136"/>
                        <a14:foregroundMark x1="9165" y1="91136" x2="14894" y2="81818"/>
                        <a14:foregroundMark x1="14894" y1="81818" x2="6383" y2="76818"/>
                        <a14:foregroundMark x1="6383" y1="76818" x2="5892" y2="77500"/>
                        <a14:foregroundMark x1="11784" y1="80000" x2="5892" y2="81591"/>
                        <a14:foregroundMark x1="49427" y1="84545" x2="39935" y2="84773"/>
                        <a14:foregroundMark x1="39935" y1="84773" x2="46809" y2="77045"/>
                        <a14:foregroundMark x1="46809" y1="77045" x2="46809" y2="75682"/>
                        <a14:foregroundMark x1="70213" y1="20682" x2="65630" y2="31136"/>
                        <a14:foregroundMark x1="65630" y1="31136" x2="70049" y2="44773"/>
                        <a14:foregroundMark x1="70049" y1="44773" x2="78232" y2="38182"/>
                        <a14:foregroundMark x1="78232" y1="38182" x2="74795" y2="27500"/>
                        <a14:foregroundMark x1="74795" y1="27500" x2="63666" y2="25682"/>
                        <a14:foregroundMark x1="63666" y1="25682" x2="55155" y2="32500"/>
                        <a14:foregroundMark x1="72995" y1="27955" x2="53846" y2="33864"/>
                        <a14:foregroundMark x1="53846" y1="33864" x2="53028" y2="46818"/>
                        <a14:foregroundMark x1="53028" y1="46818" x2="63011" y2="54545"/>
                        <a14:foregroundMark x1="63011" y1="54545" x2="71686" y2="47045"/>
                        <a14:foregroundMark x1="71686" y1="47045" x2="72668" y2="35455"/>
                        <a14:foregroundMark x1="72668" y1="35455" x2="65794" y2="28409"/>
                        <a14:foregroundMark x1="65794" y1="28409" x2="61047" y2="31136"/>
                        <a14:foregroundMark x1="67103" y1="28409" x2="61538" y2="37955"/>
                        <a14:foregroundMark x1="61538" y1="37955" x2="72668" y2="43864"/>
                        <a14:foregroundMark x1="72668" y1="43864" x2="69558" y2="30682"/>
                        <a14:foregroundMark x1="69558" y1="30682" x2="63011" y2="33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94" y="750330"/>
            <a:ext cx="5819775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D24F82-AD69-41F0-8705-EB68E25F4224}"/>
              </a:ext>
            </a:extLst>
          </p:cNvPr>
          <p:cNvSpPr txBox="1">
            <a:spLocks/>
          </p:cNvSpPr>
          <p:nvPr/>
        </p:nvSpPr>
        <p:spPr>
          <a:xfrm>
            <a:off x="-25400" y="21065"/>
            <a:ext cx="7480215" cy="8171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Match , ask ,and answer</a:t>
            </a:r>
            <a:r>
              <a: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Averta Demo ExtraBold Italic" panose="00000900000000000000" pitchFamily="50" charset="0"/>
              </a:rPr>
              <a:t>.</a:t>
            </a:r>
            <a:endParaRPr lang="en-US" sz="36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Averta Demo ExtraBold Italic" panose="00000900000000000000" pitchFamily="50" charset="0"/>
            </a:endParaRP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>
            <a:off x="2541872" y="3467764"/>
            <a:ext cx="474109" cy="215884"/>
          </a:xfrm>
          <a:prstGeom prst="straightConnector1">
            <a:avLst/>
          </a:prstGeom>
          <a:noFill/>
          <a:ln w="76200" cap="flat" cmpd="sng" algn="ctr">
            <a:solidFill>
              <a:srgbClr val="FA7F99">
                <a:lumMod val="75000"/>
              </a:srgbClr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026" name="Picture 2" descr="Clocks clipart animated gif, Picture #733843 clocks clipart ...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655" y="713452"/>
            <a:ext cx="1175151" cy="117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161400" y="3404854"/>
            <a:ext cx="457200" cy="341704"/>
          </a:xfrm>
          <a:prstGeom prst="straightConnector1">
            <a:avLst/>
          </a:prstGeom>
          <a:noFill/>
          <a:ln w="76200" cap="flat" cmpd="sng" algn="ctr">
            <a:solidFill>
              <a:srgbClr val="FA7F99">
                <a:lumMod val="75000"/>
              </a:srgbClr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732BEA6-DA7A-4D5E-94ED-A6248A3F300F}"/>
              </a:ext>
            </a:extLst>
          </p:cNvPr>
          <p:cNvCxnSpPr>
            <a:cxnSpLocks/>
          </p:cNvCxnSpPr>
          <p:nvPr/>
        </p:nvCxnSpPr>
        <p:spPr>
          <a:xfrm flipH="1">
            <a:off x="3579238" y="3379954"/>
            <a:ext cx="480556" cy="391503"/>
          </a:xfrm>
          <a:prstGeom prst="straightConnector1">
            <a:avLst/>
          </a:prstGeom>
          <a:noFill/>
          <a:ln w="76200" cap="flat" cmpd="sng" algn="ctr">
            <a:solidFill>
              <a:srgbClr val="FA7F99">
                <a:lumMod val="75000"/>
              </a:srgbClr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FCB2B0-E8DC-4F58-8354-381D1980A538}"/>
              </a:ext>
            </a:extLst>
          </p:cNvPr>
          <p:cNvCxnSpPr>
            <a:cxnSpLocks/>
          </p:cNvCxnSpPr>
          <p:nvPr/>
        </p:nvCxnSpPr>
        <p:spPr>
          <a:xfrm flipH="1">
            <a:off x="4963035" y="2962216"/>
            <a:ext cx="242346" cy="762639"/>
          </a:xfrm>
          <a:prstGeom prst="straightConnector1">
            <a:avLst/>
          </a:prstGeom>
          <a:noFill/>
          <a:ln w="76200" cap="flat" cmpd="sng" algn="ctr">
            <a:solidFill>
              <a:srgbClr val="FA7F99">
                <a:lumMod val="75000"/>
              </a:srgbClr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589E604-E4A0-4993-A231-01BE7D7AB1C1}"/>
              </a:ext>
            </a:extLst>
          </p:cNvPr>
          <p:cNvSpPr/>
          <p:nvPr/>
        </p:nvSpPr>
        <p:spPr>
          <a:xfrm>
            <a:off x="850901" y="2527300"/>
            <a:ext cx="1358900" cy="1156348"/>
          </a:xfrm>
          <a:custGeom>
            <a:avLst/>
            <a:gdLst>
              <a:gd name="connsiteX0" fmla="*/ 0 w 1358961"/>
              <a:gd name="connsiteY0" fmla="*/ 0 h 1320800"/>
              <a:gd name="connsiteX1" fmla="*/ 12700 w 1358961"/>
              <a:gd name="connsiteY1" fmla="*/ 342900 h 1320800"/>
              <a:gd name="connsiteX2" fmla="*/ 25400 w 1358961"/>
              <a:gd name="connsiteY2" fmla="*/ 393700 h 1320800"/>
              <a:gd name="connsiteX3" fmla="*/ 76200 w 1358961"/>
              <a:gd name="connsiteY3" fmla="*/ 469900 h 1320800"/>
              <a:gd name="connsiteX4" fmla="*/ 101600 w 1358961"/>
              <a:gd name="connsiteY4" fmla="*/ 508000 h 1320800"/>
              <a:gd name="connsiteX5" fmla="*/ 152400 w 1358961"/>
              <a:gd name="connsiteY5" fmla="*/ 533400 h 1320800"/>
              <a:gd name="connsiteX6" fmla="*/ 177800 w 1358961"/>
              <a:gd name="connsiteY6" fmla="*/ 584200 h 1320800"/>
              <a:gd name="connsiteX7" fmla="*/ 215900 w 1358961"/>
              <a:gd name="connsiteY7" fmla="*/ 609600 h 1320800"/>
              <a:gd name="connsiteX8" fmla="*/ 381000 w 1358961"/>
              <a:gd name="connsiteY8" fmla="*/ 635000 h 1320800"/>
              <a:gd name="connsiteX9" fmla="*/ 800100 w 1358961"/>
              <a:gd name="connsiteY9" fmla="*/ 647700 h 1320800"/>
              <a:gd name="connsiteX10" fmla="*/ 939800 w 1358961"/>
              <a:gd name="connsiteY10" fmla="*/ 660400 h 1320800"/>
              <a:gd name="connsiteX11" fmla="*/ 1016000 w 1358961"/>
              <a:gd name="connsiteY11" fmla="*/ 685800 h 1320800"/>
              <a:gd name="connsiteX12" fmla="*/ 1130300 w 1358961"/>
              <a:gd name="connsiteY12" fmla="*/ 711200 h 1320800"/>
              <a:gd name="connsiteX13" fmla="*/ 1168400 w 1358961"/>
              <a:gd name="connsiteY13" fmla="*/ 723900 h 1320800"/>
              <a:gd name="connsiteX14" fmla="*/ 1219200 w 1358961"/>
              <a:gd name="connsiteY14" fmla="*/ 800100 h 1320800"/>
              <a:gd name="connsiteX15" fmla="*/ 1244600 w 1358961"/>
              <a:gd name="connsiteY15" fmla="*/ 838200 h 1320800"/>
              <a:gd name="connsiteX16" fmla="*/ 1270000 w 1358961"/>
              <a:gd name="connsiteY16" fmla="*/ 889000 h 1320800"/>
              <a:gd name="connsiteX17" fmla="*/ 1320800 w 1358961"/>
              <a:gd name="connsiteY17" fmla="*/ 927100 h 1320800"/>
              <a:gd name="connsiteX18" fmla="*/ 1346200 w 1358961"/>
              <a:gd name="connsiteY18" fmla="*/ 1054100 h 1320800"/>
              <a:gd name="connsiteX19" fmla="*/ 1358900 w 1358961"/>
              <a:gd name="connsiteY19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58961" h="1320800">
                <a:moveTo>
                  <a:pt x="0" y="0"/>
                </a:moveTo>
                <a:cubicBezTo>
                  <a:pt x="4233" y="114300"/>
                  <a:pt x="5336" y="228759"/>
                  <a:pt x="12700" y="342900"/>
                </a:cubicBezTo>
                <a:cubicBezTo>
                  <a:pt x="13824" y="360318"/>
                  <a:pt x="17594" y="378088"/>
                  <a:pt x="25400" y="393700"/>
                </a:cubicBezTo>
                <a:cubicBezTo>
                  <a:pt x="39052" y="421004"/>
                  <a:pt x="59267" y="444500"/>
                  <a:pt x="76200" y="469900"/>
                </a:cubicBezTo>
                <a:cubicBezTo>
                  <a:pt x="84667" y="482600"/>
                  <a:pt x="87948" y="501174"/>
                  <a:pt x="101600" y="508000"/>
                </a:cubicBezTo>
                <a:lnTo>
                  <a:pt x="152400" y="533400"/>
                </a:lnTo>
                <a:cubicBezTo>
                  <a:pt x="160867" y="550333"/>
                  <a:pt x="165680" y="569656"/>
                  <a:pt x="177800" y="584200"/>
                </a:cubicBezTo>
                <a:cubicBezTo>
                  <a:pt x="187571" y="595926"/>
                  <a:pt x="201871" y="603587"/>
                  <a:pt x="215900" y="609600"/>
                </a:cubicBezTo>
                <a:cubicBezTo>
                  <a:pt x="252654" y="625352"/>
                  <a:pt x="361879" y="634089"/>
                  <a:pt x="381000" y="635000"/>
                </a:cubicBezTo>
                <a:cubicBezTo>
                  <a:pt x="520606" y="641648"/>
                  <a:pt x="660400" y="643467"/>
                  <a:pt x="800100" y="647700"/>
                </a:cubicBezTo>
                <a:cubicBezTo>
                  <a:pt x="846667" y="651933"/>
                  <a:pt x="893753" y="652274"/>
                  <a:pt x="939800" y="660400"/>
                </a:cubicBezTo>
                <a:cubicBezTo>
                  <a:pt x="966167" y="665053"/>
                  <a:pt x="990355" y="678107"/>
                  <a:pt x="1016000" y="685800"/>
                </a:cubicBezTo>
                <a:cubicBezTo>
                  <a:pt x="1081186" y="705356"/>
                  <a:pt x="1057791" y="693073"/>
                  <a:pt x="1130300" y="711200"/>
                </a:cubicBezTo>
                <a:cubicBezTo>
                  <a:pt x="1143287" y="714447"/>
                  <a:pt x="1155700" y="719667"/>
                  <a:pt x="1168400" y="723900"/>
                </a:cubicBezTo>
                <a:lnTo>
                  <a:pt x="1219200" y="800100"/>
                </a:lnTo>
                <a:cubicBezTo>
                  <a:pt x="1227667" y="812800"/>
                  <a:pt x="1237774" y="824548"/>
                  <a:pt x="1244600" y="838200"/>
                </a:cubicBezTo>
                <a:cubicBezTo>
                  <a:pt x="1253067" y="855133"/>
                  <a:pt x="1257679" y="874626"/>
                  <a:pt x="1270000" y="889000"/>
                </a:cubicBezTo>
                <a:cubicBezTo>
                  <a:pt x="1283775" y="905071"/>
                  <a:pt x="1303867" y="914400"/>
                  <a:pt x="1320800" y="927100"/>
                </a:cubicBezTo>
                <a:cubicBezTo>
                  <a:pt x="1332439" y="973656"/>
                  <a:pt x="1341409" y="1003799"/>
                  <a:pt x="1346200" y="1054100"/>
                </a:cubicBezTo>
                <a:cubicBezTo>
                  <a:pt x="1360590" y="1205191"/>
                  <a:pt x="1358900" y="1206803"/>
                  <a:pt x="1358900" y="132080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795347-38C9-44B3-8ED6-90DD6B10010D}"/>
              </a:ext>
            </a:extLst>
          </p:cNvPr>
          <p:cNvSpPr/>
          <p:nvPr/>
        </p:nvSpPr>
        <p:spPr>
          <a:xfrm>
            <a:off x="2463800" y="2463800"/>
            <a:ext cx="2375323" cy="1346200"/>
          </a:xfrm>
          <a:custGeom>
            <a:avLst/>
            <a:gdLst>
              <a:gd name="connsiteX0" fmla="*/ 0 w 2375323"/>
              <a:gd name="connsiteY0" fmla="*/ 0 h 1346200"/>
              <a:gd name="connsiteX1" fmla="*/ 88900 w 2375323"/>
              <a:gd name="connsiteY1" fmla="*/ 50800 h 1346200"/>
              <a:gd name="connsiteX2" fmla="*/ 127000 w 2375323"/>
              <a:gd name="connsiteY2" fmla="*/ 88900 h 1346200"/>
              <a:gd name="connsiteX3" fmla="*/ 215900 w 2375323"/>
              <a:gd name="connsiteY3" fmla="*/ 152400 h 1346200"/>
              <a:gd name="connsiteX4" fmla="*/ 266700 w 2375323"/>
              <a:gd name="connsiteY4" fmla="*/ 177800 h 1346200"/>
              <a:gd name="connsiteX5" fmla="*/ 330200 w 2375323"/>
              <a:gd name="connsiteY5" fmla="*/ 215900 h 1346200"/>
              <a:gd name="connsiteX6" fmla="*/ 393700 w 2375323"/>
              <a:gd name="connsiteY6" fmla="*/ 228600 h 1346200"/>
              <a:gd name="connsiteX7" fmla="*/ 508000 w 2375323"/>
              <a:gd name="connsiteY7" fmla="*/ 266700 h 1346200"/>
              <a:gd name="connsiteX8" fmla="*/ 558800 w 2375323"/>
              <a:gd name="connsiteY8" fmla="*/ 304800 h 1346200"/>
              <a:gd name="connsiteX9" fmla="*/ 596900 w 2375323"/>
              <a:gd name="connsiteY9" fmla="*/ 317500 h 1346200"/>
              <a:gd name="connsiteX10" fmla="*/ 698500 w 2375323"/>
              <a:gd name="connsiteY10" fmla="*/ 342900 h 1346200"/>
              <a:gd name="connsiteX11" fmla="*/ 762000 w 2375323"/>
              <a:gd name="connsiteY11" fmla="*/ 368300 h 1346200"/>
              <a:gd name="connsiteX12" fmla="*/ 876300 w 2375323"/>
              <a:gd name="connsiteY12" fmla="*/ 393700 h 1346200"/>
              <a:gd name="connsiteX13" fmla="*/ 914400 w 2375323"/>
              <a:gd name="connsiteY13" fmla="*/ 406400 h 1346200"/>
              <a:gd name="connsiteX14" fmla="*/ 965200 w 2375323"/>
              <a:gd name="connsiteY14" fmla="*/ 431800 h 1346200"/>
              <a:gd name="connsiteX15" fmla="*/ 1054100 w 2375323"/>
              <a:gd name="connsiteY15" fmla="*/ 444500 h 1346200"/>
              <a:gd name="connsiteX16" fmla="*/ 1244600 w 2375323"/>
              <a:gd name="connsiteY16" fmla="*/ 482600 h 1346200"/>
              <a:gd name="connsiteX17" fmla="*/ 1320800 w 2375323"/>
              <a:gd name="connsiteY17" fmla="*/ 508000 h 1346200"/>
              <a:gd name="connsiteX18" fmla="*/ 1384300 w 2375323"/>
              <a:gd name="connsiteY18" fmla="*/ 520700 h 1346200"/>
              <a:gd name="connsiteX19" fmla="*/ 1689100 w 2375323"/>
              <a:gd name="connsiteY19" fmla="*/ 482600 h 1346200"/>
              <a:gd name="connsiteX20" fmla="*/ 1828800 w 2375323"/>
              <a:gd name="connsiteY20" fmla="*/ 444500 h 1346200"/>
              <a:gd name="connsiteX21" fmla="*/ 1917700 w 2375323"/>
              <a:gd name="connsiteY21" fmla="*/ 469900 h 1346200"/>
              <a:gd name="connsiteX22" fmla="*/ 1955800 w 2375323"/>
              <a:gd name="connsiteY22" fmla="*/ 482600 h 1346200"/>
              <a:gd name="connsiteX23" fmla="*/ 1981200 w 2375323"/>
              <a:gd name="connsiteY23" fmla="*/ 520700 h 1346200"/>
              <a:gd name="connsiteX24" fmla="*/ 2019300 w 2375323"/>
              <a:gd name="connsiteY24" fmla="*/ 546100 h 1346200"/>
              <a:gd name="connsiteX25" fmla="*/ 2082800 w 2375323"/>
              <a:gd name="connsiteY25" fmla="*/ 622300 h 1346200"/>
              <a:gd name="connsiteX26" fmla="*/ 2120900 w 2375323"/>
              <a:gd name="connsiteY26" fmla="*/ 647700 h 1346200"/>
              <a:gd name="connsiteX27" fmla="*/ 2133600 w 2375323"/>
              <a:gd name="connsiteY27" fmla="*/ 685800 h 1346200"/>
              <a:gd name="connsiteX28" fmla="*/ 2209800 w 2375323"/>
              <a:gd name="connsiteY28" fmla="*/ 774700 h 1346200"/>
              <a:gd name="connsiteX29" fmla="*/ 2235200 w 2375323"/>
              <a:gd name="connsiteY29" fmla="*/ 838200 h 1346200"/>
              <a:gd name="connsiteX30" fmla="*/ 2260600 w 2375323"/>
              <a:gd name="connsiteY30" fmla="*/ 876300 h 1346200"/>
              <a:gd name="connsiteX31" fmla="*/ 2273300 w 2375323"/>
              <a:gd name="connsiteY31" fmla="*/ 914400 h 1346200"/>
              <a:gd name="connsiteX32" fmla="*/ 2298700 w 2375323"/>
              <a:gd name="connsiteY32" fmla="*/ 1028700 h 1346200"/>
              <a:gd name="connsiteX33" fmla="*/ 2336800 w 2375323"/>
              <a:gd name="connsiteY33" fmla="*/ 1117600 h 1346200"/>
              <a:gd name="connsiteX34" fmla="*/ 2362200 w 2375323"/>
              <a:gd name="connsiteY34" fmla="*/ 1270000 h 1346200"/>
              <a:gd name="connsiteX35" fmla="*/ 2374900 w 2375323"/>
              <a:gd name="connsiteY35" fmla="*/ 13462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75323" h="1346200">
                <a:moveTo>
                  <a:pt x="0" y="0"/>
                </a:moveTo>
                <a:cubicBezTo>
                  <a:pt x="29633" y="16933"/>
                  <a:pt x="60939" y="31228"/>
                  <a:pt x="88900" y="50800"/>
                </a:cubicBezTo>
                <a:cubicBezTo>
                  <a:pt x="103614" y="61100"/>
                  <a:pt x="113363" y="77211"/>
                  <a:pt x="127000" y="88900"/>
                </a:cubicBezTo>
                <a:cubicBezTo>
                  <a:pt x="140629" y="100582"/>
                  <a:pt x="195798" y="140913"/>
                  <a:pt x="215900" y="152400"/>
                </a:cubicBezTo>
                <a:cubicBezTo>
                  <a:pt x="232338" y="161793"/>
                  <a:pt x="250150" y="168606"/>
                  <a:pt x="266700" y="177800"/>
                </a:cubicBezTo>
                <a:cubicBezTo>
                  <a:pt x="288278" y="189788"/>
                  <a:pt x="307281" y="206732"/>
                  <a:pt x="330200" y="215900"/>
                </a:cubicBezTo>
                <a:cubicBezTo>
                  <a:pt x="350242" y="223917"/>
                  <a:pt x="372533" y="224367"/>
                  <a:pt x="393700" y="228600"/>
                </a:cubicBezTo>
                <a:cubicBezTo>
                  <a:pt x="500556" y="299837"/>
                  <a:pt x="336895" y="198258"/>
                  <a:pt x="508000" y="266700"/>
                </a:cubicBezTo>
                <a:cubicBezTo>
                  <a:pt x="527653" y="274561"/>
                  <a:pt x="540422" y="294298"/>
                  <a:pt x="558800" y="304800"/>
                </a:cubicBezTo>
                <a:cubicBezTo>
                  <a:pt x="570423" y="311442"/>
                  <a:pt x="583985" y="313978"/>
                  <a:pt x="596900" y="317500"/>
                </a:cubicBezTo>
                <a:cubicBezTo>
                  <a:pt x="630579" y="326685"/>
                  <a:pt x="666088" y="329935"/>
                  <a:pt x="698500" y="342900"/>
                </a:cubicBezTo>
                <a:cubicBezTo>
                  <a:pt x="719667" y="351367"/>
                  <a:pt x="740373" y="361091"/>
                  <a:pt x="762000" y="368300"/>
                </a:cubicBezTo>
                <a:cubicBezTo>
                  <a:pt x="801112" y="381337"/>
                  <a:pt x="836037" y="383634"/>
                  <a:pt x="876300" y="393700"/>
                </a:cubicBezTo>
                <a:cubicBezTo>
                  <a:pt x="889287" y="396947"/>
                  <a:pt x="902095" y="401127"/>
                  <a:pt x="914400" y="406400"/>
                </a:cubicBezTo>
                <a:cubicBezTo>
                  <a:pt x="931801" y="413858"/>
                  <a:pt x="946935" y="426819"/>
                  <a:pt x="965200" y="431800"/>
                </a:cubicBezTo>
                <a:cubicBezTo>
                  <a:pt x="994079" y="439676"/>
                  <a:pt x="1024467" y="440267"/>
                  <a:pt x="1054100" y="444500"/>
                </a:cubicBezTo>
                <a:cubicBezTo>
                  <a:pt x="1232278" y="503893"/>
                  <a:pt x="1009750" y="435630"/>
                  <a:pt x="1244600" y="482600"/>
                </a:cubicBezTo>
                <a:cubicBezTo>
                  <a:pt x="1270854" y="487851"/>
                  <a:pt x="1294969" y="500955"/>
                  <a:pt x="1320800" y="508000"/>
                </a:cubicBezTo>
                <a:cubicBezTo>
                  <a:pt x="1341625" y="513680"/>
                  <a:pt x="1363133" y="516467"/>
                  <a:pt x="1384300" y="520700"/>
                </a:cubicBezTo>
                <a:cubicBezTo>
                  <a:pt x="1468976" y="511292"/>
                  <a:pt x="1594209" y="501578"/>
                  <a:pt x="1689100" y="482600"/>
                </a:cubicBezTo>
                <a:cubicBezTo>
                  <a:pt x="1722725" y="475875"/>
                  <a:pt x="1806236" y="450947"/>
                  <a:pt x="1828800" y="444500"/>
                </a:cubicBezTo>
                <a:lnTo>
                  <a:pt x="1917700" y="469900"/>
                </a:lnTo>
                <a:cubicBezTo>
                  <a:pt x="1930522" y="473747"/>
                  <a:pt x="1945347" y="474237"/>
                  <a:pt x="1955800" y="482600"/>
                </a:cubicBezTo>
                <a:cubicBezTo>
                  <a:pt x="1967719" y="492135"/>
                  <a:pt x="1970407" y="509907"/>
                  <a:pt x="1981200" y="520700"/>
                </a:cubicBezTo>
                <a:cubicBezTo>
                  <a:pt x="1991993" y="531493"/>
                  <a:pt x="2006600" y="537633"/>
                  <a:pt x="2019300" y="546100"/>
                </a:cubicBezTo>
                <a:cubicBezTo>
                  <a:pt x="2044275" y="583562"/>
                  <a:pt x="2046130" y="591742"/>
                  <a:pt x="2082800" y="622300"/>
                </a:cubicBezTo>
                <a:cubicBezTo>
                  <a:pt x="2094526" y="632071"/>
                  <a:pt x="2108200" y="639233"/>
                  <a:pt x="2120900" y="647700"/>
                </a:cubicBezTo>
                <a:cubicBezTo>
                  <a:pt x="2125133" y="660400"/>
                  <a:pt x="2126174" y="674661"/>
                  <a:pt x="2133600" y="685800"/>
                </a:cubicBezTo>
                <a:cubicBezTo>
                  <a:pt x="2210599" y="801298"/>
                  <a:pt x="2132720" y="635956"/>
                  <a:pt x="2209800" y="774700"/>
                </a:cubicBezTo>
                <a:cubicBezTo>
                  <a:pt x="2220871" y="794628"/>
                  <a:pt x="2225005" y="817810"/>
                  <a:pt x="2235200" y="838200"/>
                </a:cubicBezTo>
                <a:cubicBezTo>
                  <a:pt x="2242026" y="851852"/>
                  <a:pt x="2253774" y="862648"/>
                  <a:pt x="2260600" y="876300"/>
                </a:cubicBezTo>
                <a:cubicBezTo>
                  <a:pt x="2266587" y="888274"/>
                  <a:pt x="2269622" y="901528"/>
                  <a:pt x="2273300" y="914400"/>
                </a:cubicBezTo>
                <a:cubicBezTo>
                  <a:pt x="2299375" y="1005661"/>
                  <a:pt x="2272511" y="923945"/>
                  <a:pt x="2298700" y="1028700"/>
                </a:cubicBezTo>
                <a:cubicBezTo>
                  <a:pt x="2308043" y="1066074"/>
                  <a:pt x="2318627" y="1081254"/>
                  <a:pt x="2336800" y="1117600"/>
                </a:cubicBezTo>
                <a:cubicBezTo>
                  <a:pt x="2343968" y="1167779"/>
                  <a:pt x="2349820" y="1220478"/>
                  <a:pt x="2362200" y="1270000"/>
                </a:cubicBezTo>
                <a:cubicBezTo>
                  <a:pt x="2378916" y="1336864"/>
                  <a:pt x="2374900" y="1278855"/>
                  <a:pt x="2374900" y="1346200"/>
                </a:cubicBezTo>
              </a:path>
            </a:pathLst>
          </a:cu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A935F9F-38B0-4C5B-B52D-8ED4CFCC5389}"/>
              </a:ext>
            </a:extLst>
          </p:cNvPr>
          <p:cNvSpPr/>
          <p:nvPr/>
        </p:nvSpPr>
        <p:spPr>
          <a:xfrm>
            <a:off x="1005840" y="2446020"/>
            <a:ext cx="2385060" cy="1348740"/>
          </a:xfrm>
          <a:custGeom>
            <a:avLst/>
            <a:gdLst>
              <a:gd name="connsiteX0" fmla="*/ 2385060 w 2385060"/>
              <a:gd name="connsiteY0" fmla="*/ 0 h 1348740"/>
              <a:gd name="connsiteX1" fmla="*/ 2362200 w 2385060"/>
              <a:gd name="connsiteY1" fmla="*/ 45720 h 1348740"/>
              <a:gd name="connsiteX2" fmla="*/ 2346960 w 2385060"/>
              <a:gd name="connsiteY2" fmla="*/ 99060 h 1348740"/>
              <a:gd name="connsiteX3" fmla="*/ 2324100 w 2385060"/>
              <a:gd name="connsiteY3" fmla="*/ 121920 h 1348740"/>
              <a:gd name="connsiteX4" fmla="*/ 2316480 w 2385060"/>
              <a:gd name="connsiteY4" fmla="*/ 144780 h 1348740"/>
              <a:gd name="connsiteX5" fmla="*/ 2308860 w 2385060"/>
              <a:gd name="connsiteY5" fmla="*/ 175260 h 1348740"/>
              <a:gd name="connsiteX6" fmla="*/ 2286000 w 2385060"/>
              <a:gd name="connsiteY6" fmla="*/ 182880 h 1348740"/>
              <a:gd name="connsiteX7" fmla="*/ 2270760 w 2385060"/>
              <a:gd name="connsiteY7" fmla="*/ 205740 h 1348740"/>
              <a:gd name="connsiteX8" fmla="*/ 2240280 w 2385060"/>
              <a:gd name="connsiteY8" fmla="*/ 236220 h 1348740"/>
              <a:gd name="connsiteX9" fmla="*/ 2232660 w 2385060"/>
              <a:gd name="connsiteY9" fmla="*/ 259080 h 1348740"/>
              <a:gd name="connsiteX10" fmla="*/ 2202180 w 2385060"/>
              <a:gd name="connsiteY10" fmla="*/ 281940 h 1348740"/>
              <a:gd name="connsiteX11" fmla="*/ 2164080 w 2385060"/>
              <a:gd name="connsiteY11" fmla="*/ 335280 h 1348740"/>
              <a:gd name="connsiteX12" fmla="*/ 2095500 w 2385060"/>
              <a:gd name="connsiteY12" fmla="*/ 396240 h 1348740"/>
              <a:gd name="connsiteX13" fmla="*/ 2072640 w 2385060"/>
              <a:gd name="connsiteY13" fmla="*/ 403860 h 1348740"/>
              <a:gd name="connsiteX14" fmla="*/ 2011680 w 2385060"/>
              <a:gd name="connsiteY14" fmla="*/ 434340 h 1348740"/>
              <a:gd name="connsiteX15" fmla="*/ 1981200 w 2385060"/>
              <a:gd name="connsiteY15" fmla="*/ 441960 h 1348740"/>
              <a:gd name="connsiteX16" fmla="*/ 1836420 w 2385060"/>
              <a:gd name="connsiteY16" fmla="*/ 457200 h 1348740"/>
              <a:gd name="connsiteX17" fmla="*/ 1706880 w 2385060"/>
              <a:gd name="connsiteY17" fmla="*/ 480060 h 1348740"/>
              <a:gd name="connsiteX18" fmla="*/ 1661160 w 2385060"/>
              <a:gd name="connsiteY18" fmla="*/ 487680 h 1348740"/>
              <a:gd name="connsiteX19" fmla="*/ 1569720 w 2385060"/>
              <a:gd name="connsiteY19" fmla="*/ 495300 h 1348740"/>
              <a:gd name="connsiteX20" fmla="*/ 1516380 w 2385060"/>
              <a:gd name="connsiteY20" fmla="*/ 518160 h 1348740"/>
              <a:gd name="connsiteX21" fmla="*/ 1478280 w 2385060"/>
              <a:gd name="connsiteY21" fmla="*/ 525780 h 1348740"/>
              <a:gd name="connsiteX22" fmla="*/ 1447800 w 2385060"/>
              <a:gd name="connsiteY22" fmla="*/ 533400 h 1348740"/>
              <a:gd name="connsiteX23" fmla="*/ 1409700 w 2385060"/>
              <a:gd name="connsiteY23" fmla="*/ 548640 h 1348740"/>
              <a:gd name="connsiteX24" fmla="*/ 1303020 w 2385060"/>
              <a:gd name="connsiteY24" fmla="*/ 571500 h 1348740"/>
              <a:gd name="connsiteX25" fmla="*/ 1249680 w 2385060"/>
              <a:gd name="connsiteY25" fmla="*/ 586740 h 1348740"/>
              <a:gd name="connsiteX26" fmla="*/ 1158240 w 2385060"/>
              <a:gd name="connsiteY26" fmla="*/ 601980 h 1348740"/>
              <a:gd name="connsiteX27" fmla="*/ 1135380 w 2385060"/>
              <a:gd name="connsiteY27" fmla="*/ 617220 h 1348740"/>
              <a:gd name="connsiteX28" fmla="*/ 1112520 w 2385060"/>
              <a:gd name="connsiteY28" fmla="*/ 624840 h 1348740"/>
              <a:gd name="connsiteX29" fmla="*/ 1021080 w 2385060"/>
              <a:gd name="connsiteY29" fmla="*/ 647700 h 1348740"/>
              <a:gd name="connsiteX30" fmla="*/ 967740 w 2385060"/>
              <a:gd name="connsiteY30" fmla="*/ 662940 h 1348740"/>
              <a:gd name="connsiteX31" fmla="*/ 922020 w 2385060"/>
              <a:gd name="connsiteY31" fmla="*/ 685800 h 1348740"/>
              <a:gd name="connsiteX32" fmla="*/ 891540 w 2385060"/>
              <a:gd name="connsiteY32" fmla="*/ 693420 h 1348740"/>
              <a:gd name="connsiteX33" fmla="*/ 861060 w 2385060"/>
              <a:gd name="connsiteY33" fmla="*/ 708660 h 1348740"/>
              <a:gd name="connsiteX34" fmla="*/ 822960 w 2385060"/>
              <a:gd name="connsiteY34" fmla="*/ 723900 h 1348740"/>
              <a:gd name="connsiteX35" fmla="*/ 777240 w 2385060"/>
              <a:gd name="connsiteY35" fmla="*/ 739140 h 1348740"/>
              <a:gd name="connsiteX36" fmla="*/ 754380 w 2385060"/>
              <a:gd name="connsiteY36" fmla="*/ 746760 h 1348740"/>
              <a:gd name="connsiteX37" fmla="*/ 701040 w 2385060"/>
              <a:gd name="connsiteY37" fmla="*/ 769620 h 1348740"/>
              <a:gd name="connsiteX38" fmla="*/ 655320 w 2385060"/>
              <a:gd name="connsiteY38" fmla="*/ 784860 h 1348740"/>
              <a:gd name="connsiteX39" fmla="*/ 624840 w 2385060"/>
              <a:gd name="connsiteY39" fmla="*/ 807720 h 1348740"/>
              <a:gd name="connsiteX40" fmla="*/ 579120 w 2385060"/>
              <a:gd name="connsiteY40" fmla="*/ 822960 h 1348740"/>
              <a:gd name="connsiteX41" fmla="*/ 556260 w 2385060"/>
              <a:gd name="connsiteY41" fmla="*/ 838200 h 1348740"/>
              <a:gd name="connsiteX42" fmla="*/ 510540 w 2385060"/>
              <a:gd name="connsiteY42" fmla="*/ 853440 h 1348740"/>
              <a:gd name="connsiteX43" fmla="*/ 487680 w 2385060"/>
              <a:gd name="connsiteY43" fmla="*/ 868680 h 1348740"/>
              <a:gd name="connsiteX44" fmla="*/ 457200 w 2385060"/>
              <a:gd name="connsiteY44" fmla="*/ 883920 h 1348740"/>
              <a:gd name="connsiteX45" fmla="*/ 403860 w 2385060"/>
              <a:gd name="connsiteY45" fmla="*/ 922020 h 1348740"/>
              <a:gd name="connsiteX46" fmla="*/ 381000 w 2385060"/>
              <a:gd name="connsiteY46" fmla="*/ 929640 h 1348740"/>
              <a:gd name="connsiteX47" fmla="*/ 327660 w 2385060"/>
              <a:gd name="connsiteY47" fmla="*/ 975360 h 1348740"/>
              <a:gd name="connsiteX48" fmla="*/ 304800 w 2385060"/>
              <a:gd name="connsiteY48" fmla="*/ 990600 h 1348740"/>
              <a:gd name="connsiteX49" fmla="*/ 274320 w 2385060"/>
              <a:gd name="connsiteY49" fmla="*/ 1021080 h 1348740"/>
              <a:gd name="connsiteX50" fmla="*/ 259080 w 2385060"/>
              <a:gd name="connsiteY50" fmla="*/ 1051560 h 1348740"/>
              <a:gd name="connsiteX51" fmla="*/ 236220 w 2385060"/>
              <a:gd name="connsiteY51" fmla="*/ 1059180 h 1348740"/>
              <a:gd name="connsiteX52" fmla="*/ 182880 w 2385060"/>
              <a:gd name="connsiteY52" fmla="*/ 1120140 h 1348740"/>
              <a:gd name="connsiteX53" fmla="*/ 175260 w 2385060"/>
              <a:gd name="connsiteY53" fmla="*/ 1143000 h 1348740"/>
              <a:gd name="connsiteX54" fmla="*/ 129540 w 2385060"/>
              <a:gd name="connsiteY54" fmla="*/ 1181100 h 1348740"/>
              <a:gd name="connsiteX55" fmla="*/ 106680 w 2385060"/>
              <a:gd name="connsiteY55" fmla="*/ 1211580 h 1348740"/>
              <a:gd name="connsiteX56" fmla="*/ 76200 w 2385060"/>
              <a:gd name="connsiteY56" fmla="*/ 1234440 h 1348740"/>
              <a:gd name="connsiteX57" fmla="*/ 53340 w 2385060"/>
              <a:gd name="connsiteY57" fmla="*/ 1257300 h 1348740"/>
              <a:gd name="connsiteX58" fmla="*/ 15240 w 2385060"/>
              <a:gd name="connsiteY58" fmla="*/ 1325880 h 1348740"/>
              <a:gd name="connsiteX59" fmla="*/ 0 w 2385060"/>
              <a:gd name="connsiteY59" fmla="*/ 1348740 h 134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385060" h="1348740">
                <a:moveTo>
                  <a:pt x="2385060" y="0"/>
                </a:moveTo>
                <a:cubicBezTo>
                  <a:pt x="2377440" y="15240"/>
                  <a:pt x="2368528" y="29900"/>
                  <a:pt x="2362200" y="45720"/>
                </a:cubicBezTo>
                <a:cubicBezTo>
                  <a:pt x="2359660" y="52071"/>
                  <a:pt x="2352502" y="90747"/>
                  <a:pt x="2346960" y="99060"/>
                </a:cubicBezTo>
                <a:cubicBezTo>
                  <a:pt x="2340982" y="108026"/>
                  <a:pt x="2331720" y="114300"/>
                  <a:pt x="2324100" y="121920"/>
                </a:cubicBezTo>
                <a:cubicBezTo>
                  <a:pt x="2321560" y="129540"/>
                  <a:pt x="2318687" y="137057"/>
                  <a:pt x="2316480" y="144780"/>
                </a:cubicBezTo>
                <a:cubicBezTo>
                  <a:pt x="2313603" y="154850"/>
                  <a:pt x="2315402" y="167082"/>
                  <a:pt x="2308860" y="175260"/>
                </a:cubicBezTo>
                <a:cubicBezTo>
                  <a:pt x="2303842" y="181532"/>
                  <a:pt x="2293620" y="180340"/>
                  <a:pt x="2286000" y="182880"/>
                </a:cubicBezTo>
                <a:cubicBezTo>
                  <a:pt x="2280920" y="190500"/>
                  <a:pt x="2276720" y="198787"/>
                  <a:pt x="2270760" y="205740"/>
                </a:cubicBezTo>
                <a:cubicBezTo>
                  <a:pt x="2261409" y="216649"/>
                  <a:pt x="2248631" y="224528"/>
                  <a:pt x="2240280" y="236220"/>
                </a:cubicBezTo>
                <a:cubicBezTo>
                  <a:pt x="2235611" y="242756"/>
                  <a:pt x="2237802" y="252910"/>
                  <a:pt x="2232660" y="259080"/>
                </a:cubicBezTo>
                <a:cubicBezTo>
                  <a:pt x="2224530" y="268836"/>
                  <a:pt x="2211160" y="272960"/>
                  <a:pt x="2202180" y="281940"/>
                </a:cubicBezTo>
                <a:cubicBezTo>
                  <a:pt x="2156728" y="327392"/>
                  <a:pt x="2198693" y="296340"/>
                  <a:pt x="2164080" y="335280"/>
                </a:cubicBezTo>
                <a:cubicBezTo>
                  <a:pt x="2147924" y="353456"/>
                  <a:pt x="2120979" y="383501"/>
                  <a:pt x="2095500" y="396240"/>
                </a:cubicBezTo>
                <a:cubicBezTo>
                  <a:pt x="2088316" y="399832"/>
                  <a:pt x="2079824" y="400268"/>
                  <a:pt x="2072640" y="403860"/>
                </a:cubicBezTo>
                <a:cubicBezTo>
                  <a:pt x="2016639" y="431861"/>
                  <a:pt x="2090783" y="407972"/>
                  <a:pt x="2011680" y="434340"/>
                </a:cubicBezTo>
                <a:cubicBezTo>
                  <a:pt x="2001745" y="437652"/>
                  <a:pt x="1991469" y="439906"/>
                  <a:pt x="1981200" y="441960"/>
                </a:cubicBezTo>
                <a:cubicBezTo>
                  <a:pt x="1916619" y="454876"/>
                  <a:pt x="1921292" y="448713"/>
                  <a:pt x="1836420" y="457200"/>
                </a:cubicBezTo>
                <a:cubicBezTo>
                  <a:pt x="1786830" y="462159"/>
                  <a:pt x="1758301" y="470419"/>
                  <a:pt x="1706880" y="480060"/>
                </a:cubicBezTo>
                <a:cubicBezTo>
                  <a:pt x="1691694" y="482907"/>
                  <a:pt x="1676516" y="485974"/>
                  <a:pt x="1661160" y="487680"/>
                </a:cubicBezTo>
                <a:cubicBezTo>
                  <a:pt x="1630761" y="491058"/>
                  <a:pt x="1600200" y="492760"/>
                  <a:pt x="1569720" y="495300"/>
                </a:cubicBezTo>
                <a:cubicBezTo>
                  <a:pt x="1446108" y="526203"/>
                  <a:pt x="1621626" y="478693"/>
                  <a:pt x="1516380" y="518160"/>
                </a:cubicBezTo>
                <a:cubicBezTo>
                  <a:pt x="1504253" y="522708"/>
                  <a:pt x="1490923" y="522970"/>
                  <a:pt x="1478280" y="525780"/>
                </a:cubicBezTo>
                <a:cubicBezTo>
                  <a:pt x="1468057" y="528052"/>
                  <a:pt x="1457735" y="530088"/>
                  <a:pt x="1447800" y="533400"/>
                </a:cubicBezTo>
                <a:cubicBezTo>
                  <a:pt x="1434824" y="537725"/>
                  <a:pt x="1422676" y="544315"/>
                  <a:pt x="1409700" y="548640"/>
                </a:cubicBezTo>
                <a:cubicBezTo>
                  <a:pt x="1388479" y="555714"/>
                  <a:pt x="1304432" y="571097"/>
                  <a:pt x="1303020" y="571500"/>
                </a:cubicBezTo>
                <a:cubicBezTo>
                  <a:pt x="1285240" y="576580"/>
                  <a:pt x="1267619" y="582255"/>
                  <a:pt x="1249680" y="586740"/>
                </a:cubicBezTo>
                <a:cubicBezTo>
                  <a:pt x="1219967" y="594168"/>
                  <a:pt x="1188347" y="597679"/>
                  <a:pt x="1158240" y="601980"/>
                </a:cubicBezTo>
                <a:cubicBezTo>
                  <a:pt x="1150620" y="607060"/>
                  <a:pt x="1143571" y="613124"/>
                  <a:pt x="1135380" y="617220"/>
                </a:cubicBezTo>
                <a:cubicBezTo>
                  <a:pt x="1128196" y="620812"/>
                  <a:pt x="1120281" y="622770"/>
                  <a:pt x="1112520" y="624840"/>
                </a:cubicBezTo>
                <a:cubicBezTo>
                  <a:pt x="1082163" y="632935"/>
                  <a:pt x="1050886" y="637765"/>
                  <a:pt x="1021080" y="647700"/>
                </a:cubicBezTo>
                <a:cubicBezTo>
                  <a:pt x="966270" y="665970"/>
                  <a:pt x="1034717" y="643804"/>
                  <a:pt x="967740" y="662940"/>
                </a:cubicBezTo>
                <a:cubicBezTo>
                  <a:pt x="903523" y="681288"/>
                  <a:pt x="988812" y="657175"/>
                  <a:pt x="922020" y="685800"/>
                </a:cubicBezTo>
                <a:cubicBezTo>
                  <a:pt x="912394" y="689925"/>
                  <a:pt x="901346" y="689743"/>
                  <a:pt x="891540" y="693420"/>
                </a:cubicBezTo>
                <a:cubicBezTo>
                  <a:pt x="880904" y="697408"/>
                  <a:pt x="871440" y="704047"/>
                  <a:pt x="861060" y="708660"/>
                </a:cubicBezTo>
                <a:cubicBezTo>
                  <a:pt x="848561" y="714215"/>
                  <a:pt x="835815" y="719226"/>
                  <a:pt x="822960" y="723900"/>
                </a:cubicBezTo>
                <a:cubicBezTo>
                  <a:pt x="807863" y="729390"/>
                  <a:pt x="792480" y="734060"/>
                  <a:pt x="777240" y="739140"/>
                </a:cubicBezTo>
                <a:cubicBezTo>
                  <a:pt x="769620" y="741680"/>
                  <a:pt x="761063" y="742305"/>
                  <a:pt x="754380" y="746760"/>
                </a:cubicBezTo>
                <a:cubicBezTo>
                  <a:pt x="718112" y="770939"/>
                  <a:pt x="745773" y="756200"/>
                  <a:pt x="701040" y="769620"/>
                </a:cubicBezTo>
                <a:cubicBezTo>
                  <a:pt x="685653" y="774236"/>
                  <a:pt x="655320" y="784860"/>
                  <a:pt x="655320" y="784860"/>
                </a:cubicBezTo>
                <a:cubicBezTo>
                  <a:pt x="645160" y="792480"/>
                  <a:pt x="636199" y="802040"/>
                  <a:pt x="624840" y="807720"/>
                </a:cubicBezTo>
                <a:cubicBezTo>
                  <a:pt x="610472" y="814904"/>
                  <a:pt x="592486" y="814049"/>
                  <a:pt x="579120" y="822960"/>
                </a:cubicBezTo>
                <a:cubicBezTo>
                  <a:pt x="571500" y="828040"/>
                  <a:pt x="564629" y="834481"/>
                  <a:pt x="556260" y="838200"/>
                </a:cubicBezTo>
                <a:cubicBezTo>
                  <a:pt x="541580" y="844724"/>
                  <a:pt x="523906" y="844529"/>
                  <a:pt x="510540" y="853440"/>
                </a:cubicBezTo>
                <a:cubicBezTo>
                  <a:pt x="502920" y="858520"/>
                  <a:pt x="495631" y="864136"/>
                  <a:pt x="487680" y="868680"/>
                </a:cubicBezTo>
                <a:cubicBezTo>
                  <a:pt x="477817" y="874316"/>
                  <a:pt x="466833" y="877900"/>
                  <a:pt x="457200" y="883920"/>
                </a:cubicBezTo>
                <a:cubicBezTo>
                  <a:pt x="443394" y="892549"/>
                  <a:pt x="419980" y="913960"/>
                  <a:pt x="403860" y="922020"/>
                </a:cubicBezTo>
                <a:cubicBezTo>
                  <a:pt x="396676" y="925612"/>
                  <a:pt x="388620" y="927100"/>
                  <a:pt x="381000" y="929640"/>
                </a:cubicBezTo>
                <a:cubicBezTo>
                  <a:pt x="353307" y="957333"/>
                  <a:pt x="361873" y="950922"/>
                  <a:pt x="327660" y="975360"/>
                </a:cubicBezTo>
                <a:cubicBezTo>
                  <a:pt x="320208" y="980683"/>
                  <a:pt x="311753" y="984640"/>
                  <a:pt x="304800" y="990600"/>
                </a:cubicBezTo>
                <a:cubicBezTo>
                  <a:pt x="293891" y="999951"/>
                  <a:pt x="282941" y="1009585"/>
                  <a:pt x="274320" y="1021080"/>
                </a:cubicBezTo>
                <a:cubicBezTo>
                  <a:pt x="267504" y="1030167"/>
                  <a:pt x="267112" y="1043528"/>
                  <a:pt x="259080" y="1051560"/>
                </a:cubicBezTo>
                <a:cubicBezTo>
                  <a:pt x="253400" y="1057240"/>
                  <a:pt x="243840" y="1056640"/>
                  <a:pt x="236220" y="1059180"/>
                </a:cubicBezTo>
                <a:cubicBezTo>
                  <a:pt x="200660" y="1112520"/>
                  <a:pt x="220980" y="1094740"/>
                  <a:pt x="182880" y="1120140"/>
                </a:cubicBezTo>
                <a:cubicBezTo>
                  <a:pt x="180340" y="1127760"/>
                  <a:pt x="179715" y="1136317"/>
                  <a:pt x="175260" y="1143000"/>
                </a:cubicBezTo>
                <a:cubicBezTo>
                  <a:pt x="150293" y="1180450"/>
                  <a:pt x="157653" y="1152987"/>
                  <a:pt x="129540" y="1181100"/>
                </a:cubicBezTo>
                <a:cubicBezTo>
                  <a:pt x="120560" y="1190080"/>
                  <a:pt x="115660" y="1202600"/>
                  <a:pt x="106680" y="1211580"/>
                </a:cubicBezTo>
                <a:cubicBezTo>
                  <a:pt x="97700" y="1220560"/>
                  <a:pt x="85843" y="1226175"/>
                  <a:pt x="76200" y="1234440"/>
                </a:cubicBezTo>
                <a:cubicBezTo>
                  <a:pt x="68018" y="1241453"/>
                  <a:pt x="60960" y="1249680"/>
                  <a:pt x="53340" y="1257300"/>
                </a:cubicBezTo>
                <a:cubicBezTo>
                  <a:pt x="39928" y="1297536"/>
                  <a:pt x="50175" y="1273477"/>
                  <a:pt x="15240" y="1325880"/>
                </a:cubicBezTo>
                <a:lnTo>
                  <a:pt x="0" y="1348740"/>
                </a:lnTo>
              </a:path>
            </a:pathLst>
          </a:cu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D441E3-ACB9-4532-9BD7-777EF3C9DCF4}"/>
              </a:ext>
            </a:extLst>
          </p:cNvPr>
          <p:cNvSpPr/>
          <p:nvPr/>
        </p:nvSpPr>
        <p:spPr>
          <a:xfrm>
            <a:off x="3459279" y="2331720"/>
            <a:ext cx="1630881" cy="1424940"/>
          </a:xfrm>
          <a:custGeom>
            <a:avLst/>
            <a:gdLst>
              <a:gd name="connsiteX0" fmla="*/ 1630881 w 1630881"/>
              <a:gd name="connsiteY0" fmla="*/ 0 h 1424940"/>
              <a:gd name="connsiteX1" fmla="*/ 1516581 w 1630881"/>
              <a:gd name="connsiteY1" fmla="*/ 144780 h 1424940"/>
              <a:gd name="connsiteX2" fmla="*/ 1463241 w 1630881"/>
              <a:gd name="connsiteY2" fmla="*/ 190500 h 1424940"/>
              <a:gd name="connsiteX3" fmla="*/ 1425141 w 1630881"/>
              <a:gd name="connsiteY3" fmla="*/ 205740 h 1424940"/>
              <a:gd name="connsiteX4" fmla="*/ 1295601 w 1630881"/>
              <a:gd name="connsiteY4" fmla="*/ 274320 h 1424940"/>
              <a:gd name="connsiteX5" fmla="*/ 1257501 w 1630881"/>
              <a:gd name="connsiteY5" fmla="*/ 297180 h 1424940"/>
              <a:gd name="connsiteX6" fmla="*/ 1196541 w 1630881"/>
              <a:gd name="connsiteY6" fmla="*/ 320040 h 1424940"/>
              <a:gd name="connsiteX7" fmla="*/ 1173681 w 1630881"/>
              <a:gd name="connsiteY7" fmla="*/ 327660 h 1424940"/>
              <a:gd name="connsiteX8" fmla="*/ 1127961 w 1630881"/>
              <a:gd name="connsiteY8" fmla="*/ 335280 h 1424940"/>
              <a:gd name="connsiteX9" fmla="*/ 1105101 w 1630881"/>
              <a:gd name="connsiteY9" fmla="*/ 342900 h 1424940"/>
              <a:gd name="connsiteX10" fmla="*/ 1074621 w 1630881"/>
              <a:gd name="connsiteY10" fmla="*/ 358140 h 1424940"/>
              <a:gd name="connsiteX11" fmla="*/ 1006041 w 1630881"/>
              <a:gd name="connsiteY11" fmla="*/ 365760 h 1424940"/>
              <a:gd name="connsiteX12" fmla="*/ 945081 w 1630881"/>
              <a:gd name="connsiteY12" fmla="*/ 388620 h 1424940"/>
              <a:gd name="connsiteX13" fmla="*/ 922221 w 1630881"/>
              <a:gd name="connsiteY13" fmla="*/ 396240 h 1424940"/>
              <a:gd name="connsiteX14" fmla="*/ 868881 w 1630881"/>
              <a:gd name="connsiteY14" fmla="*/ 403860 h 1424940"/>
              <a:gd name="connsiteX15" fmla="*/ 792681 w 1630881"/>
              <a:gd name="connsiteY15" fmla="*/ 426720 h 1424940"/>
              <a:gd name="connsiteX16" fmla="*/ 609801 w 1630881"/>
              <a:gd name="connsiteY16" fmla="*/ 495300 h 1424940"/>
              <a:gd name="connsiteX17" fmla="*/ 586941 w 1630881"/>
              <a:gd name="connsiteY17" fmla="*/ 510540 h 1424940"/>
              <a:gd name="connsiteX18" fmla="*/ 533601 w 1630881"/>
              <a:gd name="connsiteY18" fmla="*/ 525780 h 1424940"/>
              <a:gd name="connsiteX19" fmla="*/ 503121 w 1630881"/>
              <a:gd name="connsiteY19" fmla="*/ 556260 h 1424940"/>
              <a:gd name="connsiteX20" fmla="*/ 480261 w 1630881"/>
              <a:gd name="connsiteY20" fmla="*/ 571500 h 1424940"/>
              <a:gd name="connsiteX21" fmla="*/ 457401 w 1630881"/>
              <a:gd name="connsiteY21" fmla="*/ 594360 h 1424940"/>
              <a:gd name="connsiteX22" fmla="*/ 434541 w 1630881"/>
              <a:gd name="connsiteY22" fmla="*/ 609600 h 1424940"/>
              <a:gd name="connsiteX23" fmla="*/ 381201 w 1630881"/>
              <a:gd name="connsiteY23" fmla="*/ 655320 h 1424940"/>
              <a:gd name="connsiteX24" fmla="*/ 297381 w 1630881"/>
              <a:gd name="connsiteY24" fmla="*/ 723900 h 1424940"/>
              <a:gd name="connsiteX25" fmla="*/ 266901 w 1630881"/>
              <a:gd name="connsiteY25" fmla="*/ 754380 h 1424940"/>
              <a:gd name="connsiteX26" fmla="*/ 259281 w 1630881"/>
              <a:gd name="connsiteY26" fmla="*/ 777240 h 1424940"/>
              <a:gd name="connsiteX27" fmla="*/ 236421 w 1630881"/>
              <a:gd name="connsiteY27" fmla="*/ 800100 h 1424940"/>
              <a:gd name="connsiteX28" fmla="*/ 213561 w 1630881"/>
              <a:gd name="connsiteY28" fmla="*/ 838200 h 1424940"/>
              <a:gd name="connsiteX29" fmla="*/ 198321 w 1630881"/>
              <a:gd name="connsiteY29" fmla="*/ 868680 h 1424940"/>
              <a:gd name="connsiteX30" fmla="*/ 137361 w 1630881"/>
              <a:gd name="connsiteY30" fmla="*/ 944880 h 1424940"/>
              <a:gd name="connsiteX31" fmla="*/ 129741 w 1630881"/>
              <a:gd name="connsiteY31" fmla="*/ 967740 h 1424940"/>
              <a:gd name="connsiteX32" fmla="*/ 91641 w 1630881"/>
              <a:gd name="connsiteY32" fmla="*/ 1043940 h 1424940"/>
              <a:gd name="connsiteX33" fmla="*/ 84021 w 1630881"/>
              <a:gd name="connsiteY33" fmla="*/ 1074420 h 1424940"/>
              <a:gd name="connsiteX34" fmla="*/ 68781 w 1630881"/>
              <a:gd name="connsiteY34" fmla="*/ 1097280 h 1424940"/>
              <a:gd name="connsiteX35" fmla="*/ 53541 w 1630881"/>
              <a:gd name="connsiteY35" fmla="*/ 1150620 h 1424940"/>
              <a:gd name="connsiteX36" fmla="*/ 45921 w 1630881"/>
              <a:gd name="connsiteY36" fmla="*/ 1211580 h 1424940"/>
              <a:gd name="connsiteX37" fmla="*/ 30681 w 1630881"/>
              <a:gd name="connsiteY37" fmla="*/ 1242060 h 1424940"/>
              <a:gd name="connsiteX38" fmla="*/ 23061 w 1630881"/>
              <a:gd name="connsiteY38" fmla="*/ 1272540 h 1424940"/>
              <a:gd name="connsiteX39" fmla="*/ 7821 w 1630881"/>
              <a:gd name="connsiteY39" fmla="*/ 1325880 h 1424940"/>
              <a:gd name="connsiteX40" fmla="*/ 201 w 1630881"/>
              <a:gd name="connsiteY40" fmla="*/ 142494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630881" h="1424940">
                <a:moveTo>
                  <a:pt x="1630881" y="0"/>
                </a:moveTo>
                <a:cubicBezTo>
                  <a:pt x="1555973" y="112362"/>
                  <a:pt x="1595824" y="65537"/>
                  <a:pt x="1516581" y="144780"/>
                </a:cubicBezTo>
                <a:cubicBezTo>
                  <a:pt x="1497833" y="163528"/>
                  <a:pt x="1486451" y="178895"/>
                  <a:pt x="1463241" y="190500"/>
                </a:cubicBezTo>
                <a:cubicBezTo>
                  <a:pt x="1451007" y="196617"/>
                  <a:pt x="1437841" y="200660"/>
                  <a:pt x="1425141" y="205740"/>
                </a:cubicBezTo>
                <a:cubicBezTo>
                  <a:pt x="1385834" y="264701"/>
                  <a:pt x="1424252" y="216427"/>
                  <a:pt x="1295601" y="274320"/>
                </a:cubicBezTo>
                <a:cubicBezTo>
                  <a:pt x="1282095" y="280398"/>
                  <a:pt x="1270948" y="290973"/>
                  <a:pt x="1257501" y="297180"/>
                </a:cubicBezTo>
                <a:cubicBezTo>
                  <a:pt x="1237797" y="306274"/>
                  <a:pt x="1216936" y="312624"/>
                  <a:pt x="1196541" y="320040"/>
                </a:cubicBezTo>
                <a:cubicBezTo>
                  <a:pt x="1188992" y="322785"/>
                  <a:pt x="1181522" y="325918"/>
                  <a:pt x="1173681" y="327660"/>
                </a:cubicBezTo>
                <a:cubicBezTo>
                  <a:pt x="1158599" y="331012"/>
                  <a:pt x="1143043" y="331928"/>
                  <a:pt x="1127961" y="335280"/>
                </a:cubicBezTo>
                <a:cubicBezTo>
                  <a:pt x="1120120" y="337022"/>
                  <a:pt x="1112484" y="339736"/>
                  <a:pt x="1105101" y="342900"/>
                </a:cubicBezTo>
                <a:cubicBezTo>
                  <a:pt x="1094660" y="347375"/>
                  <a:pt x="1085689" y="355586"/>
                  <a:pt x="1074621" y="358140"/>
                </a:cubicBezTo>
                <a:cubicBezTo>
                  <a:pt x="1052209" y="363312"/>
                  <a:pt x="1028901" y="363220"/>
                  <a:pt x="1006041" y="365760"/>
                </a:cubicBezTo>
                <a:cubicBezTo>
                  <a:pt x="954153" y="383056"/>
                  <a:pt x="1017973" y="361285"/>
                  <a:pt x="945081" y="388620"/>
                </a:cubicBezTo>
                <a:cubicBezTo>
                  <a:pt x="937560" y="391440"/>
                  <a:pt x="930097" y="394665"/>
                  <a:pt x="922221" y="396240"/>
                </a:cubicBezTo>
                <a:cubicBezTo>
                  <a:pt x="904609" y="399762"/>
                  <a:pt x="886552" y="400647"/>
                  <a:pt x="868881" y="403860"/>
                </a:cubicBezTo>
                <a:cubicBezTo>
                  <a:pt x="848298" y="407602"/>
                  <a:pt x="809249" y="420093"/>
                  <a:pt x="792681" y="426720"/>
                </a:cubicBezTo>
                <a:cubicBezTo>
                  <a:pt x="619468" y="496005"/>
                  <a:pt x="703328" y="476595"/>
                  <a:pt x="609801" y="495300"/>
                </a:cubicBezTo>
                <a:cubicBezTo>
                  <a:pt x="602181" y="500380"/>
                  <a:pt x="595444" y="507139"/>
                  <a:pt x="586941" y="510540"/>
                </a:cubicBezTo>
                <a:cubicBezTo>
                  <a:pt x="569772" y="517408"/>
                  <a:pt x="549835" y="516925"/>
                  <a:pt x="533601" y="525780"/>
                </a:cubicBezTo>
                <a:cubicBezTo>
                  <a:pt x="520987" y="532660"/>
                  <a:pt x="514030" y="546909"/>
                  <a:pt x="503121" y="556260"/>
                </a:cubicBezTo>
                <a:cubicBezTo>
                  <a:pt x="496168" y="562220"/>
                  <a:pt x="487296" y="565637"/>
                  <a:pt x="480261" y="571500"/>
                </a:cubicBezTo>
                <a:cubicBezTo>
                  <a:pt x="471982" y="578399"/>
                  <a:pt x="465680" y="587461"/>
                  <a:pt x="457401" y="594360"/>
                </a:cubicBezTo>
                <a:cubicBezTo>
                  <a:pt x="450366" y="600223"/>
                  <a:pt x="441692" y="603879"/>
                  <a:pt x="434541" y="609600"/>
                </a:cubicBezTo>
                <a:cubicBezTo>
                  <a:pt x="416255" y="624229"/>
                  <a:pt x="398463" y="639496"/>
                  <a:pt x="381201" y="655320"/>
                </a:cubicBezTo>
                <a:cubicBezTo>
                  <a:pt x="313132" y="717716"/>
                  <a:pt x="375399" y="671888"/>
                  <a:pt x="297381" y="723900"/>
                </a:cubicBezTo>
                <a:cubicBezTo>
                  <a:pt x="277061" y="784860"/>
                  <a:pt x="307541" y="713740"/>
                  <a:pt x="266901" y="754380"/>
                </a:cubicBezTo>
                <a:cubicBezTo>
                  <a:pt x="261221" y="760060"/>
                  <a:pt x="263736" y="770557"/>
                  <a:pt x="259281" y="777240"/>
                </a:cubicBezTo>
                <a:cubicBezTo>
                  <a:pt x="253303" y="786206"/>
                  <a:pt x="242887" y="791479"/>
                  <a:pt x="236421" y="800100"/>
                </a:cubicBezTo>
                <a:cubicBezTo>
                  <a:pt x="227535" y="811948"/>
                  <a:pt x="220754" y="825253"/>
                  <a:pt x="213561" y="838200"/>
                </a:cubicBezTo>
                <a:cubicBezTo>
                  <a:pt x="208044" y="848130"/>
                  <a:pt x="204923" y="859437"/>
                  <a:pt x="198321" y="868680"/>
                </a:cubicBezTo>
                <a:cubicBezTo>
                  <a:pt x="179415" y="895149"/>
                  <a:pt x="137361" y="944880"/>
                  <a:pt x="137361" y="944880"/>
                </a:cubicBezTo>
                <a:cubicBezTo>
                  <a:pt x="134821" y="952500"/>
                  <a:pt x="133107" y="960447"/>
                  <a:pt x="129741" y="967740"/>
                </a:cubicBezTo>
                <a:cubicBezTo>
                  <a:pt x="117841" y="993524"/>
                  <a:pt x="98529" y="1016390"/>
                  <a:pt x="91641" y="1043940"/>
                </a:cubicBezTo>
                <a:cubicBezTo>
                  <a:pt x="89101" y="1054100"/>
                  <a:pt x="88146" y="1064794"/>
                  <a:pt x="84021" y="1074420"/>
                </a:cubicBezTo>
                <a:cubicBezTo>
                  <a:pt x="80413" y="1082838"/>
                  <a:pt x="72877" y="1089089"/>
                  <a:pt x="68781" y="1097280"/>
                </a:cubicBezTo>
                <a:cubicBezTo>
                  <a:pt x="64251" y="1106339"/>
                  <a:pt x="54762" y="1143296"/>
                  <a:pt x="53541" y="1150620"/>
                </a:cubicBezTo>
                <a:cubicBezTo>
                  <a:pt x="50174" y="1170820"/>
                  <a:pt x="50888" y="1191713"/>
                  <a:pt x="45921" y="1211580"/>
                </a:cubicBezTo>
                <a:cubicBezTo>
                  <a:pt x="43166" y="1222600"/>
                  <a:pt x="34669" y="1231424"/>
                  <a:pt x="30681" y="1242060"/>
                </a:cubicBezTo>
                <a:cubicBezTo>
                  <a:pt x="27004" y="1251866"/>
                  <a:pt x="25938" y="1262470"/>
                  <a:pt x="23061" y="1272540"/>
                </a:cubicBezTo>
                <a:cubicBezTo>
                  <a:pt x="14900" y="1301103"/>
                  <a:pt x="13776" y="1293126"/>
                  <a:pt x="7821" y="1325880"/>
                </a:cubicBezTo>
                <a:cubicBezTo>
                  <a:pt x="-1954" y="1379644"/>
                  <a:pt x="201" y="1373701"/>
                  <a:pt x="201" y="1424940"/>
                </a:cubicBezTo>
              </a:path>
            </a:pathLst>
          </a:cu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037">
            <a:hlinkClick r:id="" action="ppaction://media"/>
            <a:extLst>
              <a:ext uri="{FF2B5EF4-FFF2-40B4-BE49-F238E27FC236}">
                <a16:creationId xmlns:a16="http://schemas.microsoft.com/office/drawing/2014/main" id="{12757900-6E10-4F60-8940-A242F0178B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39" end="36633.58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20000" y="4125248"/>
            <a:ext cx="609600" cy="609600"/>
          </a:xfrm>
          <a:prstGeom prst="rect">
            <a:avLst/>
          </a:prstGeom>
        </p:spPr>
      </p:pic>
      <p:pic>
        <p:nvPicPr>
          <p:cNvPr id="16" name="Track 037">
            <a:hlinkClick r:id="" action="ppaction://media"/>
            <a:extLst>
              <a:ext uri="{FF2B5EF4-FFF2-40B4-BE49-F238E27FC236}">
                <a16:creationId xmlns:a16="http://schemas.microsoft.com/office/drawing/2014/main" id="{B374C61E-23BF-4FEA-9786-FFD31280A5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37" end="32353.58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20000" y="4117821"/>
            <a:ext cx="609600" cy="609600"/>
          </a:xfrm>
          <a:prstGeom prst="rect">
            <a:avLst/>
          </a:prstGeom>
        </p:spPr>
      </p:pic>
      <p:pic>
        <p:nvPicPr>
          <p:cNvPr id="17" name="Track 037">
            <a:hlinkClick r:id="" action="ppaction://media"/>
            <a:extLst>
              <a:ext uri="{FF2B5EF4-FFF2-40B4-BE49-F238E27FC236}">
                <a16:creationId xmlns:a16="http://schemas.microsoft.com/office/drawing/2014/main" id="{33160987-2317-4AC6-9135-045972DBB3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52" end="27818.58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7400" y="4125248"/>
            <a:ext cx="609600" cy="609600"/>
          </a:xfrm>
          <a:prstGeom prst="rect">
            <a:avLst/>
          </a:prstGeom>
        </p:spPr>
      </p:pic>
      <p:pic>
        <p:nvPicPr>
          <p:cNvPr id="18" name="Track 019">
            <a:hlinkClick r:id="" action="ppaction://media"/>
            <a:extLst>
              <a:ext uri="{FF2B5EF4-FFF2-40B4-BE49-F238E27FC236}">
                <a16:creationId xmlns:a16="http://schemas.microsoft.com/office/drawing/2014/main" id="{DB9158CD-5A75-4918-8676-9398A21BC9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662" end="25863.29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25944" y="4125248"/>
            <a:ext cx="609600" cy="609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520BCA9-80A7-45D1-A68E-55BA431460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07" y="3232363"/>
            <a:ext cx="3049679" cy="19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8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6" name="chimes.wav"/>
          </p:stSnd>
        </p:sndAc>
      </p:transition>
    </mc:Choice>
    <mc:Fallback xmlns="">
      <p:transition spd="med">
        <p:fade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1" presetClass="exit" presetSubtype="1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4B594-6A06-4B06-B4AD-8E01E1241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47650"/>
            <a:ext cx="9389488" cy="56388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79AB229-F531-49B9-96C8-FEE6E04BC63D}"/>
              </a:ext>
            </a:extLst>
          </p:cNvPr>
          <p:cNvSpPr/>
          <p:nvPr/>
        </p:nvSpPr>
        <p:spPr>
          <a:xfrm>
            <a:off x="5831920" y="218938"/>
            <a:ext cx="2242174" cy="1514612"/>
          </a:xfrm>
          <a:prstGeom prst="wedgeEllipseCallout">
            <a:avLst>
              <a:gd name="adj1" fmla="val 35134"/>
              <a:gd name="adj2" fmla="val 696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it a plane 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CF191B-6543-44BC-8F98-92AED246817D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4361258" cy="6694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Broadway" panose="04040905080B02020502" pitchFamily="82" charset="0"/>
              </a:rPr>
              <a:t>Let’s talk !</a:t>
            </a:r>
            <a:endParaRPr lang="en-US" sz="44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26" name="2 Subtítulo">
            <a:extLst>
              <a:ext uri="{FF2B5EF4-FFF2-40B4-BE49-F238E27FC236}">
                <a16:creationId xmlns:a16="http://schemas.microsoft.com/office/drawing/2014/main" id="{DA22BD49-2BDB-43FA-8017-42BDFDD0111C}"/>
              </a:ext>
            </a:extLst>
          </p:cNvPr>
          <p:cNvSpPr txBox="1">
            <a:spLocks/>
          </p:cNvSpPr>
          <p:nvPr/>
        </p:nvSpPr>
        <p:spPr>
          <a:xfrm>
            <a:off x="1044506" y="1822897"/>
            <a:ext cx="2670238" cy="8055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Yes,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is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haroni" pitchFamily="2" charset="-79"/>
            </a:endParaRPr>
          </a:p>
        </p:txBody>
      </p:sp>
      <p:sp>
        <p:nvSpPr>
          <p:cNvPr id="27" name="2 Subtítulo">
            <a:extLst>
              <a:ext uri="{FF2B5EF4-FFF2-40B4-BE49-F238E27FC236}">
                <a16:creationId xmlns:a16="http://schemas.microsoft.com/office/drawing/2014/main" id="{0FD1960D-1D45-4E86-93EC-74FE1C68259F}"/>
              </a:ext>
            </a:extLst>
          </p:cNvPr>
          <p:cNvSpPr txBox="1">
            <a:spLocks/>
          </p:cNvSpPr>
          <p:nvPr/>
        </p:nvSpPr>
        <p:spPr>
          <a:xfrm>
            <a:off x="1044506" y="3320216"/>
            <a:ext cx="2996250" cy="8055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No,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isn’t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haroni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D18A9-C4CC-4A52-87E8-DF7252BA9A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2919" y="1733550"/>
            <a:ext cx="2114169" cy="3409950"/>
          </a:xfrm>
          <a:prstGeom prst="rect">
            <a:avLst/>
          </a:prstGeom>
        </p:spPr>
      </p:pic>
      <p:pic>
        <p:nvPicPr>
          <p:cNvPr id="3074" name="Picture 2" descr="Download Free png Plane toys png » PNG Image - DLPNG.com">
            <a:extLst>
              <a:ext uri="{FF2B5EF4-FFF2-40B4-BE49-F238E27FC236}">
                <a16:creationId xmlns:a16="http://schemas.microsoft.com/office/drawing/2014/main" id="{4F861A4C-CB62-4022-A785-ADC4CB2D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56" y="1555636"/>
            <a:ext cx="2670237" cy="26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ownload Free png Plane toys png » PNG Image - DLPNG.com">
            <a:extLst>
              <a:ext uri="{FF2B5EF4-FFF2-40B4-BE49-F238E27FC236}">
                <a16:creationId xmlns:a16="http://schemas.microsoft.com/office/drawing/2014/main" id="{4236C337-98EF-4CD4-8CC8-6B4660DA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55" y="1555636"/>
            <a:ext cx="2670237" cy="26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654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513858-30C2-4340-9A6C-9B30C68EF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47650"/>
            <a:ext cx="9389488" cy="56388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79AB229-F531-49B9-96C8-FEE6E04BC63D}"/>
              </a:ext>
            </a:extLst>
          </p:cNvPr>
          <p:cNvSpPr/>
          <p:nvPr/>
        </p:nvSpPr>
        <p:spPr>
          <a:xfrm>
            <a:off x="5831920" y="218938"/>
            <a:ext cx="2242174" cy="1514612"/>
          </a:xfrm>
          <a:prstGeom prst="wedgeEllipseCallout">
            <a:avLst>
              <a:gd name="adj1" fmla="val 35134"/>
              <a:gd name="adj2" fmla="val 696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 it a plane 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CF191B-6543-44BC-8F98-92AED246817D}"/>
              </a:ext>
            </a:extLst>
          </p:cNvPr>
          <p:cNvSpPr txBox="1">
            <a:spLocks/>
          </p:cNvSpPr>
          <p:nvPr/>
        </p:nvSpPr>
        <p:spPr>
          <a:xfrm>
            <a:off x="1905000" y="118129"/>
            <a:ext cx="4361258" cy="6694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cs typeface="Arial"/>
                <a:sym typeface="Arial"/>
              </a:rPr>
              <a:t>Let’s talk !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Broadway" panose="04040905080B02020502" pitchFamily="82" charset="0"/>
              <a:cs typeface="Arial"/>
              <a:sym typeface="Arial"/>
            </a:endParaRPr>
          </a:p>
        </p:txBody>
      </p:sp>
      <p:sp>
        <p:nvSpPr>
          <p:cNvPr id="26" name="2 Subtítulo">
            <a:extLst>
              <a:ext uri="{FF2B5EF4-FFF2-40B4-BE49-F238E27FC236}">
                <a16:creationId xmlns:a16="http://schemas.microsoft.com/office/drawing/2014/main" id="{DA22BD49-2BDB-43FA-8017-42BDFDD0111C}"/>
              </a:ext>
            </a:extLst>
          </p:cNvPr>
          <p:cNvSpPr txBox="1">
            <a:spLocks/>
          </p:cNvSpPr>
          <p:nvPr/>
        </p:nvSpPr>
        <p:spPr>
          <a:xfrm>
            <a:off x="1044506" y="1822897"/>
            <a:ext cx="2670238" cy="8055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Yes,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is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haroni" pitchFamily="2" charset="-79"/>
            </a:endParaRPr>
          </a:p>
        </p:txBody>
      </p:sp>
      <p:sp>
        <p:nvSpPr>
          <p:cNvPr id="27" name="2 Subtítulo">
            <a:extLst>
              <a:ext uri="{FF2B5EF4-FFF2-40B4-BE49-F238E27FC236}">
                <a16:creationId xmlns:a16="http://schemas.microsoft.com/office/drawing/2014/main" id="{0FD1960D-1D45-4E86-93EC-74FE1C68259F}"/>
              </a:ext>
            </a:extLst>
          </p:cNvPr>
          <p:cNvSpPr txBox="1">
            <a:spLocks/>
          </p:cNvSpPr>
          <p:nvPr/>
        </p:nvSpPr>
        <p:spPr>
          <a:xfrm>
            <a:off x="1044506" y="3320216"/>
            <a:ext cx="2996250" cy="8055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No,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isn’t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haroni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D18A9-C4CC-4A52-87E8-DF7252BA9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2919" y="1733550"/>
            <a:ext cx="2114169" cy="3409950"/>
          </a:xfrm>
          <a:prstGeom prst="rect">
            <a:avLst/>
          </a:prstGeom>
        </p:spPr>
      </p:pic>
      <p:pic>
        <p:nvPicPr>
          <p:cNvPr id="4098" name="Picture 2" descr="Download Free png Robot PNG Transparent Image - PngPix - DLPNG.com">
            <a:extLst>
              <a:ext uri="{FF2B5EF4-FFF2-40B4-BE49-F238E27FC236}">
                <a16:creationId xmlns:a16="http://schemas.microsoft.com/office/drawing/2014/main" id="{D1B21086-BC75-47BD-BD09-8F3785F46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55" y="1822897"/>
            <a:ext cx="2312743" cy="19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wnload Free png Robot PNG Transparent Image - PngPix - DLPNG.com">
            <a:extLst>
              <a:ext uri="{FF2B5EF4-FFF2-40B4-BE49-F238E27FC236}">
                <a16:creationId xmlns:a16="http://schemas.microsoft.com/office/drawing/2014/main" id="{F4ADD901-8A15-46C5-8FA7-A29EC895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54" y="1822896"/>
            <a:ext cx="2312743" cy="19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780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259094-26E0-4404-BAB4-2A09207F0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47650"/>
            <a:ext cx="9389488" cy="56388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79AB229-F531-49B9-96C8-FEE6E04BC63D}"/>
              </a:ext>
            </a:extLst>
          </p:cNvPr>
          <p:cNvSpPr/>
          <p:nvPr/>
        </p:nvSpPr>
        <p:spPr>
          <a:xfrm>
            <a:off x="5791200" y="218937"/>
            <a:ext cx="2438400" cy="1603959"/>
          </a:xfrm>
          <a:prstGeom prst="wedgeEllipseCallout">
            <a:avLst>
              <a:gd name="adj1" fmla="val 43059"/>
              <a:gd name="adj2" fmla="val 4901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 it a puppet 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CF191B-6543-44BC-8F98-92AED246817D}"/>
              </a:ext>
            </a:extLst>
          </p:cNvPr>
          <p:cNvSpPr txBox="1">
            <a:spLocks/>
          </p:cNvSpPr>
          <p:nvPr/>
        </p:nvSpPr>
        <p:spPr>
          <a:xfrm>
            <a:off x="1752600" y="0"/>
            <a:ext cx="4361258" cy="6694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cs typeface="Arial"/>
                <a:sym typeface="Arial"/>
              </a:rPr>
              <a:t>Let’s talk !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Broadway" panose="04040905080B02020502" pitchFamily="82" charset="0"/>
              <a:cs typeface="Arial"/>
              <a:sym typeface="Arial"/>
            </a:endParaRPr>
          </a:p>
        </p:txBody>
      </p:sp>
      <p:sp>
        <p:nvSpPr>
          <p:cNvPr id="26" name="2 Subtítulo">
            <a:extLst>
              <a:ext uri="{FF2B5EF4-FFF2-40B4-BE49-F238E27FC236}">
                <a16:creationId xmlns:a16="http://schemas.microsoft.com/office/drawing/2014/main" id="{DA22BD49-2BDB-43FA-8017-42BDFDD0111C}"/>
              </a:ext>
            </a:extLst>
          </p:cNvPr>
          <p:cNvSpPr txBox="1">
            <a:spLocks/>
          </p:cNvSpPr>
          <p:nvPr/>
        </p:nvSpPr>
        <p:spPr>
          <a:xfrm>
            <a:off x="1044506" y="1822897"/>
            <a:ext cx="2670238" cy="8055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Yes,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is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haroni" pitchFamily="2" charset="-79"/>
            </a:endParaRPr>
          </a:p>
        </p:txBody>
      </p:sp>
      <p:sp>
        <p:nvSpPr>
          <p:cNvPr id="27" name="2 Subtítulo">
            <a:extLst>
              <a:ext uri="{FF2B5EF4-FFF2-40B4-BE49-F238E27FC236}">
                <a16:creationId xmlns:a16="http://schemas.microsoft.com/office/drawing/2014/main" id="{0FD1960D-1D45-4E86-93EC-74FE1C68259F}"/>
              </a:ext>
            </a:extLst>
          </p:cNvPr>
          <p:cNvSpPr txBox="1">
            <a:spLocks/>
          </p:cNvSpPr>
          <p:nvPr/>
        </p:nvSpPr>
        <p:spPr>
          <a:xfrm>
            <a:off x="1044506" y="3320216"/>
            <a:ext cx="2996250" cy="8055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No,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isn’t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haroni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D18A9-C4CC-4A52-87E8-DF7252BA9A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2919" y="1733550"/>
            <a:ext cx="2114169" cy="3409950"/>
          </a:xfrm>
          <a:prstGeom prst="rect">
            <a:avLst/>
          </a:prstGeom>
        </p:spPr>
      </p:pic>
      <p:pic>
        <p:nvPicPr>
          <p:cNvPr id="9" name="Picture 2" descr="Hand puppet Doll Marionette Toy, jigsaw puppet PNG | PNGWave">
            <a:extLst>
              <a:ext uri="{FF2B5EF4-FFF2-40B4-BE49-F238E27FC236}">
                <a16:creationId xmlns:a16="http://schemas.microsoft.com/office/drawing/2014/main" id="{A97DFC2E-26DB-4BA3-9CF8-DA944B067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2" b="93333" l="10000" r="90000">
                        <a14:foregroundMark x1="37143" y1="10110" x2="50879" y2="7985"/>
                        <a14:foregroundMark x1="50879" y1="7985" x2="57582" y2="10769"/>
                        <a14:foregroundMark x1="37363" y1="83956" x2="40549" y2="93333"/>
                        <a14:foregroundMark x1="40549" y1="93333" x2="46044" y2="84249"/>
                        <a14:foregroundMark x1="46044" y1="84249" x2="46044" y2="83004"/>
                        <a14:foregroundMark x1="50879" y1="83004" x2="55165" y2="91941"/>
                        <a14:foregroundMark x1="55165" y1="91941" x2="57802" y2="84103"/>
                        <a14:backgroundMark x1="65165" y1="37656" x2="70000" y2="49011"/>
                        <a14:backgroundMark x1="67473" y1="45934" x2="68901" y2="48571"/>
                        <a14:backgroundMark x1="63626" y1="58242" x2="64066" y2="60073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75" y="1536963"/>
            <a:ext cx="2405621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 puppet Doll Marionette Toy, jigsaw puppet PNG | PNGWave">
            <a:extLst>
              <a:ext uri="{FF2B5EF4-FFF2-40B4-BE49-F238E27FC236}">
                <a16:creationId xmlns:a16="http://schemas.microsoft.com/office/drawing/2014/main" id="{9BE9A2AA-9333-40CA-9BA5-C9BBE53C0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2" b="93333" l="10000" r="90000">
                        <a14:foregroundMark x1="37143" y1="10110" x2="50879" y2="7985"/>
                        <a14:foregroundMark x1="50879" y1="7985" x2="57582" y2="10769"/>
                        <a14:foregroundMark x1="37363" y1="83956" x2="40549" y2="93333"/>
                        <a14:foregroundMark x1="40549" y1="93333" x2="46044" y2="84249"/>
                        <a14:foregroundMark x1="46044" y1="84249" x2="46044" y2="83004"/>
                        <a14:foregroundMark x1="50879" y1="83004" x2="55165" y2="91941"/>
                        <a14:foregroundMark x1="55165" y1="91941" x2="57802" y2="84103"/>
                        <a14:backgroundMark x1="65165" y1="37656" x2="70000" y2="49011"/>
                        <a14:backgroundMark x1="67473" y1="45934" x2="68901" y2="48571"/>
                        <a14:backgroundMark x1="63626" y1="58242" x2="64066" y2="60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74" y="1514613"/>
            <a:ext cx="2405621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99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A04E56-6145-4727-BA0F-FE8ED5E81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47650"/>
            <a:ext cx="9389488" cy="56388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79AB229-F531-49B9-96C8-FEE6E04BC63D}"/>
              </a:ext>
            </a:extLst>
          </p:cNvPr>
          <p:cNvSpPr/>
          <p:nvPr/>
        </p:nvSpPr>
        <p:spPr>
          <a:xfrm>
            <a:off x="5562600" y="218938"/>
            <a:ext cx="2511494" cy="1514612"/>
          </a:xfrm>
          <a:prstGeom prst="wedgeEllipseCallout">
            <a:avLst>
              <a:gd name="adj1" fmla="val 35134"/>
              <a:gd name="adj2" fmla="val 696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 it a </a:t>
            </a:r>
            <a:r>
              <a:rPr lang="en-US" sz="32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</a:rPr>
              <a:t>teddy bear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CF191B-6543-44BC-8F98-92AED246817D}"/>
              </a:ext>
            </a:extLst>
          </p:cNvPr>
          <p:cNvSpPr txBox="1">
            <a:spLocks/>
          </p:cNvSpPr>
          <p:nvPr/>
        </p:nvSpPr>
        <p:spPr>
          <a:xfrm>
            <a:off x="1808148" y="32722"/>
            <a:ext cx="4361258" cy="6694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cs typeface="Arial"/>
                <a:sym typeface="Arial"/>
              </a:rPr>
              <a:t>Let’s talk !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Broadway" panose="04040905080B02020502" pitchFamily="82" charset="0"/>
              <a:cs typeface="Arial"/>
              <a:sym typeface="Arial"/>
            </a:endParaRPr>
          </a:p>
        </p:txBody>
      </p:sp>
      <p:sp>
        <p:nvSpPr>
          <p:cNvPr id="26" name="2 Subtítulo">
            <a:extLst>
              <a:ext uri="{FF2B5EF4-FFF2-40B4-BE49-F238E27FC236}">
                <a16:creationId xmlns:a16="http://schemas.microsoft.com/office/drawing/2014/main" id="{DA22BD49-2BDB-43FA-8017-42BDFDD0111C}"/>
              </a:ext>
            </a:extLst>
          </p:cNvPr>
          <p:cNvSpPr txBox="1">
            <a:spLocks/>
          </p:cNvSpPr>
          <p:nvPr/>
        </p:nvSpPr>
        <p:spPr>
          <a:xfrm>
            <a:off x="1044506" y="1822897"/>
            <a:ext cx="2670238" cy="8055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Yes,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is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haroni" pitchFamily="2" charset="-79"/>
            </a:endParaRPr>
          </a:p>
        </p:txBody>
      </p:sp>
      <p:sp>
        <p:nvSpPr>
          <p:cNvPr id="27" name="2 Subtítulo">
            <a:extLst>
              <a:ext uri="{FF2B5EF4-FFF2-40B4-BE49-F238E27FC236}">
                <a16:creationId xmlns:a16="http://schemas.microsoft.com/office/drawing/2014/main" id="{0FD1960D-1D45-4E86-93EC-74FE1C68259F}"/>
              </a:ext>
            </a:extLst>
          </p:cNvPr>
          <p:cNvSpPr txBox="1">
            <a:spLocks/>
          </p:cNvSpPr>
          <p:nvPr/>
        </p:nvSpPr>
        <p:spPr>
          <a:xfrm>
            <a:off x="1044506" y="3320216"/>
            <a:ext cx="2996250" cy="8055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No,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isn’t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haroni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D18A9-C4CC-4A52-87E8-DF7252BA9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2919" y="1733550"/>
            <a:ext cx="2114169" cy="3409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2561D8-A127-4B94-A8D6-3643736DF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7" b="89804" l="9400" r="93133">
                        <a14:foregroundMark x1="9400" y1="17877" x2="15467" y2="45670"/>
                        <a14:foregroundMark x1="15467" y1="45670" x2="18000" y2="47067"/>
                        <a14:foregroundMark x1="14200" y1="17458" x2="26067" y2="26397"/>
                        <a14:foregroundMark x1="13133" y1="20531" x2="19267" y2="25838"/>
                        <a14:foregroundMark x1="44800" y1="26397" x2="57467" y2="30587"/>
                        <a14:foregroundMark x1="57467" y1="30587" x2="67867" y2="45531"/>
                        <a14:foregroundMark x1="61267" y1="24302" x2="67867" y2="40223"/>
                        <a14:foregroundMark x1="68600" y1="35894" x2="70400" y2="40223"/>
                        <a14:foregroundMark x1="61000" y1="48743" x2="69133" y2="49721"/>
                        <a14:foregroundMark x1="87867" y1="43855" x2="93133" y2="69413"/>
                        <a14:foregroundMark x1="93133" y1="69413" x2="88600" y2="76816"/>
                        <a14:foregroundMark x1="39733" y1="24302" x2="53133" y2="28492"/>
                        <a14:foregroundMark x1="53133" y1="28492" x2="52133" y2="27514"/>
                        <a14:foregroundMark x1="37200" y1="14804" x2="45067" y2="31704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78" y="1798048"/>
            <a:ext cx="3436753" cy="1640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4DCBB-8840-4153-8929-27F74EF026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7" b="89804" l="9400" r="93133">
                        <a14:foregroundMark x1="9400" y1="17877" x2="15467" y2="45670"/>
                        <a14:foregroundMark x1="15467" y1="45670" x2="18000" y2="47067"/>
                        <a14:foregroundMark x1="14200" y1="17458" x2="26067" y2="26397"/>
                        <a14:foregroundMark x1="13133" y1="20531" x2="19267" y2="25838"/>
                        <a14:foregroundMark x1="44800" y1="26397" x2="57467" y2="30587"/>
                        <a14:foregroundMark x1="57467" y1="30587" x2="67867" y2="45531"/>
                        <a14:foregroundMark x1="61267" y1="24302" x2="67867" y2="40223"/>
                        <a14:foregroundMark x1="68600" y1="35894" x2="70400" y2="40223"/>
                        <a14:foregroundMark x1="61000" y1="48743" x2="69133" y2="49721"/>
                        <a14:foregroundMark x1="87867" y1="43855" x2="93133" y2="69413"/>
                        <a14:foregroundMark x1="93133" y1="69413" x2="88600" y2="76816"/>
                        <a14:foregroundMark x1="39733" y1="24302" x2="53133" y2="28492"/>
                        <a14:foregroundMark x1="53133" y1="28492" x2="52133" y2="27514"/>
                        <a14:foregroundMark x1="37200" y1="14804" x2="45067" y2="31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77" y="1798047"/>
            <a:ext cx="3436753" cy="16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09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27473E-580A-449D-B9BF-96F0BBAA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44" y="-247650"/>
            <a:ext cx="9389488" cy="56388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A79AB229-F531-49B9-96C8-FEE6E04BC63D}"/>
              </a:ext>
            </a:extLst>
          </p:cNvPr>
          <p:cNvSpPr/>
          <p:nvPr/>
        </p:nvSpPr>
        <p:spPr>
          <a:xfrm>
            <a:off x="5638800" y="218938"/>
            <a:ext cx="2435294" cy="1514612"/>
          </a:xfrm>
          <a:prstGeom prst="wedgeEllipseCallout">
            <a:avLst>
              <a:gd name="adj1" fmla="val 35134"/>
              <a:gd name="adj2" fmla="val 6966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 it a balloon?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CF191B-6543-44BC-8F98-92AED246817D}"/>
              </a:ext>
            </a:extLst>
          </p:cNvPr>
          <p:cNvSpPr txBox="1">
            <a:spLocks/>
          </p:cNvSpPr>
          <p:nvPr/>
        </p:nvSpPr>
        <p:spPr>
          <a:xfrm>
            <a:off x="1981200" y="54401"/>
            <a:ext cx="4361258" cy="6694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cs typeface="Arial"/>
                <a:sym typeface="Arial"/>
              </a:rPr>
              <a:t>Let’s talk !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uLnTx/>
              <a:uFillTx/>
              <a:latin typeface="Broadway" panose="04040905080B02020502" pitchFamily="82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D18A9-C4CC-4A52-87E8-DF7252BA9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2919" y="1733550"/>
            <a:ext cx="2114169" cy="3409950"/>
          </a:xfrm>
          <a:prstGeom prst="rect">
            <a:avLst/>
          </a:prstGeom>
        </p:spPr>
      </p:pic>
      <p:sp>
        <p:nvSpPr>
          <p:cNvPr id="9" name="2 Subtítulo">
            <a:extLst>
              <a:ext uri="{FF2B5EF4-FFF2-40B4-BE49-F238E27FC236}">
                <a16:creationId xmlns:a16="http://schemas.microsoft.com/office/drawing/2014/main" id="{EE65878A-7FBC-474E-8403-F6C53D82D998}"/>
              </a:ext>
            </a:extLst>
          </p:cNvPr>
          <p:cNvSpPr txBox="1">
            <a:spLocks/>
          </p:cNvSpPr>
          <p:nvPr/>
        </p:nvSpPr>
        <p:spPr>
          <a:xfrm>
            <a:off x="1044506" y="1822897"/>
            <a:ext cx="2670238" cy="8055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Yes,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is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haroni" pitchFamily="2" charset="-79"/>
            </a:endParaRPr>
          </a:p>
        </p:txBody>
      </p:sp>
      <p:sp>
        <p:nvSpPr>
          <p:cNvPr id="10" name="2 Subtítulo">
            <a:extLst>
              <a:ext uri="{FF2B5EF4-FFF2-40B4-BE49-F238E27FC236}">
                <a16:creationId xmlns:a16="http://schemas.microsoft.com/office/drawing/2014/main" id="{FA3BFA3A-B3D0-4457-82B6-271498D8D898}"/>
              </a:ext>
            </a:extLst>
          </p:cNvPr>
          <p:cNvSpPr txBox="1">
            <a:spLocks/>
          </p:cNvSpPr>
          <p:nvPr/>
        </p:nvSpPr>
        <p:spPr>
          <a:xfrm>
            <a:off x="1044506" y="3320216"/>
            <a:ext cx="2996250" cy="8055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No,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it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 </a:t>
            </a:r>
            <a:r>
              <a:rPr kumimoji="0" lang="es-E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isn’t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haroni" pitchFamily="2" charset="-79"/>
              </a:rPr>
              <a:t>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haroni" pitchFamily="2" charset="-79"/>
            </a:endParaRPr>
          </a:p>
        </p:txBody>
      </p:sp>
      <p:pic>
        <p:nvPicPr>
          <p:cNvPr id="1026" name="Picture 2" descr="Free Png Download Red Single Balloon Png Images Background ...">
            <a:extLst>
              <a:ext uri="{FF2B5EF4-FFF2-40B4-BE49-F238E27FC236}">
                <a16:creationId xmlns:a16="http://schemas.microsoft.com/office/drawing/2014/main" id="{DEDCD985-9D94-4994-9DB0-1579CDBD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84" b="89992" l="10000" r="90000">
                        <a14:foregroundMark x1="40476" y1="6973" x2="65238" y2="10336"/>
                        <a14:foregroundMark x1="47738" y1="4184" x2="54048" y2="4512"/>
                        <a14:foregroundMark x1="46548" y1="51272" x2="48690" y2="61034"/>
                        <a14:foregroundMark x1="48690" y1="61034" x2="40714" y2="82855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93315">
            <a:off x="5474091" y="1037959"/>
            <a:ext cx="2114170" cy="306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Png Download Red Single Balloon Png Images Background ...">
            <a:extLst>
              <a:ext uri="{FF2B5EF4-FFF2-40B4-BE49-F238E27FC236}">
                <a16:creationId xmlns:a16="http://schemas.microsoft.com/office/drawing/2014/main" id="{5AEEC7EB-B212-4545-BA0B-98160C8D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84" b="89992" l="10000" r="90000">
                        <a14:foregroundMark x1="40476" y1="6973" x2="65238" y2="10336"/>
                        <a14:foregroundMark x1="47738" y1="4184" x2="54048" y2="4512"/>
                        <a14:foregroundMark x1="46548" y1="51272" x2="48690" y2="61034"/>
                        <a14:foregroundMark x1="48690" y1="61034" x2="40714" y2="82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93315">
            <a:off x="5474091" y="1045350"/>
            <a:ext cx="2114170" cy="306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39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Sound Effect by Commack Histo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ama 🦋✨🏝 on Twitter: &quot;Animal Crossing New Horizons has a new Poptart  pattern. Couldn't find a high quality image ...">
            <a:extLst>
              <a:ext uri="{FF2B5EF4-FFF2-40B4-BE49-F238E27FC236}">
                <a16:creationId xmlns:a16="http://schemas.microsoft.com/office/drawing/2014/main" id="{17867FA6-9C87-47F9-866C-D2F1269A8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9" b="1081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ye short version">
            <a:hlinkClick r:id="" action="ppaction://media"/>
            <a:extLst>
              <a:ext uri="{FF2B5EF4-FFF2-40B4-BE49-F238E27FC236}">
                <a16:creationId xmlns:a16="http://schemas.microsoft.com/office/drawing/2014/main" id="{8BC68AFF-A1B4-41CE-A9AA-69654FA79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543054"/>
            <a:ext cx="457200" cy="457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81D9A3-EA41-411F-968B-7403F173D7CE}"/>
              </a:ext>
            </a:extLst>
          </p:cNvPr>
          <p:cNvSpPr txBox="1">
            <a:spLocks/>
          </p:cNvSpPr>
          <p:nvPr/>
        </p:nvSpPr>
        <p:spPr>
          <a:xfrm>
            <a:off x="1787396" y="742950"/>
            <a:ext cx="6400800" cy="13862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latin typeface=".VnRevue" panose="020B7200000000000000" pitchFamily="34" charset="0"/>
              </a:rPr>
              <a:t>Goodbye!</a:t>
            </a:r>
            <a:endParaRPr lang="en-US" sz="72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A7F99">
                  <a:lumMod val="75000"/>
                </a:srgbClr>
              </a:solidFill>
              <a:effectLst>
                <a:outerShdw blurRad="12700" dist="38100" dir="2700000" algn="tl" rotWithShape="0">
                  <a:srgbClr val="FA7F99">
                    <a:lumMod val="60000"/>
                    <a:lumOff val="40000"/>
                  </a:srgbClr>
                </a:outerShdw>
              </a:effectLst>
              <a:latin typeface=".VnRevue" panose="020B7200000000000000" pitchFamily="34" charset="0"/>
            </a:endParaRPr>
          </a:p>
        </p:txBody>
      </p:sp>
      <p:pic>
        <p:nvPicPr>
          <p:cNvPr id="3074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EBA24D8A-11E3-42F1-BEB1-AB6F692D4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04" y="32550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5669DC0C-8F3E-4390-9160-C6BDDBCC5E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04" y="1620639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lang Animated Gif Transparent &amp; PNG Clipart Free Download - YAWD">
            <a:extLst>
              <a:ext uri="{FF2B5EF4-FFF2-40B4-BE49-F238E27FC236}">
                <a16:creationId xmlns:a16="http://schemas.microsoft.com/office/drawing/2014/main" id="{E42A859A-4835-4701-B375-74CFC327E1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04" y="3372920"/>
            <a:ext cx="2057400" cy="17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D97B3F-4200-471A-B64A-8F284CD32D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2" b="31972"/>
          <a:stretch/>
        </p:blipFill>
        <p:spPr>
          <a:xfrm>
            <a:off x="1371600" y="2571751"/>
            <a:ext cx="761683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5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76DF17-C22F-4DB7-93A1-E5155C5047A2}"/>
              </a:ext>
            </a:extLst>
          </p:cNvPr>
          <p:cNvSpPr txBox="1">
            <a:spLocks/>
          </p:cNvSpPr>
          <p:nvPr/>
        </p:nvSpPr>
        <p:spPr>
          <a:xfrm>
            <a:off x="1143000" y="1733550"/>
            <a:ext cx="7162800" cy="1295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7F99">
                    <a:lumMod val="75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UNIT 3 : IS IT A PLANE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Black" panose="020F0A02020204030203" pitchFamily="34" charset="0"/>
              <a:ea typeface="+mj-ea"/>
              <a:cs typeface="Lato Black" panose="020F0A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LESSON 2 : GRAMMAR AND SONG </a:t>
            </a:r>
          </a:p>
        </p:txBody>
      </p:sp>
    </p:spTree>
    <p:extLst>
      <p:ext uri="{BB962C8B-B14F-4D97-AF65-F5344CB8AC3E}">
        <p14:creationId xmlns:p14="http://schemas.microsoft.com/office/powerpoint/2010/main" val="80203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c03.deviantart.net/fs71/i/2012/184/4/3/paint_border_by_cesstrelle-d55t2sx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54" y="1533312"/>
            <a:ext cx="2916695" cy="314070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2" name="Picture 4" descr="http://www.happyfrogapps.com/wp-content/uploads/2014/06/boy4settings1000@2x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29148"/>
          <a:stretch/>
        </p:blipFill>
        <p:spPr bwMode="auto">
          <a:xfrm>
            <a:off x="5707165" y="252580"/>
            <a:ext cx="2383972" cy="4273867"/>
          </a:xfrm>
          <a:prstGeom prst="rect">
            <a:avLst/>
          </a:prstGeom>
          <a:noFill/>
          <a:effectLst>
            <a:outerShdw blurRad="76200" dist="2667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2209800" y="4681835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400" b="1" dirty="0">
                <a:solidFill>
                  <a:srgbClr val="002060"/>
                </a:solidFill>
                <a:latin typeface="Calibri"/>
              </a:rPr>
              <a:t>GUESSING GAME ON TOYS</a:t>
            </a:r>
            <a:endParaRPr lang="es-ES" sz="2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8486" r="4202" b="17203"/>
          <a:stretch/>
        </p:blipFill>
        <p:spPr>
          <a:xfrm>
            <a:off x="304800" y="451731"/>
            <a:ext cx="3649005" cy="1218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46005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037">
            <a:hlinkClick r:id="" action="ppaction://media"/>
            <a:extLst>
              <a:ext uri="{FF2B5EF4-FFF2-40B4-BE49-F238E27FC236}">
                <a16:creationId xmlns:a16="http://schemas.microsoft.com/office/drawing/2014/main" id="{BB04524C-DDF0-48FD-B191-869C9FCA2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54" end="45515.58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3452" y="4537702"/>
            <a:ext cx="609600" cy="609600"/>
          </a:xfrm>
          <a:prstGeom prst="rect">
            <a:avLst/>
          </a:prstGeom>
        </p:spPr>
      </p:pic>
      <p:pic>
        <p:nvPicPr>
          <p:cNvPr id="19" name="Picture 2" descr="airplane transparent png - Aircraft Png Transparent - Toy Airplane ...">
            <a:extLst>
              <a:ext uri="{FF2B5EF4-FFF2-40B4-BE49-F238E27FC236}">
                <a16:creationId xmlns:a16="http://schemas.microsoft.com/office/drawing/2014/main" id="{7DC8408D-3C9A-4CF9-8875-CB4CB270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83" y="2090886"/>
            <a:ext cx="3577613" cy="28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1493658" y="188953"/>
            <a:ext cx="178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ES_tradnl" sz="2400" b="1" dirty="0" err="1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2400" b="1" dirty="0">
                <a:solidFill>
                  <a:prstClr val="black"/>
                </a:solidFill>
                <a:latin typeface="Calibri"/>
              </a:rPr>
              <a:t> a …</a:t>
            </a:r>
            <a:endParaRPr lang="es-E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655676" y="838766"/>
            <a:ext cx="5724636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s-ES_tradnl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ROBOLD" pitchFamily="2" charset="0"/>
              </a:rPr>
              <a:t>PLANE</a:t>
            </a:r>
            <a:endParaRPr lang="es-E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GROBOLD" pitchFamily="2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-331871" y="-114193"/>
            <a:ext cx="4825529" cy="5562618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 rot="10800000">
            <a:off x="4995077" y="-164259"/>
            <a:ext cx="4356715" cy="5562618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-34985" y="-143095"/>
            <a:ext cx="9144000" cy="5562618"/>
          </a:xfrm>
          <a:prstGeom prst="rect">
            <a:avLst/>
          </a:prstGeom>
          <a:blipFill dpi="0" rotWithShape="1"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3776508" y="-1208670"/>
            <a:ext cx="1595189" cy="1023247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639" y="2024902"/>
            <a:ext cx="9144000" cy="76944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4400" b="1" dirty="0" err="1">
                <a:solidFill>
                  <a:prstClr val="white"/>
                </a:solidFill>
                <a:latin typeface="Calibri"/>
              </a:rPr>
              <a:t>Click</a:t>
            </a:r>
            <a:r>
              <a:rPr lang="es-ES_tradnl" sz="4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latin typeface="Calibri"/>
              </a:rPr>
              <a:t>here</a:t>
            </a:r>
            <a:r>
              <a:rPr lang="es-ES_tradnl" sz="4400" b="1" dirty="0">
                <a:solidFill>
                  <a:prstClr val="white"/>
                </a:solidFill>
                <a:latin typeface="Calibri"/>
              </a:rPr>
              <a:t> to </a:t>
            </a:r>
            <a:r>
              <a:rPr lang="es-ES_tradnl" sz="4400" b="1" dirty="0" err="1">
                <a:solidFill>
                  <a:prstClr val="white"/>
                </a:solidFill>
                <a:latin typeface="Calibri"/>
              </a:rPr>
              <a:t>guess</a:t>
            </a:r>
            <a:r>
              <a:rPr lang="es-ES_tradnl" sz="4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latin typeface="Calibri"/>
              </a:rPr>
              <a:t>what’s</a:t>
            </a:r>
            <a:r>
              <a:rPr lang="es-ES_tradnl" sz="4400" b="1" dirty="0">
                <a:solidFill>
                  <a:prstClr val="white"/>
                </a:solidFill>
                <a:latin typeface="Calibri"/>
              </a:rPr>
              <a:t> in </a:t>
            </a:r>
            <a:r>
              <a:rPr lang="es-ES_tradnl" sz="4400" b="1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es-ES_tradnl" sz="4400" b="1" dirty="0">
                <a:solidFill>
                  <a:prstClr val="white"/>
                </a:solidFill>
                <a:latin typeface="Calibri"/>
              </a:rPr>
              <a:t> box</a:t>
            </a:r>
            <a:endParaRPr lang="es-ES" sz="4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2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hammer.wav"/>
          </p:stSnd>
        </p:sndAc>
      </p:transition>
    </mc:Choice>
    <mc:Fallback xmlns="">
      <p:transition spd="med">
        <p:fade/>
        <p:sndAc>
          <p:stSnd>
            <p:snd r:embed="rId10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037">
            <a:hlinkClick r:id="" action="ppaction://media"/>
            <a:extLst>
              <a:ext uri="{FF2B5EF4-FFF2-40B4-BE49-F238E27FC236}">
                <a16:creationId xmlns:a16="http://schemas.microsoft.com/office/drawing/2014/main" id="{9C73F5B6-7605-471D-94A5-EC16E85FF1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71" end="36186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4376018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B52A8A-52A1-485A-AA6C-C290CE957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79" y="1296393"/>
            <a:ext cx="2352885" cy="3695327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1493658" y="188953"/>
            <a:ext cx="178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…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006557" y="404979"/>
            <a:ext cx="5724636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GROBOLD" pitchFamily="2" charset="0"/>
                <a:ea typeface="+mn-ea"/>
                <a:cs typeface="+mn-cs"/>
              </a:rPr>
              <a:t>ROBOT</a:t>
            </a:r>
            <a:endParaRPr kumimoji="0" lang="es-ES" sz="66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GROBOLD" pitchFamily="2" charset="0"/>
              <a:ea typeface="+mn-ea"/>
              <a:cs typeface="+mn-cs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-313209" y="-419118"/>
            <a:ext cx="4256079" cy="5562618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 rot="10800000">
            <a:off x="5068098" y="-166373"/>
            <a:ext cx="4319271" cy="5562618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-107573" y="-209559"/>
            <a:ext cx="9144000" cy="5562618"/>
          </a:xfrm>
          <a:prstGeom prst="rect">
            <a:avLst/>
          </a:prstGeom>
          <a:blipFill dpi="0"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3776508" y="-1208670"/>
            <a:ext cx="1595189" cy="1023247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639" y="2024902"/>
            <a:ext cx="9144000" cy="76944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guess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box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037">
            <a:hlinkClick r:id="" action="ppaction://media"/>
            <a:extLst>
              <a:ext uri="{FF2B5EF4-FFF2-40B4-BE49-F238E27FC236}">
                <a16:creationId xmlns:a16="http://schemas.microsoft.com/office/drawing/2014/main" id="{38D25D8F-F21F-43D4-ABD9-91A16B22F8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45" end="31880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3741" y="4395068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1ECFA5-0FC3-4F1D-80DB-0A30722747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2"/>
          <a:stretch/>
        </p:blipFill>
        <p:spPr>
          <a:xfrm>
            <a:off x="3297667" y="1366229"/>
            <a:ext cx="2378989" cy="4545106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1493658" y="188953"/>
            <a:ext cx="178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…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647273" y="372761"/>
            <a:ext cx="5724636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GROBOLD" pitchFamily="2" charset="0"/>
                <a:ea typeface="+mn-ea"/>
                <a:cs typeface="+mn-cs"/>
              </a:rPr>
              <a:t>BALLOON</a:t>
            </a:r>
            <a:endParaRPr kumimoji="0" lang="es-ES" sz="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GROBOLD" pitchFamily="2" charset="0"/>
              <a:ea typeface="+mn-ea"/>
              <a:cs typeface="+mn-cs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-236004" y="-209559"/>
            <a:ext cx="4256079" cy="5562618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 rot="10800000">
            <a:off x="4617364" y="-185423"/>
            <a:ext cx="4899010" cy="5562618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-126355" y="-185423"/>
            <a:ext cx="9144000" cy="5562618"/>
          </a:xfrm>
          <a:prstGeom prst="rect">
            <a:avLst/>
          </a:prstGeom>
          <a:blipFill dpi="0"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3776508" y="-1208670"/>
            <a:ext cx="1595189" cy="1023247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639" y="2024902"/>
            <a:ext cx="9144000" cy="76944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guess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box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hammer.wav"/>
          </p:stSnd>
        </p:sndAc>
      </p:transition>
    </mc:Choice>
    <mc:Fallback xmlns="">
      <p:transition spd="med">
        <p:fade/>
        <p:sndAc>
          <p:stSnd>
            <p:snd r:embed="rId9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 rot="10800000">
            <a:off x="4416769" y="-334578"/>
            <a:ext cx="4899010" cy="5562618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Track 037">
            <a:hlinkClick r:id="" action="ppaction://media"/>
            <a:extLst>
              <a:ext uri="{FF2B5EF4-FFF2-40B4-BE49-F238E27FC236}">
                <a16:creationId xmlns:a16="http://schemas.microsoft.com/office/drawing/2014/main" id="{9DE22898-3985-4F92-9C38-1410175F54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5" end="27574.5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5846" y="4313640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709E90-E485-4D8E-8E43-A74FECFAFF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05" y="1320359"/>
            <a:ext cx="3161897" cy="3478955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1493658" y="188953"/>
            <a:ext cx="178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…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647273" y="372761"/>
            <a:ext cx="5724636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GROBOLD" pitchFamily="2" charset="0"/>
                <a:ea typeface="+mn-ea"/>
                <a:cs typeface="+mn-cs"/>
              </a:rPr>
              <a:t>TEDDY</a:t>
            </a:r>
            <a:r>
              <a:rPr kumimoji="0" lang="es-ES_tradnl" sz="66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GROBOLD" pitchFamily="2" charset="0"/>
                <a:ea typeface="+mn-ea"/>
                <a:cs typeface="+mn-cs"/>
              </a:rPr>
              <a:t> BEAR</a:t>
            </a:r>
            <a:endParaRPr kumimoji="0" lang="es-ES" sz="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GROBOLD" pitchFamily="2" charset="0"/>
              <a:ea typeface="+mn-ea"/>
              <a:cs typeface="+mn-cs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-355949" y="-297470"/>
            <a:ext cx="4256079" cy="5562618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1 Forma libre"/>
          <p:cNvSpPr/>
          <p:nvPr/>
        </p:nvSpPr>
        <p:spPr>
          <a:xfrm>
            <a:off x="3776508" y="-1208670"/>
            <a:ext cx="1595189" cy="1023247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639" y="-371687"/>
            <a:ext cx="9144000" cy="5562618"/>
          </a:xfrm>
          <a:prstGeom prst="rect">
            <a:avLst/>
          </a:prstGeom>
          <a:blipFill dpi="0" rotWithShape="1"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639" y="2024902"/>
            <a:ext cx="9144000" cy="76944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guess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box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5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hammer.wav"/>
          </p:stSnd>
        </p:sndAc>
      </p:transition>
    </mc:Choice>
    <mc:Fallback xmlns="">
      <p:transition spd="med">
        <p:fade/>
        <p:sndAc>
          <p:stSnd>
            <p:snd r:embed="rId10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037">
            <a:hlinkClick r:id="" action="ppaction://media"/>
            <a:extLst>
              <a:ext uri="{FF2B5EF4-FFF2-40B4-BE49-F238E27FC236}">
                <a16:creationId xmlns:a16="http://schemas.microsoft.com/office/drawing/2014/main" id="{08DADD2D-4926-421A-8237-265689CA3C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27" end="40777.58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5542" y="4395068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1F1DDF-E7C4-4449-A841-7D4616142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53" y="1116666"/>
            <a:ext cx="3275172" cy="3916595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1493658" y="188953"/>
            <a:ext cx="178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…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647273" y="372761"/>
            <a:ext cx="5724636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GROBOLD" pitchFamily="2" charset="0"/>
                <a:ea typeface="+mn-ea"/>
                <a:cs typeface="+mn-cs"/>
              </a:rPr>
              <a:t>PUPPET</a:t>
            </a:r>
            <a:endParaRPr kumimoji="0" lang="es-ES" sz="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GROBOLD" pitchFamily="2" charset="0"/>
              <a:ea typeface="+mn-ea"/>
              <a:cs typeface="+mn-cs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-261269" y="-209559"/>
            <a:ext cx="4256079" cy="5562618"/>
            <a:chOff x="-307110" y="-387424"/>
            <a:chExt cx="3301033" cy="7416824"/>
          </a:xfrm>
        </p:grpSpPr>
        <p:sp>
          <p:nvSpPr>
            <p:cNvPr id="5" name="4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 rot="10800000">
            <a:off x="4708445" y="-323851"/>
            <a:ext cx="4899010" cy="5562618"/>
            <a:chOff x="-307110" y="-387424"/>
            <a:chExt cx="3301033" cy="7416824"/>
          </a:xfrm>
        </p:grpSpPr>
        <p:sp>
          <p:nvSpPr>
            <p:cNvPr id="14" name="13 Forma libre"/>
            <p:cNvSpPr/>
            <p:nvPr/>
          </p:nvSpPr>
          <p:spPr>
            <a:xfrm>
              <a:off x="-252536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-307110" y="-387424"/>
              <a:ext cx="3246459" cy="7416824"/>
            </a:xfrm>
            <a:custGeom>
              <a:avLst/>
              <a:gdLst>
                <a:gd name="connsiteX0" fmla="*/ 3045244 w 3074741"/>
                <a:gd name="connsiteY0" fmla="*/ 29356 h 6946349"/>
                <a:gd name="connsiteX1" fmla="*/ 3015747 w 3074741"/>
                <a:gd name="connsiteY1" fmla="*/ 235833 h 6946349"/>
                <a:gd name="connsiteX2" fmla="*/ 2986250 w 3074741"/>
                <a:gd name="connsiteY2" fmla="*/ 353820 h 6946349"/>
                <a:gd name="connsiteX3" fmla="*/ 2956753 w 3074741"/>
                <a:gd name="connsiteY3" fmla="*/ 457059 h 6946349"/>
                <a:gd name="connsiteX4" fmla="*/ 2971502 w 3074741"/>
                <a:gd name="connsiteY4" fmla="*/ 648788 h 6946349"/>
                <a:gd name="connsiteX5" fmla="*/ 3000999 w 3074741"/>
                <a:gd name="connsiteY5" fmla="*/ 693033 h 6946349"/>
                <a:gd name="connsiteX6" fmla="*/ 3045244 w 3074741"/>
                <a:gd name="connsiteY6" fmla="*/ 855265 h 6946349"/>
                <a:gd name="connsiteX7" fmla="*/ 3030495 w 3074741"/>
                <a:gd name="connsiteY7" fmla="*/ 1105988 h 6946349"/>
                <a:gd name="connsiteX8" fmla="*/ 3000999 w 3074741"/>
                <a:gd name="connsiteY8" fmla="*/ 1150233 h 6946349"/>
                <a:gd name="connsiteX9" fmla="*/ 2971502 w 3074741"/>
                <a:gd name="connsiteY9" fmla="*/ 1238723 h 6946349"/>
                <a:gd name="connsiteX10" fmla="*/ 2956753 w 3074741"/>
                <a:gd name="connsiteY10" fmla="*/ 1651678 h 6946349"/>
                <a:gd name="connsiteX11" fmla="*/ 2986250 w 3074741"/>
                <a:gd name="connsiteY11" fmla="*/ 1902401 h 6946349"/>
                <a:gd name="connsiteX12" fmla="*/ 3015747 w 3074741"/>
                <a:gd name="connsiteY12" fmla="*/ 1961394 h 6946349"/>
                <a:gd name="connsiteX13" fmla="*/ 3015747 w 3074741"/>
                <a:gd name="connsiteY13" fmla="*/ 2374349 h 6946349"/>
                <a:gd name="connsiteX14" fmla="*/ 2912508 w 3074741"/>
                <a:gd name="connsiteY14" fmla="*/ 2507085 h 6946349"/>
                <a:gd name="connsiteX15" fmla="*/ 2868263 w 3074741"/>
                <a:gd name="connsiteY15" fmla="*/ 2654569 h 6946349"/>
                <a:gd name="connsiteX16" fmla="*/ 2853515 w 3074741"/>
                <a:gd name="connsiteY16" fmla="*/ 2772556 h 6946349"/>
                <a:gd name="connsiteX17" fmla="*/ 2868263 w 3074741"/>
                <a:gd name="connsiteY17" fmla="*/ 2875794 h 6946349"/>
                <a:gd name="connsiteX18" fmla="*/ 2912508 w 3074741"/>
                <a:gd name="connsiteY18" fmla="*/ 3082272 h 6946349"/>
                <a:gd name="connsiteX19" fmla="*/ 2927257 w 3074741"/>
                <a:gd name="connsiteY19" fmla="*/ 3126517 h 6946349"/>
                <a:gd name="connsiteX20" fmla="*/ 2956753 w 3074741"/>
                <a:gd name="connsiteY20" fmla="*/ 3170762 h 6946349"/>
                <a:gd name="connsiteX21" fmla="*/ 2956753 w 3074741"/>
                <a:gd name="connsiteY21" fmla="*/ 3598465 h 6946349"/>
                <a:gd name="connsiteX22" fmla="*/ 2942005 w 3074741"/>
                <a:gd name="connsiteY22" fmla="*/ 3642710 h 6946349"/>
                <a:gd name="connsiteX23" fmla="*/ 2912508 w 3074741"/>
                <a:gd name="connsiteY23" fmla="*/ 3686956 h 6946349"/>
                <a:gd name="connsiteX24" fmla="*/ 2897760 w 3074741"/>
                <a:gd name="connsiteY24" fmla="*/ 3745949 h 6946349"/>
                <a:gd name="connsiteX25" fmla="*/ 2883012 w 3074741"/>
                <a:gd name="connsiteY25" fmla="*/ 3790194 h 6946349"/>
                <a:gd name="connsiteX26" fmla="*/ 2912508 w 3074741"/>
                <a:gd name="connsiteY26" fmla="*/ 4011420 h 6946349"/>
                <a:gd name="connsiteX27" fmla="*/ 2942005 w 3074741"/>
                <a:gd name="connsiteY27" fmla="*/ 4321136 h 6946349"/>
                <a:gd name="connsiteX28" fmla="*/ 2971502 w 3074741"/>
                <a:gd name="connsiteY28" fmla="*/ 4365381 h 6946349"/>
                <a:gd name="connsiteX29" fmla="*/ 2986250 w 3074741"/>
                <a:gd name="connsiteY29" fmla="*/ 4527614 h 6946349"/>
                <a:gd name="connsiteX30" fmla="*/ 2942005 w 3074741"/>
                <a:gd name="connsiteY30" fmla="*/ 4748839 h 6946349"/>
                <a:gd name="connsiteX31" fmla="*/ 2927257 w 3074741"/>
                <a:gd name="connsiteY31" fmla="*/ 4793085 h 6946349"/>
                <a:gd name="connsiteX32" fmla="*/ 2897760 w 3074741"/>
                <a:gd name="connsiteY32" fmla="*/ 4837330 h 6946349"/>
                <a:gd name="connsiteX33" fmla="*/ 2883012 w 3074741"/>
                <a:gd name="connsiteY33" fmla="*/ 4896323 h 6946349"/>
                <a:gd name="connsiteX34" fmla="*/ 2868263 w 3074741"/>
                <a:gd name="connsiteY34" fmla="*/ 4940569 h 6946349"/>
                <a:gd name="connsiteX35" fmla="*/ 2897760 w 3074741"/>
                <a:gd name="connsiteY35" fmla="*/ 5161794 h 6946349"/>
                <a:gd name="connsiteX36" fmla="*/ 2927257 w 3074741"/>
                <a:gd name="connsiteY36" fmla="*/ 5265033 h 6946349"/>
                <a:gd name="connsiteX37" fmla="*/ 2956753 w 3074741"/>
                <a:gd name="connsiteY37" fmla="*/ 5324027 h 6946349"/>
                <a:gd name="connsiteX38" fmla="*/ 2986250 w 3074741"/>
                <a:gd name="connsiteY38" fmla="*/ 5397769 h 6946349"/>
                <a:gd name="connsiteX39" fmla="*/ 3000999 w 3074741"/>
                <a:gd name="connsiteY39" fmla="*/ 5486259 h 6946349"/>
                <a:gd name="connsiteX40" fmla="*/ 2971502 w 3074741"/>
                <a:gd name="connsiteY40" fmla="*/ 5736981 h 6946349"/>
                <a:gd name="connsiteX41" fmla="*/ 2956753 w 3074741"/>
                <a:gd name="connsiteY41" fmla="*/ 5825472 h 6946349"/>
                <a:gd name="connsiteX42" fmla="*/ 2912508 w 3074741"/>
                <a:gd name="connsiteY42" fmla="*/ 5928710 h 6946349"/>
                <a:gd name="connsiteX43" fmla="*/ 2883012 w 3074741"/>
                <a:gd name="connsiteY43" fmla="*/ 6031949 h 6946349"/>
                <a:gd name="connsiteX44" fmla="*/ 2897760 w 3074741"/>
                <a:gd name="connsiteY44" fmla="*/ 6385910 h 6946349"/>
                <a:gd name="connsiteX45" fmla="*/ 2912508 w 3074741"/>
                <a:gd name="connsiteY45" fmla="*/ 6444904 h 6946349"/>
                <a:gd name="connsiteX46" fmla="*/ 2897760 w 3074741"/>
                <a:gd name="connsiteY46" fmla="*/ 6887356 h 6946349"/>
                <a:gd name="connsiteX47" fmla="*/ 2838766 w 3074741"/>
                <a:gd name="connsiteY47" fmla="*/ 6946349 h 6946349"/>
                <a:gd name="connsiteX48" fmla="*/ 2425812 w 3074741"/>
                <a:gd name="connsiteY48" fmla="*/ 6931601 h 6946349"/>
                <a:gd name="connsiteX49" fmla="*/ 2293076 w 3074741"/>
                <a:gd name="connsiteY49" fmla="*/ 6916852 h 6946349"/>
                <a:gd name="connsiteX50" fmla="*/ 1998108 w 3074741"/>
                <a:gd name="connsiteY50" fmla="*/ 6902104 h 6946349"/>
                <a:gd name="connsiteX51" fmla="*/ 1319683 w 3074741"/>
                <a:gd name="connsiteY51" fmla="*/ 6887356 h 6946349"/>
                <a:gd name="connsiteX52" fmla="*/ 1186947 w 3074741"/>
                <a:gd name="connsiteY52" fmla="*/ 6872607 h 6946349"/>
                <a:gd name="connsiteX53" fmla="*/ 1039463 w 3074741"/>
                <a:gd name="connsiteY53" fmla="*/ 6857859 h 6946349"/>
                <a:gd name="connsiteX54" fmla="*/ 995218 w 3074741"/>
                <a:gd name="connsiteY54" fmla="*/ 6843110 h 6946349"/>
                <a:gd name="connsiteX55" fmla="*/ 759244 w 3074741"/>
                <a:gd name="connsiteY55" fmla="*/ 6828362 h 6946349"/>
                <a:gd name="connsiteX56" fmla="*/ 479024 w 3074741"/>
                <a:gd name="connsiteY56" fmla="*/ 6798865 h 6946349"/>
                <a:gd name="connsiteX57" fmla="*/ 257799 w 3074741"/>
                <a:gd name="connsiteY57" fmla="*/ 6784117 h 6946349"/>
                <a:gd name="connsiteX58" fmla="*/ 95566 w 3074741"/>
                <a:gd name="connsiteY58" fmla="*/ 6769369 h 6946349"/>
                <a:gd name="connsiteX59" fmla="*/ 36573 w 3074741"/>
                <a:gd name="connsiteY59" fmla="*/ 6754620 h 6946349"/>
                <a:gd name="connsiteX60" fmla="*/ 51321 w 3074741"/>
                <a:gd name="connsiteY60" fmla="*/ 6695627 h 6946349"/>
                <a:gd name="connsiteX61" fmla="*/ 66070 w 3074741"/>
                <a:gd name="connsiteY61" fmla="*/ 6592388 h 6946349"/>
                <a:gd name="connsiteX62" fmla="*/ 110315 w 3074741"/>
                <a:gd name="connsiteY62" fmla="*/ 6164685 h 6946349"/>
                <a:gd name="connsiteX63" fmla="*/ 125063 w 3074741"/>
                <a:gd name="connsiteY63" fmla="*/ 6090943 h 6946349"/>
                <a:gd name="connsiteX64" fmla="*/ 139812 w 3074741"/>
                <a:gd name="connsiteY64" fmla="*/ 6017201 h 6946349"/>
                <a:gd name="connsiteX65" fmla="*/ 169308 w 3074741"/>
                <a:gd name="connsiteY65" fmla="*/ 4557110 h 6946349"/>
                <a:gd name="connsiteX66" fmla="*/ 154560 w 3074741"/>
                <a:gd name="connsiteY66" fmla="*/ 1563188 h 6946349"/>
                <a:gd name="connsiteX67" fmla="*/ 139812 w 3074741"/>
                <a:gd name="connsiteY67" fmla="*/ 1238723 h 6946349"/>
                <a:gd name="connsiteX68" fmla="*/ 110315 w 3074741"/>
                <a:gd name="connsiteY68" fmla="*/ 1105988 h 6946349"/>
                <a:gd name="connsiteX69" fmla="*/ 95566 w 3074741"/>
                <a:gd name="connsiteY69" fmla="*/ 1046994 h 6946349"/>
                <a:gd name="connsiteX70" fmla="*/ 80818 w 3074741"/>
                <a:gd name="connsiteY70" fmla="*/ 1002749 h 6946349"/>
                <a:gd name="connsiteX71" fmla="*/ 66070 w 3074741"/>
                <a:gd name="connsiteY71" fmla="*/ 929007 h 6946349"/>
                <a:gd name="connsiteX72" fmla="*/ 36573 w 3074741"/>
                <a:gd name="connsiteY72" fmla="*/ 825769 h 6946349"/>
                <a:gd name="connsiteX73" fmla="*/ 21824 w 3074741"/>
                <a:gd name="connsiteY73" fmla="*/ 707781 h 6946349"/>
                <a:gd name="connsiteX74" fmla="*/ 7076 w 3074741"/>
                <a:gd name="connsiteY74" fmla="*/ 634039 h 6946349"/>
                <a:gd name="connsiteX75" fmla="*/ 36573 w 3074741"/>
                <a:gd name="connsiteY75" fmla="*/ 162091 h 6946349"/>
                <a:gd name="connsiteX76" fmla="*/ 51321 w 3074741"/>
                <a:gd name="connsiteY76" fmla="*/ 73601 h 6946349"/>
                <a:gd name="connsiteX77" fmla="*/ 375786 w 3074741"/>
                <a:gd name="connsiteY77" fmla="*/ 58852 h 6946349"/>
                <a:gd name="connsiteX78" fmla="*/ 656005 w 3074741"/>
                <a:gd name="connsiteY78" fmla="*/ 88349 h 6946349"/>
                <a:gd name="connsiteX79" fmla="*/ 773992 w 3074741"/>
                <a:gd name="connsiteY79" fmla="*/ 103098 h 6946349"/>
                <a:gd name="connsiteX80" fmla="*/ 862483 w 3074741"/>
                <a:gd name="connsiteY80" fmla="*/ 117846 h 6946349"/>
                <a:gd name="connsiteX81" fmla="*/ 3074741 w 3074741"/>
                <a:gd name="connsiteY81" fmla="*/ 117846 h 694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074741" h="6946349">
                  <a:moveTo>
                    <a:pt x="3045244" y="29356"/>
                  </a:moveTo>
                  <a:cubicBezTo>
                    <a:pt x="3033685" y="133385"/>
                    <a:pt x="3035870" y="148631"/>
                    <a:pt x="3015747" y="235833"/>
                  </a:cubicBezTo>
                  <a:cubicBezTo>
                    <a:pt x="3006631" y="275334"/>
                    <a:pt x="2999069" y="315361"/>
                    <a:pt x="2986250" y="353820"/>
                  </a:cubicBezTo>
                  <a:cubicBezTo>
                    <a:pt x="2965092" y="417295"/>
                    <a:pt x="2975273" y="382983"/>
                    <a:pt x="2956753" y="457059"/>
                  </a:cubicBezTo>
                  <a:cubicBezTo>
                    <a:pt x="2961669" y="520969"/>
                    <a:pt x="2959689" y="585787"/>
                    <a:pt x="2971502" y="648788"/>
                  </a:cubicBezTo>
                  <a:cubicBezTo>
                    <a:pt x="2974769" y="666210"/>
                    <a:pt x="2993800" y="676835"/>
                    <a:pt x="3000999" y="693033"/>
                  </a:cubicBezTo>
                  <a:cubicBezTo>
                    <a:pt x="3028214" y="754267"/>
                    <a:pt x="3032627" y="792182"/>
                    <a:pt x="3045244" y="855265"/>
                  </a:cubicBezTo>
                  <a:cubicBezTo>
                    <a:pt x="3040328" y="938839"/>
                    <a:pt x="3042914" y="1023195"/>
                    <a:pt x="3030495" y="1105988"/>
                  </a:cubicBezTo>
                  <a:cubicBezTo>
                    <a:pt x="3027866" y="1123517"/>
                    <a:pt x="3008198" y="1134036"/>
                    <a:pt x="3000999" y="1150233"/>
                  </a:cubicBezTo>
                  <a:cubicBezTo>
                    <a:pt x="2988371" y="1178645"/>
                    <a:pt x="2971502" y="1238723"/>
                    <a:pt x="2971502" y="1238723"/>
                  </a:cubicBezTo>
                  <a:cubicBezTo>
                    <a:pt x="2966586" y="1376375"/>
                    <a:pt x="2956753" y="1513939"/>
                    <a:pt x="2956753" y="1651678"/>
                  </a:cubicBezTo>
                  <a:cubicBezTo>
                    <a:pt x="2956753" y="1692400"/>
                    <a:pt x="2961112" y="1835366"/>
                    <a:pt x="2986250" y="1902401"/>
                  </a:cubicBezTo>
                  <a:cubicBezTo>
                    <a:pt x="2993970" y="1922987"/>
                    <a:pt x="3005915" y="1941730"/>
                    <a:pt x="3015747" y="1961394"/>
                  </a:cubicBezTo>
                  <a:cubicBezTo>
                    <a:pt x="3032691" y="2113895"/>
                    <a:pt x="3049923" y="2203471"/>
                    <a:pt x="3015747" y="2374349"/>
                  </a:cubicBezTo>
                  <a:cubicBezTo>
                    <a:pt x="3006927" y="2418448"/>
                    <a:pt x="2945493" y="2474099"/>
                    <a:pt x="2912508" y="2507085"/>
                  </a:cubicBezTo>
                  <a:cubicBezTo>
                    <a:pt x="2876602" y="2614805"/>
                    <a:pt x="2890553" y="2565411"/>
                    <a:pt x="2868263" y="2654569"/>
                  </a:cubicBezTo>
                  <a:cubicBezTo>
                    <a:pt x="2863347" y="2693898"/>
                    <a:pt x="2853515" y="2732921"/>
                    <a:pt x="2853515" y="2772556"/>
                  </a:cubicBezTo>
                  <a:cubicBezTo>
                    <a:pt x="2853515" y="2807318"/>
                    <a:pt x="2862977" y="2841436"/>
                    <a:pt x="2868263" y="2875794"/>
                  </a:cubicBezTo>
                  <a:cubicBezTo>
                    <a:pt x="2878870" y="2944740"/>
                    <a:pt x="2890410" y="3015980"/>
                    <a:pt x="2912508" y="3082272"/>
                  </a:cubicBezTo>
                  <a:cubicBezTo>
                    <a:pt x="2917424" y="3097020"/>
                    <a:pt x="2920305" y="3112612"/>
                    <a:pt x="2927257" y="3126517"/>
                  </a:cubicBezTo>
                  <a:cubicBezTo>
                    <a:pt x="2935184" y="3142371"/>
                    <a:pt x="2946921" y="3156014"/>
                    <a:pt x="2956753" y="3170762"/>
                  </a:cubicBezTo>
                  <a:cubicBezTo>
                    <a:pt x="2971075" y="3385585"/>
                    <a:pt x="2981452" y="3388527"/>
                    <a:pt x="2956753" y="3598465"/>
                  </a:cubicBezTo>
                  <a:cubicBezTo>
                    <a:pt x="2954937" y="3613905"/>
                    <a:pt x="2948957" y="3628805"/>
                    <a:pt x="2942005" y="3642710"/>
                  </a:cubicBezTo>
                  <a:cubicBezTo>
                    <a:pt x="2934078" y="3658564"/>
                    <a:pt x="2922340" y="3672207"/>
                    <a:pt x="2912508" y="3686956"/>
                  </a:cubicBezTo>
                  <a:cubicBezTo>
                    <a:pt x="2907592" y="3706620"/>
                    <a:pt x="2903328" y="3726459"/>
                    <a:pt x="2897760" y="3745949"/>
                  </a:cubicBezTo>
                  <a:cubicBezTo>
                    <a:pt x="2893489" y="3760897"/>
                    <a:pt x="2883012" y="3774648"/>
                    <a:pt x="2883012" y="3790194"/>
                  </a:cubicBezTo>
                  <a:cubicBezTo>
                    <a:pt x="2883012" y="3876408"/>
                    <a:pt x="2896819" y="3932973"/>
                    <a:pt x="2912508" y="4011420"/>
                  </a:cubicBezTo>
                  <a:cubicBezTo>
                    <a:pt x="2912877" y="4018063"/>
                    <a:pt x="2901905" y="4240936"/>
                    <a:pt x="2942005" y="4321136"/>
                  </a:cubicBezTo>
                  <a:cubicBezTo>
                    <a:pt x="2949932" y="4336990"/>
                    <a:pt x="2961670" y="4350633"/>
                    <a:pt x="2971502" y="4365381"/>
                  </a:cubicBezTo>
                  <a:cubicBezTo>
                    <a:pt x="2976418" y="4419459"/>
                    <a:pt x="2986250" y="4473313"/>
                    <a:pt x="2986250" y="4527614"/>
                  </a:cubicBezTo>
                  <a:cubicBezTo>
                    <a:pt x="2986250" y="4636710"/>
                    <a:pt x="2972881" y="4656210"/>
                    <a:pt x="2942005" y="4748839"/>
                  </a:cubicBezTo>
                  <a:cubicBezTo>
                    <a:pt x="2937089" y="4763588"/>
                    <a:pt x="2935881" y="4780150"/>
                    <a:pt x="2927257" y="4793085"/>
                  </a:cubicBezTo>
                  <a:lnTo>
                    <a:pt x="2897760" y="4837330"/>
                  </a:lnTo>
                  <a:cubicBezTo>
                    <a:pt x="2892844" y="4856994"/>
                    <a:pt x="2888580" y="4876833"/>
                    <a:pt x="2883012" y="4896323"/>
                  </a:cubicBezTo>
                  <a:cubicBezTo>
                    <a:pt x="2878741" y="4911271"/>
                    <a:pt x="2868263" y="4925023"/>
                    <a:pt x="2868263" y="4940569"/>
                  </a:cubicBezTo>
                  <a:cubicBezTo>
                    <a:pt x="2868263" y="5140624"/>
                    <a:pt x="2868505" y="5059397"/>
                    <a:pt x="2897760" y="5161794"/>
                  </a:cubicBezTo>
                  <a:cubicBezTo>
                    <a:pt x="2908455" y="5199227"/>
                    <a:pt x="2912098" y="5229662"/>
                    <a:pt x="2927257" y="5265033"/>
                  </a:cubicBezTo>
                  <a:cubicBezTo>
                    <a:pt x="2935918" y="5285241"/>
                    <a:pt x="2947824" y="5303936"/>
                    <a:pt x="2956753" y="5324027"/>
                  </a:cubicBezTo>
                  <a:cubicBezTo>
                    <a:pt x="2967505" y="5348219"/>
                    <a:pt x="2976418" y="5373188"/>
                    <a:pt x="2986250" y="5397769"/>
                  </a:cubicBezTo>
                  <a:cubicBezTo>
                    <a:pt x="2991166" y="5427266"/>
                    <a:pt x="3000999" y="5456355"/>
                    <a:pt x="3000999" y="5486259"/>
                  </a:cubicBezTo>
                  <a:cubicBezTo>
                    <a:pt x="3000999" y="5880331"/>
                    <a:pt x="3004497" y="5588504"/>
                    <a:pt x="2971502" y="5736981"/>
                  </a:cubicBezTo>
                  <a:cubicBezTo>
                    <a:pt x="2965015" y="5766173"/>
                    <a:pt x="2963240" y="5796280"/>
                    <a:pt x="2956753" y="5825472"/>
                  </a:cubicBezTo>
                  <a:cubicBezTo>
                    <a:pt x="2946110" y="5873367"/>
                    <a:pt x="2933321" y="5880146"/>
                    <a:pt x="2912508" y="5928710"/>
                  </a:cubicBezTo>
                  <a:cubicBezTo>
                    <a:pt x="2899815" y="5958328"/>
                    <a:pt x="2890495" y="6002018"/>
                    <a:pt x="2883012" y="6031949"/>
                  </a:cubicBezTo>
                  <a:cubicBezTo>
                    <a:pt x="2887928" y="6149936"/>
                    <a:pt x="2889347" y="6268121"/>
                    <a:pt x="2897760" y="6385910"/>
                  </a:cubicBezTo>
                  <a:cubicBezTo>
                    <a:pt x="2899204" y="6406128"/>
                    <a:pt x="2912508" y="6424634"/>
                    <a:pt x="2912508" y="6444904"/>
                  </a:cubicBezTo>
                  <a:cubicBezTo>
                    <a:pt x="2912508" y="6592470"/>
                    <a:pt x="2906687" y="6740060"/>
                    <a:pt x="2897760" y="6887356"/>
                  </a:cubicBezTo>
                  <a:cubicBezTo>
                    <a:pt x="2894516" y="6940876"/>
                    <a:pt x="2881340" y="6932158"/>
                    <a:pt x="2838766" y="6946349"/>
                  </a:cubicBezTo>
                  <a:lnTo>
                    <a:pt x="2425812" y="6931601"/>
                  </a:lnTo>
                  <a:cubicBezTo>
                    <a:pt x="2381359" y="6929198"/>
                    <a:pt x="2337488" y="6919915"/>
                    <a:pt x="2293076" y="6916852"/>
                  </a:cubicBezTo>
                  <a:cubicBezTo>
                    <a:pt x="2194864" y="6910079"/>
                    <a:pt x="2096508" y="6905086"/>
                    <a:pt x="1998108" y="6902104"/>
                  </a:cubicBezTo>
                  <a:lnTo>
                    <a:pt x="1319683" y="6887356"/>
                  </a:lnTo>
                  <a:lnTo>
                    <a:pt x="1186947" y="6872607"/>
                  </a:lnTo>
                  <a:cubicBezTo>
                    <a:pt x="1137812" y="6867435"/>
                    <a:pt x="1088295" y="6865372"/>
                    <a:pt x="1039463" y="6857859"/>
                  </a:cubicBezTo>
                  <a:cubicBezTo>
                    <a:pt x="1024098" y="6855495"/>
                    <a:pt x="1010679" y="6844737"/>
                    <a:pt x="995218" y="6843110"/>
                  </a:cubicBezTo>
                  <a:cubicBezTo>
                    <a:pt x="916840" y="6834860"/>
                    <a:pt x="837823" y="6834406"/>
                    <a:pt x="759244" y="6828362"/>
                  </a:cubicBezTo>
                  <a:cubicBezTo>
                    <a:pt x="383312" y="6799445"/>
                    <a:pt x="826794" y="6827846"/>
                    <a:pt x="479024" y="6798865"/>
                  </a:cubicBezTo>
                  <a:cubicBezTo>
                    <a:pt x="405374" y="6792727"/>
                    <a:pt x="331487" y="6789785"/>
                    <a:pt x="257799" y="6784117"/>
                  </a:cubicBezTo>
                  <a:cubicBezTo>
                    <a:pt x="203658" y="6779952"/>
                    <a:pt x="149644" y="6774285"/>
                    <a:pt x="95566" y="6769369"/>
                  </a:cubicBezTo>
                  <a:cubicBezTo>
                    <a:pt x="75902" y="6764453"/>
                    <a:pt x="47002" y="6772001"/>
                    <a:pt x="36573" y="6754620"/>
                  </a:cubicBezTo>
                  <a:cubicBezTo>
                    <a:pt x="26144" y="6737239"/>
                    <a:pt x="47695" y="6715570"/>
                    <a:pt x="51321" y="6695627"/>
                  </a:cubicBezTo>
                  <a:cubicBezTo>
                    <a:pt x="57540" y="6661425"/>
                    <a:pt x="61154" y="6626801"/>
                    <a:pt x="66070" y="6592388"/>
                  </a:cubicBezTo>
                  <a:cubicBezTo>
                    <a:pt x="83453" y="6262097"/>
                    <a:pt x="62474" y="6403892"/>
                    <a:pt x="110315" y="6164685"/>
                  </a:cubicBezTo>
                  <a:lnTo>
                    <a:pt x="125063" y="6090943"/>
                  </a:lnTo>
                  <a:lnTo>
                    <a:pt x="139812" y="6017201"/>
                  </a:lnTo>
                  <a:cubicBezTo>
                    <a:pt x="191801" y="5445311"/>
                    <a:pt x="169308" y="5740247"/>
                    <a:pt x="169308" y="4557110"/>
                  </a:cubicBezTo>
                  <a:cubicBezTo>
                    <a:pt x="169308" y="3559124"/>
                    <a:pt x="163430" y="2561135"/>
                    <a:pt x="154560" y="1563188"/>
                  </a:cubicBezTo>
                  <a:cubicBezTo>
                    <a:pt x="153598" y="1454926"/>
                    <a:pt x="147526" y="1346715"/>
                    <a:pt x="139812" y="1238723"/>
                  </a:cubicBezTo>
                  <a:cubicBezTo>
                    <a:pt x="133475" y="1150013"/>
                    <a:pt x="128817" y="1170745"/>
                    <a:pt x="110315" y="1105988"/>
                  </a:cubicBezTo>
                  <a:cubicBezTo>
                    <a:pt x="104746" y="1086498"/>
                    <a:pt x="101135" y="1066484"/>
                    <a:pt x="95566" y="1046994"/>
                  </a:cubicBezTo>
                  <a:cubicBezTo>
                    <a:pt x="91295" y="1032046"/>
                    <a:pt x="84588" y="1017831"/>
                    <a:pt x="80818" y="1002749"/>
                  </a:cubicBezTo>
                  <a:cubicBezTo>
                    <a:pt x="74738" y="978430"/>
                    <a:pt x="71508" y="953477"/>
                    <a:pt x="66070" y="929007"/>
                  </a:cubicBezTo>
                  <a:cubicBezTo>
                    <a:pt x="53726" y="873459"/>
                    <a:pt x="52994" y="875034"/>
                    <a:pt x="36573" y="825769"/>
                  </a:cubicBezTo>
                  <a:cubicBezTo>
                    <a:pt x="31657" y="786440"/>
                    <a:pt x="27851" y="746956"/>
                    <a:pt x="21824" y="707781"/>
                  </a:cubicBezTo>
                  <a:cubicBezTo>
                    <a:pt x="18012" y="683005"/>
                    <a:pt x="7076" y="659106"/>
                    <a:pt x="7076" y="634039"/>
                  </a:cubicBezTo>
                  <a:cubicBezTo>
                    <a:pt x="7076" y="236648"/>
                    <a:pt x="-21623" y="336671"/>
                    <a:pt x="36573" y="162091"/>
                  </a:cubicBezTo>
                  <a:cubicBezTo>
                    <a:pt x="41489" y="132594"/>
                    <a:pt x="44834" y="102792"/>
                    <a:pt x="51321" y="73601"/>
                  </a:cubicBezTo>
                  <a:cubicBezTo>
                    <a:pt x="83345" y="-70506"/>
                    <a:pt x="154131" y="37743"/>
                    <a:pt x="375786" y="58852"/>
                  </a:cubicBezTo>
                  <a:cubicBezTo>
                    <a:pt x="514719" y="93587"/>
                    <a:pt x="384506" y="64740"/>
                    <a:pt x="656005" y="88349"/>
                  </a:cubicBezTo>
                  <a:cubicBezTo>
                    <a:pt x="695491" y="91783"/>
                    <a:pt x="734755" y="97493"/>
                    <a:pt x="773992" y="103098"/>
                  </a:cubicBezTo>
                  <a:cubicBezTo>
                    <a:pt x="803595" y="107327"/>
                    <a:pt x="832580" y="117654"/>
                    <a:pt x="862483" y="117846"/>
                  </a:cubicBezTo>
                  <a:lnTo>
                    <a:pt x="3074741" y="117846"/>
                  </a:lnTo>
                </a:path>
              </a:pathLst>
            </a:custGeom>
            <a:blipFill dpi="0" rotWithShape="1"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-49650" y="-314326"/>
            <a:ext cx="9144000" cy="5562618"/>
          </a:xfrm>
          <a:prstGeom prst="rect">
            <a:avLst/>
          </a:prstGeom>
          <a:blipFill dpi="0" rotWithShape="1"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3776508" y="-1208670"/>
            <a:ext cx="1595189" cy="1023247"/>
          </a:xfrm>
          <a:custGeom>
            <a:avLst/>
            <a:gdLst>
              <a:gd name="connsiteX0" fmla="*/ 421793 w 2126919"/>
              <a:gd name="connsiteY0" fmla="*/ 46910 h 932281"/>
              <a:gd name="connsiteX1" fmla="*/ 160535 w 2126919"/>
              <a:gd name="connsiteY1" fmla="*/ 163024 h 932281"/>
              <a:gd name="connsiteX2" fmla="*/ 878 w 2126919"/>
              <a:gd name="connsiteY2" fmla="*/ 569424 h 932281"/>
              <a:gd name="connsiteX3" fmla="*/ 102478 w 2126919"/>
              <a:gd name="connsiteY3" fmla="*/ 801653 h 932281"/>
              <a:gd name="connsiteX4" fmla="*/ 233107 w 2126919"/>
              <a:gd name="connsiteY4" fmla="*/ 772624 h 932281"/>
              <a:gd name="connsiteX5" fmla="*/ 741107 w 2126919"/>
              <a:gd name="connsiteY5" fmla="*/ 743596 h 932281"/>
              <a:gd name="connsiteX6" fmla="*/ 1176535 w 2126919"/>
              <a:gd name="connsiteY6" fmla="*/ 816167 h 932281"/>
              <a:gd name="connsiteX7" fmla="*/ 1466821 w 2126919"/>
              <a:gd name="connsiteY7" fmla="*/ 932281 h 932281"/>
              <a:gd name="connsiteX8" fmla="*/ 1887735 w 2126919"/>
              <a:gd name="connsiteY8" fmla="*/ 932281 h 932281"/>
              <a:gd name="connsiteX9" fmla="*/ 2119964 w 2126919"/>
              <a:gd name="connsiteY9" fmla="*/ 816167 h 932281"/>
              <a:gd name="connsiteX10" fmla="*/ 2061907 w 2126919"/>
              <a:gd name="connsiteY10" fmla="*/ 729081 h 932281"/>
              <a:gd name="connsiteX11" fmla="*/ 2018364 w 2126919"/>
              <a:gd name="connsiteY11" fmla="*/ 525881 h 932281"/>
              <a:gd name="connsiteX12" fmla="*/ 1974821 w 2126919"/>
              <a:gd name="connsiteY12" fmla="*/ 221081 h 932281"/>
              <a:gd name="connsiteX13" fmla="*/ 2018364 w 2126919"/>
              <a:gd name="connsiteY13" fmla="*/ 90453 h 932281"/>
              <a:gd name="connsiteX14" fmla="*/ 2047393 w 2126919"/>
              <a:gd name="connsiteY14" fmla="*/ 3367 h 932281"/>
              <a:gd name="connsiteX15" fmla="*/ 1611964 w 2126919"/>
              <a:gd name="connsiteY15" fmla="*/ 17881 h 932281"/>
              <a:gd name="connsiteX16" fmla="*/ 1002364 w 2126919"/>
              <a:gd name="connsiteY16" fmla="*/ 17881 h 932281"/>
              <a:gd name="connsiteX17" fmla="*/ 624993 w 2126919"/>
              <a:gd name="connsiteY17" fmla="*/ 32396 h 932281"/>
              <a:gd name="connsiteX18" fmla="*/ 421793 w 2126919"/>
              <a:gd name="connsiteY18" fmla="*/ 46910 h 93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26919" h="932281">
                <a:moveTo>
                  <a:pt x="421793" y="46910"/>
                </a:moveTo>
                <a:cubicBezTo>
                  <a:pt x="344383" y="68681"/>
                  <a:pt x="230687" y="75938"/>
                  <a:pt x="160535" y="163024"/>
                </a:cubicBezTo>
                <a:cubicBezTo>
                  <a:pt x="90383" y="250110"/>
                  <a:pt x="10554" y="462986"/>
                  <a:pt x="878" y="569424"/>
                </a:cubicBezTo>
                <a:cubicBezTo>
                  <a:pt x="-8798" y="675862"/>
                  <a:pt x="63773" y="767786"/>
                  <a:pt x="102478" y="801653"/>
                </a:cubicBezTo>
                <a:cubicBezTo>
                  <a:pt x="141183" y="835520"/>
                  <a:pt x="126669" y="782300"/>
                  <a:pt x="233107" y="772624"/>
                </a:cubicBezTo>
                <a:cubicBezTo>
                  <a:pt x="339545" y="762948"/>
                  <a:pt x="583869" y="736339"/>
                  <a:pt x="741107" y="743596"/>
                </a:cubicBezTo>
                <a:cubicBezTo>
                  <a:pt x="898345" y="750853"/>
                  <a:pt x="1055583" y="784720"/>
                  <a:pt x="1176535" y="816167"/>
                </a:cubicBezTo>
                <a:cubicBezTo>
                  <a:pt x="1297487" y="847614"/>
                  <a:pt x="1348288" y="912929"/>
                  <a:pt x="1466821" y="932281"/>
                </a:cubicBezTo>
                <a:cubicBezTo>
                  <a:pt x="1585354" y="951633"/>
                  <a:pt x="1778878" y="951633"/>
                  <a:pt x="1887735" y="932281"/>
                </a:cubicBezTo>
                <a:cubicBezTo>
                  <a:pt x="1996592" y="912929"/>
                  <a:pt x="2090935" y="850034"/>
                  <a:pt x="2119964" y="816167"/>
                </a:cubicBezTo>
                <a:cubicBezTo>
                  <a:pt x="2148993" y="782300"/>
                  <a:pt x="2078840" y="777462"/>
                  <a:pt x="2061907" y="729081"/>
                </a:cubicBezTo>
                <a:cubicBezTo>
                  <a:pt x="2044974" y="680700"/>
                  <a:pt x="2032878" y="610548"/>
                  <a:pt x="2018364" y="525881"/>
                </a:cubicBezTo>
                <a:cubicBezTo>
                  <a:pt x="2003850" y="441214"/>
                  <a:pt x="1974821" y="293652"/>
                  <a:pt x="1974821" y="221081"/>
                </a:cubicBezTo>
                <a:cubicBezTo>
                  <a:pt x="1974821" y="148510"/>
                  <a:pt x="2018364" y="90453"/>
                  <a:pt x="2018364" y="90453"/>
                </a:cubicBezTo>
                <a:cubicBezTo>
                  <a:pt x="2030459" y="54167"/>
                  <a:pt x="2115126" y="15462"/>
                  <a:pt x="2047393" y="3367"/>
                </a:cubicBezTo>
                <a:cubicBezTo>
                  <a:pt x="1979660" y="-8728"/>
                  <a:pt x="1786136" y="15462"/>
                  <a:pt x="1611964" y="17881"/>
                </a:cubicBezTo>
                <a:cubicBezTo>
                  <a:pt x="1437793" y="20300"/>
                  <a:pt x="1166859" y="15462"/>
                  <a:pt x="1002364" y="17881"/>
                </a:cubicBezTo>
                <a:cubicBezTo>
                  <a:pt x="837869" y="20300"/>
                  <a:pt x="716917" y="27558"/>
                  <a:pt x="624993" y="32396"/>
                </a:cubicBezTo>
                <a:cubicBezTo>
                  <a:pt x="533069" y="37234"/>
                  <a:pt x="499203" y="25139"/>
                  <a:pt x="421793" y="469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113965" y="2082263"/>
            <a:ext cx="9550385" cy="769441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guess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box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hammer.wav"/>
          </p:stSnd>
        </p:sndAc>
      </p:transition>
    </mc:Choice>
    <mc:Fallback xmlns="">
      <p:transition spd="med">
        <p:fade/>
        <p:sndAc>
          <p:stSnd>
            <p:snd r:embed="rId10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per-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no it is not">
            <a:hlinkClick r:id="" action="ppaction://media"/>
            <a:extLst>
              <a:ext uri="{FF2B5EF4-FFF2-40B4-BE49-F238E27FC236}">
                <a16:creationId xmlns:a16="http://schemas.microsoft.com/office/drawing/2014/main" id="{145BC8BF-9A14-43A1-8109-ECF4DB500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7807" y="4334580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E7207-877E-4897-907F-E073DF5E3999}"/>
              </a:ext>
            </a:extLst>
          </p:cNvPr>
          <p:cNvSpPr txBox="1">
            <a:spLocks/>
          </p:cNvSpPr>
          <p:nvPr/>
        </p:nvSpPr>
        <p:spPr>
          <a:xfrm>
            <a:off x="25400" y="199320"/>
            <a:ext cx="6400800" cy="838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LISTEN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A7F99">
                    <a:lumMod val="75000"/>
                  </a:srgbClr>
                </a:solidFill>
                <a:effectLst>
                  <a:outerShdw blurRad="12700" dist="38100" dir="2700000" algn="tl" rotWithShape="0">
                    <a:srgbClr val="FA7F99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 and REPEAT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3BC047-0B55-4592-A9F6-57BAFDACD3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>
          <a:xfrm>
            <a:off x="6705600" y="6350"/>
            <a:ext cx="2438400" cy="2138540"/>
          </a:xfrm>
          <a:prstGeom prst="rect">
            <a:avLst/>
          </a:prstGeom>
        </p:spPr>
      </p:pic>
      <p:pic>
        <p:nvPicPr>
          <p:cNvPr id="4" name="Track 039">
            <a:hlinkClick r:id="" action="ppaction://media"/>
            <a:extLst>
              <a:ext uri="{FF2B5EF4-FFF2-40B4-BE49-F238E27FC236}">
                <a16:creationId xmlns:a16="http://schemas.microsoft.com/office/drawing/2014/main" id="{7A7D8608-CF11-423E-984C-32BE1AADD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4" end="8349.70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3848" y="301942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5B626-D73E-4270-B2F3-1A20DC7E0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347" y="909340"/>
            <a:ext cx="5333999" cy="4248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7CCF4-1EDA-44B6-9827-69C103EE95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52" y="1075620"/>
            <a:ext cx="2136049" cy="3257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15878A-3DDF-4BCA-A7FD-123ABF2BD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3977" y="1065706"/>
            <a:ext cx="993836" cy="9938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538BE0D-6F52-412D-BB0D-313EDB7F337D}"/>
              </a:ext>
            </a:extLst>
          </p:cNvPr>
          <p:cNvSpPr/>
          <p:nvPr/>
        </p:nvSpPr>
        <p:spPr>
          <a:xfrm>
            <a:off x="5398203" y="3068773"/>
            <a:ext cx="38779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Alegreya SC Black" panose="00000A00000000000000" pitchFamily="2" charset="0"/>
              </a:rPr>
              <a:t>Yes , it </a:t>
            </a:r>
            <a:r>
              <a:rPr lang="en-US" sz="4000" b="1" cap="none" spc="0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Alegreya SC Black" panose="00000A00000000000000" pitchFamily="2" charset="0"/>
              </a:rPr>
              <a:t>is.</a:t>
            </a:r>
            <a:endParaRPr lang="en-US" sz="4000" b="1" cap="none" spc="0" dirty="0">
              <a:ln w="13462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Alegreya SC Black" panose="00000A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89ECA9-86D3-46D5-B5F7-2189B6F682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54" y="1013896"/>
            <a:ext cx="2186848" cy="26151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0C6F217-C846-432E-9608-23ED1F7F57DD}"/>
              </a:ext>
            </a:extLst>
          </p:cNvPr>
          <p:cNvSpPr/>
          <p:nvPr/>
        </p:nvSpPr>
        <p:spPr>
          <a:xfrm>
            <a:off x="4773377" y="3979227"/>
            <a:ext cx="44935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Alegreya SC Black" panose="00000A00000000000000" pitchFamily="2" charset="0"/>
              </a:rPr>
              <a:t>No , it </a:t>
            </a:r>
            <a:r>
              <a:rPr lang="en-US" sz="4000" b="1" cap="none" spc="0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Alegreya SC Black" panose="00000A00000000000000" pitchFamily="2" charset="0"/>
              </a:rPr>
              <a:t>isn’t.</a:t>
            </a:r>
            <a:endParaRPr lang="en-US" sz="4000" b="1" cap="none" spc="0" dirty="0">
              <a:ln w="13462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Alegreya SC Black" panose="00000A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E6E17AD-C2B9-453C-9EB3-4AA14293B5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1098" y="2216299"/>
            <a:ext cx="993836" cy="993836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9347230">
            <a:off x="4464779" y="761924"/>
            <a:ext cx="1140554" cy="5055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5097"/>
      </p:ext>
    </p:extLst>
  </p:cSld>
  <p:clrMapOvr>
    <a:masterClrMapping/>
  </p:clrMapOvr>
  <p:transition>
    <p:fade thruBlk="1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275 -0.0179 L -0.275 -0.01759 C -0.27465 -0.00926 -0.27917 0.025 -0.26944 0.03395 C -0.26649 0.03642 -0.26302 0.03704 -0.25972 0.03889 C -0.25798 0.03858 -0.24167 0.03797 -0.23611 0.03395 C -0.21719 0.01945 -0.24531 0.03673 -0.22778 0.02655 C -0.2243 0.00772 -0.22257 0.01482 -0.23055 0.00432 C -0.23281 0.00679 -0.23542 0.00865 -0.2375 0.01173 C -0.24097 0.01667 -0.24722 0.02902 -0.24722 0.02932 C -0.25 0.04352 -0.25104 0.0463 -0.24722 0.06852 C -0.24722 0.06883 -0.23871 0.07994 -0.2375 0.08087 C -0.20937 0.10031 -0.21719 0.09692 -0.19444 0.10062 C -0.17882 0.10649 -0.17135 0.11204 -0.15278 0.10062 C -0.15 0.09877 -0.15156 0.09013 -0.15 0.08581 L -0.14722 0.0784 C -0.14357 0.0463 -0.14236 0.06111 -0.15 0.03395 C -0.15139 0.0355 -0.15312 0.03642 -0.15417 0.03889 C -0.15798 0.04723 -0.15816 0.05618 -0.15417 0.06605 C -0.14913 0.07809 -0.14705 0.07346 -0.14167 0.0784 C -0.13923 0.08056 -0.13698 0.08334 -0.13472 0.08581 C -0.12257 0.08488 -0.11059 0.08611 -0.09861 0.08334 C -0.09687 0.08272 -0.09739 0.07531 -0.09583 0.07593 C -0.09323 0.07655 -0.09236 0.08303 -0.09028 0.08581 C -0.08819 0.08828 -0.08559 0.08889 -0.08333 0.09074 C -0.06857 0.08828 -0.06927 0.09507 -0.0625 0.07593 C -0.06163 0.07346 -0.06146 0.07099 -0.06111 0.06852 C -0.06198 0.05124 -0.06128 0.03334 -0.06389 0.01667 C -0.06423 0.01358 -0.06701 0.01914 -0.06805 0.02161 C -0.06892 0.02346 -0.06892 0.02655 -0.06944 0.02902 C -0.0684 0.04198 -0.07153 0.05834 -0.06667 0.06852 C -0.06337 0.07531 -0.05642 0.0676 -0.05139 0.06605 C -0.0493 0.06513 -0.04757 0.06297 -0.04583 0.06111 C -0.04288 0.05803 -0.04028 0.05432 -0.0375 0.05124 C -0.03611 0.04939 -0.03455 0.04815 -0.03333 0.0463 L -0.02778 0.03642 C -0.02587 0.04044 -0.02361 0.04414 -0.02222 0.04877 C -0.02083 0.05309 -0.02014 0.05834 -0.01944 0.06358 C -0.01892 0.06667 -0.01892 0.07037 -0.01805 0.07346 C -0.01701 0.07624 -0.01545 0.07871 -0.01389 0.08087 C -0.01267 0.0821 -0.01111 0.08241 -0.00972 0.08334 C -0.00694 0.08241 -0.00382 0.08334 -0.00139 0.08087 C 0.00156 0.07778 0.00677 0.06111 0.00833 0.05618 C 0.00799 0.04445 0.00851 0.03272 0.00695 0.02161 C 0.0066 0.01821 0.00486 0.01451 0.00278 0.0142 C -0.00052 0.01358 -0.00364 0.01729 -0.00694 0.01914 C -0.00937 0.03642 -0.01111 0.03889 -0.00833 0.05618 C -0.00781 0.05895 -0.00712 0.06235 -0.00555 0.06358 C -0.0026 0.06574 0.00104 0.06513 0.00417 0.06605 L 0.0375 0.06358 C 0.03802 0.06852 0.03785 0.07346 0.03889 0.0784 C 0.04167 0.09013 0.04236 0.08704 0.04722 0.09074 C 0.04913 0.09198 0.05104 0.09383 0.05278 0.09568 C 0.06198 0.09445 0.07014 0.10031 0.075 0.08581 C 0.07552 0.08426 0.075 0.08241 0.075 0.08087 L 0.075 0.08118 L 0.075 0.08087 " pathEditMode="relative" rAng="0" ptsTypes="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5" y="623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5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19800"/>
                                  </p:stCondLst>
                                  <p:childTnLst>
                                    <p:animMotion origin="layout" path="M -0.32569 0.03395 L -0.32569 0.03426 C -0.32535 0.04259 -0.32986 0.07685 -0.32014 0.0858 C -0.31719 0.08827 -0.31371 0.08889 -0.31042 0.09074 C -0.30868 0.09043 -0.29236 0.08981 -0.2868 0.0858 C -0.26788 0.0713 -0.29601 0.08858 -0.27847 0.07839 C -0.275 0.05957 -0.27326 0.06667 -0.28125 0.05617 C -0.28351 0.05864 -0.28611 0.06049 -0.28819 0.06358 C -0.29167 0.06852 -0.29792 0.08086 -0.29792 0.08117 C -0.30069 0.09537 -0.30173 0.09815 -0.29792 0.12037 C -0.29792 0.12068 -0.28941 0.13179 -0.28819 0.13272 C -0.26007 0.15216 -0.26788 0.14876 -0.24514 0.15247 C -0.22951 0.15833 -0.22205 0.16389 -0.20347 0.15247 C -0.20069 0.15062 -0.20226 0.14197 -0.20069 0.13765 L -0.19792 0.13025 C -0.19427 0.09815 -0.19305 0.11296 -0.20069 0.0858 C -0.20208 0.08734 -0.20382 0.08827 -0.20486 0.09074 C -0.20868 0.09907 -0.20885 0.10802 -0.20486 0.1179 C -0.19983 0.12994 -0.19774 0.12531 -0.19236 0.13025 C -0.18993 0.13241 -0.18767 0.13518 -0.18542 0.13765 C -0.17326 0.13673 -0.16128 0.13796 -0.1493 0.13518 C -0.14757 0.13457 -0.14809 0.12716 -0.14653 0.12778 C -0.14392 0.12839 -0.14305 0.13488 -0.14097 0.13765 C -0.13889 0.14012 -0.13628 0.14074 -0.13403 0.14259 C -0.11927 0.14012 -0.11996 0.14691 -0.11319 0.12778 C -0.11233 0.12531 -0.11215 0.12284 -0.1118 0.12037 C -0.11267 0.10309 -0.11198 0.08518 -0.11458 0.06852 C -0.11493 0.06543 -0.11771 0.07099 -0.11875 0.07346 C -0.11962 0.07531 -0.11962 0.07839 -0.12014 0.08086 C -0.1191 0.09383 -0.12222 0.11018 -0.11736 0.12037 C -0.11406 0.12716 -0.10712 0.11944 -0.10208 0.1179 C -0.1 0.11697 -0.09826 0.11481 -0.09653 0.11296 C -0.09358 0.10988 -0.09097 0.10617 -0.08819 0.10309 C -0.0868 0.10123 -0.08524 0.1 -0.08403 0.09815 L -0.07847 0.08827 C -0.07656 0.09228 -0.0743 0.09599 -0.07292 0.10062 C -0.07153 0.10494 -0.07083 0.11018 -0.07014 0.11543 C -0.06962 0.11852 -0.06962 0.12222 -0.06875 0.12531 C -0.06771 0.12809 -0.06614 0.13055 -0.06458 0.13272 C -0.06337 0.13395 -0.0618 0.13426 -0.06042 0.13518 C -0.05764 0.13426 -0.05451 0.13518 -0.05208 0.13272 C -0.04913 0.12963 -0.04392 0.11296 -0.04236 0.10802 C -0.04271 0.0963 -0.04219 0.08457 -0.04375 0.07346 C -0.0441 0.07006 -0.04583 0.06636 -0.04792 0.06605 C -0.05121 0.06543 -0.05434 0.06913 -0.05764 0.07099 C -0.06007 0.08827 -0.0618 0.09074 -0.05903 0.10802 C -0.05851 0.1108 -0.05781 0.1142 -0.05625 0.11543 C -0.0533 0.11759 -0.04965 0.11697 -0.04653 0.1179 L -0.01319 0.11543 C -0.01267 0.12037 -0.01285 0.12531 -0.0118 0.13025 C -0.00903 0.14197 -0.00833 0.13889 -0.00347 0.14259 C -0.00156 0.14383 0.00035 0.14568 0.00208 0.14753 C 0.01129 0.1463 0.01945 0.15216 0.02431 0.13765 C 0.02483 0.13611 0.02431 0.13426 0.02431 0.13272 L 0.02431 0.13302 L 0.02431 0.13272 " pathEditMode="relative" rAng="0" ptsTypes="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5" y="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  <p:bldP spid="17" grpId="1"/>
      <p:bldP spid="25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1874</TotalTime>
  <Words>566</Words>
  <Application>Microsoft Office PowerPoint</Application>
  <PresentationFormat>On-screen Show (16:9)</PresentationFormat>
  <Paragraphs>82</Paragraphs>
  <Slides>19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.VnRevue</vt:lpstr>
      <vt:lpstr>Aharoni</vt:lpstr>
      <vt:lpstr>Alegreya SC Black</vt:lpstr>
      <vt:lpstr>Arial</vt:lpstr>
      <vt:lpstr>Arial Black</vt:lpstr>
      <vt:lpstr>Averta Demo ExtraBold Italic</vt:lpstr>
      <vt:lpstr>Baloo Chettan</vt:lpstr>
      <vt:lpstr>Bellota Text</vt:lpstr>
      <vt:lpstr>Bellota Text Light</vt:lpstr>
      <vt:lpstr>Broadway</vt:lpstr>
      <vt:lpstr>Calibri</vt:lpstr>
      <vt:lpstr>Catamaran</vt:lpstr>
      <vt:lpstr>Catamaran ExtraBold</vt:lpstr>
      <vt:lpstr>GROBOLD</vt:lpstr>
      <vt:lpstr>Lato Black</vt:lpstr>
      <vt:lpstr>1_Tema de Office</vt:lpstr>
      <vt:lpstr>1_Bagot template</vt:lpstr>
      <vt:lpstr>2_Bagot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415</cp:revision>
  <dcterms:created xsi:type="dcterms:W3CDTF">2020-05-10T02:29:20Z</dcterms:created>
  <dcterms:modified xsi:type="dcterms:W3CDTF">2021-12-04T09:17:17Z</dcterms:modified>
</cp:coreProperties>
</file>