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7"/>
  </p:notesMasterIdLst>
  <p:sldIdLst>
    <p:sldId id="301" r:id="rId2"/>
    <p:sldId id="322" r:id="rId3"/>
    <p:sldId id="260" r:id="rId4"/>
    <p:sldId id="261" r:id="rId5"/>
    <p:sldId id="286" r:id="rId6"/>
    <p:sldId id="323" r:id="rId7"/>
    <p:sldId id="326" r:id="rId8"/>
    <p:sldId id="325" r:id="rId9"/>
    <p:sldId id="324" r:id="rId10"/>
    <p:sldId id="308" r:id="rId11"/>
    <p:sldId id="296" r:id="rId12"/>
    <p:sldId id="297" r:id="rId13"/>
    <p:sldId id="309" r:id="rId14"/>
    <p:sldId id="300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64883" autoAdjust="0"/>
  </p:normalViewPr>
  <p:slideViewPr>
    <p:cSldViewPr snapToGrid="0">
      <p:cViewPr varScale="1">
        <p:scale>
          <a:sx n="69" d="100"/>
          <a:sy n="69" d="100"/>
        </p:scale>
        <p:origin x="5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uppercase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lowercase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sound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/h/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dotted outlines of the uppercase H and lowercase h on the board.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different students to come to the board and connect the dots.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45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first part of track 45, listen and point (for the letter 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writing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uppercase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lowercase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sound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dotted outlines of the uppercase I and lowercase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board.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different students to come to the board and connect the dots.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7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45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second part of track 45, listen and point (for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letter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writing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6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48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chant: track 46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“A horse with a hat.”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insect and say: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insect… it’s ill.”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recording, ask students to listen to the chant.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Phonics cards 15-18 on the board.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point to the cards.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again, pause for students to repeat.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four students to come to the front and give each child a phonics card (15–18). The child at the front jumps up when his/her word is said.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actions for each of the four words: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raise your head and hands as if rearing,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put a hand to your head, 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insect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flap hands like wings,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put hands to stomach and look unhappy.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groups and assign each group a word and action.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Tell groups to do their action when they hear and say their word.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actions above with the whole class and encourage them to do all the actions when they say the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8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pictures and elicit the words: guitar, horse, insect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letters under the guitar and say /g/ – guitar. Then elicit the /h/ sound for the next picture and the /ɪ/ for the last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stick!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Hold up the g sticker. Say the sound /g/.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your turn!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connect and say.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15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21" y="605435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5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7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2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878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38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75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2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9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8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2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5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png"/><Relationship Id="rId12" Type="http://schemas.microsoft.com/office/2007/relationships/hdphoto" Target="../media/hdphoto8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microsoft.com/office/2007/relationships/hdphoto" Target="../media/hdphoto9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1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11" Type="http://schemas.openxmlformats.org/officeDocument/2006/relationships/audio" Target="../media/audio1.wav"/><Relationship Id="rId5" Type="http://schemas.openxmlformats.org/officeDocument/2006/relationships/image" Target="../media/image45.png"/><Relationship Id="rId10" Type="http://schemas.microsoft.com/office/2007/relationships/hdphoto" Target="../media/hdphoto10.wdp"/><Relationship Id="rId4" Type="http://schemas.openxmlformats.org/officeDocument/2006/relationships/image" Target="../media/image54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6.png"/><Relationship Id="rId5" Type="http://schemas.openxmlformats.org/officeDocument/2006/relationships/image" Target="../media/image14.png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4.png"/><Relationship Id="rId12" Type="http://schemas.openxmlformats.org/officeDocument/2006/relationships/audio" Target="../media/audio3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5.png"/><Relationship Id="rId12" Type="http://schemas.openxmlformats.org/officeDocument/2006/relationships/audio" Target="../media/audio3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FAMILY and FRIENDS 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72073" y="2907734"/>
            <a:ext cx="35611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TEACHER: MS. TRUC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4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rack 046">
            <a:hlinkClick r:id="" action="ppaction://media"/>
            <a:extLst>
              <a:ext uri="{FF2B5EF4-FFF2-40B4-BE49-F238E27FC236}">
                <a16:creationId xmlns:a16="http://schemas.microsoft.com/office/drawing/2014/main" id="{6C0E4FF1-00C6-4B9B-8155-72FFC7DF19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5545" y="56388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09706-204D-42A7-9973-93EB5F64BA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969" l="5035" r="89931">
                        <a14:foregroundMark x1="71668" y1="37618" x2="75716" y2="55486"/>
                        <a14:foregroundMark x1="75716" y1="55486" x2="76012" y2="56113"/>
                        <a14:foregroundMark x1="72162" y1="27273" x2="77789" y2="42633"/>
                        <a14:foregroundMark x1="70484" y1="14420" x2="71668" y2="14734"/>
                        <a14:foregroundMark x1="73939" y1="9404" x2="74066" y2="13855"/>
                        <a14:foregroundMark x1="71866" y1="14734" x2="72028" y2="15650"/>
                        <a14:foregroundMark x1="77591" y1="12226" x2="77887" y2="15674"/>
                        <a14:foregroundMark x1="79862" y1="63009" x2="80553" y2="79310"/>
                        <a14:foregroundMark x1="80553" y1="79310" x2="78184" y2="80251"/>
                        <a14:foregroundMark x1="74533" y1="25078" x2="74531" y2="25392"/>
                        <a14:foregroundMark x1="74574" y1="19848" x2="74533" y2="25078"/>
                        <a14:foregroundMark x1="73930" y1="25078" x2="74038" y2="25705"/>
                        <a14:foregroundMark x1="73527" y1="22729" x2="73930" y2="25078"/>
                        <a14:foregroundMark x1="72261" y1="15361" x2="72584" y2="17240"/>
                        <a14:foregroundMark x1="73243" y1="21724" x2="73741" y2="24138"/>
                        <a14:foregroundMark x1="71866" y1="15047" x2="72442" y2="17839"/>
                        <a14:foregroundMark x1="74710" y1="19134" x2="74630" y2="23824"/>
                        <a14:foregroundMark x1="77591" y1="16301" x2="78973" y2="18182"/>
                        <a14:foregroundMark x1="76802" y1="19749" x2="76736" y2="21627"/>
                        <a14:foregroundMark x1="76900" y1="16928" x2="76900" y2="21305"/>
                        <a14:foregroundMark x1="68904" y1="48276" x2="67325" y2="50470"/>
                        <a14:foregroundMark x1="9674" y1="38558" x2="7206" y2="52351"/>
                        <a14:foregroundMark x1="7206" y1="52351" x2="5035" y2="48589"/>
                        <a14:foregroundMark x1="30503" y1="13166" x2="32873" y2="16301"/>
                        <a14:foregroundMark x1="75518" y1="67398" x2="74136" y2="79624"/>
                        <a14:foregroundMark x1="71471" y1="62069" x2="71471" y2="69906"/>
                        <a14:foregroundMark x1="83021" y1="63009" x2="83712" y2="65204"/>
                        <a14:foregroundMark x1="68312" y1="30094" x2="67127" y2="35737"/>
                        <a14:foregroundMark x1="68016" y1="20690" x2="68016" y2="22257"/>
                        <a14:foregroundMark x1="68904" y1="18182" x2="68016" y2="19436"/>
                        <a14:foregroundMark x1="68213" y1="13793" x2="67226" y2="20690"/>
                        <a14:backgroundMark x1="69990" y1="20690" x2="70950" y2="20324"/>
                        <a14:backgroundMark x1="66617" y1="19864" x2="66239" y2="21317"/>
                        <a14:backgroundMark x1="74432" y1="25078" x2="74432" y2="25078"/>
                        <a14:backgroundMark x1="77690" y1="19749" x2="78184" y2="21944"/>
                        <a14:backgroundMark x1="78381" y1="15987" x2="78381" y2="15987"/>
                        <a14:backgroundMark x1="73544" y1="15361" x2="74827" y2="18809"/>
                        <a14:backgroundMark x1="72162" y1="18495" x2="73149" y2="21944"/>
                      </a14:backgroundRemoval>
                    </a14:imgEffect>
                  </a14:imgLayer>
                </a14:imgProps>
              </a:ext>
            </a:extLst>
          </a:blip>
          <a:srcRect l="56622" r="1314"/>
          <a:stretch/>
        </p:blipFill>
        <p:spPr>
          <a:xfrm>
            <a:off x="6489834" y="2814894"/>
            <a:ext cx="4619274" cy="3458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39A67-FDAF-45B0-86C8-9C1164732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969" l="5035" r="89931">
                        <a14:foregroundMark x1="71668" y1="37618" x2="75716" y2="55486"/>
                        <a14:foregroundMark x1="75716" y1="55486" x2="76012" y2="56113"/>
                        <a14:foregroundMark x1="72162" y1="27273" x2="77789" y2="42633"/>
                        <a14:foregroundMark x1="70484" y1="14420" x2="71668" y2="14734"/>
                        <a14:foregroundMark x1="73939" y1="9404" x2="74066" y2="13855"/>
                        <a14:foregroundMark x1="71866" y1="14734" x2="72028" y2="15650"/>
                        <a14:foregroundMark x1="77591" y1="12226" x2="77887" y2="15674"/>
                        <a14:foregroundMark x1="79862" y1="63009" x2="80553" y2="79310"/>
                        <a14:foregroundMark x1="80553" y1="79310" x2="78184" y2="80251"/>
                        <a14:foregroundMark x1="74533" y1="25078" x2="74531" y2="25392"/>
                        <a14:foregroundMark x1="74574" y1="19848" x2="74533" y2="25078"/>
                        <a14:foregroundMark x1="73930" y1="25078" x2="74038" y2="25705"/>
                        <a14:foregroundMark x1="73527" y1="22729" x2="73930" y2="25078"/>
                        <a14:foregroundMark x1="72261" y1="15361" x2="72584" y2="17240"/>
                        <a14:foregroundMark x1="73243" y1="21724" x2="73741" y2="24138"/>
                        <a14:foregroundMark x1="71866" y1="15047" x2="72442" y2="17839"/>
                        <a14:foregroundMark x1="74710" y1="19134" x2="74630" y2="23824"/>
                        <a14:foregroundMark x1="77591" y1="16301" x2="78973" y2="18182"/>
                        <a14:foregroundMark x1="76802" y1="19749" x2="76736" y2="21627"/>
                        <a14:foregroundMark x1="76900" y1="16928" x2="76900" y2="21305"/>
                        <a14:foregroundMark x1="68904" y1="48276" x2="67325" y2="50470"/>
                        <a14:foregroundMark x1="9674" y1="38558" x2="7206" y2="52351"/>
                        <a14:foregroundMark x1="7206" y1="52351" x2="5035" y2="48589"/>
                        <a14:foregroundMark x1="30503" y1="13166" x2="32873" y2="16301"/>
                        <a14:foregroundMark x1="75518" y1="67398" x2="74136" y2="79624"/>
                        <a14:foregroundMark x1="71471" y1="62069" x2="71471" y2="69906"/>
                        <a14:foregroundMark x1="83021" y1="63009" x2="83712" y2="65204"/>
                        <a14:foregroundMark x1="68312" y1="30094" x2="67127" y2="35737"/>
                        <a14:foregroundMark x1="68016" y1="20690" x2="68016" y2="22257"/>
                        <a14:foregroundMark x1="68904" y1="18182" x2="68016" y2="19436"/>
                        <a14:foregroundMark x1="68213" y1="13793" x2="67226" y2="20690"/>
                        <a14:backgroundMark x1="69990" y1="20690" x2="70950" y2="20324"/>
                        <a14:backgroundMark x1="66617" y1="19864" x2="66239" y2="21317"/>
                        <a14:backgroundMark x1="74432" y1="25078" x2="74432" y2="25078"/>
                        <a14:backgroundMark x1="77690" y1="19749" x2="78184" y2="21944"/>
                        <a14:backgroundMark x1="78381" y1="15987" x2="78381" y2="15987"/>
                        <a14:backgroundMark x1="73544" y1="15361" x2="74827" y2="18809"/>
                        <a14:backgroundMark x1="72162" y1="18495" x2="73149" y2="21944"/>
                      </a14:backgroundRemoval>
                    </a14:imgEffect>
                  </a14:imgLayer>
                </a14:imgProps>
              </a:ext>
            </a:extLst>
          </a:blip>
          <a:srcRect r="57936"/>
          <a:stretch/>
        </p:blipFill>
        <p:spPr>
          <a:xfrm>
            <a:off x="76727" y="1901059"/>
            <a:ext cx="5722516" cy="428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935BB-D5ED-4975-A354-93349B20B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2192000" cy="24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32BE2-3E40-4AE7-A6A9-2AC4D862C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" r="50000" b="67740"/>
          <a:stretch/>
        </p:blipFill>
        <p:spPr>
          <a:xfrm>
            <a:off x="124001" y="185987"/>
            <a:ext cx="2767267" cy="2628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93D77B-2851-4047-9409-1EFC999972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67" y="-96022"/>
            <a:ext cx="3826606" cy="341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041">
            <a:hlinkClick r:id="" action="ppaction://media"/>
            <a:extLst>
              <a:ext uri="{FF2B5EF4-FFF2-40B4-BE49-F238E27FC236}">
                <a16:creationId xmlns:a16="http://schemas.microsoft.com/office/drawing/2014/main" id="{485177F3-421A-42EE-92A9-92F3B57C40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7" end="45148.4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705" y="5697360"/>
            <a:ext cx="587835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56379B-4C98-416A-8B00-6AF67AB645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38" b="95135" l="9328" r="89805">
                        <a14:foregroundMark x1="74620" y1="8108" x2="74620" y2="10000"/>
                        <a14:backgroundMark x1="34707" y1="65405" x2="34924" y2="84595"/>
                        <a14:backgroundMark x1="36443" y1="80270" x2="36443" y2="83514"/>
                        <a14:backgroundMark x1="42082" y1="58649" x2="45553" y2="59189"/>
                        <a14:backgroundMark x1="70716" y1="58649" x2="70716" y2="58649"/>
                        <a14:backgroundMark x1="67896" y1="58919" x2="67896" y2="58919"/>
                        <a14:backgroundMark x1="57484" y1="83514" x2="57267" y2="92703"/>
                        <a14:backgroundMark x1="57267" y1="92703" x2="53796" y2="94595"/>
                        <a14:backgroundMark x1="29067" y1="91351" x2="21692" y2="91081"/>
                        <a14:backgroundMark x1="19306" y1="55946" x2="76356" y2="67297"/>
                        <a14:backgroundMark x1="76356" y1="67297" x2="78091" y2="81081"/>
                        <a14:backgroundMark x1="78091" y1="81081" x2="73970" y2="90270"/>
                        <a14:backgroundMark x1="73970" y1="90270" x2="66811" y2="93243"/>
                        <a14:backgroundMark x1="66811" y1="93243" x2="52061" y2="93514"/>
                        <a14:backgroundMark x1="52061" y1="93514" x2="21909" y2="79459"/>
                        <a14:backgroundMark x1="21909" y1="79459" x2="16269" y2="72973"/>
                        <a14:backgroundMark x1="16269" y1="72973" x2="75054" y2="63784"/>
                        <a14:backgroundMark x1="75054" y1="63784" x2="83297" y2="65676"/>
                        <a14:backgroundMark x1="83297" y1="65676" x2="83948" y2="65946"/>
                        <a14:backgroundMark x1="42299" y1="58378" x2="22126" y2="61622"/>
                        <a14:backgroundMark x1="22126" y1="61622" x2="14751" y2="69459"/>
                        <a14:backgroundMark x1="14751" y1="69459" x2="19957" y2="79459"/>
                        <a14:backgroundMark x1="19957" y1="79459" x2="50325" y2="96486"/>
                        <a14:backgroundMark x1="50325" y1="96486" x2="62907" y2="97027"/>
                        <a14:backgroundMark x1="62907" y1="97027" x2="76573" y2="92432"/>
                        <a14:backgroundMark x1="76573" y1="92432" x2="83731" y2="85135"/>
                        <a14:backgroundMark x1="83731" y1="85135" x2="83948" y2="84865"/>
                        <a14:backgroundMark x1="22560" y1="67297" x2="27115" y2="84324"/>
                        <a14:backgroundMark x1="27115" y1="84324" x2="39913" y2="91622"/>
                        <a14:backgroundMark x1="39913" y1="91622" x2="57701" y2="91892"/>
                        <a14:backgroundMark x1="57701" y1="91892" x2="75922" y2="88378"/>
                        <a14:backgroundMark x1="75922" y1="88378" x2="82430" y2="83784"/>
                        <a14:backgroundMark x1="82430" y1="83784" x2="83514" y2="81892"/>
                        <a14:backgroundMark x1="85900" y1="75405" x2="84165" y2="69730"/>
                        <a14:backgroundMark x1="32321" y1="61351" x2="15184" y2="67027"/>
                        <a14:backgroundMark x1="15184" y1="67027" x2="13232" y2="68919"/>
                        <a14:backgroundMark x1="15618" y1="48919" x2="1518" y2="57568"/>
                        <a14:backgroundMark x1="1518" y1="57568" x2="4121" y2="76486"/>
                        <a14:backgroundMark x1="4121" y1="76486" x2="18221" y2="90541"/>
                        <a14:backgroundMark x1="18221" y1="90541" x2="29718" y2="90811"/>
                        <a14:backgroundMark x1="29718" y1="90811" x2="78959" y2="81622"/>
                        <a14:backgroundMark x1="78959" y1="81622" x2="85683" y2="72162"/>
                        <a14:backgroundMark x1="85683" y1="72162" x2="53796" y2="54865"/>
                        <a14:backgroundMark x1="53796" y1="54865" x2="434" y2="60000"/>
                        <a14:backgroundMark x1="434" y1="60000" x2="434" y2="60000"/>
                        <a14:backgroundMark x1="36659" y1="55676" x2="29935" y2="68649"/>
                        <a14:backgroundMark x1="29935" y1="68649" x2="31887" y2="80541"/>
                        <a14:backgroundMark x1="31887" y1="80541" x2="40781" y2="82432"/>
                        <a14:backgroundMark x1="40781" y1="82432" x2="76573" y2="80270"/>
                        <a14:backgroundMark x1="76573" y1="80270" x2="84599" y2="75676"/>
                        <a14:backgroundMark x1="84599" y1="75676" x2="85900" y2="73514"/>
                        <a14:backgroundMark x1="67679" y1="54595" x2="31887" y2="57568"/>
                        <a14:backgroundMark x1="31887" y1="57568" x2="22777" y2="62162"/>
                        <a14:backgroundMark x1="22777" y1="62162" x2="15618" y2="69189"/>
                        <a14:backgroundMark x1="15618" y1="69189" x2="15401" y2="69730"/>
                        <a14:backgroundMark x1="55315" y1="56757" x2="45987" y2="64865"/>
                        <a14:backgroundMark x1="45987" y1="64865" x2="40781" y2="79189"/>
                        <a14:backgroundMark x1="40781" y1="79189" x2="51844" y2="90541"/>
                        <a14:backgroundMark x1="51844" y1="90541" x2="75922" y2="92162"/>
                        <a14:backgroundMark x1="75922" y1="92162" x2="91974" y2="88108"/>
                        <a14:backgroundMark x1="91974" y1="88108" x2="88069" y2="63243"/>
                        <a14:backgroundMark x1="88069" y1="63243" x2="76790" y2="50000"/>
                        <a14:backgroundMark x1="76790" y1="50000" x2="64425" y2="47838"/>
                        <a14:backgroundMark x1="64425" y1="47838" x2="56616" y2="50811"/>
                        <a14:backgroundMark x1="56616" y1="50811" x2="50325" y2="59189"/>
                        <a14:backgroundMark x1="41649" y1="61351" x2="45119" y2="80270"/>
                        <a14:backgroundMark x1="45119" y1="80270" x2="56616" y2="91351"/>
                        <a14:backgroundMark x1="56616" y1="91351" x2="71800" y2="92162"/>
                        <a14:backgroundMark x1="71800" y1="92162" x2="79393" y2="88108"/>
                        <a14:backgroundMark x1="79393" y1="88108" x2="81128" y2="86216"/>
                        <a14:backgroundMark x1="57918" y1="48919" x2="37527" y2="56216"/>
                        <a14:backgroundMark x1="37527" y1="56216" x2="32972" y2="63243"/>
                        <a14:backgroundMark x1="44902" y1="54054" x2="38395" y2="57568"/>
                        <a14:backgroundMark x1="38395" y1="57568" x2="32755" y2="68378"/>
                        <a14:backgroundMark x1="32755" y1="68378" x2="36009" y2="85676"/>
                        <a14:backgroundMark x1="36009" y1="85676" x2="46421" y2="92162"/>
                        <a14:backgroundMark x1="46421" y1="92162" x2="72668" y2="92432"/>
                        <a14:backgroundMark x1="72668" y1="92432" x2="91106" y2="84595"/>
                        <a14:backgroundMark x1="91106" y1="84595" x2="93709" y2="80811"/>
                        <a14:backgroundMark x1="61605" y1="46486" x2="51627" y2="48649"/>
                        <a14:backgroundMark x1="51627" y1="48649" x2="43601" y2="54324"/>
                        <a14:backgroundMark x1="43601" y1="54324" x2="36876" y2="67568"/>
                        <a14:backgroundMark x1="58351" y1="58649" x2="50759" y2="64865"/>
                        <a14:backgroundMark x1="50759" y1="64865" x2="48590" y2="76757"/>
                        <a14:backgroundMark x1="48590" y1="76757" x2="52061" y2="84865"/>
                        <a14:backgroundMark x1="52061" y1="84865" x2="62907" y2="90270"/>
                        <a14:backgroundMark x1="62907" y1="90270" x2="79393" y2="88649"/>
                        <a14:backgroundMark x1="79393" y1="88649" x2="86985" y2="81081"/>
                        <a14:backgroundMark x1="86985" y1="81081" x2="87636" y2="77027"/>
                        <a14:backgroundMark x1="64425" y1="47027" x2="53579" y2="54324"/>
                        <a14:backgroundMark x1="53579" y1="54324" x2="49024" y2="63784"/>
                        <a14:backgroundMark x1="49024" y1="63784" x2="48807" y2="65676"/>
                        <a14:backgroundMark x1="76356" y1="49189" x2="65944" y2="57838"/>
                        <a14:backgroundMark x1="65944" y1="57838" x2="62907" y2="74324"/>
                        <a14:backgroundMark x1="62907" y1="74324" x2="65076" y2="86216"/>
                        <a14:backgroundMark x1="65076" y1="86216" x2="80911" y2="83784"/>
                        <a14:backgroundMark x1="80911" y1="83784" x2="90022" y2="74865"/>
                        <a14:backgroundMark x1="90022" y1="74865" x2="92191" y2="71351"/>
                        <a14:backgroundMark x1="75488" y1="40541" x2="67896" y2="43784"/>
                        <a14:backgroundMark x1="67896" y1="43784" x2="55748" y2="56757"/>
                        <a14:backgroundMark x1="63341" y1="57297" x2="47289" y2="65405"/>
                        <a14:backgroundMark x1="47289" y1="65405" x2="44252" y2="76216"/>
                        <a14:backgroundMark x1="44252" y1="76216" x2="47289" y2="85946"/>
                        <a14:backgroundMark x1="47289" y1="85946" x2="57267" y2="92703"/>
                        <a14:backgroundMark x1="57267" y1="92703" x2="75705" y2="93514"/>
                        <a14:backgroundMark x1="75705" y1="93514" x2="88720" y2="86486"/>
                        <a14:backgroundMark x1="88720" y1="86486" x2="91540" y2="82703"/>
                        <a14:backgroundMark x1="56833" y1="46757" x2="48156" y2="50000"/>
                        <a14:backgroundMark x1="48156" y1="50000" x2="39479" y2="56486"/>
                        <a14:backgroundMark x1="39479" y1="56486" x2="36009" y2="61892"/>
                        <a14:backgroundMark x1="59870" y1="64865" x2="49241" y2="72432"/>
                        <a14:backgroundMark x1="49241" y1="72432" x2="47722" y2="81622"/>
                        <a14:backgroundMark x1="47722" y1="81622" x2="52495" y2="89189"/>
                        <a14:backgroundMark x1="52495" y1="89189" x2="61822" y2="93514"/>
                        <a14:backgroundMark x1="61822" y1="93514" x2="72017" y2="88108"/>
                        <a14:backgroundMark x1="72017" y1="88108" x2="75922" y2="79459"/>
                        <a14:backgroundMark x1="75922" y1="79459" x2="75922" y2="77838"/>
                        <a14:backgroundMark x1="65293" y1="47027" x2="53145" y2="51622"/>
                        <a14:backgroundMark x1="53145" y1="51622" x2="49458" y2="59189"/>
                        <a14:backgroundMark x1="49458" y1="59189" x2="48156" y2="71892"/>
                        <a14:backgroundMark x1="48156" y1="71892" x2="58134" y2="75946"/>
                        <a14:backgroundMark x1="58134" y1="75946" x2="61605" y2="75946"/>
                        <a14:backgroundMark x1="57050" y1="76757" x2="54013" y2="86486"/>
                        <a14:backgroundMark x1="54013" y1="86486" x2="73536" y2="84595"/>
                        <a14:backgroundMark x1="73536" y1="84595" x2="78525" y2="77297"/>
                        <a14:backgroundMark x1="61171" y1="46216" x2="53579" y2="57838"/>
                        <a14:backgroundMark x1="53579" y1="57838" x2="57050" y2="73784"/>
                        <a14:backgroundMark x1="57050" y1="73784" x2="69414" y2="77568"/>
                        <a14:backgroundMark x1="69414" y1="77568" x2="83514" y2="75405"/>
                        <a14:backgroundMark x1="83514" y1="75405" x2="89154" y2="71081"/>
                        <a14:backgroundMark x1="71800" y1="56757" x2="70065" y2="67838"/>
                        <a14:backgroundMark x1="70065" y1="67838" x2="80260" y2="72162"/>
                        <a14:backgroundMark x1="80260" y1="72162" x2="86117" y2="59459"/>
                        <a14:backgroundMark x1="86117" y1="59459" x2="86117" y2="58378"/>
                        <a14:backgroundMark x1="76790" y1="44595" x2="67679" y2="51081"/>
                        <a14:backgroundMark x1="67679" y1="51081" x2="65293" y2="61622"/>
                        <a14:backgroundMark x1="65293" y1="61622" x2="70065" y2="68649"/>
                        <a14:backgroundMark x1="73102" y1="52703" x2="63341" y2="58108"/>
                        <a14:backgroundMark x1="63341" y1="58108" x2="60087" y2="71351"/>
                        <a14:backgroundMark x1="60087" y1="71351" x2="64642" y2="83784"/>
                        <a14:backgroundMark x1="64642" y1="83784" x2="74187" y2="85405"/>
                        <a14:backgroundMark x1="74187" y1="85405" x2="85466" y2="78108"/>
                        <a14:backgroundMark x1="85466" y1="78108" x2="90022" y2="62973"/>
                        <a14:backgroundMark x1="90022" y1="62973" x2="90456" y2="56757"/>
                        <a14:backgroundMark x1="85900" y1="43243" x2="75488" y2="47568"/>
                        <a14:backgroundMark x1="75488" y1="47568" x2="65076" y2="56486"/>
                        <a14:backgroundMark x1="63124" y1="62432" x2="62473" y2="75135"/>
                        <a14:backgroundMark x1="62473" y1="75135" x2="73102" y2="80270"/>
                        <a14:backgroundMark x1="73102" y1="80270" x2="76790" y2="73243"/>
                        <a14:backgroundMark x1="67462" y1="48378" x2="61171" y2="60000"/>
                        <a14:backgroundMark x1="61171" y1="60000" x2="62690" y2="68649"/>
                        <a14:backgroundMark x1="62690" y1="68649" x2="64859" y2="69459"/>
                        <a14:backgroundMark x1="70499" y1="66486" x2="70065" y2="75676"/>
                        <a14:backgroundMark x1="70065" y1="75676" x2="77007" y2="76216"/>
                        <a14:backgroundMark x1="77007" y1="76216" x2="78091" y2="72162"/>
                        <a14:backgroundMark x1="76139" y1="62703" x2="67679" y2="65946"/>
                        <a14:backgroundMark x1="67679" y1="65946" x2="67028" y2="67838"/>
                        <a14:backgroundMark x1="75054" y1="56216" x2="71367" y2="64324"/>
                        <a14:backgroundMark x1="71367" y1="64324" x2="78742" y2="62162"/>
                        <a14:backgroundMark x1="78742" y1="62162" x2="80260" y2="57027"/>
                        <a14:backgroundMark x1="77223" y1="51351" x2="69197" y2="57027"/>
                        <a14:backgroundMark x1="69197" y1="57027" x2="68547" y2="58108"/>
                        <a14:backgroundMark x1="81562" y1="61892" x2="77657" y2="58919"/>
                        <a14:backgroundMark x1="81562" y1="52432" x2="83297" y2="64595"/>
                        <a14:backgroundMark x1="83297" y1="64595" x2="77223" y2="65135"/>
                        <a14:backgroundMark x1="19957" y1="75676" x2="14100" y2="83514"/>
                        <a14:backgroundMark x1="14100" y1="83514" x2="24295" y2="88649"/>
                        <a14:backgroundMark x1="24295" y1="88649" x2="27549" y2="83784"/>
                        <a14:backgroundMark x1="21909" y1="71892" x2="10629" y2="77568"/>
                        <a14:backgroundMark x1="10629" y1="77568" x2="7375" y2="813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8099" t="3581" r="8099" b="41088"/>
          <a:stretch/>
        </p:blipFill>
        <p:spPr>
          <a:xfrm>
            <a:off x="2652712" y="701720"/>
            <a:ext cx="6796088" cy="3018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29840-BA74-4B72-AF5D-AA388EB28E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93" t="54883" r="14297" b="4264"/>
          <a:stretch/>
        </p:blipFill>
        <p:spPr>
          <a:xfrm>
            <a:off x="2743200" y="3639845"/>
            <a:ext cx="5220070" cy="222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A4911A-38FC-4F49-AF48-49AFC18A04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24" y="4094326"/>
            <a:ext cx="3643676" cy="2763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23346-3CA0-42F4-A2C2-C5D6F147FD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41" y="-65975"/>
            <a:ext cx="3627777" cy="3284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17AA1-E96F-4311-B847-F025F4D75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9844" y="3870016"/>
            <a:ext cx="1326618" cy="1714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087433"/>
      </p:ext>
    </p:extLst>
  </p:cSld>
  <p:clrMapOvr>
    <a:masterClrMapping/>
  </p:clrMapOvr>
  <p:transition spd="med">
    <p:pull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93B689-B1BC-4865-BB51-426D2192B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96" y="4396444"/>
            <a:ext cx="4191907" cy="2732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CFC39-DC56-4013-923B-876E184FF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66350"/>
            <a:ext cx="3208284" cy="3208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B61EE-A361-4DE4-B365-420F75AEC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8" b="89835" l="9948" r="89791">
                        <a14:foregroundMark x1="26440" y1="7418" x2="28272" y2="1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3893" y="469233"/>
            <a:ext cx="6493243" cy="5919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CB1E3-3150-41B2-A52A-9DF031034D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93" t="54883" r="14297" b="4264"/>
          <a:stretch/>
        </p:blipFill>
        <p:spPr>
          <a:xfrm>
            <a:off x="3407343" y="3813099"/>
            <a:ext cx="5220070" cy="222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BD3FAB-34DD-4D38-A50B-B8610A1268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1813" y="4071487"/>
            <a:ext cx="1368493" cy="1722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Track 045">
            <a:hlinkClick r:id="" action="ppaction://media"/>
            <a:extLst>
              <a:ext uri="{FF2B5EF4-FFF2-40B4-BE49-F238E27FC236}">
                <a16:creationId xmlns:a16="http://schemas.microsoft.com/office/drawing/2014/main" id="{EAEDEE68-0486-4984-8120-F7C3712B3C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97" end="74871.7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05131" y="6217920"/>
            <a:ext cx="508818" cy="5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7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45">
            <a:hlinkClick r:id="" action="ppaction://media"/>
            <a:extLst>
              <a:ext uri="{FF2B5EF4-FFF2-40B4-BE49-F238E27FC236}">
                <a16:creationId xmlns:a16="http://schemas.microsoft.com/office/drawing/2014/main" id="{29B4378A-3222-4325-B9B8-B39311C367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83" end="58567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5131" y="6217920"/>
            <a:ext cx="508818" cy="508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3B689-B1BC-4865-BB51-426D2192B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94" y="4219575"/>
            <a:ext cx="4644909" cy="3027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2D154-D796-4B7E-83A6-F1E6114425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8601" y="-127001"/>
            <a:ext cx="2794001" cy="2794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D85F41-9D88-4618-AB89-7FD9614866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5" b="89894" l="9926" r="89578">
                        <a14:foregroundMark x1="25558" y1="20479" x2="27295" y2="24202"/>
                        <a14:foregroundMark x1="23077" y1="9840" x2="21092" y2="11968"/>
                        <a14:foregroundMark x1="30273" y1="7713" x2="31762" y2="10372"/>
                        <a14:foregroundMark x1="44417" y1="6915" x2="41935" y2="7713"/>
                        <a14:foregroundMark x1="60794" y1="32713" x2="69479" y2="34309"/>
                        <a14:foregroundMark x1="69479" y1="34309" x2="78412" y2="31117"/>
                        <a14:foregroundMark x1="78412" y1="31117" x2="87593" y2="31915"/>
                        <a14:foregroundMark x1="87593" y1="31915" x2="88089" y2="31915"/>
                        <a14:foregroundMark x1="84864" y1="33245" x2="65261" y2="36170"/>
                        <a14:foregroundMark x1="65261" y1="36170" x2="61042" y2="35638"/>
                        <a14:foregroundMark x1="49380" y1="28723" x2="52854" y2="34574"/>
                        <a14:foregroundMark x1="54839" y1="30851" x2="55831" y2="33511"/>
                        <a14:foregroundMark x1="47146" y1="13298" x2="42928" y2="18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4866" y="492948"/>
            <a:ext cx="6293770" cy="5872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8CC9A-8681-4DEC-A0D8-169F18F8FDE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93" t="54883" r="14297" b="4264"/>
          <a:stretch/>
        </p:blipFill>
        <p:spPr>
          <a:xfrm>
            <a:off x="2885824" y="3957478"/>
            <a:ext cx="5220070" cy="222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DCF726-4CCE-4F10-828C-02A9EAF654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0229" y="4219574"/>
            <a:ext cx="1267358" cy="1689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3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DFC683-2B04-4A41-AB5A-D41BF5812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1"/>
          <a:stretch/>
        </p:blipFill>
        <p:spPr>
          <a:xfrm rot="17838655">
            <a:off x="296241" y="-2828952"/>
            <a:ext cx="3022810" cy="5657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791360-E463-4ED6-BAD8-5550AE141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005012"/>
            <a:ext cx="116967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EBB7E-C4C4-4422-A88A-ACCDB534E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401" y="4150202"/>
            <a:ext cx="798763" cy="989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239C8-4058-4774-B131-3CE0195A4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9447" y="4150202"/>
            <a:ext cx="786097" cy="989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61899-E164-4747-8F01-4082D427B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6992" y="4150203"/>
            <a:ext cx="786097" cy="1047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27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ticker for iOS &amp; Android | GIPHY">
            <a:extLst>
              <a:ext uri="{FF2B5EF4-FFF2-40B4-BE49-F238E27FC236}">
                <a16:creationId xmlns:a16="http://schemas.microsoft.com/office/drawing/2014/main" id="{F938A83A-E302-456E-824E-19194B56B1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08847" y="2493445"/>
            <a:ext cx="4364555" cy="43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ye short 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4006" y="5423527"/>
            <a:ext cx="572703" cy="572703"/>
          </a:xfrm>
          <a:prstGeom prst="rect">
            <a:avLst/>
          </a:prstGeom>
        </p:spPr>
      </p:pic>
      <p:pic>
        <p:nvPicPr>
          <p:cNvPr id="1026" name="Picture 2" descr="sticker for iOS &amp; Android | GIPHY">
            <a:extLst>
              <a:ext uri="{FF2B5EF4-FFF2-40B4-BE49-F238E27FC236}">
                <a16:creationId xmlns:a16="http://schemas.microsoft.com/office/drawing/2014/main" id="{823A6DFC-FD08-45FB-BE58-F255353E7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73" y="187392"/>
            <a:ext cx="3686227" cy="36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icker for iOS &amp; Android | GIPHY">
            <a:extLst>
              <a:ext uri="{FF2B5EF4-FFF2-40B4-BE49-F238E27FC236}">
                <a16:creationId xmlns:a16="http://schemas.microsoft.com/office/drawing/2014/main" id="{BE98FAF1-907B-47E3-9824-3E9CCA8DB2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370" y="-321332"/>
            <a:ext cx="4364555" cy="43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7971F8-2E6F-42A0-8653-BEAC3F045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575" flipH="1">
            <a:off x="6424671" y="1106038"/>
            <a:ext cx="5563925" cy="5316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8185" y="778667"/>
            <a:ext cx="65583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rgbClr val="549E39"/>
                  </a:outerShdw>
                </a:effectLst>
                <a:uLnTx/>
                <a:uFillTx/>
                <a:latin typeface="Alegreya Sans SC Black" panose="00000A00000000000000" pitchFamily="2" charset="0"/>
              </a:rPr>
              <a:t>Goodbye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DA1C6-A23C-486C-BAD3-BB3271577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1454">
            <a:off x="-1351581" y="2759238"/>
            <a:ext cx="4078232" cy="68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1444101" y="2409054"/>
            <a:ext cx="9550400" cy="1727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A7F99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UNIT 3 : IS IT A PLANE 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  <a:ea typeface="+mj-ea"/>
              <a:cs typeface="Lato Black" panose="020F0A0202020403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LESSON 5 : </a:t>
            </a: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SOUNDS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AND LETTERS</a:t>
            </a:r>
          </a:p>
        </p:txBody>
      </p:sp>
    </p:spTree>
    <p:extLst>
      <p:ext uri="{BB962C8B-B14F-4D97-AF65-F5344CB8AC3E}">
        <p14:creationId xmlns:p14="http://schemas.microsoft.com/office/powerpoint/2010/main" val="8020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45">
            <a:hlinkClick r:id="" action="ppaction://media"/>
            <a:extLst>
              <a:ext uri="{FF2B5EF4-FFF2-40B4-BE49-F238E27FC236}">
                <a16:creationId xmlns:a16="http://schemas.microsoft.com/office/drawing/2014/main" id="{FC4FDD9E-C7E9-457C-8435-C9D4DD6388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1" end="86841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5567" y="568452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21A69-577F-4E0E-976D-B52C255FB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2"/>
          <a:stretch/>
        </p:blipFill>
        <p:spPr>
          <a:xfrm>
            <a:off x="7594333" y="479634"/>
            <a:ext cx="6121668" cy="7858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B026F-A1FC-4102-9610-35F137E2B2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7" b="-1"/>
          <a:stretch/>
        </p:blipFill>
        <p:spPr>
          <a:xfrm>
            <a:off x="-215900" y="0"/>
            <a:ext cx="6486157" cy="239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AA4BA-D0C0-4F47-96A8-FBDAA5E533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9" b="89781" l="5417" r="90000">
                        <a14:foregroundMark x1="58333" y1="10219" x2="63750" y2="10949"/>
                        <a14:foregroundMark x1="35000" y1="13139" x2="35417" y2="69343"/>
                        <a14:foregroundMark x1="6250" y1="16058" x2="5417" y2="77372"/>
                        <a14:foregroundMark x1="31250" y1="11679" x2="39583" y2="11679"/>
                        <a14:foregroundMark x1="76667" y1="80292" x2="86058" y2="82266"/>
                        <a14:backgroundMark x1="89167" y1="83942" x2="86667" y2="83942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665" y="2840021"/>
            <a:ext cx="4208756" cy="2402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A1D0B-1349-466E-BE01-4A44F9B505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8" t="19288" r="43249" b="63754"/>
          <a:stretch/>
        </p:blipFill>
        <p:spPr>
          <a:xfrm>
            <a:off x="1207996" y="2469509"/>
            <a:ext cx="4128610" cy="28139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571ABE-148D-4EEC-AC06-819175019D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741" y="6366236"/>
            <a:ext cx="1338912" cy="13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66412 L 0.03529 -0.66389 C 0.0362 -0.56899 0.03659 -0.58426 0.03529 -0.47616 C 0.03503 -0.4507 0.03503 -0.45463 0.03308 -0.43403 C 0.03321 -0.42894 0.03334 -0.42385 0.03373 -0.41875 C 0.03386 -0.41713 0.03451 -0.41436 0.03451 -0.41412 L 0.03451 -0.41436 " pathEditMode="relative" rAng="0" ptsTypes="AAAAA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3933 -0.53912 L 0.03933 -0.53889 C 0.05821 -0.54954 0.04597 -0.54422 0.08269 -0.54491 C 0.09584 -0.54514 0.10899 -0.54491 0.12227 -0.54491 L 0.12227 -0.54468 " pathEditMode="relative" rAng="0" ptsTypes="AAAAA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349 -0.67686 L 0.1349 -0.67662 C 0.13399 -0.67315 0.1336 -0.66922 0.13243 -0.66574 C 0.13204 -0.66436 0.13073 -0.66436 0.13008 -0.66297 C 0.12943 -0.66158 0.12865 -0.65209 0.12852 -0.65162 C 0.12813 -0.64885 0.12748 -0.64607 0.12696 -0.64329 C 0.12644 -0.63449 0.12552 -0.62037 0.12539 -0.6125 C 0.12487 -0.55996 0.12526 -0.50764 0.12461 -0.45533 C 0.12448 -0.4426 0.12344 -0.42987 0.12305 -0.41737 C 0.12292 -0.41459 0.12305 -0.41181 0.12305 -0.4088 L 0.12305 -0.40857 " pathEditMode="relative" rAng="0" ptsTypes="AAAAAAAAAAA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134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20495 -0.65811 L 0.20495 -0.65787 C 0.20469 -0.59862 0.20443 -0.53889 0.20404 -0.4794 C 0.20378 -0.47408 0.20313 -0.46852 0.203 -0.4632 C 0.20248 -0.45487 0.20235 -0.44676 0.20209 -0.4382 C 0.20274 -0.42385 0.20274 -0.40903 0.20404 -0.39422 C 0.20417 -0.39144 0.2043 -0.40024 0.20495 -0.40324 C 0.20873 -0.4213 0.20625 -0.40741 0.2099 -0.4176 C 0.21094 -0.4213 0.21198 -0.4257 0.21276 -0.42963 C 0.21315 -0.43287 0.21329 -0.43635 0.21381 -0.43982 C 0.2142 -0.44329 0.2155 -0.44653 0.21576 -0.45024 C 0.21654 -0.46459 0.21615 -0.4794 0.2168 -0.49422 C 0.2168 -0.49607 0.21719 -0.49815 0.21784 -0.5 C 0.21836 -0.50162 0.2224 -0.50949 0.22266 -0.51019 C 0.22305 -0.51158 0.22292 -0.51343 0.2237 -0.51459 C 0.22526 -0.51713 0.22787 -0.51783 0.22956 -0.52061 C 0.23047 -0.52199 0.23138 -0.52362 0.23269 -0.525 C 0.23347 -0.5257 0.23464 -0.52593 0.23555 -0.52639 C 0.23659 -0.52732 0.23737 -0.52848 0.23855 -0.52917 C 0.23998 -0.53033 0.24414 -0.53172 0.24532 -0.53218 C 0.24805 -0.53172 0.25092 -0.53195 0.25326 -0.53079 C 0.25495 -0.52987 0.25573 -0.52755 0.25717 -0.52639 C 0.25886 -0.52524 0.26042 -0.52431 0.26224 -0.52338 C 0.26329 -0.52199 0.26407 -0.52037 0.26524 -0.51899 C 0.26602 -0.51783 0.26732 -0.51737 0.2681 -0.51598 C 0.26914 -0.51459 0.2694 -0.51204 0.27006 -0.51019 C 0.27396 -0.49977 0.27227 -0.50649 0.27396 -0.49862 C 0.2737 -0.48519 0.27357 -0.47223 0.27305 -0.4588 C 0.27227 -0.43704 0.26927 -0.45093 0.27305 -0.41621 C 0.27331 -0.41389 0.27513 -0.41227 0.27618 -0.41042 C 0.27683 -0.40903 0.27748 -0.40764 0.27813 -0.40602 C 0.28008 -0.39746 0.27761 -0.40556 0.28295 -0.39561 C 0.28529 -0.39167 0.28672 -0.38565 0.28985 -0.38264 C 0.29076 -0.38172 0.29193 -0.38172 0.29284 -0.38125 C 0.29349 -0.37963 0.29388 -0.37778 0.2948 -0.37686 C 0.29597 -0.3757 0.2974 -0.375 0.2987 -0.375 C 0.30365 -0.375 0.30873 -0.37639 0.31355 -0.37686 L 0.31967 -0.37963 L 0.3155 -0.39144 " pathEditMode="relative" rAng="0" ptsTypes="AAAAAAAAAAAAAAAAAAAAAAAAAAAAAAAAAAAAAAA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14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rack 045">
            <a:hlinkClick r:id="" action="ppaction://media"/>
            <a:extLst>
              <a:ext uri="{FF2B5EF4-FFF2-40B4-BE49-F238E27FC236}">
                <a16:creationId xmlns:a16="http://schemas.microsoft.com/office/drawing/2014/main" id="{2EF16AB9-D49D-4455-9F70-F0B5AB7D39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 end="77177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5567" y="5684520"/>
            <a:ext cx="609600" cy="6096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-475502" y="-864890"/>
            <a:ext cx="395813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.VnVogue" panose="020B7200000000000000" pitchFamily="34" charset="0"/>
              </a:rPr>
              <a:t> h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.VnVogue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6B939-205C-440C-9606-2F80B691A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22" y="3833198"/>
            <a:ext cx="2756693" cy="287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Party transparent GIF on GIFER - by Malolak">
            <a:extLst>
              <a:ext uri="{FF2B5EF4-FFF2-40B4-BE49-F238E27FC236}">
                <a16:creationId xmlns:a16="http://schemas.microsoft.com/office/drawing/2014/main" id="{5245BF6B-6CB7-48B1-97D1-F22EDB0EA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63" y="-143728"/>
            <a:ext cx="45720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123A8-5A36-41AD-AFB3-D3B4D3147F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43" y="0"/>
            <a:ext cx="1723231" cy="1590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8F29A1-D6FE-482F-8B31-017889FFBB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79" y="4324350"/>
            <a:ext cx="30383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wind.wav"/>
          </p:stSnd>
        </p:sndAc>
      </p:transition>
    </mc:Choice>
    <mc:Fallback xmlns="">
      <p:transition spd="slow">
        <p:circl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045">
            <a:hlinkClick r:id="" action="ppaction://media"/>
            <a:extLst>
              <a:ext uri="{FF2B5EF4-FFF2-40B4-BE49-F238E27FC236}">
                <a16:creationId xmlns:a16="http://schemas.microsoft.com/office/drawing/2014/main" id="{66C8A591-AAE4-4338-8684-206E951F2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97" end="72809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5131" y="6217920"/>
            <a:ext cx="508818" cy="5088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784058" y="-658329"/>
            <a:ext cx="230864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5BD95-0002-4D48-82C5-2E6637820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80" y="3662362"/>
            <a:ext cx="2980686" cy="292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E67CF-E6C0-400B-A206-C5C01A9A1E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58"/>
          <a:stretch/>
        </p:blipFill>
        <p:spPr>
          <a:xfrm>
            <a:off x="4619625" y="4865900"/>
            <a:ext cx="7572375" cy="2190754"/>
          </a:xfrm>
          <a:prstGeom prst="rect">
            <a:avLst/>
          </a:prstGeom>
        </p:spPr>
      </p:pic>
      <p:pic>
        <p:nvPicPr>
          <p:cNvPr id="1028" name="Picture 4" descr="Beautiful Horses on GIFs. Galloping Stallions. Over 130 GIF Animations">
            <a:extLst>
              <a:ext uri="{FF2B5EF4-FFF2-40B4-BE49-F238E27FC236}">
                <a16:creationId xmlns:a16="http://schemas.microsoft.com/office/drawing/2014/main" id="{1FAE9946-FF09-4925-A8C2-69F45EAC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16" y="2361917"/>
            <a:ext cx="6702036" cy="41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8DE37-9867-4989-BBE7-DD96CBA419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0757" y="-236424"/>
            <a:ext cx="3308748" cy="33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wind.wav"/>
          </p:stSnd>
        </p:sndAc>
      </p:transition>
    </mc:Choice>
    <mc:Fallback xmlns="">
      <p:transition spd="slow">
        <p:circl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45">
            <a:hlinkClick r:id="" action="ppaction://media"/>
            <a:extLst>
              <a:ext uri="{FF2B5EF4-FFF2-40B4-BE49-F238E27FC236}">
                <a16:creationId xmlns:a16="http://schemas.microsoft.com/office/drawing/2014/main" id="{0EF8B248-3285-47E8-96CC-1E5D1F504D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66" end="65930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6455" y="6088262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21A69-577F-4E0E-976D-B52C255FB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0" y="479034"/>
            <a:ext cx="7924800" cy="7858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B026F-A1FC-4102-9610-35F137E2B2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7" b="-1"/>
          <a:stretch/>
        </p:blipFill>
        <p:spPr>
          <a:xfrm>
            <a:off x="-215900" y="0"/>
            <a:ext cx="6486157" cy="239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FB18BE-B1F0-43C3-8C9D-9E86A3E12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8" b="89895" l="9853" r="89937">
                        <a14:foregroundMark x1="20335" y1="9408" x2="37526" y2="10453"/>
                        <a14:foregroundMark x1="62474" y1="18467" x2="62474" y2="19512"/>
                        <a14:foregroundMark x1="63941" y1="40418" x2="65828" y2="79443"/>
                        <a14:foregroundMark x1="65828" y1="79443" x2="72537" y2="73519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952" y="2963427"/>
            <a:ext cx="4543425" cy="2733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E674F5-F76C-4ACD-95F1-53FEFB44B7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0" t="19231" r="33460" b="63811"/>
          <a:stretch/>
        </p:blipFill>
        <p:spPr>
          <a:xfrm>
            <a:off x="1692477" y="2116855"/>
            <a:ext cx="2800328" cy="3566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571ABE-148D-4EEC-AC06-819175019D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741" y="6543674"/>
            <a:ext cx="1161473" cy="11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61991 L 0.05417 -0.61968 L 0.0612 -0.61736 C 0.06224 -0.6169 0.06315 -0.61597 0.06433 -0.61597 C 0.07696 -0.61505 0.08985 -0.61505 0.10261 -0.61458 C 0.10977 -0.61296 0.10716 -0.6132 0.11042 -0.6132 L 0.11198 -0.6132 " pathEditMode="relative" rAng="0" ptsTypes="AAAAA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8854 -0.61111 L 0.08854 -0.61111 C 0.08841 -0.61065 0.08789 -0.58889 0.08698 -0.58333 C 0.08659 -0.58195 0.08594 -0.58056 0.08542 -0.57917 C 0.08373 -0.55255 0.08568 -0.58171 0.08308 -0.55278 C 0.08268 -0.54931 0.08255 -0.54537 0.08229 -0.54167 C 0.07943 -0.50509 0.0819 -0.54028 0.07917 -0.49861 C 0.07787 -0.41134 0.07839 -0.46366 0.07839 -0.34167 L 0.07761 -0.34306 " pathEditMode="relative" ptsTypes="AAAAAAAAA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04766 -0.33195 L 0.04766 -0.33171 L 0.11797 -0.33056 L 0.11641 -0.32639 " pathEditMode="relative" rAng="0" ptsTypes="AAAA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22214 -0.46852 L 0.22214 -0.46829 C 0.22188 -0.46458 0.22188 -0.46019 0.22136 -0.45625 C 0.2211 -0.45463 0.22018 -0.45347 0.21979 -0.45208 C 0.21914 -0.44954 0.21862 -0.44445 0.21823 -0.44236 C 0.21771 -0.43935 0.21719 -0.43681 0.21667 -0.43403 C 0.21419 -0.40394 0.21589 -0.42847 0.21745 -0.3632 C 0.21771 -0.3507 0.21771 -0.3382 0.21823 -0.3257 C 0.21823 -0.32408 0.21849 -0.32269 0.21901 -0.32153 C 0.22058 -0.31783 0.22201 -0.3132 0.22448 -0.31181 C 0.228 -0.30949 0.22604 -0.31065 0.23073 -0.30903 C 0.23151 -0.3081 0.23216 -0.30625 0.23308 -0.30625 C 0.2349 -0.30602 0.24401 -0.30625 0.24792 -0.30903 C 0.24896 -0.30972 0.25 -0.31088 0.25104 -0.31181 C 0.25156 -0.31458 0.25169 -0.31759 0.25261 -0.32014 C 0.25456 -0.32546 0.25378 -0.32269 0.25482 -0.32847 C 0.25573 -0.34097 0.2556 -0.33588 0.2556 -0.34375 L 0.25404 -0.34097 L 0.25482 -0.34097 " pathEditMode="relative" rAng="0" ptsTypes="AAAAAAAAAAAAAAAAAAA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81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0.23229 -0.62477 L 0.23229 -0.62454 L 0.23933 -0.62338 L 0.24336 -0.6331 L 0.23542 -0.62894 C 0.23464 -0.6287 0.23386 -0.62824 0.23308 -0.62755 C 0.23229 -0.62685 0.23151 -0.6257 0.23073 -0.62477 C 0.22995 -0.61968 0.22891 -0.61528 0.23073 -0.60949 C 0.23125 -0.60787 0.23281 -0.60764 0.23386 -0.60671 C 0.2349 -0.60718 0.23607 -0.60718 0.23698 -0.6081 C 0.23998 -0.61111 0.23998 -0.61551 0.24089 -0.6206 C 0.23802 -0.62847 0.23841 -0.63287 0.2362 -0.62477 C 0.23607 -0.62454 0.2362 -0.62384 0.23229 -0.62477 Z " pathEditMode="relative" rAng="0" ptsTypes="AAAAAAAAAAA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4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19CC-C898-4743-AD78-AB3C3243E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 I">
            <a:hlinkClick r:id="" action="ppaction://media"/>
            <a:extLst>
              <a:ext uri="{FF2B5EF4-FFF2-40B4-BE49-F238E27FC236}">
                <a16:creationId xmlns:a16="http://schemas.microsoft.com/office/drawing/2014/main" id="{5062E7D6-46CD-480C-9A87-7A3887B544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135"/>
          </a:xfrm>
        </p:spPr>
      </p:pic>
    </p:spTree>
    <p:extLst>
      <p:ext uri="{BB962C8B-B14F-4D97-AF65-F5344CB8AC3E}">
        <p14:creationId xmlns:p14="http://schemas.microsoft.com/office/powerpoint/2010/main" val="30199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45">
            <a:hlinkClick r:id="" action="ppaction://media"/>
            <a:extLst>
              <a:ext uri="{FF2B5EF4-FFF2-40B4-BE49-F238E27FC236}">
                <a16:creationId xmlns:a16="http://schemas.microsoft.com/office/drawing/2014/main" id="{8EB22F0B-FAE2-44F2-8C22-7155C3E21C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94" end="55375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6455" y="6088262"/>
            <a:ext cx="609600" cy="6096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1340248" y="-341263"/>
            <a:ext cx="106150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i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8AB833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6E67CF-E6C0-400B-A206-C5C01A9A1E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58"/>
          <a:stretch/>
        </p:blipFill>
        <p:spPr>
          <a:xfrm>
            <a:off x="4619625" y="4829176"/>
            <a:ext cx="7572375" cy="21907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8DE37-9867-4989-BBE7-DD96CBA419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8006" y="-400054"/>
            <a:ext cx="3308748" cy="33087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15E7B6-2E2A-46A2-A8F1-4ADE39469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" y="3595685"/>
            <a:ext cx="251460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9A5355D-57FF-4892-BB87-D9D6FA53A8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16" y="2276474"/>
            <a:ext cx="6148980" cy="40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wind.wav"/>
          </p:stSnd>
        </p:sndAc>
      </p:transition>
    </mc:Choice>
    <mc:Fallback xmlns="">
      <p:transition spd="slow">
        <p:circl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F9D3F54-C221-4C3E-A0BC-4BF4E6066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37" y="1924050"/>
            <a:ext cx="6096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1200965" y="-341263"/>
            <a:ext cx="106150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i</a:t>
            </a:r>
            <a:endParaRPr kumimoji="0" lang="en-US" sz="23900" b="1" i="0" u="none" strike="noStrike" kern="1200" cap="none" spc="0" normalizeH="0" baseline="0" noProof="0" dirty="0">
              <a:ln w="22225">
                <a:solidFill>
                  <a:srgbClr val="8AB833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CC9EBF-A610-48EC-A9B9-D5AC2B8CC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" y="3402923"/>
            <a:ext cx="3037022" cy="320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him của Alya Azlan trên Chibi so Kawai! | Đang yêu, Dễ thương, Mèo kitty">
            <a:extLst>
              <a:ext uri="{FF2B5EF4-FFF2-40B4-BE49-F238E27FC236}">
                <a16:creationId xmlns:a16="http://schemas.microsoft.com/office/drawing/2014/main" id="{0CDF085D-DFC9-4870-9982-8FC1E27190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87" y="742951"/>
            <a:ext cx="40195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045">
            <a:hlinkClick r:id="" action="ppaction://media"/>
            <a:extLst>
              <a:ext uri="{FF2B5EF4-FFF2-40B4-BE49-F238E27FC236}">
                <a16:creationId xmlns:a16="http://schemas.microsoft.com/office/drawing/2014/main" id="{C42A110A-48DF-4C7D-A640-B488F57FEE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46" end="51005.70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5131" y="6217920"/>
            <a:ext cx="508818" cy="508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CDBBE-6636-40B0-88E2-64AAF7B35B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4246" y="-395072"/>
            <a:ext cx="2955391" cy="2955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D3B7F-DC44-4661-A7E3-7CFF340AE6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8037" y="4406357"/>
            <a:ext cx="2879075" cy="24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2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wind.wav"/>
          </p:stSnd>
        </p:sndAc>
      </p:transition>
    </mc:Choice>
    <mc:Fallback xmlns="">
      <p:transition spd="slow">
        <p:circl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549</Words>
  <Application>Microsoft Office PowerPoint</Application>
  <PresentationFormat>Widescreen</PresentationFormat>
  <Paragraphs>61</Paragraphs>
  <Slides>15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.VnVogue</vt:lpstr>
      <vt:lpstr>Alegreya Sans SC Black</vt:lpstr>
      <vt:lpstr>Arial</vt:lpstr>
      <vt:lpstr>Baloo Chettan</vt:lpstr>
      <vt:lpstr>Bellota Text</vt:lpstr>
      <vt:lpstr>Bellota Text Light</vt:lpstr>
      <vt:lpstr>Calibri</vt:lpstr>
      <vt:lpstr>Catamaran</vt:lpstr>
      <vt:lpstr>Catamaran ExtraBold</vt:lpstr>
      <vt:lpstr>Lato Black</vt:lpstr>
      <vt:lpstr>1_Bagot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admin</cp:lastModifiedBy>
  <cp:revision>238</cp:revision>
  <dcterms:created xsi:type="dcterms:W3CDTF">2020-06-17T10:58:58Z</dcterms:created>
  <dcterms:modified xsi:type="dcterms:W3CDTF">2021-12-20T10:30:11Z</dcterms:modified>
</cp:coreProperties>
</file>