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44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5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609600"/>
            <a:ext cx="4829287" cy="40789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图片占位符 5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91326" cy="5715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3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0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2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379697-7D4B-46D3-8D2C-5EE068A4D7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06C5A2-33FC-41F4-BDE9-DEE748A2DA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microsoft.com/office/2007/relationships/media" Target="../media/media1.mp3"/><Relationship Id="rId16" Type="http://schemas.microsoft.com/office/2007/relationships/hdphoto" Target="../media/hdphoto7.wdp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23+] Hình nền Powerpoint “ĐẸP NHỨC NÁCH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/>
          <a:stretch/>
        </p:blipFill>
        <p:spPr bwMode="auto">
          <a:xfrm>
            <a:off x="2480" y="0"/>
            <a:ext cx="91415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3090" y="2530559"/>
            <a:ext cx="55402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smtClean="0">
                <a:ln w="11430"/>
                <a:solidFill>
                  <a:srgbClr val="FF0000"/>
                </a:solidFill>
                <a:latin typeface="HP001 5 hàng" pitchFamily="34" charset="0"/>
              </a:rPr>
              <a:t>Ôn tập cuối học kì 1</a:t>
            </a:r>
            <a:endParaRPr lang="en-US" sz="4800" b="1" cap="none" spc="0">
              <a:ln w="11430"/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816" y="163336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latin typeface="HP001 4 hàng" pitchFamily="34" charset="0"/>
              </a:rPr>
              <a:t>Thứ Năm ngày 6 tháng 1 năm 2022</a:t>
            </a:r>
          </a:p>
          <a:p>
            <a:pPr algn="ctr"/>
            <a:r>
              <a:rPr lang="vi-VN" sz="3200" b="1" u="sng" smtClean="0">
                <a:latin typeface="HP001 4 hàng" pitchFamily="34" charset="0"/>
              </a:rPr>
              <a:t>Toán</a:t>
            </a:r>
            <a:endParaRPr lang="en-US" sz="3200" b="1" u="sng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>
            <a:off x="782787" y="4966073"/>
            <a:ext cx="73325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4219" y="3322522"/>
            <a:ext cx="8239991" cy="390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16" idx="3"/>
          </p:cNvCxnSpPr>
          <p:nvPr/>
        </p:nvCxnSpPr>
        <p:spPr>
          <a:xfrm>
            <a:off x="78242" y="1672467"/>
            <a:ext cx="89885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540" r="67600" b="69524"/>
          <a:stretch/>
        </p:blipFill>
        <p:spPr>
          <a:xfrm>
            <a:off x="78244" y="1273325"/>
            <a:ext cx="718457" cy="798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2460" r="1664" b="69604"/>
          <a:stretch/>
        </p:blipFill>
        <p:spPr>
          <a:xfrm>
            <a:off x="997139" y="1273325"/>
            <a:ext cx="718457" cy="798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32320" r="1739" b="39744"/>
          <a:stretch/>
        </p:blipFill>
        <p:spPr>
          <a:xfrm>
            <a:off x="1916034" y="1273325"/>
            <a:ext cx="718457" cy="798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540" r="67600" b="69524"/>
          <a:stretch/>
        </p:blipFill>
        <p:spPr>
          <a:xfrm>
            <a:off x="2834928" y="1273325"/>
            <a:ext cx="718457" cy="798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2460" r="1664" b="69604"/>
          <a:stretch/>
        </p:blipFill>
        <p:spPr>
          <a:xfrm>
            <a:off x="3753823" y="1273325"/>
            <a:ext cx="718457" cy="798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32320" r="1739" b="39744"/>
          <a:stretch/>
        </p:blipFill>
        <p:spPr>
          <a:xfrm>
            <a:off x="4672718" y="1273325"/>
            <a:ext cx="718457" cy="798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540" r="67600" b="69524"/>
          <a:stretch/>
        </p:blipFill>
        <p:spPr>
          <a:xfrm>
            <a:off x="5591613" y="1273325"/>
            <a:ext cx="718457" cy="798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2460" r="1664" b="69604"/>
          <a:stretch/>
        </p:blipFill>
        <p:spPr>
          <a:xfrm>
            <a:off x="6510507" y="1273325"/>
            <a:ext cx="718457" cy="798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32320" r="1739" b="39744"/>
          <a:stretch/>
        </p:blipFill>
        <p:spPr>
          <a:xfrm>
            <a:off x="7429402" y="1273325"/>
            <a:ext cx="718457" cy="798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540" r="67600" b="69524"/>
          <a:stretch/>
        </p:blipFill>
        <p:spPr>
          <a:xfrm>
            <a:off x="8348297" y="1273325"/>
            <a:ext cx="718457" cy="798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536" y="1428811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41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2798" y="1428811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43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2436" y="1428811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45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9698" y="1428811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47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6473" y="142705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49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3736" y="142705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51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1538" y="1428811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53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2601" y="142705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55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1763" y="142705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57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45589" y="1427058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59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85450" y="2892874"/>
            <a:ext cx="833751" cy="9095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993425" y="2889782"/>
            <a:ext cx="833751" cy="909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1901401" y="2896544"/>
            <a:ext cx="833751" cy="9095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2809376" y="2893452"/>
            <a:ext cx="833751" cy="9095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3717352" y="2889782"/>
            <a:ext cx="833751" cy="9095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4625327" y="2886689"/>
            <a:ext cx="833751" cy="9095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5533303" y="2893452"/>
            <a:ext cx="833751" cy="90954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6441278" y="2890359"/>
            <a:ext cx="833751" cy="9095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7349254" y="2886689"/>
            <a:ext cx="833751" cy="9095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30" b="43426" l="75028" r="88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94" t="32170" r="11276" b="56402"/>
          <a:stretch/>
        </p:blipFill>
        <p:spPr>
          <a:xfrm>
            <a:off x="8257229" y="2883597"/>
            <a:ext cx="833751" cy="9095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06421" y="3095495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10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80835" y="3116176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15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94919" y="3125906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25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6663" y="3116175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50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86935" y="308968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20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01022" y="3116174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30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01414" y="3125906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35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24824" y="309777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40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5214" y="3107512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45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47493" y="3107512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55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27313" y="4462102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1255990" y="4462102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5073" y="4705272"/>
            <a:ext cx="378404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3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2062469" y="4469689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>
            <a:off x="2891144" y="4469689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>
            <a:off x="3762682" y="4462102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4569161" y="4469689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5397836" y="4469689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>
            <a:off x="6136802" y="4462102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6943282" y="4469689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7771957" y="4469689"/>
            <a:ext cx="710945" cy="729343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355732" y="4735057"/>
            <a:ext cx="61411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13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73310" y="4736325"/>
            <a:ext cx="61411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>
                <a:latin typeface="VNI-Avo" pitchFamily="2" charset="0"/>
              </a:rPr>
              <a:t>2</a:t>
            </a:r>
            <a:r>
              <a:rPr lang="vi-VN" sz="2500" smtClean="0">
                <a:latin typeface="VNI-Avo" pitchFamily="2" charset="0"/>
              </a:rPr>
              <a:t>3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74614" y="4777024"/>
            <a:ext cx="61411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smtClean="0">
                <a:latin typeface="VNI-Avo" pitchFamily="2" charset="0"/>
              </a:rPr>
              <a:t>93</a:t>
            </a:r>
            <a:endParaRPr lang="en-US" sz="2500" dirty="0">
              <a:latin typeface="VNI-Avo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00413" y="4735057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VNI-Avo" pitchFamily="2" charset="0"/>
              </a:rPr>
              <a:t>3</a:t>
            </a:r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66473" y="4729709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VNI-Avo" pitchFamily="2" charset="0"/>
              </a:rPr>
              <a:t>4</a:t>
            </a:r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686963" y="4735057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VNI-Avo" pitchFamily="2" charset="0"/>
              </a:rPr>
              <a:t>5</a:t>
            </a:r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07453" y="4735720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VNI-Avo" pitchFamily="2" charset="0"/>
              </a:rPr>
              <a:t>6</a:t>
            </a:r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59056" y="4728387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VNI-Avo" pitchFamily="2" charset="0"/>
              </a:rPr>
              <a:t>7</a:t>
            </a:r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40922" y="4737704"/>
            <a:ext cx="621165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500" b="1">
                <a:solidFill>
                  <a:srgbClr val="FF0000"/>
                </a:solidFill>
                <a:latin typeface="VNI-Avo" pitchFamily="2" charset="0"/>
              </a:rPr>
              <a:t>8</a:t>
            </a:r>
            <a:r>
              <a:rPr lang="vi-VN" sz="25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5414" y="562956"/>
            <a:ext cx="1279196" cy="710369"/>
            <a:chOff x="393885" y="565750"/>
            <a:chExt cx="1705595" cy="852443"/>
          </a:xfrm>
        </p:grpSpPr>
        <p:sp>
          <p:nvSpPr>
            <p:cNvPr id="29" name="Curved Down Arrow 28"/>
            <p:cNvSpPr/>
            <p:nvPr/>
          </p:nvSpPr>
          <p:spPr>
            <a:xfrm>
              <a:off x="393885" y="1030514"/>
              <a:ext cx="1517618" cy="387679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177" y="565750"/>
              <a:ext cx="1639303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482" y="2209428"/>
            <a:ext cx="1279196" cy="710369"/>
            <a:chOff x="393885" y="565750"/>
            <a:chExt cx="1705595" cy="852443"/>
          </a:xfrm>
        </p:grpSpPr>
        <p:sp>
          <p:nvSpPr>
            <p:cNvPr id="131" name="Curved Down Arrow 130"/>
            <p:cNvSpPr/>
            <p:nvPr/>
          </p:nvSpPr>
          <p:spPr>
            <a:xfrm>
              <a:off x="393885" y="1030514"/>
              <a:ext cx="1517618" cy="387679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60177" y="565750"/>
              <a:ext cx="1639303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39552" y="3759422"/>
            <a:ext cx="1229477" cy="710267"/>
            <a:chOff x="476430" y="565930"/>
            <a:chExt cx="1639303" cy="852320"/>
          </a:xfrm>
        </p:grpSpPr>
        <p:sp>
          <p:nvSpPr>
            <p:cNvPr id="134" name="Curved Down Arrow 133"/>
            <p:cNvSpPr/>
            <p:nvPr/>
          </p:nvSpPr>
          <p:spPr>
            <a:xfrm>
              <a:off x="538767" y="1030571"/>
              <a:ext cx="1400951" cy="387679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76430" y="565930"/>
              <a:ext cx="1639303" cy="51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164418" y="-18419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vi-VN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95974" y="73914"/>
            <a:ext cx="548640" cy="531408"/>
            <a:chOff x="1022252" y="612106"/>
            <a:chExt cx="548640" cy="531408"/>
          </a:xfrm>
        </p:grpSpPr>
        <p:sp>
          <p:nvSpPr>
            <p:cNvPr id="97" name="Oval 96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102448" y="61210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2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58" grpId="0"/>
      <p:bldP spid="59" grpId="0"/>
      <p:bldP spid="60" grpId="0"/>
      <p:bldP spid="61" grpId="0"/>
      <p:bldP spid="62" grpId="0"/>
      <p:bldP spid="63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8">
            <a:extLst>
              <a:ext uri="{FF2B5EF4-FFF2-40B4-BE49-F238E27FC236}">
                <a16:creationId xmlns:a16="http://schemas.microsoft.com/office/drawing/2014/main" id="{DA5C8FF6-405C-4FAA-9B46-C212823E9011}"/>
              </a:ext>
            </a:extLst>
          </p:cNvPr>
          <p:cNvSpPr txBox="1"/>
          <p:nvPr/>
        </p:nvSpPr>
        <p:spPr>
          <a:xfrm>
            <a:off x="155540" y="1333153"/>
            <a:ext cx="52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400"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a)</a:t>
            </a:r>
            <a:endParaRPr lang="zh-CN" altLang="en-US" sz="2400" dirty="0"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7AC609E1-9413-457C-947D-B13C010A1915}"/>
              </a:ext>
            </a:extLst>
          </p:cNvPr>
          <p:cNvSpPr txBox="1"/>
          <p:nvPr/>
        </p:nvSpPr>
        <p:spPr>
          <a:xfrm>
            <a:off x="3517052" y="1273324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smtClean="0">
                <a:solidFill>
                  <a:srgbClr val="FF00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id="{6F60E4F0-A865-4C87-8EF1-84694504043A}"/>
              </a:ext>
            </a:extLst>
          </p:cNvPr>
          <p:cNvSpPr txBox="1"/>
          <p:nvPr/>
        </p:nvSpPr>
        <p:spPr>
          <a:xfrm>
            <a:off x="3949100" y="2425396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smtClean="0">
                <a:solidFill>
                  <a:srgbClr val="FF00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32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2" name="文本框 18">
            <a:extLst>
              <a:ext uri="{FF2B5EF4-FFF2-40B4-BE49-F238E27FC236}">
                <a16:creationId xmlns:a16="http://schemas.microsoft.com/office/drawing/2014/main" id="{74F1D185-CADA-4929-8C84-2B41ACE4956B}"/>
              </a:ext>
            </a:extLst>
          </p:cNvPr>
          <p:cNvSpPr txBox="1"/>
          <p:nvPr/>
        </p:nvSpPr>
        <p:spPr>
          <a:xfrm>
            <a:off x="8641088" y="1273324"/>
            <a:ext cx="53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>
                <a:solidFill>
                  <a:srgbClr val="FF00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E5057452-1B54-4F1C-BA02-54C449A7B405}"/>
              </a:ext>
            </a:extLst>
          </p:cNvPr>
          <p:cNvSpPr txBox="1"/>
          <p:nvPr/>
        </p:nvSpPr>
        <p:spPr>
          <a:xfrm>
            <a:off x="8257630" y="2385395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 smtClean="0">
                <a:solidFill>
                  <a:srgbClr val="FF00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80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id="{8C14762A-5ABD-40C6-B857-9F151559F0A5}"/>
              </a:ext>
            </a:extLst>
          </p:cNvPr>
          <p:cNvSpPr txBox="1"/>
          <p:nvPr/>
        </p:nvSpPr>
        <p:spPr>
          <a:xfrm>
            <a:off x="4739704" y="1346753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b)</a:t>
            </a:r>
            <a:endParaRPr lang="zh-CN" altLang="en-US" sz="2800" dirty="0"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C9ECD1B4-9275-4988-A47B-B3A9498AA0F1}"/>
              </a:ext>
            </a:extLst>
          </p:cNvPr>
          <p:cNvSpPr txBox="1"/>
          <p:nvPr/>
        </p:nvSpPr>
        <p:spPr>
          <a:xfrm>
            <a:off x="3563888" y="3575322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>
                <a:solidFill>
                  <a:srgbClr val="FF00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82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5B1162E8-CFA1-4300-841E-FBC56DDDE157}"/>
              </a:ext>
            </a:extLst>
          </p:cNvPr>
          <p:cNvSpPr txBox="1"/>
          <p:nvPr/>
        </p:nvSpPr>
        <p:spPr>
          <a:xfrm>
            <a:off x="8172400" y="3558416"/>
            <a:ext cx="7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smtClean="0">
                <a:solidFill>
                  <a:srgbClr val="FF0000"/>
                </a:solidFill>
                <a:latin typeface="Times New Roman" pitchFamily="18" charset="0"/>
                <a:ea typeface="仓耳今楷05-6763 W05" panose="02020400000000000000" pitchFamily="18" charset="-122"/>
                <a:cs typeface="Times New Roman" pitchFamily="18" charset="0"/>
              </a:rPr>
              <a:t>100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仓耳今楷05-6763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7" name="文本框 18">
            <a:extLst>
              <a:ext uri="{FF2B5EF4-FFF2-40B4-BE49-F238E27FC236}">
                <a16:creationId xmlns:a16="http://schemas.microsoft.com/office/drawing/2014/main" id="{E5BEC2F6-5E46-4E6F-A6BD-C4CD3FA6FF7A}"/>
              </a:ext>
            </a:extLst>
          </p:cNvPr>
          <p:cNvSpPr txBox="1"/>
          <p:nvPr/>
        </p:nvSpPr>
        <p:spPr>
          <a:xfrm>
            <a:off x="589595" y="1310577"/>
            <a:ext cx="335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>
                <a:latin typeface="Times New Roman" pitchFamily="18" charset="0"/>
                <a:cs typeface="Times New Roman" pitchFamily="18" charset="0"/>
              </a:rPr>
              <a:t>Số liền sau </a:t>
            </a:r>
            <a:r>
              <a:rPr lang="fr-FR" altLang="zh-CN" sz="28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altLang="zh-CN" sz="2800" b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altLang="zh-CN" sz="2800" smtClean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vi-VN" altLang="zh-CN" sz="2800" smtClean="0"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fr-FR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id="{E9E0816D-C2DA-4DA3-BBD4-A3FD3B46161E}"/>
              </a:ext>
            </a:extLst>
          </p:cNvPr>
          <p:cNvSpPr txBox="1"/>
          <p:nvPr/>
        </p:nvSpPr>
        <p:spPr>
          <a:xfrm>
            <a:off x="531548" y="2437284"/>
            <a:ext cx="389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>
                <a:latin typeface="Times New Roman" pitchFamily="18" charset="0"/>
                <a:cs typeface="Times New Roman" pitchFamily="18" charset="0"/>
              </a:rPr>
              <a:t>Số liền trước </a:t>
            </a:r>
            <a:r>
              <a:rPr lang="vi-VN" altLang="zh-CN" sz="28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altLang="zh-CN" sz="2800" b="1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altLang="zh-CN" sz="2800" smtClean="0">
                <a:latin typeface="Times New Roman" pitchFamily="18" charset="0"/>
                <a:cs typeface="Times New Roman" pitchFamily="18" charset="0"/>
              </a:rPr>
              <a:t> là ...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ACFECC8-CA2B-4BC8-8FAD-4DBED3C03C65}"/>
              </a:ext>
            </a:extLst>
          </p:cNvPr>
          <p:cNvSpPr txBox="1"/>
          <p:nvPr/>
        </p:nvSpPr>
        <p:spPr>
          <a:xfrm>
            <a:off x="502806" y="3583730"/>
            <a:ext cx="344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>
                <a:latin typeface="Times New Roman" pitchFamily="18" charset="0"/>
                <a:cs typeface="Times New Roman" pitchFamily="18" charset="0"/>
              </a:rPr>
              <a:t>Số liền sau </a:t>
            </a:r>
            <a:r>
              <a:rPr lang="fr-FR" altLang="zh-CN" sz="28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fr-FR" altLang="zh-CN" sz="2800" b="1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fr-FR" altLang="zh-CN" sz="280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altLang="zh-CN" sz="28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本框 18">
            <a:extLst>
              <a:ext uri="{FF2B5EF4-FFF2-40B4-BE49-F238E27FC236}">
                <a16:creationId xmlns:a16="http://schemas.microsoft.com/office/drawing/2014/main" id="{1BB1EC7B-E8FA-4C7E-ABC9-E0CA995C51F0}"/>
              </a:ext>
            </a:extLst>
          </p:cNvPr>
          <p:cNvSpPr txBox="1"/>
          <p:nvPr/>
        </p:nvSpPr>
        <p:spPr>
          <a:xfrm>
            <a:off x="5160941" y="3560231"/>
            <a:ext cx="354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>
                <a:latin typeface="Times New Roman" pitchFamily="18" charset="0"/>
                <a:cs typeface="Times New Roman" pitchFamily="18" charset="0"/>
              </a:rPr>
              <a:t>Số liền sau </a:t>
            </a:r>
            <a:r>
              <a:rPr lang="fr-FR" altLang="zh-CN" sz="28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altLang="zh-CN" sz="2800" b="1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fr-FR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zh-CN" sz="280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altLang="zh-CN" sz="28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18">
            <a:extLst>
              <a:ext uri="{FF2B5EF4-FFF2-40B4-BE49-F238E27FC236}">
                <a16:creationId xmlns:a16="http://schemas.microsoft.com/office/drawing/2014/main" id="{5186E72E-1DAB-450D-A0F7-F0781702F124}"/>
              </a:ext>
            </a:extLst>
          </p:cNvPr>
          <p:cNvSpPr txBox="1"/>
          <p:nvPr/>
        </p:nvSpPr>
        <p:spPr>
          <a:xfrm>
            <a:off x="5211454" y="1291785"/>
            <a:ext cx="393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>
                <a:latin typeface="Times New Roman" pitchFamily="18" charset="0"/>
                <a:cs typeface="Times New Roman" pitchFamily="18" charset="0"/>
              </a:rPr>
              <a:t>Số liền trước </a:t>
            </a:r>
            <a:r>
              <a:rPr lang="vi-VN" altLang="zh-CN" sz="28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altLang="zh-CN" sz="2800" b="1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altLang="zh-CN" sz="2800" smtClean="0">
                <a:latin typeface="Times New Roman" pitchFamily="18" charset="0"/>
                <a:cs typeface="Times New Roman" pitchFamily="18" charset="0"/>
              </a:rPr>
              <a:t> là ...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2614F1D5-2C38-4C66-890C-0C1BDDAEDCE9}"/>
              </a:ext>
            </a:extLst>
          </p:cNvPr>
          <p:cNvSpPr txBox="1"/>
          <p:nvPr/>
        </p:nvSpPr>
        <p:spPr>
          <a:xfrm>
            <a:off x="5211454" y="2415114"/>
            <a:ext cx="357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zh-CN" sz="28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fr-FR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zh-CN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zh-CN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fr-FR" altLang="zh-CN" sz="2800" dirty="0" smtClean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vi-VN" altLang="zh-CN" sz="2800" dirty="0" smtClean="0"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fr-FR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6685" y="243191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vi-VN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8241" y="335524"/>
            <a:ext cx="548640" cy="531408"/>
            <a:chOff x="1022252" y="612106"/>
            <a:chExt cx="548640" cy="531408"/>
          </a:xfrm>
        </p:grpSpPr>
        <p:sp>
          <p:nvSpPr>
            <p:cNvPr id="25" name="Oval 2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02448" y="61210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vi-VN" sz="28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2</a:t>
              </a:r>
              <a:endParaRPr lang="en-US" sz="24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5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4376;p45"/>
          <p:cNvGrpSpPr/>
          <p:nvPr/>
        </p:nvGrpSpPr>
        <p:grpSpPr>
          <a:xfrm>
            <a:off x="6016647" y="221426"/>
            <a:ext cx="3091857" cy="2349500"/>
            <a:chOff x="1236578" y="1702997"/>
            <a:chExt cx="1776633" cy="1747500"/>
          </a:xfrm>
        </p:grpSpPr>
        <p:sp>
          <p:nvSpPr>
            <p:cNvPr id="25" name="Google Shape;4377;p45"/>
            <p:cNvSpPr/>
            <p:nvPr/>
          </p:nvSpPr>
          <p:spPr>
            <a:xfrm rot="5400000">
              <a:off x="1226078" y="1713497"/>
              <a:ext cx="1747500" cy="1726500"/>
            </a:xfrm>
            <a:prstGeom prst="snip1Rect">
              <a:avLst>
                <a:gd name="adj" fmla="val 1382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2863" dist="57150" dir="8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78;p45"/>
            <p:cNvSpPr/>
            <p:nvPr/>
          </p:nvSpPr>
          <p:spPr>
            <a:xfrm rot="4297763">
              <a:off x="2721766" y="3105389"/>
              <a:ext cx="269773" cy="313116"/>
            </a:xfrm>
            <a:custGeom>
              <a:avLst/>
              <a:gdLst/>
              <a:ahLst/>
              <a:cxnLst/>
              <a:rect l="l" t="t" r="r" b="b"/>
              <a:pathLst>
                <a:path w="7520" h="8368" extrusionOk="0">
                  <a:moveTo>
                    <a:pt x="514" y="5248"/>
                  </a:moveTo>
                  <a:cubicBezTo>
                    <a:pt x="156" y="5081"/>
                    <a:pt x="0" y="4662"/>
                    <a:pt x="156" y="4304"/>
                  </a:cubicBezTo>
                  <a:lnTo>
                    <a:pt x="2116" y="1"/>
                  </a:lnTo>
                  <a:lnTo>
                    <a:pt x="7519" y="836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28575" dist="19050" dir="110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638;p39"/>
          <p:cNvSpPr/>
          <p:nvPr/>
        </p:nvSpPr>
        <p:spPr>
          <a:xfrm rot="5400000">
            <a:off x="2623838" y="-162890"/>
            <a:ext cx="2377722" cy="3089910"/>
          </a:xfrm>
          <a:prstGeom prst="snip1Rect">
            <a:avLst>
              <a:gd name="adj" fmla="val 32727"/>
            </a:avLst>
          </a:prstGeom>
          <a:solidFill>
            <a:schemeClr val="lt2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Box 9"/>
          <p:cNvSpPr txBox="1"/>
          <p:nvPr/>
        </p:nvSpPr>
        <p:spPr>
          <a:xfrm>
            <a:off x="2470628" y="432387"/>
            <a:ext cx="2464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 </a:t>
            </a: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 </a:t>
            </a: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24"/>
          <p:cNvGrpSpPr/>
          <p:nvPr/>
        </p:nvGrpSpPr>
        <p:grpSpPr>
          <a:xfrm>
            <a:off x="37182" y="73095"/>
            <a:ext cx="847090" cy="802893"/>
            <a:chOff x="5847680" y="1648327"/>
            <a:chExt cx="581207" cy="496357"/>
          </a:xfrm>
        </p:grpSpPr>
        <p:sp>
          <p:nvSpPr>
            <p:cNvPr id="5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" name="文本框 27"/>
            <p:cNvSpPr txBox="1"/>
            <p:nvPr/>
          </p:nvSpPr>
          <p:spPr>
            <a:xfrm>
              <a:off x="5847680" y="1648327"/>
              <a:ext cx="581207" cy="47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rPr>
                <a:t>3</a:t>
              </a:r>
              <a:endPara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Source Han Sans CN Medium" panose="020B0600000000000000" pitchFamily="34" charset="-122"/>
                <a:cs typeface="Calibri" panose="020F050202020403020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2148" y="55480"/>
            <a:ext cx="796290" cy="2506133"/>
            <a:chOff x="1303" y="2502"/>
            <a:chExt cx="1254" cy="3552"/>
          </a:xfrm>
        </p:grpSpPr>
        <p:sp>
          <p:nvSpPr>
            <p:cNvPr id="8" name="Rounded Rectangle 7"/>
            <p:cNvSpPr/>
            <p:nvPr/>
          </p:nvSpPr>
          <p:spPr>
            <a:xfrm>
              <a:off x="1303" y="2502"/>
              <a:ext cx="1255" cy="355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17" y="2576"/>
              <a:ext cx="1020" cy="10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&gt;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417" y="3766"/>
              <a:ext cx="1020" cy="1020"/>
            </a:xfrm>
            <a:prstGeom prst="ellipse">
              <a:avLst/>
            </a:prstGeom>
            <a:solidFill>
              <a:srgbClr val="FFFE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17" y="4956"/>
              <a:ext cx="1020" cy="10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tx1"/>
                  </a:solidFill>
                </a:rPr>
                <a:t>&lt;</a:t>
              </a:r>
            </a:p>
          </p:txBody>
        </p:sp>
      </p:grpSp>
      <p:sp>
        <p:nvSpPr>
          <p:cNvPr id="12" name="Text Box 10"/>
          <p:cNvSpPr txBox="1"/>
          <p:nvPr/>
        </p:nvSpPr>
        <p:spPr>
          <a:xfrm>
            <a:off x="6232566" y="409228"/>
            <a:ext cx="2720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 </a:t>
            </a: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  </a:t>
            </a:r>
            <a:r>
              <a:rPr lang="vi-VN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/>
          <p:nvPr/>
        </p:nvSpPr>
        <p:spPr>
          <a:xfrm>
            <a:off x="3286920" y="1152054"/>
            <a:ext cx="838835" cy="1015663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54096" y="3337983"/>
            <a:ext cx="4512945" cy="2068689"/>
            <a:chOff x="5710" y="4617"/>
            <a:chExt cx="7107" cy="2932"/>
          </a:xfrm>
        </p:grpSpPr>
        <p:grpSp>
          <p:nvGrpSpPr>
            <p:cNvPr id="15" name="Group 14"/>
            <p:cNvGrpSpPr/>
            <p:nvPr/>
          </p:nvGrpSpPr>
          <p:grpSpPr>
            <a:xfrm>
              <a:off x="5710" y="4617"/>
              <a:ext cx="7107" cy="2932"/>
              <a:chOff x="5598" y="4833"/>
              <a:chExt cx="7107" cy="2932"/>
            </a:xfrm>
          </p:grpSpPr>
          <p:sp>
            <p:nvSpPr>
              <p:cNvPr id="17" name="Google Shape;3638;p39"/>
              <p:cNvSpPr/>
              <p:nvPr/>
            </p:nvSpPr>
            <p:spPr>
              <a:xfrm rot="5400000">
                <a:off x="7685" y="2745"/>
                <a:ext cx="2932" cy="7107"/>
              </a:xfrm>
              <a:prstGeom prst="snip1Rect">
                <a:avLst>
                  <a:gd name="adj" fmla="val 3272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2863" dist="57150" dir="8460000" algn="bl" rotWithShape="0">
                  <a:srgbClr val="000000">
                    <a:alpha val="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3639;p39"/>
              <p:cNvSpPr/>
              <p:nvPr/>
            </p:nvSpPr>
            <p:spPr>
              <a:xfrm rot="4385294">
                <a:off x="11742" y="6667"/>
                <a:ext cx="820" cy="1094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368" extrusionOk="0">
                    <a:moveTo>
                      <a:pt x="514" y="5248"/>
                    </a:moveTo>
                    <a:cubicBezTo>
                      <a:pt x="156" y="5081"/>
                      <a:pt x="0" y="4662"/>
                      <a:pt x="156" y="4304"/>
                    </a:cubicBezTo>
                    <a:lnTo>
                      <a:pt x="2116" y="1"/>
                    </a:lnTo>
                    <a:lnTo>
                      <a:pt x="7519" y="83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9840000" algn="bl" rotWithShape="0">
                  <a:srgbClr val="000000">
                    <a:alpha val="1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 Box 11"/>
            <p:cNvSpPr txBox="1"/>
            <p:nvPr/>
          </p:nvSpPr>
          <p:spPr>
            <a:xfrm>
              <a:off x="6179" y="4730"/>
              <a:ext cx="6001" cy="2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vi-VN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en-US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vi-VN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</a:t>
              </a:r>
              <a:r>
                <a:rPr lang="en-US" sz="4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  </a:t>
              </a:r>
              <a:r>
                <a:rPr lang="vi-VN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 + </a:t>
              </a:r>
              <a:r>
                <a:rPr lang="vi-VN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</a:t>
              </a:r>
              <a:r>
                <a:rPr lang="en-US" sz="400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..  </a:t>
              </a:r>
              <a:r>
                <a:rPr lang="vi-VN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vi-VN" sz="4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5"/>
          <p:cNvSpPr txBox="1"/>
          <p:nvPr/>
        </p:nvSpPr>
        <p:spPr>
          <a:xfrm>
            <a:off x="3311050" y="351954"/>
            <a:ext cx="838835" cy="1015663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092280" y="272226"/>
            <a:ext cx="838835" cy="1015663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092280" y="1152054"/>
            <a:ext cx="838835" cy="1015663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5363846" y="3361556"/>
            <a:ext cx="838835" cy="1015663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363846" y="4137378"/>
            <a:ext cx="838835" cy="1015663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20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12152" y="-1740308"/>
            <a:ext cx="457200" cy="50800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20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5894" y="-1740308"/>
            <a:ext cx="457200" cy="50800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20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3936" y="-1740308"/>
            <a:ext cx="457200" cy="50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92778" y="1704092"/>
            <a:ext cx="3014114" cy="3520131"/>
            <a:chOff x="4698501" y="1776593"/>
            <a:chExt cx="4018819" cy="4224157"/>
          </a:xfrm>
        </p:grpSpPr>
        <p:grpSp>
          <p:nvGrpSpPr>
            <p:cNvPr id="13" name="Group 12"/>
            <p:cNvGrpSpPr/>
            <p:nvPr/>
          </p:nvGrpSpPr>
          <p:grpSpPr>
            <a:xfrm>
              <a:off x="4746587" y="2242320"/>
              <a:ext cx="3758430" cy="3758430"/>
              <a:chOff x="4746587" y="2242320"/>
              <a:chExt cx="3758430" cy="375843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746587" y="2242320"/>
                <a:ext cx="3758430" cy="3758430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</p:cNvCxnSpPr>
              <p:nvPr/>
            </p:nvCxnSpPr>
            <p:spPr>
              <a:xfrm>
                <a:off x="6625802" y="2242320"/>
                <a:ext cx="0" cy="178797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625802" y="4030294"/>
                <a:ext cx="1524990" cy="107510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5053169" y="4030294"/>
                <a:ext cx="1572633" cy="111796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5100812" y="3177807"/>
              <a:ext cx="1312687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6878812" y="3177807"/>
              <a:ext cx="1312687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902597" y="4651383"/>
              <a:ext cx="1312687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135360" y="1776593"/>
              <a:ext cx="877289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4698501" y="4579021"/>
              <a:ext cx="951086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765544" y="4684663"/>
              <a:ext cx="951776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52" b="63812" l="772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52" t="34722" b="35556"/>
          <a:stretch/>
        </p:blipFill>
        <p:spPr>
          <a:xfrm>
            <a:off x="1839029" y="1065423"/>
            <a:ext cx="1473457" cy="169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1389" r="18222" b="21389"/>
          <a:stretch/>
        </p:blipFill>
        <p:spPr>
          <a:xfrm>
            <a:off x="515172" y="3624049"/>
            <a:ext cx="1440222" cy="1423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147" l="0" r="100000">
                        <a14:foregroundMark x1="44200" y1="26614" x2="43200" y2="30578"/>
                        <a14:foregroundMark x1="45300" y1="30238" x2="42700" y2="37033"/>
                        <a14:foregroundMark x1="65900" y1="34881" x2="67300" y2="40430"/>
                        <a14:foregroundMark x1="65000" y1="38052" x2="62800" y2="42129"/>
                        <a14:backgroundMark x1="9900" y1="31937" x2="17600" y2="72933"/>
                        <a14:backgroundMark x1="5800" y1="4757" x2="6800" y2="9060"/>
                        <a14:backgroundMark x1="18100" y1="2152" x2="19000" y2="4530"/>
                        <a14:backgroundMark x1="46500" y1="5436" x2="63100" y2="7248"/>
                        <a14:backgroundMark x1="42200" y1="23103" x2="40400" y2="24462"/>
                        <a14:backgroundMark x1="86300" y1="34655" x2="89900" y2="46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67" y="3739029"/>
            <a:ext cx="1340009" cy="1314698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>
          <a:xfrm>
            <a:off x="851690" y="4047995"/>
            <a:ext cx="984515" cy="8021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020069" y="1731687"/>
            <a:ext cx="984515" cy="8021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195470" y="4047995"/>
            <a:ext cx="984515" cy="8021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5363917" y="1715106"/>
            <a:ext cx="3014114" cy="3520131"/>
            <a:chOff x="4698501" y="1776593"/>
            <a:chExt cx="4018819" cy="4224157"/>
          </a:xfrm>
        </p:grpSpPr>
        <p:grpSp>
          <p:nvGrpSpPr>
            <p:cNvPr id="129" name="Group 128"/>
            <p:cNvGrpSpPr/>
            <p:nvPr/>
          </p:nvGrpSpPr>
          <p:grpSpPr>
            <a:xfrm>
              <a:off x="4746587" y="2242320"/>
              <a:ext cx="3758430" cy="3758430"/>
              <a:chOff x="4746587" y="2242320"/>
              <a:chExt cx="3758430" cy="375843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746587" y="2242320"/>
                <a:ext cx="3758430" cy="3758430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Connector 141"/>
              <p:cNvCxnSpPr>
                <a:stCxn id="141" idx="0"/>
              </p:cNvCxnSpPr>
              <p:nvPr/>
            </p:nvCxnSpPr>
            <p:spPr>
              <a:xfrm>
                <a:off x="6625802" y="2242320"/>
                <a:ext cx="0" cy="178797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6625802" y="4030294"/>
                <a:ext cx="1524990" cy="107510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5053169" y="4030294"/>
                <a:ext cx="1572633" cy="111796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Oval 130"/>
            <p:cNvSpPr/>
            <p:nvPr/>
          </p:nvSpPr>
          <p:spPr>
            <a:xfrm>
              <a:off x="5100812" y="3177807"/>
              <a:ext cx="1312687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  <a:endPara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878812" y="3177807"/>
              <a:ext cx="1312687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902597" y="4651383"/>
              <a:ext cx="1312687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4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135360" y="1776593"/>
              <a:ext cx="877289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4698501" y="4579021"/>
              <a:ext cx="951086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765544" y="4684663"/>
              <a:ext cx="951776" cy="962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778" l="0" r="99768">
                        <a14:foregroundMark x1="9292" y1="6389" x2="34727" y2="20833"/>
                        <a14:foregroundMark x1="42393" y1="6111" x2="20093" y2="31667"/>
                        <a14:foregroundMark x1="44483" y1="11111" x2="67480" y2="27778"/>
                        <a14:foregroundMark x1="55285" y1="4444" x2="74448" y2="15556"/>
                        <a14:foregroundMark x1="88386" y1="4722" x2="81417" y2="20278"/>
                        <a14:foregroundMark x1="74448" y1="26944" x2="77236" y2="39444"/>
                        <a14:foregroundMark x1="82462" y1="29722" x2="78630" y2="42500"/>
                        <a14:foregroundMark x1="71312" y1="31944" x2="62253" y2="42500"/>
                        <a14:foregroundMark x1="62602" y1="34444" x2="54239" y2="51111"/>
                        <a14:foregroundMark x1="17654" y1="28611" x2="23229" y2="40000"/>
                        <a14:foregroundMark x1="36818" y1="39722" x2="47967" y2="48056"/>
                        <a14:foregroundMark x1="30894" y1="29167" x2="34727" y2="39444"/>
                        <a14:foregroundMark x1="46225" y1="33333" x2="47967" y2="40556"/>
                        <a14:foregroundMark x1="42741" y1="51944" x2="34379" y2="70278"/>
                        <a14:foregroundMark x1="18002" y1="58056" x2="38908" y2="65833"/>
                        <a14:foregroundMark x1="52497" y1="53611" x2="58653" y2="70556"/>
                        <a14:foregroundMark x1="68525" y1="50000" x2="73751" y2="71944"/>
                        <a14:foregroundMark x1="80372" y1="63889" x2="82114" y2="82222"/>
                        <a14:foregroundMark x1="93612" y1="72778" x2="81765" y2="87778"/>
                        <a14:foregroundMark x1="35075" y1="35000" x2="34727" y2="51667"/>
                        <a14:foregroundMark x1="10685" y1="73056" x2="11731" y2="81944"/>
                        <a14:foregroundMark x1="5807" y1="77222" x2="6156" y2="82222"/>
                        <a14:foregroundMark x1="18002" y1="24444" x2="15912" y2="39167"/>
                        <a14:foregroundMark x1="94309" y1="74722" x2="94309" y2="77500"/>
                        <a14:foregroundMark x1="47619" y1="67222" x2="43786" y2="78889"/>
                        <a14:foregroundMark x1="32985" y1="72222" x2="29849" y2="80556"/>
                        <a14:foregroundMark x1="62602" y1="57778" x2="67131" y2="64444"/>
                        <a14:backgroundMark x1="26344" y1="3426" x2="26344" y2="3426"/>
                        <a14:backgroundMark x1="4570" y1="857" x2="4570" y2="857"/>
                        <a14:backgroundMark x1="1344" y1="21842" x2="3226" y2="34690"/>
                        <a14:backgroundMark x1="5376" y1="44754" x2="9409" y2="55889"/>
                        <a14:backgroundMark x1="1344" y1="88223" x2="5645" y2="95075"/>
                        <a14:backgroundMark x1="36022" y1="89507" x2="49731" y2="89507"/>
                        <a14:backgroundMark x1="7796" y1="59101" x2="4570" y2="64026"/>
                        <a14:backgroundMark x1="17204" y1="67024" x2="17204" y2="67024"/>
                        <a14:backgroundMark x1="94892" y1="89936" x2="94892" y2="89936"/>
                        <a14:backgroundMark x1="97849" y1="86296" x2="92204" y2="89936"/>
                        <a14:backgroundMark x1="94624" y1="24197" x2="99731" y2="45182"/>
                        <a14:backgroundMark x1="95430" y1="50749" x2="91398" y2="59529"/>
                        <a14:backgroundMark x1="85753" y1="50107" x2="94892" y2="58244"/>
                        <a14:backgroundMark x1="88978" y1="62741" x2="99194" y2="63812"/>
                        <a14:backgroundMark x1="69892" y1="1713" x2="72312" y2="2784"/>
                        <a14:backgroundMark x1="94086" y1="1713" x2="99731" y2="5782"/>
                        <a14:backgroundMark x1="27957" y1="1927" x2="38172" y2="857"/>
                        <a14:backgroundMark x1="2957" y1="2355" x2="5108" y2="2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55" y="1229358"/>
            <a:ext cx="1160252" cy="161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80" b="89820" l="21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45" y="3653101"/>
            <a:ext cx="1667681" cy="1856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0" r="100000">
                        <a14:foregroundMark x1="36200" y1="31446" x2="38200" y2="38072"/>
                        <a14:foregroundMark x1="9700" y1="33855" x2="21600" y2="40602"/>
                        <a14:foregroundMark x1="10100" y1="15301" x2="11000" y2="23373"/>
                        <a14:foregroundMark x1="42600" y1="11687" x2="44200" y2="23373"/>
                        <a14:backgroundMark x1="3400" y1="3855" x2="3400" y2="9157"/>
                        <a14:backgroundMark x1="6700" y1="55060" x2="5000" y2="68554"/>
                        <a14:backgroundMark x1="56500" y1="8072" x2="62200" y2="19759"/>
                        <a14:backgroundMark x1="1222" y1="35504" x2="1396" y2="37395"/>
                        <a14:backgroundMark x1="8901" y1="2731" x2="4188" y2="9664"/>
                        <a14:backgroundMark x1="7155" y1="76050" x2="8377" y2="86345"/>
                        <a14:backgroundMark x1="26003" y1="85714" x2="56719" y2="81723"/>
                        <a14:backgroundMark x1="63525" y1="81933" x2="89005" y2="78782"/>
                        <a14:backgroundMark x1="97731" y1="87605" x2="95462" y2="93487"/>
                        <a14:backgroundMark x1="95288" y1="64496" x2="74171" y2="20378"/>
                        <a14:backgroundMark x1="67190" y1="27311" x2="60384" y2="36765"/>
                        <a14:backgroundMark x1="21815" y1="1050" x2="21815" y2="1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56" y="3623416"/>
            <a:ext cx="1787173" cy="1648171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6287858" y="1713109"/>
            <a:ext cx="984515" cy="8021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163639" y="4110374"/>
            <a:ext cx="984515" cy="8021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491410" y="4075879"/>
            <a:ext cx="984515" cy="80217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圆角矩形 1">
            <a:extLst>
              <a:ext uri="{FF2B5EF4-FFF2-40B4-BE49-F238E27FC236}">
                <a16:creationId xmlns:a16="http://schemas.microsoft.com/office/drawing/2014/main" id="{8C9DA5CC-42C6-4A90-99A5-532C54B0F8DE}"/>
              </a:ext>
            </a:extLst>
          </p:cNvPr>
          <p:cNvSpPr/>
          <p:nvPr/>
        </p:nvSpPr>
        <p:spPr>
          <a:xfrm>
            <a:off x="988118" y="121197"/>
            <a:ext cx="4736010" cy="658057"/>
          </a:xfrm>
          <a:prstGeom prst="round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1654" y="126368"/>
            <a:ext cx="671124" cy="704801"/>
            <a:chOff x="1022252" y="615976"/>
            <a:chExt cx="548640" cy="527538"/>
          </a:xfrm>
        </p:grpSpPr>
        <p:sp>
          <p:nvSpPr>
            <p:cNvPr id="46" name="Oval 45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37222" y="660894"/>
              <a:ext cx="318700" cy="437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vi-VN" sz="32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4</a:t>
              </a:r>
              <a:endParaRPr lang="en-US" sz="28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9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93" grpId="0" animBg="1"/>
      <p:bldP spid="94" grpId="0" animBg="1"/>
      <p:bldP spid="121" grpId="0" animBg="1"/>
      <p:bldP spid="151" grpId="0" animBg="1"/>
      <p:bldP spid="152" grpId="0" animBg="1"/>
      <p:bldP spid="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1921397"/>
            <a:ext cx="6440440" cy="226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smtClean="0">
                <a:ln w="11430"/>
                <a:solidFill>
                  <a:srgbClr val="00B050"/>
                </a:solidFill>
                <a:latin typeface="HP001 4 hàng" pitchFamily="34" charset="0"/>
              </a:rPr>
              <a:t>Tạm biệt </a:t>
            </a:r>
          </a:p>
          <a:p>
            <a:pPr algn="ctr"/>
            <a:r>
              <a:rPr lang="vi-VN" sz="5400" b="1" cap="none" spc="0" smtClean="0">
                <a:ln w="11430"/>
                <a:solidFill>
                  <a:srgbClr val="00B050"/>
                </a:solidFill>
                <a:latin typeface="HP001 4 hàng" pitchFamily="34" charset="0"/>
              </a:rPr>
              <a:t>và hẹn gặp lại!</a:t>
            </a:r>
            <a:endParaRPr lang="en-US" sz="5400" b="1" cap="none" spc="0">
              <a:ln w="11430"/>
              <a:solidFill>
                <a:srgbClr val="00B05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171</Words>
  <Application>Microsoft Office PowerPoint</Application>
  <PresentationFormat>On-screen Show (16:10)</PresentationFormat>
  <Paragraphs>86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方正姚体</vt:lpstr>
      <vt:lpstr>Georgia</vt:lpstr>
      <vt:lpstr>HP001 4 hàng</vt:lpstr>
      <vt:lpstr>HP001 5 hàng</vt:lpstr>
      <vt:lpstr>Source Han Sans CN Medium</vt:lpstr>
      <vt:lpstr>Times New Roman</vt:lpstr>
      <vt:lpstr>Trebuchet MS</vt:lpstr>
      <vt:lpstr>VNI-Avo</vt:lpstr>
      <vt:lpstr>仓耳今楷05-6763 W05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2021-12-30T14:07:59Z</dcterms:created>
  <dcterms:modified xsi:type="dcterms:W3CDTF">2022-01-05T12:09:57Z</dcterms:modified>
</cp:coreProperties>
</file>