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2" r:id="rId4"/>
    <p:sldId id="276" r:id="rId5"/>
    <p:sldId id="277" r:id="rId6"/>
    <p:sldId id="280" r:id="rId7"/>
    <p:sldId id="256" r:id="rId8"/>
    <p:sldId id="258" r:id="rId9"/>
    <p:sldId id="259" r:id="rId10"/>
    <p:sldId id="260" r:id="rId11"/>
    <p:sldId id="261" r:id="rId12"/>
    <p:sldId id="279" r:id="rId13"/>
    <p:sldId id="281" r:id="rId14"/>
    <p:sldId id="274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93B9"/>
    <a:srgbClr val="205729"/>
    <a:srgbClr val="B1B6CA"/>
    <a:srgbClr val="D5DBE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753B-76A9-4072-A302-8506083E37C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D6CD-DD27-4018-A708-8EBA3CD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39072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753B-76A9-4072-A302-8506083E37C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D6CD-DD27-4018-A708-8EBA3CD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17797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753B-76A9-4072-A302-8506083E37C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D6CD-DD27-4018-A708-8EBA3CD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57467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B7836-E1FF-4FB4-A2EE-6C349E9331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A9012-9379-422C-969C-9A44BF7663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154754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B7836-E1FF-4FB4-A2EE-6C349E9331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A9012-9379-422C-969C-9A44BF7663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466280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B7836-E1FF-4FB4-A2EE-6C349E9331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A9012-9379-422C-969C-9A44BF7663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266238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B7836-E1FF-4FB4-A2EE-6C349E9331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A9012-9379-422C-969C-9A44BF7663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394644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B7836-E1FF-4FB4-A2EE-6C349E9331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A9012-9379-422C-969C-9A44BF7663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327842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B7836-E1FF-4FB4-A2EE-6C349E9331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A9012-9379-422C-969C-9A44BF7663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356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B7836-E1FF-4FB4-A2EE-6C349E9331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A9012-9379-422C-969C-9A44BF7663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97647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B7836-E1FF-4FB4-A2EE-6C349E9331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A9012-9379-422C-969C-9A44BF7663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825181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753B-76A9-4072-A302-8506083E37C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D6CD-DD27-4018-A708-8EBA3CD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8285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B7836-E1FF-4FB4-A2EE-6C349E9331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A9012-9379-422C-969C-9A44BF7663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28319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B7836-E1FF-4FB4-A2EE-6C349E9331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A9012-9379-422C-969C-9A44BF7663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959275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B7836-E1FF-4FB4-A2EE-6C349E9331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A9012-9379-422C-969C-9A44BF7663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93305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24263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3630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15099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8155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89180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32432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78259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753B-76A9-4072-A302-8506083E37C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D6CD-DD27-4018-A708-8EBA3CD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60191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59976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15148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33201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9392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753B-76A9-4072-A302-8506083E37C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D6CD-DD27-4018-A708-8EBA3CD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29117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753B-76A9-4072-A302-8506083E37C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D6CD-DD27-4018-A708-8EBA3CD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35254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753B-76A9-4072-A302-8506083E37C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D6CD-DD27-4018-A708-8EBA3CD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70370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753B-76A9-4072-A302-8506083E37C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D6CD-DD27-4018-A708-8EBA3CD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3930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753B-76A9-4072-A302-8506083E37C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D6CD-DD27-4018-A708-8EBA3CD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67627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753B-76A9-4072-A302-8506083E37C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D6CD-DD27-4018-A708-8EBA3CD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56747"/>
      </p:ext>
    </p:extLst>
  </p:cSld>
  <p:clrMapOvr>
    <a:masterClrMapping/>
  </p:clrMapOvr>
  <p:transition spd="slow">
    <p:fade/>
    <p:sndAc>
      <p:stSnd>
        <p:snd r:embed="rId1" name="whoosh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4753B-76A9-4072-A302-8506083E37CF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3D6CD-DD27-4018-A708-8EBA3CD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8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  <p:sndAc>
      <p:stSnd>
        <p:snd r:embed="rId13" name="whoosh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B7836-E1FF-4FB4-A2EE-6C349E9331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A9012-9379-422C-969C-9A44BF7663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5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  <p:sndAc>
      <p:stSnd>
        <p:snd r:embed="rId13" name="whoosh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B038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2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  <p:sndAc>
      <p:stSnd>
        <p:snd r:embed="rId13" name="whoosh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g"/><Relationship Id="rId7" Type="http://schemas.openxmlformats.org/officeDocument/2006/relationships/image" Target="../media/image25.sv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svg"/><Relationship Id="rId10" Type="http://schemas.openxmlformats.org/officeDocument/2006/relationships/image" Target="../media/image27.jpe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18" Type="http://schemas.openxmlformats.org/officeDocument/2006/relationships/audio" Target="../media/audio8.wav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audio" Target="../media/audio6.wav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8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5" Type="http://schemas.openxmlformats.org/officeDocument/2006/relationships/image" Target="../media/image4.jpg"/><Relationship Id="rId15" Type="http://schemas.openxmlformats.org/officeDocument/2006/relationships/audio" Target="../media/audio7.wav"/><Relationship Id="rId10" Type="http://schemas.openxmlformats.org/officeDocument/2006/relationships/image" Target="../media/image6.png"/><Relationship Id="rId19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audio" Target="../media/audio5.wav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audio" Target="../media/audio10.wav"/><Relationship Id="rId4" Type="http://schemas.openxmlformats.org/officeDocument/2006/relationships/audio" Target="../media/media3.mp3"/><Relationship Id="rId9" Type="http://schemas.openxmlformats.org/officeDocument/2006/relationships/audio" Target="../media/audio9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audio" Target="../media/audio10.wav"/><Relationship Id="rId4" Type="http://schemas.openxmlformats.org/officeDocument/2006/relationships/audio" Target="../media/media6.mp3"/><Relationship Id="rId9" Type="http://schemas.openxmlformats.org/officeDocument/2006/relationships/audio" Target="../media/audio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11" Type="http://schemas.openxmlformats.org/officeDocument/2006/relationships/image" Target="../media/image10.png"/><Relationship Id="rId5" Type="http://schemas.microsoft.com/office/2007/relationships/media" Target="../media/media2.mp3"/><Relationship Id="rId10" Type="http://schemas.openxmlformats.org/officeDocument/2006/relationships/audio" Target="../media/audio10.wav"/><Relationship Id="rId4" Type="http://schemas.openxmlformats.org/officeDocument/2006/relationships/audio" Target="../media/media6.mp3"/><Relationship Id="rId9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6.mp3"/><Relationship Id="rId11" Type="http://schemas.openxmlformats.org/officeDocument/2006/relationships/image" Target="../media/image10.png"/><Relationship Id="rId5" Type="http://schemas.microsoft.com/office/2007/relationships/media" Target="../media/media6.mp3"/><Relationship Id="rId10" Type="http://schemas.openxmlformats.org/officeDocument/2006/relationships/audio" Target="../media/audio10.wav"/><Relationship Id="rId4" Type="http://schemas.openxmlformats.org/officeDocument/2006/relationships/audio" Target="../media/media4.mp3"/><Relationship Id="rId9" Type="http://schemas.openxmlformats.org/officeDocument/2006/relationships/audio" Target="../media/audio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0.png"/><Relationship Id="rId5" Type="http://schemas.microsoft.com/office/2007/relationships/media" Target="../media/media5.mp3"/><Relationship Id="rId10" Type="http://schemas.openxmlformats.org/officeDocument/2006/relationships/audio" Target="../media/audio10.wav"/><Relationship Id="rId4" Type="http://schemas.openxmlformats.org/officeDocument/2006/relationships/audio" Target="../media/media2.mp3"/><Relationship Id="rId9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672666" y="360608"/>
            <a:ext cx="317565" cy="3477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B6FC45-421B-4D7A-92F9-9C65B04F06CD}"/>
              </a:ext>
            </a:extLst>
          </p:cNvPr>
          <p:cNvSpPr txBox="1"/>
          <p:nvPr/>
        </p:nvSpPr>
        <p:spPr>
          <a:xfrm>
            <a:off x="166254" y="0"/>
            <a:ext cx="1202574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Grade 3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Teacher: Ms. </a:t>
            </a:r>
            <a:r>
              <a:rPr lang="en-US" sz="32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Tuyen</a:t>
            </a:r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6000" dirty="0" smtClean="0">
                <a:solidFill>
                  <a:srgbClr val="FF0000"/>
                </a:solidFill>
                <a:latin typeface="Snap ITC" panose="04040A07060A02020202" pitchFamily="82" charset="0"/>
                <a:cs typeface="Aharoni" panose="02010803020104030203" pitchFamily="2" charset="-79"/>
              </a:rPr>
              <a:t>Unit 8: IT’S </a:t>
            </a:r>
            <a:r>
              <a:rPr lang="en-US" sz="6000" dirty="0">
                <a:solidFill>
                  <a:srgbClr val="FF0000"/>
                </a:solidFill>
                <a:latin typeface="Snap ITC" panose="04040A07060A02020202" pitchFamily="82" charset="0"/>
                <a:cs typeface="Aharoni" panose="02010803020104030203" pitchFamily="2" charset="-79"/>
              </a:rPr>
              <a:t>HOT TODAY!</a:t>
            </a:r>
          </a:p>
          <a:p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r"/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Lesson </a:t>
            </a:r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53A47D74-2675-4506-BB02-C1F7FFA70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949" y="85580"/>
            <a:ext cx="921435" cy="92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40474"/>
      </p:ext>
    </p:extLst>
  </p:cSld>
  <p:clrMapOvr>
    <a:masterClrMapping/>
  </p:clrMapOvr>
  <p:transition spd="slow">
    <p:fade/>
    <p:sndAc>
      <p:stSnd>
        <p:snd r:embed="rId2" name="whoosh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xmlns="" id="{9EF6AB74-8D60-429F-AAA8-EF18801E75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189614" y="961669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0D3F18-8A89-4349-B3EE-F7F5D5AF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86698" cy="1325563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Pristina" panose="03060402040406080204" pitchFamily="66" charset="0"/>
              </a:rPr>
              <a:t>Story</a:t>
            </a:r>
          </a:p>
        </p:txBody>
      </p:sp>
      <p:pic>
        <p:nvPicPr>
          <p:cNvPr id="4" name="Family and Friends Special Edition - Grade 4 - Unit 8 - It's hot today!">
            <a:hlinkClick r:id="" action="ppaction://media"/>
            <a:extLst>
              <a:ext uri="{FF2B5EF4-FFF2-40B4-BE49-F238E27FC236}">
                <a16:creationId xmlns:a16="http://schemas.microsoft.com/office/drawing/2014/main" xmlns="" id="{10F58D42-260F-423A-B67E-67EC5949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7774" y="479050"/>
            <a:ext cx="10496906" cy="589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30613"/>
      </p:ext>
    </p:extLst>
  </p:cSld>
  <p:clrMapOvr>
    <a:masterClrMapping/>
  </p:clrMapOvr>
  <p:transition spd="slow">
    <p:fade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87FBA7-1078-4C6D-A305-88C64BF91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2315" y="0"/>
            <a:ext cx="875153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C5709E93-21E3-4514-8B30-F7EEC8905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8" y="0"/>
            <a:ext cx="1921565" cy="25444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latin typeface="Pristina" panose="03060402040406080204" pitchFamily="66" charset="0"/>
              </a:rPr>
              <a:t>Listen</a:t>
            </a:r>
            <a:br>
              <a:rPr lang="en-US" sz="6000" dirty="0">
                <a:latin typeface="Pristina" panose="03060402040406080204" pitchFamily="66" charset="0"/>
              </a:rPr>
            </a:br>
            <a:r>
              <a:rPr lang="en-US" sz="6000" dirty="0">
                <a:latin typeface="Pristina" panose="03060402040406080204" pitchFamily="66" charset="0"/>
              </a:rPr>
              <a:t>and</a:t>
            </a:r>
            <a:br>
              <a:rPr lang="en-US" sz="6000" dirty="0">
                <a:latin typeface="Pristina" panose="03060402040406080204" pitchFamily="66" charset="0"/>
              </a:rPr>
            </a:br>
            <a:r>
              <a:rPr lang="en-US" sz="6000" dirty="0">
                <a:latin typeface="Pristina" panose="03060402040406080204" pitchFamily="66" charset="0"/>
              </a:rPr>
              <a:t>read</a:t>
            </a:r>
          </a:p>
        </p:txBody>
      </p:sp>
      <p:pic>
        <p:nvPicPr>
          <p:cNvPr id="7" name="Track_84">
            <a:hlinkClick r:id="" action="ppaction://media"/>
            <a:extLst>
              <a:ext uri="{FF2B5EF4-FFF2-40B4-BE49-F238E27FC236}">
                <a16:creationId xmlns:a16="http://schemas.microsoft.com/office/drawing/2014/main" xmlns="" id="{D5841B19-CE42-4999-BBB0-D5BE1244C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190" y="49884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12135"/>
      </p:ext>
    </p:extLst>
  </p:cSld>
  <p:clrMapOvr>
    <a:masterClrMapping/>
  </p:clrMapOvr>
  <p:transition spd="slow">
    <p:fade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605642-DBA4-4DA8-B08F-36A9213B8CBE}"/>
              </a:ext>
            </a:extLst>
          </p:cNvPr>
          <p:cNvSpPr txBox="1"/>
          <p:nvPr/>
        </p:nvSpPr>
        <p:spPr>
          <a:xfrm rot="1951838">
            <a:off x="-162507" y="4301160"/>
            <a:ext cx="4677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Kozuka Mincho Pr6N EL" panose="02020200000000000000" pitchFamily="18" charset="-128"/>
                <a:cs typeface="+mn-cs"/>
              </a:rPr>
              <a:t>Goodbye~!</a:t>
            </a:r>
          </a:p>
        </p:txBody>
      </p:sp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xmlns="" id="{4E980028-A523-4F79-BA5B-111D12F98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8589" y="1282045"/>
            <a:ext cx="7776066" cy="437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Bye bye GIFs - Get the best gif on GIFER">
            <a:extLst>
              <a:ext uri="{FF2B5EF4-FFF2-40B4-BE49-F238E27FC236}">
                <a16:creationId xmlns:a16="http://schemas.microsoft.com/office/drawing/2014/main" xmlns="" id="{47556C1D-9739-4F04-A6F5-9896643615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9" y="747394"/>
            <a:ext cx="3310623" cy="268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p:transition spd="slow">
    <p:fade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133D49-8FB9-4DB6-831E-E93602FDB217}"/>
              </a:ext>
            </a:extLst>
          </p:cNvPr>
          <p:cNvSpPr txBox="1"/>
          <p:nvPr/>
        </p:nvSpPr>
        <p:spPr>
          <a:xfrm>
            <a:off x="3328031" y="176619"/>
            <a:ext cx="5527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Monday,</a:t>
            </a:r>
            <a:r>
              <a:rPr kumimoji="0" lang="en-US" sz="3600" b="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February</a:t>
            </a:r>
            <a:r>
              <a:rPr kumimoji="0" lang="en-US" sz="3600" b="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r>
              <a:rPr lang="en-US" sz="3600" baseline="30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kumimoji="0" lang="en-US" sz="3600" b="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  <a:endParaRPr kumimoji="0" lang="en-US" sz="1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3" descr="Open book">
            <a:extLst>
              <a:ext uri="{FF2B5EF4-FFF2-40B4-BE49-F238E27FC236}">
                <a16:creationId xmlns:a16="http://schemas.microsoft.com/office/drawing/2014/main" xmlns="" id="{854FAFA0-CAB3-4CA0-BF4A-D9A3B2827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46356" y="140677"/>
            <a:ext cx="1287021" cy="1287021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xmlns="" id="{DD6C2B40-0224-432D-B96D-B25389D765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30287" y="140677"/>
            <a:ext cx="682273" cy="682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0032C9-C211-4305-8120-D7376B745873}"/>
              </a:ext>
            </a:extLst>
          </p:cNvPr>
          <p:cNvSpPr txBox="1"/>
          <p:nvPr/>
        </p:nvSpPr>
        <p:spPr>
          <a:xfrm>
            <a:off x="3928188" y="713697"/>
            <a:ext cx="4450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Unit 8: It’s hot today!</a:t>
            </a:r>
            <a:endParaRPr kumimoji="0" lang="en-US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C2A9FA-FC59-440E-B003-B13411B5FB3B}"/>
              </a:ext>
            </a:extLst>
          </p:cNvPr>
          <p:cNvSpPr txBox="1"/>
          <p:nvPr/>
        </p:nvSpPr>
        <p:spPr>
          <a:xfrm>
            <a:off x="1601870" y="2024251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raining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9D2F21-11E0-4840-B2A8-9E6553606DCF}"/>
              </a:ext>
            </a:extLst>
          </p:cNvPr>
          <p:cNvSpPr txBox="1"/>
          <p:nvPr/>
        </p:nvSpPr>
        <p:spPr>
          <a:xfrm>
            <a:off x="1640654" y="300122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FB84E97-D687-4C42-B0F0-D4F691759411}"/>
              </a:ext>
            </a:extLst>
          </p:cNvPr>
          <p:cNvSpPr txBox="1"/>
          <p:nvPr/>
        </p:nvSpPr>
        <p:spPr>
          <a:xfrm>
            <a:off x="1640654" y="4091542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0D9191B-A071-42E8-86FF-F071AF823A70}"/>
              </a:ext>
            </a:extLst>
          </p:cNvPr>
          <p:cNvSpPr txBox="1"/>
          <p:nvPr/>
        </p:nvSpPr>
        <p:spPr>
          <a:xfrm>
            <a:off x="1627469" y="5146007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snowing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3BF5BF1-A44D-4D57-A569-BC972E798EB6}"/>
              </a:ext>
            </a:extLst>
          </p:cNvPr>
          <p:cNvSpPr txBox="1"/>
          <p:nvPr/>
        </p:nvSpPr>
        <p:spPr>
          <a:xfrm>
            <a:off x="1627469" y="6122978"/>
            <a:ext cx="284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850076B-41AF-48B6-8574-1D9A0DB50A0D}"/>
              </a:ext>
            </a:extLst>
          </p:cNvPr>
          <p:cNvSpPr txBox="1"/>
          <p:nvPr/>
        </p:nvSpPr>
        <p:spPr>
          <a:xfrm>
            <a:off x="4484913" y="1254573"/>
            <a:ext cx="3409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Lesson 1 - Words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AAE09A7-F469-41D9-8DC7-C969F464FC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2" y="1761131"/>
            <a:ext cx="1287021" cy="9305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48B2E13-FD89-49ED-B700-E7926651C8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5" y="2760522"/>
            <a:ext cx="1287020" cy="9436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E8A8BBA-D61C-4B1C-877F-B78B230FDC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" y="5847281"/>
            <a:ext cx="1287021" cy="9181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F389621-3870-49E6-B117-013B520F7A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1" y="4822925"/>
            <a:ext cx="1289869" cy="9181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B15FD7A-77E1-41DE-99CB-D650F8F687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1" y="3810410"/>
            <a:ext cx="1287020" cy="9181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311CA5F-FC3F-49A4-9360-B2DA04405817}"/>
              </a:ext>
            </a:extLst>
          </p:cNvPr>
          <p:cNvSpPr txBox="1"/>
          <p:nvPr/>
        </p:nvSpPr>
        <p:spPr>
          <a:xfrm>
            <a:off x="4442283" y="2042602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raining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EA5FD52-F387-487C-8BDB-C3483DFAF279}"/>
              </a:ext>
            </a:extLst>
          </p:cNvPr>
          <p:cNvSpPr txBox="1"/>
          <p:nvPr/>
        </p:nvSpPr>
        <p:spPr>
          <a:xfrm>
            <a:off x="4481067" y="3019573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AF90EB5-9784-4245-9499-4E4199BA6CDE}"/>
              </a:ext>
            </a:extLst>
          </p:cNvPr>
          <p:cNvSpPr txBox="1"/>
          <p:nvPr/>
        </p:nvSpPr>
        <p:spPr>
          <a:xfrm>
            <a:off x="4481067" y="4109893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B3B3624-E0D1-4057-AE1C-C5C7AB0ECBD8}"/>
              </a:ext>
            </a:extLst>
          </p:cNvPr>
          <p:cNvSpPr txBox="1"/>
          <p:nvPr/>
        </p:nvSpPr>
        <p:spPr>
          <a:xfrm>
            <a:off x="4467882" y="5164358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snowing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7EDB955-7BCC-40F9-826C-83BE0644878D}"/>
              </a:ext>
            </a:extLst>
          </p:cNvPr>
          <p:cNvSpPr txBox="1"/>
          <p:nvPr/>
        </p:nvSpPr>
        <p:spPr>
          <a:xfrm>
            <a:off x="4467882" y="6141329"/>
            <a:ext cx="284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6E89A17-FC02-4F05-87CD-4FCE7E90A7D2}"/>
              </a:ext>
            </a:extLst>
          </p:cNvPr>
          <p:cNvSpPr txBox="1"/>
          <p:nvPr/>
        </p:nvSpPr>
        <p:spPr>
          <a:xfrm>
            <a:off x="7000616" y="1970294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raining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C62FC6E-8E3A-4416-A24F-1DAEC4D8BF0A}"/>
              </a:ext>
            </a:extLst>
          </p:cNvPr>
          <p:cNvSpPr txBox="1"/>
          <p:nvPr/>
        </p:nvSpPr>
        <p:spPr>
          <a:xfrm>
            <a:off x="7039400" y="2947265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AA6A73F-81C0-4AB0-9710-9416D2FD5CE0}"/>
              </a:ext>
            </a:extLst>
          </p:cNvPr>
          <p:cNvSpPr txBox="1"/>
          <p:nvPr/>
        </p:nvSpPr>
        <p:spPr>
          <a:xfrm>
            <a:off x="7039400" y="4037585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E00D508-718B-4C95-B56C-14823547F37F}"/>
              </a:ext>
            </a:extLst>
          </p:cNvPr>
          <p:cNvSpPr txBox="1"/>
          <p:nvPr/>
        </p:nvSpPr>
        <p:spPr>
          <a:xfrm>
            <a:off x="7026215" y="5092050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snowing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2F47212-C8D2-4BE0-8C6D-05A244437F56}"/>
              </a:ext>
            </a:extLst>
          </p:cNvPr>
          <p:cNvSpPr txBox="1"/>
          <p:nvPr/>
        </p:nvSpPr>
        <p:spPr>
          <a:xfrm>
            <a:off x="7026215" y="6069021"/>
            <a:ext cx="284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8DA3A8C-B31C-4081-8285-5A93974A9ADC}"/>
              </a:ext>
            </a:extLst>
          </p:cNvPr>
          <p:cNvSpPr txBox="1"/>
          <p:nvPr/>
        </p:nvSpPr>
        <p:spPr>
          <a:xfrm>
            <a:off x="10145906" y="1957843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raining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DF0BE73-33B1-4E1D-8613-920ABD7B4FC4}"/>
              </a:ext>
            </a:extLst>
          </p:cNvPr>
          <p:cNvSpPr txBox="1"/>
          <p:nvPr/>
        </p:nvSpPr>
        <p:spPr>
          <a:xfrm>
            <a:off x="10184690" y="293481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87A33E0-2122-4902-8C36-7618AB56A01C}"/>
              </a:ext>
            </a:extLst>
          </p:cNvPr>
          <p:cNvSpPr txBox="1"/>
          <p:nvPr/>
        </p:nvSpPr>
        <p:spPr>
          <a:xfrm>
            <a:off x="10184690" y="4025134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8B13E85-E0C1-48EC-AB64-02590DBCFD8F}"/>
              </a:ext>
            </a:extLst>
          </p:cNvPr>
          <p:cNvSpPr txBox="1"/>
          <p:nvPr/>
        </p:nvSpPr>
        <p:spPr>
          <a:xfrm>
            <a:off x="10171505" y="5079599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snowing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BFB3B26-15A1-4204-9A8D-F2FD7F61F9AA}"/>
              </a:ext>
            </a:extLst>
          </p:cNvPr>
          <p:cNvSpPr txBox="1"/>
          <p:nvPr/>
        </p:nvSpPr>
        <p:spPr>
          <a:xfrm>
            <a:off x="10171505" y="6056570"/>
            <a:ext cx="284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139949"/>
      </p:ext>
    </p:extLst>
  </p:cSld>
  <p:clrMapOvr>
    <a:masterClrMapping/>
  </p:clrMapOvr>
  <p:transition spd="slow">
    <p:fade/>
    <p:sndAc>
      <p:stSnd>
        <p:snd r:embed="rId2" name="whoo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A186E0-789D-4D5F-819F-1E9BEC250D1B}"/>
              </a:ext>
            </a:extLst>
          </p:cNvPr>
          <p:cNvSpPr txBox="1"/>
          <p:nvPr/>
        </p:nvSpPr>
        <p:spPr>
          <a:xfrm>
            <a:off x="1318161" y="1999281"/>
            <a:ext cx="995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139703011"/>
      </p:ext>
    </p:extLst>
  </p:cSld>
  <p:clrMapOvr>
    <a:masterClrMapping/>
  </p:clrMapOvr>
  <p:transition spd="slow">
    <p:fade/>
    <p:sndAc>
      <p:stSnd>
        <p:snd r:embed="rId2" name="whoo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1_vocab">
            <a:hlinkClick r:id="" action="ppaction://media"/>
            <a:extLst>
              <a:ext uri="{FF2B5EF4-FFF2-40B4-BE49-F238E27FC236}">
                <a16:creationId xmlns:a16="http://schemas.microsoft.com/office/drawing/2014/main" xmlns="" id="{76FF955A-7205-4A5A-B16F-3085DF1826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06027"/>
      </p:ext>
    </p:extLst>
  </p:cSld>
  <p:clrMapOvr>
    <a:masterClrMapping/>
  </p:clrMapOvr>
  <p:transition spd="slow">
    <p:fade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B7B20F-3F0E-4E25-8BC4-328FF686E83A}"/>
              </a:ext>
            </a:extLst>
          </p:cNvPr>
          <p:cNvSpPr/>
          <p:nvPr/>
        </p:nvSpPr>
        <p:spPr>
          <a:xfrm>
            <a:off x="4872485" y="2558779"/>
            <a:ext cx="23927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rgbClr val="92D050"/>
                  </a:solidFill>
                  <a:prstDash val="solid"/>
                </a:ln>
                <a:solidFill>
                  <a:srgbClr val="205729"/>
                </a:solidFill>
                <a:effectLst/>
                <a:latin typeface="Vinhan" pitchFamily="2" charset="0"/>
              </a:rPr>
              <a:t>raining</a:t>
            </a:r>
          </a:p>
        </p:txBody>
      </p:sp>
      <p:pic>
        <p:nvPicPr>
          <p:cNvPr id="3" name="Picture 2">
            <a:hlinkClick r:id="" action="ppaction://noaction">
              <a:snd r:embed="rId6" name="raining (online-audio-converter.com).wav"/>
            </a:hlinkClick>
            <a:extLst>
              <a:ext uri="{FF2B5EF4-FFF2-40B4-BE49-F238E27FC236}">
                <a16:creationId xmlns:a16="http://schemas.microsoft.com/office/drawing/2014/main" xmlns="" id="{3DD98A69-8460-434D-A913-0C59CC54EC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547" b="98438" l="5859" r="100000">
                        <a14:foregroundMark x1="28711" y1="75586" x2="28711" y2="75586"/>
                        <a14:foregroundMark x1="43750" y1="76953" x2="43750" y2="76953"/>
                        <a14:foregroundMark x1="53906" y1="76367" x2="53906" y2="76367"/>
                        <a14:foregroundMark x1="59180" y1="76367" x2="59180" y2="76367"/>
                        <a14:foregroundMark x1="74805" y1="78711" x2="74805" y2="78711"/>
                      </a14:backgroundRemoval>
                    </a14:imgEffect>
                  </a14:imgLayer>
                </a14:imgProps>
              </a:ext>
            </a:extLst>
          </a:blip>
          <a:srcRect l="7184" t="9403" r="3460" b="8273"/>
          <a:stretch/>
        </p:blipFill>
        <p:spPr>
          <a:xfrm>
            <a:off x="5270032" y="1211611"/>
            <a:ext cx="1597613" cy="1471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18E031-BCCC-4638-A3A4-989A56402EBE}"/>
              </a:ext>
            </a:extLst>
          </p:cNvPr>
          <p:cNvSpPr/>
          <p:nvPr/>
        </p:nvSpPr>
        <p:spPr>
          <a:xfrm>
            <a:off x="438129" y="2558779"/>
            <a:ext cx="12779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inhan" pitchFamily="2" charset="0"/>
              </a:rPr>
              <a:t>hot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Vinhan" pitchFamily="2" charset="0"/>
            </a:endParaRPr>
          </a:p>
        </p:txBody>
      </p:sp>
      <p:pic>
        <p:nvPicPr>
          <p:cNvPr id="5" name="Picture 4">
            <a:hlinkClick r:id="" action="ppaction://noaction">
              <a:snd r:embed="rId9" name="hot (online-audio-converter.com).wav"/>
            </a:hlinkClick>
            <a:extLst>
              <a:ext uri="{FF2B5EF4-FFF2-40B4-BE49-F238E27FC236}">
                <a16:creationId xmlns:a16="http://schemas.microsoft.com/office/drawing/2014/main" xmlns="" id="{07961243-3E3A-4BF7-B8B4-4D59DDC888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208" y1="3514" x2="17862" y2="71742"/>
                        <a14:foregroundMark x1="6589" y1="12738" x2="6589" y2="12738"/>
                        <a14:foregroundMark x1="8346" y1="26354" x2="8346" y2="26354"/>
                        <a14:foregroundMark x1="10542" y1="38653" x2="10542" y2="38653"/>
                        <a14:foregroundMark x1="9663" y1="49195" x2="9663" y2="49195"/>
                        <a14:foregroundMark x1="7906" y1="36896" x2="7906" y2="36896"/>
                        <a14:foregroundMark x1="16252" y1="7467" x2="25329" y2="6735"/>
                        <a14:foregroundMark x1="24890" y1="1318" x2="21083" y2="13324"/>
                        <a14:foregroundMark x1="17130" y1="8346" x2="16691" y2="64714"/>
                        <a14:foregroundMark x1="26794" y1="34261" x2="30161" y2="64275"/>
                        <a14:foregroundMark x1="37335" y1="71742" x2="39531" y2="86676"/>
                        <a14:foregroundMark x1="34261" y1="90044" x2="22255" y2="91947"/>
                        <a14:foregroundMark x1="16984" y1="72621" x2="18302" y2="88287"/>
                        <a14:foregroundMark x1="9517" y1="72474" x2="5124" y2="92679"/>
                        <a14:foregroundMark x1="13616" y1="92387" x2="25769" y2="937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707" y="1241287"/>
            <a:ext cx="1487702" cy="1487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DFED1D6-7EFB-4CA3-A73E-A33C1DF6FFA5}"/>
              </a:ext>
            </a:extLst>
          </p:cNvPr>
          <p:cNvSpPr/>
          <p:nvPr/>
        </p:nvSpPr>
        <p:spPr>
          <a:xfrm>
            <a:off x="9872559" y="2558779"/>
            <a:ext cx="21387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57150">
                  <a:solidFill>
                    <a:srgbClr val="7C93B9"/>
                  </a:solidFill>
                  <a:prstDash val="solid"/>
                </a:ln>
                <a:solidFill>
                  <a:srgbClr val="00B0F0"/>
                </a:solidFill>
                <a:latin typeface="Vinhan" pitchFamily="2" charset="0"/>
              </a:rPr>
              <a:t>windy</a:t>
            </a:r>
            <a:endParaRPr lang="en-US" sz="6000" b="1" cap="none" spc="0" dirty="0">
              <a:ln w="57150">
                <a:solidFill>
                  <a:srgbClr val="7C93B9"/>
                </a:solidFill>
                <a:prstDash val="solid"/>
              </a:ln>
              <a:solidFill>
                <a:srgbClr val="00B0F0"/>
              </a:solidFill>
              <a:effectLst/>
              <a:latin typeface="Vinhan" pitchFamily="2" charset="0"/>
            </a:endParaRPr>
          </a:p>
        </p:txBody>
      </p:sp>
      <p:pic>
        <p:nvPicPr>
          <p:cNvPr id="7" name="Picture 6">
            <a:hlinkClick r:id="" action="ppaction://noaction">
              <a:snd r:embed="rId12" name="windy (online-audio-converter.com).wav"/>
            </a:hlinkClick>
            <a:extLst>
              <a:ext uri="{FF2B5EF4-FFF2-40B4-BE49-F238E27FC236}">
                <a16:creationId xmlns:a16="http://schemas.microsoft.com/office/drawing/2014/main" xmlns="" id="{56DAB515-F209-4F42-A1CC-0B27F14096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444" y1="69333" x2="64222" y2="70000"/>
                      </a14:backgroundRemoval>
                    </a14:imgEffect>
                  </a14:imgLayer>
                </a14:imgProps>
              </a:ext>
            </a:extLst>
          </a:blip>
          <a:srcRect l="7394" t="6810" r="7273" b="7856"/>
          <a:stretch/>
        </p:blipFill>
        <p:spPr>
          <a:xfrm>
            <a:off x="9936573" y="725873"/>
            <a:ext cx="2010699" cy="2010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936FCB-E0EE-44A0-9CBC-CF7A171C4CB7}"/>
              </a:ext>
            </a:extLst>
          </p:cNvPr>
          <p:cNvSpPr txBox="1"/>
          <p:nvPr/>
        </p:nvSpPr>
        <p:spPr>
          <a:xfrm>
            <a:off x="1167754" y="225625"/>
            <a:ext cx="9951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WORDS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FBFBEAC-3599-4EFC-B57E-4D7AC3B057FA}"/>
              </a:ext>
            </a:extLst>
          </p:cNvPr>
          <p:cNvSpPr/>
          <p:nvPr/>
        </p:nvSpPr>
        <p:spPr>
          <a:xfrm>
            <a:off x="7645019" y="5044613"/>
            <a:ext cx="28586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B1B6CA"/>
                  </a:solidFill>
                  <a:prstDash val="solid"/>
                </a:ln>
                <a:solidFill>
                  <a:srgbClr val="D5DBE9"/>
                </a:solidFill>
                <a:latin typeface="Vinhan" pitchFamily="2" charset="0"/>
              </a:rPr>
              <a:t>snowing</a:t>
            </a:r>
            <a:endParaRPr lang="en-US" sz="6000" b="1" cap="none" spc="0" dirty="0">
              <a:ln w="22225">
                <a:solidFill>
                  <a:srgbClr val="B1B6CA"/>
                </a:solidFill>
                <a:prstDash val="solid"/>
              </a:ln>
              <a:solidFill>
                <a:srgbClr val="D5DBE9"/>
              </a:solidFill>
              <a:effectLst/>
              <a:latin typeface="Vinhan" pitchFamily="2" charset="0"/>
            </a:endParaRPr>
          </a:p>
        </p:txBody>
      </p:sp>
      <p:pic>
        <p:nvPicPr>
          <p:cNvPr id="10" name="Picture 9">
            <a:hlinkClick r:id="" action="ppaction://noaction">
              <a:snd r:embed="rId15" name="snowing (online-audio-converter.com).wav"/>
            </a:hlinkClick>
            <a:extLst>
              <a:ext uri="{FF2B5EF4-FFF2-40B4-BE49-F238E27FC236}">
                <a16:creationId xmlns:a16="http://schemas.microsoft.com/office/drawing/2014/main" xmlns="" id="{1B4C42A8-CBF1-4E70-BB49-40E45A1C42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1563" y1="60156" x2="48438" y2="90625"/>
                        <a14:backgroundMark x1="11719" y1="5078" x2="5078" y2="14453"/>
                        <a14:backgroundMark x1="55469" y1="66406" x2="55469" y2="66406"/>
                        <a14:backgroundMark x1="62109" y1="82813" x2="62109" y2="82813"/>
                        <a14:backgroundMark x1="39063" y1="82422" x2="39063" y2="82422"/>
                        <a14:backgroundMark x1="46094" y1="66016" x2="46094" y2="66016"/>
                        <a14:backgroundMark x1="52734" y1="3516" x2="52734" y2="35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7949" y="3313168"/>
            <a:ext cx="1731446" cy="17314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373188D-FF67-4211-8295-1A7E1FA9AAF6}"/>
              </a:ext>
            </a:extLst>
          </p:cNvPr>
          <p:cNvSpPr/>
          <p:nvPr/>
        </p:nvSpPr>
        <p:spPr>
          <a:xfrm>
            <a:off x="2443412" y="5044614"/>
            <a:ext cx="20815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Vinhan" pitchFamily="2" charset="0"/>
              </a:rPr>
              <a:t>sunny</a:t>
            </a:r>
            <a:endParaRPr lang="en-US" sz="6000" b="1" cap="none" spc="0" dirty="0">
              <a:ln w="2857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Vinhan" pitchFamily="2" charset="0"/>
            </a:endParaRPr>
          </a:p>
        </p:txBody>
      </p:sp>
      <p:pic>
        <p:nvPicPr>
          <p:cNvPr id="12" name="Picture 11">
            <a:hlinkClick r:id="" action="ppaction://noaction">
              <a:snd r:embed="rId18" name="sunny (online-audio-converter.com).wav"/>
            </a:hlinkClick>
            <a:extLst>
              <a:ext uri="{FF2B5EF4-FFF2-40B4-BE49-F238E27FC236}">
                <a16:creationId xmlns:a16="http://schemas.microsoft.com/office/drawing/2014/main" xmlns="" id="{08D3401E-6758-4804-BB42-8231CA585E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2266" y1="22461" x2="22266" y2="22461"/>
                        <a14:foregroundMark x1="11523" y1="48828" x2="11523" y2="48828"/>
                        <a14:foregroundMark x1="27344" y1="78516" x2="27344" y2="78516"/>
                        <a14:foregroundMark x1="55078" y1="90234" x2="55078" y2="90234"/>
                        <a14:foregroundMark x1="77148" y1="83203" x2="77148" y2="83203"/>
                        <a14:foregroundMark x1="93750" y1="48828" x2="93750" y2="48828"/>
                        <a14:foregroundMark x1="80273" y1="21094" x2="80273" y2="21094"/>
                        <a14:foregroundMark x1="52148" y1="11719" x2="52148" y2="11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6677" y="3326219"/>
            <a:ext cx="1835002" cy="18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81444"/>
      </p:ext>
    </p:extLst>
  </p:cSld>
  <p:clrMapOvr>
    <a:masterClrMapping/>
  </p:clrMapOvr>
  <p:transition spd="slow">
    <p:fade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642824" y="3070246"/>
            <a:ext cx="1078173" cy="1078173"/>
            <a:chOff x="4658436" y="2975212"/>
            <a:chExt cx="1078173" cy="1078173"/>
          </a:xfrm>
        </p:grpSpPr>
        <p:sp>
          <p:nvSpPr>
            <p:cNvPr id="9" name="Rounded Rectangle 8"/>
            <p:cNvSpPr/>
            <p:nvPr/>
          </p:nvSpPr>
          <p:spPr>
            <a:xfrm>
              <a:off x="4658436" y="2975212"/>
              <a:ext cx="1078173" cy="107817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hot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4892722" y="3209498"/>
              <a:ext cx="609600" cy="6096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627864" y="1209465"/>
            <a:ext cx="1078173" cy="1078173"/>
            <a:chOff x="2854657" y="2975212"/>
            <a:chExt cx="1078173" cy="1078173"/>
          </a:xfrm>
        </p:grpSpPr>
        <p:sp>
          <p:nvSpPr>
            <p:cNvPr id="8" name="Rounded Rectangle 7"/>
            <p:cNvSpPr/>
            <p:nvPr/>
          </p:nvSpPr>
          <p:spPr>
            <a:xfrm>
              <a:off x="2854657" y="2975212"/>
              <a:ext cx="1078173" cy="107817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raining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3088943" y="3209498"/>
              <a:ext cx="609600" cy="6096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642824" y="4804648"/>
            <a:ext cx="1078173" cy="1078173"/>
            <a:chOff x="1050878" y="2975212"/>
            <a:chExt cx="1078173" cy="1078173"/>
          </a:xfrm>
        </p:grpSpPr>
        <p:sp>
          <p:nvSpPr>
            <p:cNvPr id="7" name="Rounded Rectangle 6"/>
            <p:cNvSpPr/>
            <p:nvPr/>
          </p:nvSpPr>
          <p:spPr>
            <a:xfrm>
              <a:off x="1050878" y="2975212"/>
              <a:ext cx="1078173" cy="107817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snowing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1285164" y="3209498"/>
              <a:ext cx="609600" cy="609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B8AB13-CE8E-461B-803E-26B89277AB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40" y="1209465"/>
            <a:ext cx="7037566" cy="50883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7C00F11-6356-4078-8509-8F305BCD337F}"/>
              </a:ext>
            </a:extLst>
          </p:cNvPr>
          <p:cNvSpPr/>
          <p:nvPr/>
        </p:nvSpPr>
        <p:spPr>
          <a:xfrm>
            <a:off x="8716656" y="1286886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4FEA0EE-BFC6-4864-ABF2-EE806C5C1AC6}"/>
              </a:ext>
            </a:extLst>
          </p:cNvPr>
          <p:cNvSpPr/>
          <p:nvPr/>
        </p:nvSpPr>
        <p:spPr>
          <a:xfrm>
            <a:off x="8745752" y="3177490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D7E0A2F-475F-4B08-BDAC-58D5F94A2672}"/>
              </a:ext>
            </a:extLst>
          </p:cNvPr>
          <p:cNvSpPr/>
          <p:nvPr/>
        </p:nvSpPr>
        <p:spPr>
          <a:xfrm>
            <a:off x="8716655" y="4882069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5A02FAA-A142-4404-AD17-5F824865FBE9}"/>
              </a:ext>
            </a:extLst>
          </p:cNvPr>
          <p:cNvSpPr txBox="1"/>
          <p:nvPr/>
        </p:nvSpPr>
        <p:spPr>
          <a:xfrm>
            <a:off x="1472906" y="134224"/>
            <a:ext cx="9951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2902830839"/>
      </p:ext>
    </p:extLst>
  </p:cSld>
  <p:clrMapOvr>
    <a:masterClrMapping/>
  </p:clrMapOvr>
  <p:transition spd="slow">
    <p:fade/>
    <p:sndAc>
      <p:stSnd>
        <p:snd r:embed="rId8" name="whoosh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774031" y="4935771"/>
            <a:ext cx="1078173" cy="1078173"/>
            <a:chOff x="4885143" y="5561247"/>
            <a:chExt cx="1078173" cy="1078173"/>
          </a:xfrm>
        </p:grpSpPr>
        <p:sp>
          <p:nvSpPr>
            <p:cNvPr id="2" name="Rounded Rectangle 1"/>
            <p:cNvSpPr/>
            <p:nvPr/>
          </p:nvSpPr>
          <p:spPr>
            <a:xfrm>
              <a:off x="4885143" y="5561247"/>
              <a:ext cx="1078173" cy="1078173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hot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5119429" y="5795532"/>
              <a:ext cx="609600" cy="6096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774031" y="3057197"/>
            <a:ext cx="1078173" cy="1078173"/>
            <a:chOff x="3023005" y="5561246"/>
            <a:chExt cx="1078173" cy="1078173"/>
          </a:xfrm>
        </p:grpSpPr>
        <p:sp>
          <p:nvSpPr>
            <p:cNvPr id="3" name="Rounded Rectangle 2"/>
            <p:cNvSpPr/>
            <p:nvPr/>
          </p:nvSpPr>
          <p:spPr>
            <a:xfrm>
              <a:off x="3023005" y="5561246"/>
              <a:ext cx="1078173" cy="1078173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windy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3257292" y="5795532"/>
              <a:ext cx="609600" cy="6096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774031" y="1383142"/>
            <a:ext cx="1078173" cy="1078173"/>
            <a:chOff x="1160867" y="5561246"/>
            <a:chExt cx="1078173" cy="1078173"/>
          </a:xfrm>
        </p:grpSpPr>
        <p:sp>
          <p:nvSpPr>
            <p:cNvPr id="4" name="Rounded Rectangle 3"/>
            <p:cNvSpPr/>
            <p:nvPr/>
          </p:nvSpPr>
          <p:spPr>
            <a:xfrm>
              <a:off x="1160867" y="5561246"/>
              <a:ext cx="1078173" cy="1078173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sunny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1395153" y="5795532"/>
              <a:ext cx="609600" cy="6096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A58199-521F-458D-B183-6D74445AFD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65" y="1175452"/>
            <a:ext cx="6991507" cy="51690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4807AB4-636F-40C1-9321-668128EAA5AA}"/>
              </a:ext>
            </a:extLst>
          </p:cNvPr>
          <p:cNvSpPr txBox="1"/>
          <p:nvPr/>
        </p:nvSpPr>
        <p:spPr>
          <a:xfrm>
            <a:off x="1472906" y="134224"/>
            <a:ext cx="9951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E1A148B-24AF-41F4-ADC9-2CD59F5C5F36}"/>
              </a:ext>
            </a:extLst>
          </p:cNvPr>
          <p:cNvSpPr/>
          <p:nvPr/>
        </p:nvSpPr>
        <p:spPr>
          <a:xfrm>
            <a:off x="8899540" y="1441629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BAB7250-4BF9-497D-95DA-64B736D6BE56}"/>
              </a:ext>
            </a:extLst>
          </p:cNvPr>
          <p:cNvSpPr/>
          <p:nvPr/>
        </p:nvSpPr>
        <p:spPr>
          <a:xfrm>
            <a:off x="8928636" y="3332233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91D50C7-FFD5-40E1-A55F-CCAC8E980BE8}"/>
              </a:ext>
            </a:extLst>
          </p:cNvPr>
          <p:cNvSpPr/>
          <p:nvPr/>
        </p:nvSpPr>
        <p:spPr>
          <a:xfrm>
            <a:off x="8899539" y="5036812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1867531"/>
      </p:ext>
    </p:extLst>
  </p:cSld>
  <p:clrMapOvr>
    <a:masterClrMapping/>
  </p:clrMapOvr>
  <p:transition spd="slow">
    <p:fade/>
    <p:sndAc>
      <p:stSnd>
        <p:snd r:embed="rId8" name="whoosh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665468" y="3362674"/>
            <a:ext cx="1078173" cy="1078173"/>
            <a:chOff x="3170642" y="5561245"/>
            <a:chExt cx="1078173" cy="1078173"/>
          </a:xfrm>
        </p:grpSpPr>
        <p:sp>
          <p:nvSpPr>
            <p:cNvPr id="3" name="Rounded Rectangle 2"/>
            <p:cNvSpPr/>
            <p:nvPr/>
          </p:nvSpPr>
          <p:spPr>
            <a:xfrm>
              <a:off x="3170642" y="5561245"/>
              <a:ext cx="1078173" cy="1078173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snowing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3404928" y="5795530"/>
              <a:ext cx="609600" cy="6096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633353" y="5237687"/>
            <a:ext cx="1078173" cy="1078173"/>
            <a:chOff x="4937530" y="5561244"/>
            <a:chExt cx="1078173" cy="1078173"/>
          </a:xfrm>
        </p:grpSpPr>
        <p:sp>
          <p:nvSpPr>
            <p:cNvPr id="4" name="Rounded Rectangle 3"/>
            <p:cNvSpPr/>
            <p:nvPr/>
          </p:nvSpPr>
          <p:spPr>
            <a:xfrm>
              <a:off x="4937530" y="5561244"/>
              <a:ext cx="1078173" cy="1078173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windy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5171816" y="5795530"/>
              <a:ext cx="609600" cy="6096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9633353" y="1540004"/>
            <a:ext cx="1078173" cy="1078173"/>
            <a:chOff x="1403754" y="5561246"/>
            <a:chExt cx="1078173" cy="1078173"/>
          </a:xfrm>
        </p:grpSpPr>
        <p:sp>
          <p:nvSpPr>
            <p:cNvPr id="2" name="Rounded Rectangle 1"/>
            <p:cNvSpPr/>
            <p:nvPr/>
          </p:nvSpPr>
          <p:spPr>
            <a:xfrm>
              <a:off x="1403754" y="5561246"/>
              <a:ext cx="1078173" cy="1078173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raining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1638040" y="5795530"/>
              <a:ext cx="609600" cy="6096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D9C440-625D-4DCE-908A-E7EC1F970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7" y="1467548"/>
            <a:ext cx="6811235" cy="48483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B729DE3-5BE2-4C5D-BDB4-4716375D0065}"/>
              </a:ext>
            </a:extLst>
          </p:cNvPr>
          <p:cNvSpPr txBox="1"/>
          <p:nvPr/>
        </p:nvSpPr>
        <p:spPr>
          <a:xfrm>
            <a:off x="1472906" y="134224"/>
            <a:ext cx="9951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80C7278-089D-4C70-98C5-754C635D194D}"/>
              </a:ext>
            </a:extLst>
          </p:cNvPr>
          <p:cNvSpPr/>
          <p:nvPr/>
        </p:nvSpPr>
        <p:spPr>
          <a:xfrm>
            <a:off x="8871404" y="1694847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AA417C0-637A-48A2-BE26-0E8012868D27}"/>
              </a:ext>
            </a:extLst>
          </p:cNvPr>
          <p:cNvSpPr/>
          <p:nvPr/>
        </p:nvSpPr>
        <p:spPr>
          <a:xfrm>
            <a:off x="8900500" y="3585451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CAB6C13-BC9D-4EA8-938E-19E1DDAAC55E}"/>
              </a:ext>
            </a:extLst>
          </p:cNvPr>
          <p:cNvSpPr/>
          <p:nvPr/>
        </p:nvSpPr>
        <p:spPr>
          <a:xfrm>
            <a:off x="8871403" y="5290030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9691712"/>
      </p:ext>
    </p:extLst>
  </p:cSld>
  <p:clrMapOvr>
    <a:masterClrMapping/>
  </p:clrMapOvr>
  <p:transition spd="slow">
    <p:fade/>
    <p:sndAc>
      <p:stSnd>
        <p:snd r:embed="rId8" name="whoosh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946320" y="3294710"/>
            <a:ext cx="1078173" cy="1078173"/>
            <a:chOff x="3056342" y="5561246"/>
            <a:chExt cx="1078173" cy="1078173"/>
          </a:xfrm>
        </p:grpSpPr>
        <p:sp>
          <p:nvSpPr>
            <p:cNvPr id="3" name="Rounded Rectangle 2"/>
            <p:cNvSpPr/>
            <p:nvPr/>
          </p:nvSpPr>
          <p:spPr>
            <a:xfrm>
              <a:off x="3056342" y="5561246"/>
              <a:ext cx="1078173" cy="107817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windy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3290628" y="5795532"/>
              <a:ext cx="609600" cy="6096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928775" y="1453480"/>
            <a:ext cx="1078173" cy="1078173"/>
            <a:chOff x="1403754" y="5561246"/>
            <a:chExt cx="1078173" cy="1078173"/>
          </a:xfrm>
        </p:grpSpPr>
        <p:sp>
          <p:nvSpPr>
            <p:cNvPr id="2" name="Rounded Rectangle 1"/>
            <p:cNvSpPr/>
            <p:nvPr/>
          </p:nvSpPr>
          <p:spPr>
            <a:xfrm>
              <a:off x="1403754" y="5561246"/>
              <a:ext cx="1078173" cy="107817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hot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1638040" y="5795532"/>
              <a:ext cx="609600" cy="6096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984601" y="5170234"/>
            <a:ext cx="1078173" cy="1078173"/>
            <a:chOff x="4708930" y="5561246"/>
            <a:chExt cx="1078173" cy="1078173"/>
          </a:xfrm>
        </p:grpSpPr>
        <p:sp>
          <p:nvSpPr>
            <p:cNvPr id="4" name="Rounded Rectangle 3"/>
            <p:cNvSpPr/>
            <p:nvPr/>
          </p:nvSpPr>
          <p:spPr>
            <a:xfrm>
              <a:off x="4708930" y="5561246"/>
              <a:ext cx="1078173" cy="107817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raining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4943216" y="5795532"/>
              <a:ext cx="609600" cy="60960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487A719-D777-4408-AE9E-5BF3C7BD9A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0" y="1137853"/>
            <a:ext cx="7139442" cy="52348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5836E10-4994-4762-98EC-5790A3676F7B}"/>
              </a:ext>
            </a:extLst>
          </p:cNvPr>
          <p:cNvSpPr txBox="1"/>
          <p:nvPr/>
        </p:nvSpPr>
        <p:spPr>
          <a:xfrm>
            <a:off x="1472906" y="134224"/>
            <a:ext cx="9951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Listen and choose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AEE4607-7B9B-41D4-84C1-63B83C7A9190}"/>
              </a:ext>
            </a:extLst>
          </p:cNvPr>
          <p:cNvSpPr/>
          <p:nvPr/>
        </p:nvSpPr>
        <p:spPr>
          <a:xfrm>
            <a:off x="9180895" y="1624507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002CB7E-53EC-4777-8561-A7E181343704}"/>
              </a:ext>
            </a:extLst>
          </p:cNvPr>
          <p:cNvSpPr/>
          <p:nvPr/>
        </p:nvSpPr>
        <p:spPr>
          <a:xfrm>
            <a:off x="9209991" y="3515111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689FF1-3251-4DC8-A1B4-E4F219E8F838}"/>
              </a:ext>
            </a:extLst>
          </p:cNvPr>
          <p:cNvSpPr/>
          <p:nvPr/>
        </p:nvSpPr>
        <p:spPr>
          <a:xfrm>
            <a:off x="9180894" y="5219690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3401962"/>
      </p:ext>
    </p:extLst>
  </p:cSld>
  <p:clrMapOvr>
    <a:masterClrMapping/>
  </p:clrMapOvr>
  <p:transition spd="slow">
    <p:fade/>
    <p:sndAc>
      <p:stSnd>
        <p:snd r:embed="rId8" name="whoosh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917006" y="5064847"/>
            <a:ext cx="1078173" cy="1078173"/>
            <a:chOff x="4851805" y="5561244"/>
            <a:chExt cx="1078173" cy="107817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Rounded Rectangle 3"/>
            <p:cNvSpPr/>
            <p:nvPr/>
          </p:nvSpPr>
          <p:spPr>
            <a:xfrm>
              <a:off x="4851805" y="5561244"/>
              <a:ext cx="1078173" cy="10781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sunny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5086091" y="5795532"/>
              <a:ext cx="609600" cy="609600"/>
            </a:xfrm>
            <a:prstGeom prst="rect">
              <a:avLst/>
            </a:prstGeom>
            <a:grpFill/>
          </p:spPr>
        </p:pic>
      </p:grpSp>
      <p:grpSp>
        <p:nvGrpSpPr>
          <p:cNvPr id="9" name="Group 8"/>
          <p:cNvGrpSpPr/>
          <p:nvPr/>
        </p:nvGrpSpPr>
        <p:grpSpPr>
          <a:xfrm>
            <a:off x="9917005" y="3346212"/>
            <a:ext cx="1078173" cy="1078173"/>
            <a:chOff x="3056342" y="5561246"/>
            <a:chExt cx="1078173" cy="107817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" name="Rounded Rectangle 1"/>
            <p:cNvSpPr/>
            <p:nvPr/>
          </p:nvSpPr>
          <p:spPr>
            <a:xfrm>
              <a:off x="3056342" y="5561246"/>
              <a:ext cx="1078173" cy="10781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snowing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3290628" y="5795532"/>
              <a:ext cx="609600" cy="609600"/>
            </a:xfrm>
            <a:prstGeom prst="rect">
              <a:avLst/>
            </a:prstGeom>
            <a:grpFill/>
          </p:spPr>
        </p:pic>
      </p:grpSp>
      <p:grpSp>
        <p:nvGrpSpPr>
          <p:cNvPr id="11" name="Group 10"/>
          <p:cNvGrpSpPr/>
          <p:nvPr/>
        </p:nvGrpSpPr>
        <p:grpSpPr>
          <a:xfrm>
            <a:off x="9864812" y="1355443"/>
            <a:ext cx="1078173" cy="1078173"/>
            <a:chOff x="1260879" y="5561243"/>
            <a:chExt cx="1078173" cy="107817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" name="Rounded Rectangle 2"/>
            <p:cNvSpPr/>
            <p:nvPr/>
          </p:nvSpPr>
          <p:spPr>
            <a:xfrm>
              <a:off x="1260879" y="5561243"/>
              <a:ext cx="1078173" cy="10781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raining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1495165" y="5795529"/>
              <a:ext cx="609600" cy="609600"/>
            </a:xfrm>
            <a:prstGeom prst="rect">
              <a:avLst/>
            </a:prstGeom>
            <a:grpFill/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D97DD8-E491-4A8A-9C41-57769E97DD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7" y="1179880"/>
            <a:ext cx="7338627" cy="52352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C957DE4-ECBA-4731-85A8-9AB62ED7078C}"/>
              </a:ext>
            </a:extLst>
          </p:cNvPr>
          <p:cNvSpPr txBox="1"/>
          <p:nvPr/>
        </p:nvSpPr>
        <p:spPr>
          <a:xfrm>
            <a:off x="1472906" y="134224"/>
            <a:ext cx="9951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ECEA5FD-E315-4C4C-B2CC-30A7CC4B1D2F}"/>
              </a:ext>
            </a:extLst>
          </p:cNvPr>
          <p:cNvSpPr/>
          <p:nvPr/>
        </p:nvSpPr>
        <p:spPr>
          <a:xfrm>
            <a:off x="9040215" y="1624507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282F465-0C61-476F-A8EA-F6A920FE20C0}"/>
              </a:ext>
            </a:extLst>
          </p:cNvPr>
          <p:cNvSpPr/>
          <p:nvPr/>
        </p:nvSpPr>
        <p:spPr>
          <a:xfrm>
            <a:off x="9069311" y="3515111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E9A43A4-A4E9-4C56-AF44-CCFB37E364D7}"/>
              </a:ext>
            </a:extLst>
          </p:cNvPr>
          <p:cNvSpPr/>
          <p:nvPr/>
        </p:nvSpPr>
        <p:spPr>
          <a:xfrm>
            <a:off x="9040214" y="5219690"/>
            <a:ext cx="794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1207946"/>
      </p:ext>
    </p:extLst>
  </p:cSld>
  <p:clrMapOvr>
    <a:masterClrMapping/>
  </p:clrMapOvr>
  <p:transition spd="slow">
    <p:fade/>
    <p:sndAc>
      <p:stSnd>
        <p:snd r:embed="rId8" name="whoosh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110</Words>
  <Application>Microsoft Office PowerPoint</Application>
  <PresentationFormat>Custom</PresentationFormat>
  <Paragraphs>65</Paragraphs>
  <Slides>13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Story</vt:lpstr>
      <vt:lpstr>Listen and read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Nhu Lam</dc:creator>
  <cp:lastModifiedBy>LTD</cp:lastModifiedBy>
  <cp:revision>53</cp:revision>
  <dcterms:created xsi:type="dcterms:W3CDTF">2020-10-23T09:33:26Z</dcterms:created>
  <dcterms:modified xsi:type="dcterms:W3CDTF">2022-03-05T02:44:54Z</dcterms:modified>
</cp:coreProperties>
</file>