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97" r:id="rId1"/>
  </p:sldMasterIdLst>
  <p:notesMasterIdLst>
    <p:notesMasterId r:id="rId11"/>
  </p:notesMasterIdLst>
  <p:handoutMasterIdLst>
    <p:handoutMasterId r:id="rId12"/>
  </p:handoutMasterIdLst>
  <p:sldIdLst>
    <p:sldId id="337" r:id="rId2"/>
    <p:sldId id="289" r:id="rId3"/>
    <p:sldId id="309" r:id="rId4"/>
    <p:sldId id="338" r:id="rId5"/>
    <p:sldId id="339" r:id="rId6"/>
    <p:sldId id="292" r:id="rId7"/>
    <p:sldId id="340" r:id="rId8"/>
    <p:sldId id="301" r:id="rId9"/>
    <p:sldId id="341" r:id="rId10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99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369" autoAdjust="0"/>
    <p:restoredTop sz="94660"/>
  </p:normalViewPr>
  <p:slideViewPr>
    <p:cSldViewPr>
      <p:cViewPr varScale="1">
        <p:scale>
          <a:sx n="105" d="100"/>
          <a:sy n="105" d="100"/>
        </p:scale>
        <p:origin x="184" y="3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EECF4538-8C7E-4B31-97C6-A52974A4DE8C}" type="datetimeFigureOut">
              <a:rPr lang="en-US" smtClean="0"/>
              <a:t>3/1/22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83290D31-C0D9-4A3D-944F-01B59B656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772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738" y="0"/>
            <a:ext cx="3055937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78EBFE-61B9-EB4D-AF54-8B32CAB05F93}" type="datetimeFigureOut">
              <a:rPr lang="en-VN" smtClean="0"/>
              <a:t>01/03/2022</a:t>
            </a:fld>
            <a:endParaRPr lang="en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3638"/>
            <a:ext cx="4189413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4850" y="4479925"/>
            <a:ext cx="5643563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559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738" y="8842375"/>
            <a:ext cx="3055937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5C387F-331D-4547-8E29-E45BF820957A}" type="slidenum">
              <a:rPr lang="en-VN" smtClean="0"/>
              <a:t>‹#›</a:t>
            </a:fld>
            <a:endParaRPr lang="en-VN"/>
          </a:p>
        </p:txBody>
      </p:sp>
    </p:spTree>
    <p:extLst>
      <p:ext uri="{BB962C8B-B14F-4D97-AF65-F5344CB8AC3E}">
        <p14:creationId xmlns:p14="http://schemas.microsoft.com/office/powerpoint/2010/main" val="416307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200" b="1" i="1" kern="1200" dirty="0" err="1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Vì</a:t>
            </a:r>
            <a:r>
              <a:rPr lang="en-US" sz="1200" b="1" i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tháng</a:t>
            </a:r>
            <a:r>
              <a:rPr lang="en-US" sz="1200" b="1" i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8 </a:t>
            </a:r>
            <a:r>
              <a:rPr lang="en-US" sz="1200" b="1" i="1" kern="1200" dirty="0" err="1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có</a:t>
            </a:r>
            <a:r>
              <a:rPr lang="en-US" sz="1200" b="1" i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31 </a:t>
            </a:r>
            <a:r>
              <a:rPr lang="en-US" sz="1200" b="1" i="1" kern="1200" dirty="0" err="1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ngày</a:t>
            </a:r>
            <a:r>
              <a:rPr lang="en-US" sz="1200" b="1" i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nên</a:t>
            </a:r>
            <a:r>
              <a:rPr lang="en-US" sz="1200" b="1" i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ngày</a:t>
            </a:r>
            <a:r>
              <a:rPr lang="en-US" sz="1200" b="1" i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30 </a:t>
            </a:r>
            <a:r>
              <a:rPr lang="en-US" sz="1200" b="1" i="1" kern="1200" dirty="0" err="1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tháng</a:t>
            </a:r>
            <a:r>
              <a:rPr lang="en-US" sz="1200" b="1" i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8 </a:t>
            </a:r>
            <a:r>
              <a:rPr lang="en-US" sz="1200" b="1" i="1" kern="1200" dirty="0" err="1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là</a:t>
            </a:r>
            <a:r>
              <a:rPr lang="en-US" sz="1200" b="1" i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chủ</a:t>
            </a:r>
            <a:r>
              <a:rPr lang="en-US" sz="1200" b="1" i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nhật</a:t>
            </a:r>
            <a:r>
              <a:rPr lang="en-US" sz="1200" b="1" i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lang="en-US" sz="1200" b="1" i="1" kern="1200" dirty="0" err="1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ngày</a:t>
            </a:r>
            <a:r>
              <a:rPr lang="en-US" sz="1200" b="1" i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31 </a:t>
            </a:r>
            <a:r>
              <a:rPr lang="en-US" sz="1200" b="1" i="1" kern="1200" dirty="0" err="1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tháng</a:t>
            </a:r>
            <a:r>
              <a:rPr lang="en-US" sz="1200" b="1" i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8 </a:t>
            </a:r>
            <a:r>
              <a:rPr lang="en-US" sz="1200" b="1" i="1" kern="1200" dirty="0" err="1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là</a:t>
            </a:r>
            <a:r>
              <a:rPr lang="en-US" sz="1200" b="1" i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thứ</a:t>
            </a:r>
            <a:r>
              <a:rPr lang="en-US" sz="1200" b="1" i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hai</a:t>
            </a:r>
            <a:r>
              <a:rPr lang="en-US" sz="1200" b="1" i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</a:t>
            </a:r>
            <a:r>
              <a:rPr lang="en-US" sz="1200" b="1" i="1" kern="1200" dirty="0" err="1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hết</a:t>
            </a:r>
            <a:r>
              <a:rPr lang="en-US" sz="1200" b="1" i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tháng</a:t>
            </a:r>
            <a:r>
              <a:rPr lang="en-US" sz="1200" b="1" i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8 sang </a:t>
            </a:r>
            <a:r>
              <a:rPr lang="en-US" sz="1200" b="1" i="1" kern="1200" dirty="0" err="1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tháng</a:t>
            </a:r>
            <a:r>
              <a:rPr lang="en-US" sz="1200" b="1" i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9), </a:t>
            </a:r>
            <a:r>
              <a:rPr lang="en-US" sz="1200" b="1" i="1" kern="1200" dirty="0" err="1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ngày</a:t>
            </a:r>
            <a:r>
              <a:rPr lang="en-US" sz="1200" b="1" i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1 </a:t>
            </a:r>
            <a:r>
              <a:rPr lang="en-US" sz="1200" b="1" i="1" kern="1200" dirty="0" err="1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tháng</a:t>
            </a:r>
            <a:r>
              <a:rPr lang="en-US" sz="1200" b="1" i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9 </a:t>
            </a:r>
            <a:r>
              <a:rPr lang="en-US" sz="1200" b="1" i="1" kern="1200" dirty="0" err="1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là</a:t>
            </a:r>
            <a:r>
              <a:rPr lang="en-US" sz="1200" b="1" i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thứ</a:t>
            </a:r>
            <a:r>
              <a:rPr lang="en-US" sz="1200" b="1" i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ba</a:t>
            </a:r>
            <a:r>
              <a:rPr lang="en-US" sz="1200" b="1" i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lang="en-US" sz="1200" b="1" i="1" kern="1200" dirty="0" err="1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Vậy</a:t>
            </a:r>
            <a:r>
              <a:rPr lang="en-US" sz="1200" b="1" i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ngày</a:t>
            </a:r>
            <a:r>
              <a:rPr lang="en-US" sz="1200" b="1" i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 </a:t>
            </a:r>
            <a:r>
              <a:rPr lang="en-US" sz="1200" b="1" i="1" kern="1200" dirty="0" err="1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tháng</a:t>
            </a:r>
            <a:r>
              <a:rPr lang="en-US" sz="1200" b="1" i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9 </a:t>
            </a:r>
            <a:r>
              <a:rPr lang="en-US" sz="1200" b="1" i="1" kern="1200" dirty="0" err="1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là</a:t>
            </a:r>
            <a:r>
              <a:rPr lang="en-US" sz="1200" b="1" i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thứ</a:t>
            </a:r>
            <a:r>
              <a:rPr lang="en-US" sz="1200" b="1" i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1200" b="1" i="1" kern="1200" dirty="0" err="1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tư</a:t>
            </a:r>
            <a:r>
              <a:rPr lang="en-US" sz="1200" b="1" i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endParaRPr kumimoji="0" lang="en-US" sz="1200" b="1" i="1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029D47-6D40-4F97-9211-756807CDC8F9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164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672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5019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4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vi-VN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85F67E13-FF03-4081-93D2-65CC1E0506FF}" type="slidenum">
              <a:rPr lang="en-US" altLang="vi-VN"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186214754"/>
      </p:ext>
    </p:extLst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636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131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465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178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104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50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195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185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C7124BA-2DD4-429B-AE4F-BEEDCC847756}" type="slidenum">
              <a:rPr lang="en-US" altLang="en-US" smtClean="0">
                <a:solidFill>
                  <a:srgbClr val="000000"/>
                </a:solidFill>
              </a:r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61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sz="quarter" idx="1"/>
          </p:nvPr>
        </p:nvSpPr>
        <p:spPr>
          <a:xfrm>
            <a:off x="3270647" y="2850357"/>
            <a:ext cx="2362200" cy="1541860"/>
          </a:xfrm>
        </p:spPr>
        <p:txBody>
          <a:bodyPr vert="horz" lIns="38576" tIns="19288" rIns="38576" bIns="19288" rtlCol="0">
            <a:normAutofit/>
          </a:bodyPr>
          <a:lstStyle/>
          <a:p>
            <a:pPr eaLnBrk="1" hangingPunct="1"/>
            <a:endParaRPr lang="en-US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39685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4"/>
          <p:cNvSpPr txBox="1">
            <a:spLocks noChangeArrowheads="1"/>
          </p:cNvSpPr>
          <p:nvPr/>
        </p:nvSpPr>
        <p:spPr bwMode="auto">
          <a:xfrm>
            <a:off x="1905001" y="1498963"/>
            <a:ext cx="4953000" cy="408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8573" tIns="19286" rIns="38573" bIns="19286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US" alt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04 </a:t>
            </a:r>
            <a:r>
              <a:rPr lang="en-US" alt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03 n</a:t>
            </a:r>
            <a:r>
              <a:rPr lang="vi-VN" alt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</a:t>
            </a:r>
            <a:r>
              <a:rPr lang="en-US" alt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2022</a:t>
            </a:r>
          </a:p>
        </p:txBody>
      </p:sp>
      <p:sp>
        <p:nvSpPr>
          <p:cNvPr id="3077" name="TextBox 5"/>
          <p:cNvSpPr txBox="1">
            <a:spLocks noChangeArrowheads="1"/>
          </p:cNvSpPr>
          <p:nvPr/>
        </p:nvSpPr>
        <p:spPr bwMode="auto">
          <a:xfrm>
            <a:off x="3657600" y="1900716"/>
            <a:ext cx="2028825" cy="469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573" tIns="19286" rIns="38573" bIns="19286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alt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8" name="TextBox 7"/>
          <p:cNvSpPr txBox="1">
            <a:spLocks noChangeArrowheads="1"/>
          </p:cNvSpPr>
          <p:nvPr/>
        </p:nvSpPr>
        <p:spPr bwMode="auto">
          <a:xfrm>
            <a:off x="3048000" y="2316403"/>
            <a:ext cx="5715000" cy="469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8573" tIns="19286" rIns="38573" bIns="19286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altLang="en-US" sz="28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endParaRPr lang="en-US" altLang="en-US" sz="2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4336369"/>
      </p:ext>
    </p:extLst>
  </p:cSld>
  <p:clrMapOvr>
    <a:masterClrMapping/>
  </p:clrMapOvr>
  <p:transition>
    <p:checke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6798" y="1257301"/>
            <a:ext cx="6172200" cy="1371600"/>
          </a:xfrm>
        </p:spPr>
        <p:txBody>
          <a:bodyPr>
            <a:normAutofit/>
          </a:bodyPr>
          <a:lstStyle/>
          <a:p>
            <a:pPr algn="just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năm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tháng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Bảy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Tám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Mười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Mười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Mười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72883" y="3371850"/>
          <a:ext cx="6572249" cy="16116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5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5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58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5725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THÁNG</a:t>
                      </a:r>
                      <a:r>
                        <a:rPr lang="en-US" sz="15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</a:t>
                      </a:r>
                    </a:p>
                    <a:p>
                      <a:pPr algn="ctr"/>
                      <a:r>
                        <a:rPr lang="en-US" sz="15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 </a:t>
                      </a:r>
                      <a:r>
                        <a:rPr lang="en-US" sz="15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ngày</a:t>
                      </a:r>
                      <a:endParaRPr lang="en-US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THÁNG</a:t>
                      </a:r>
                      <a:r>
                        <a:rPr lang="en-US" sz="15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</a:t>
                      </a:r>
                    </a:p>
                    <a:p>
                      <a:pPr algn="ctr"/>
                      <a:r>
                        <a:rPr lang="en-US" sz="15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 </a:t>
                      </a:r>
                      <a:r>
                        <a:rPr lang="en-US" sz="15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hoặc</a:t>
                      </a:r>
                      <a:r>
                        <a:rPr lang="en-US" sz="15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29 </a:t>
                      </a:r>
                      <a:r>
                        <a:rPr lang="en-US" sz="15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ngày</a:t>
                      </a:r>
                      <a:endParaRPr lang="en-US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THÁNG</a:t>
                      </a:r>
                      <a:r>
                        <a:rPr lang="en-US" sz="15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</a:t>
                      </a:r>
                    </a:p>
                    <a:p>
                      <a:pPr algn="ctr"/>
                      <a:r>
                        <a:rPr lang="en-US" sz="15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 </a:t>
                      </a:r>
                      <a:r>
                        <a:rPr lang="en-US" sz="15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ngày</a:t>
                      </a:r>
                      <a:endParaRPr lang="en-US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THÁNG</a:t>
                      </a:r>
                      <a:r>
                        <a:rPr lang="en-US" sz="15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</a:t>
                      </a:r>
                    </a:p>
                    <a:p>
                      <a:pPr algn="ctr"/>
                      <a:r>
                        <a:rPr lang="en-US" sz="15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</a:t>
                      </a:r>
                      <a:r>
                        <a:rPr lang="en-US" sz="15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ngày</a:t>
                      </a:r>
                      <a:endParaRPr lang="en-US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THÁNG</a:t>
                      </a:r>
                      <a:r>
                        <a:rPr lang="en-US" sz="15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5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 </a:t>
                      </a:r>
                      <a:r>
                        <a:rPr lang="en-US" sz="15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ngày</a:t>
                      </a:r>
                      <a:endParaRPr lang="en-US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THÁNG</a:t>
                      </a:r>
                      <a:r>
                        <a:rPr lang="en-US" sz="15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</a:t>
                      </a:r>
                    </a:p>
                    <a:p>
                      <a:pPr algn="ctr"/>
                      <a:r>
                        <a:rPr lang="en-US" sz="15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</a:t>
                      </a:r>
                      <a:r>
                        <a:rPr lang="en-US" sz="15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ngày</a:t>
                      </a:r>
                      <a:endParaRPr lang="en-US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438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THÁNG</a:t>
                      </a:r>
                      <a:r>
                        <a:rPr lang="en-US" sz="15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7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5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 </a:t>
                      </a:r>
                      <a:r>
                        <a:rPr lang="en-US" sz="15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ngày</a:t>
                      </a:r>
                      <a:endParaRPr lang="en-US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THÁNG</a:t>
                      </a:r>
                      <a:r>
                        <a:rPr lang="en-US" sz="15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5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 </a:t>
                      </a:r>
                      <a:r>
                        <a:rPr lang="en-US" sz="15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ngày</a:t>
                      </a:r>
                      <a:endParaRPr lang="en-US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THÁNG</a:t>
                      </a:r>
                      <a:r>
                        <a:rPr lang="en-US" sz="15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9</a:t>
                      </a:r>
                    </a:p>
                    <a:p>
                      <a:pPr algn="ctr"/>
                      <a:r>
                        <a:rPr lang="en-US" sz="15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</a:t>
                      </a:r>
                      <a:r>
                        <a:rPr lang="en-US" sz="15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ngày</a:t>
                      </a:r>
                      <a:endParaRPr lang="en-US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THÁNG</a:t>
                      </a:r>
                      <a:r>
                        <a:rPr lang="en-US" sz="15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5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 </a:t>
                      </a:r>
                      <a:r>
                        <a:rPr lang="en-US" sz="15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ngày</a:t>
                      </a:r>
                      <a:endParaRPr lang="en-US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THÁNG</a:t>
                      </a:r>
                      <a:r>
                        <a:rPr lang="en-US" sz="15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11</a:t>
                      </a:r>
                    </a:p>
                    <a:p>
                      <a:pPr algn="ctr"/>
                      <a:r>
                        <a:rPr lang="en-US" sz="15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</a:t>
                      </a:r>
                      <a:r>
                        <a:rPr lang="en-US" sz="15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ngày</a:t>
                      </a:r>
                      <a:endParaRPr lang="en-US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THÁNG</a:t>
                      </a:r>
                      <a:r>
                        <a:rPr lang="en-US" sz="15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5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 </a:t>
                      </a:r>
                      <a:r>
                        <a:rPr lang="en-US" sz="15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ngày</a:t>
                      </a:r>
                      <a:endParaRPr lang="en-US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extBox 5"/>
          <p:cNvSpPr txBox="1"/>
          <p:nvPr/>
        </p:nvSpPr>
        <p:spPr>
          <a:xfrm>
            <a:off x="1434829" y="2754947"/>
            <a:ext cx="674801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alt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50" y="792956"/>
            <a:ext cx="8229600" cy="5765505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3465368" y="4888924"/>
            <a:ext cx="114300" cy="57150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Cloud Callout 10"/>
          <p:cNvSpPr/>
          <p:nvPr/>
        </p:nvSpPr>
        <p:spPr>
          <a:xfrm>
            <a:off x="514350" y="1371600"/>
            <a:ext cx="7829550" cy="1257300"/>
          </a:xfrm>
          <a:prstGeom prst="cloudCallou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năm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mấy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tháng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tháng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2" name="Oval 11"/>
          <p:cNvSpPr/>
          <p:nvPr/>
        </p:nvSpPr>
        <p:spPr>
          <a:xfrm>
            <a:off x="1257300" y="2628900"/>
            <a:ext cx="62865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Oval 12"/>
          <p:cNvSpPr/>
          <p:nvPr/>
        </p:nvSpPr>
        <p:spPr>
          <a:xfrm>
            <a:off x="2971800" y="2686050"/>
            <a:ext cx="62865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Oval 13"/>
          <p:cNvSpPr/>
          <p:nvPr/>
        </p:nvSpPr>
        <p:spPr>
          <a:xfrm>
            <a:off x="4743450" y="2628900"/>
            <a:ext cx="62865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Oval 14"/>
          <p:cNvSpPr/>
          <p:nvPr/>
        </p:nvSpPr>
        <p:spPr>
          <a:xfrm>
            <a:off x="6457950" y="2628900"/>
            <a:ext cx="62865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Oval 15"/>
          <p:cNvSpPr/>
          <p:nvPr/>
        </p:nvSpPr>
        <p:spPr>
          <a:xfrm>
            <a:off x="1257300" y="3886200"/>
            <a:ext cx="62865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7" name="Oval 16"/>
          <p:cNvSpPr/>
          <p:nvPr/>
        </p:nvSpPr>
        <p:spPr>
          <a:xfrm>
            <a:off x="2971800" y="3886200"/>
            <a:ext cx="62865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Oval 17"/>
          <p:cNvSpPr/>
          <p:nvPr/>
        </p:nvSpPr>
        <p:spPr>
          <a:xfrm>
            <a:off x="4686300" y="3886200"/>
            <a:ext cx="62865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9" name="Oval 18"/>
          <p:cNvSpPr/>
          <p:nvPr/>
        </p:nvSpPr>
        <p:spPr>
          <a:xfrm>
            <a:off x="6431974" y="3870615"/>
            <a:ext cx="62865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0" name="Oval 19"/>
          <p:cNvSpPr/>
          <p:nvPr/>
        </p:nvSpPr>
        <p:spPr>
          <a:xfrm>
            <a:off x="1257300" y="5086350"/>
            <a:ext cx="62865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1" name="Oval 20"/>
          <p:cNvSpPr/>
          <p:nvPr/>
        </p:nvSpPr>
        <p:spPr>
          <a:xfrm>
            <a:off x="2971800" y="5143500"/>
            <a:ext cx="62865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2" name="Oval 21"/>
          <p:cNvSpPr/>
          <p:nvPr/>
        </p:nvSpPr>
        <p:spPr>
          <a:xfrm>
            <a:off x="4686300" y="5086350"/>
            <a:ext cx="62865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3" name="Oval 22"/>
          <p:cNvSpPr/>
          <p:nvPr/>
        </p:nvSpPr>
        <p:spPr>
          <a:xfrm>
            <a:off x="6457950" y="5086350"/>
            <a:ext cx="62865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5" name="Rounded Rectangle 24"/>
          <p:cNvSpPr/>
          <p:nvPr/>
        </p:nvSpPr>
        <p:spPr>
          <a:xfrm>
            <a:off x="3465368" y="4660316"/>
            <a:ext cx="114300" cy="57150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7" name="TextBox 26"/>
          <p:cNvSpPr txBox="1"/>
          <p:nvPr/>
        </p:nvSpPr>
        <p:spPr>
          <a:xfrm>
            <a:off x="3482578" y="3160435"/>
            <a:ext cx="914400" cy="30008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350" dirty="0"/>
              <a:t>29 </a:t>
            </a:r>
            <a:r>
              <a:rPr lang="en-US" sz="1350" dirty="0" err="1"/>
              <a:t>ngày</a:t>
            </a:r>
            <a:endParaRPr lang="en-US" sz="1350" dirty="0"/>
          </a:p>
        </p:txBody>
      </p:sp>
      <p:sp>
        <p:nvSpPr>
          <p:cNvPr id="28" name="TextBox 27"/>
          <p:cNvSpPr txBox="1"/>
          <p:nvPr/>
        </p:nvSpPr>
        <p:spPr>
          <a:xfrm>
            <a:off x="1790690" y="3140477"/>
            <a:ext cx="742950" cy="30008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350" dirty="0"/>
              <a:t>31 </a:t>
            </a:r>
            <a:r>
              <a:rPr lang="en-US" sz="1350" dirty="0" err="1"/>
              <a:t>ngày</a:t>
            </a:r>
            <a:endParaRPr lang="en-US" sz="1350" dirty="0"/>
          </a:p>
        </p:txBody>
      </p:sp>
      <p:sp>
        <p:nvSpPr>
          <p:cNvPr id="29" name="TextBox 28"/>
          <p:cNvSpPr txBox="1"/>
          <p:nvPr/>
        </p:nvSpPr>
        <p:spPr>
          <a:xfrm>
            <a:off x="5314950" y="3130391"/>
            <a:ext cx="742950" cy="30008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350" dirty="0"/>
              <a:t>31 </a:t>
            </a:r>
            <a:r>
              <a:rPr lang="en-US" sz="1350" dirty="0" err="1"/>
              <a:t>ngày</a:t>
            </a:r>
            <a:endParaRPr lang="en-US" sz="1350" dirty="0"/>
          </a:p>
        </p:txBody>
      </p:sp>
      <p:sp>
        <p:nvSpPr>
          <p:cNvPr id="30" name="TextBox 29"/>
          <p:cNvSpPr txBox="1"/>
          <p:nvPr/>
        </p:nvSpPr>
        <p:spPr>
          <a:xfrm>
            <a:off x="6993731" y="3057158"/>
            <a:ext cx="742950" cy="30008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350" dirty="0"/>
              <a:t>30 </a:t>
            </a:r>
            <a:r>
              <a:rPr lang="en-US" sz="1350" dirty="0" err="1"/>
              <a:t>ngày</a:t>
            </a:r>
            <a:endParaRPr lang="en-US" sz="1350" dirty="0"/>
          </a:p>
        </p:txBody>
      </p:sp>
      <p:sp>
        <p:nvSpPr>
          <p:cNvPr id="31" name="TextBox 30"/>
          <p:cNvSpPr txBox="1"/>
          <p:nvPr/>
        </p:nvSpPr>
        <p:spPr>
          <a:xfrm>
            <a:off x="1885950" y="3943350"/>
            <a:ext cx="742950" cy="30008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350" dirty="0"/>
              <a:t>31 </a:t>
            </a:r>
            <a:r>
              <a:rPr lang="en-US" sz="1350" dirty="0" err="1"/>
              <a:t>ngày</a:t>
            </a:r>
            <a:endParaRPr lang="en-US" sz="1350" dirty="0"/>
          </a:p>
        </p:txBody>
      </p:sp>
      <p:sp>
        <p:nvSpPr>
          <p:cNvPr id="32" name="TextBox 31"/>
          <p:cNvSpPr txBox="1"/>
          <p:nvPr/>
        </p:nvSpPr>
        <p:spPr>
          <a:xfrm>
            <a:off x="3600450" y="3943350"/>
            <a:ext cx="742950" cy="30008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350" dirty="0"/>
              <a:t>30 </a:t>
            </a:r>
            <a:r>
              <a:rPr lang="en-US" sz="1350" dirty="0" err="1"/>
              <a:t>ngày</a:t>
            </a:r>
            <a:endParaRPr lang="en-US" sz="1350" dirty="0"/>
          </a:p>
        </p:txBody>
      </p:sp>
      <p:sp>
        <p:nvSpPr>
          <p:cNvPr id="33" name="TextBox 32"/>
          <p:cNvSpPr txBox="1"/>
          <p:nvPr/>
        </p:nvSpPr>
        <p:spPr>
          <a:xfrm>
            <a:off x="5314950" y="3943350"/>
            <a:ext cx="742950" cy="30008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350" dirty="0"/>
              <a:t>31 </a:t>
            </a:r>
            <a:r>
              <a:rPr lang="en-US" sz="1350" dirty="0" err="1"/>
              <a:t>ngày</a:t>
            </a:r>
            <a:endParaRPr lang="en-US" sz="1350" dirty="0"/>
          </a:p>
        </p:txBody>
      </p:sp>
      <p:sp>
        <p:nvSpPr>
          <p:cNvPr id="34" name="TextBox 33"/>
          <p:cNvSpPr txBox="1"/>
          <p:nvPr/>
        </p:nvSpPr>
        <p:spPr>
          <a:xfrm>
            <a:off x="7086600" y="3943350"/>
            <a:ext cx="742950" cy="30008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350" dirty="0"/>
              <a:t>31 </a:t>
            </a:r>
            <a:r>
              <a:rPr lang="en-US" sz="1350" dirty="0" err="1"/>
              <a:t>ngày</a:t>
            </a:r>
            <a:endParaRPr lang="en-US" sz="1350" dirty="0"/>
          </a:p>
        </p:txBody>
      </p:sp>
      <p:sp>
        <p:nvSpPr>
          <p:cNvPr id="35" name="TextBox 34"/>
          <p:cNvSpPr txBox="1"/>
          <p:nvPr/>
        </p:nvSpPr>
        <p:spPr>
          <a:xfrm>
            <a:off x="1885950" y="5143500"/>
            <a:ext cx="742950" cy="30008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350" dirty="0"/>
              <a:t>30 </a:t>
            </a:r>
            <a:r>
              <a:rPr lang="en-US" sz="1350" dirty="0" err="1"/>
              <a:t>ngày</a:t>
            </a:r>
            <a:endParaRPr lang="en-US" sz="1350" dirty="0"/>
          </a:p>
        </p:txBody>
      </p:sp>
      <p:sp>
        <p:nvSpPr>
          <p:cNvPr id="36" name="TextBox 35"/>
          <p:cNvSpPr txBox="1"/>
          <p:nvPr/>
        </p:nvSpPr>
        <p:spPr>
          <a:xfrm>
            <a:off x="3657600" y="5143500"/>
            <a:ext cx="742950" cy="30008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350" dirty="0"/>
              <a:t>31 </a:t>
            </a:r>
            <a:r>
              <a:rPr lang="en-US" sz="1350" dirty="0" err="1"/>
              <a:t>ngày</a:t>
            </a:r>
            <a:endParaRPr lang="en-US" sz="1350" dirty="0"/>
          </a:p>
        </p:txBody>
      </p:sp>
      <p:sp>
        <p:nvSpPr>
          <p:cNvPr id="37" name="TextBox 36"/>
          <p:cNvSpPr txBox="1"/>
          <p:nvPr/>
        </p:nvSpPr>
        <p:spPr>
          <a:xfrm>
            <a:off x="5372100" y="5143500"/>
            <a:ext cx="742950" cy="30008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350" dirty="0"/>
              <a:t>30 </a:t>
            </a:r>
            <a:r>
              <a:rPr lang="en-US" sz="1350" dirty="0" err="1"/>
              <a:t>ngày</a:t>
            </a:r>
            <a:endParaRPr lang="en-US" sz="1350" dirty="0"/>
          </a:p>
        </p:txBody>
      </p:sp>
      <p:sp>
        <p:nvSpPr>
          <p:cNvPr id="38" name="TextBox 37"/>
          <p:cNvSpPr txBox="1"/>
          <p:nvPr/>
        </p:nvSpPr>
        <p:spPr>
          <a:xfrm>
            <a:off x="7143750" y="5164282"/>
            <a:ext cx="742950" cy="30008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1350" dirty="0"/>
              <a:t>31 </a:t>
            </a:r>
            <a:r>
              <a:rPr lang="en-US" sz="1350" dirty="0" err="1"/>
              <a:t>ngày</a:t>
            </a:r>
            <a:endParaRPr lang="en-US" sz="135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xit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7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8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8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8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9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9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9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0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0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0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0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6" presetClass="exit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6" presetClass="entr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0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0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0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0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9" grpId="0" animBg="1"/>
      <p:bldP spid="9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5" grpId="0" animBg="1"/>
      <p:bldP spid="25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85925" y="2480355"/>
            <a:ext cx="6029325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31 </a:t>
            </a:r>
            <a:r>
              <a:rPr lang="en-US" alt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1, </a:t>
            </a:r>
            <a:r>
              <a:rPr lang="en-US" altLang="en-US" sz="2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3, </a:t>
            </a:r>
            <a:r>
              <a:rPr lang="en-US" altLang="en-US" sz="2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5, </a:t>
            </a:r>
            <a:r>
              <a:rPr lang="en-US" altLang="en-US" sz="2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7, </a:t>
            </a:r>
            <a:r>
              <a:rPr lang="en-US" altLang="en-US" sz="2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8, </a:t>
            </a:r>
            <a:r>
              <a:rPr lang="en-US" altLang="en-US" sz="2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10, </a:t>
            </a:r>
            <a:r>
              <a:rPr lang="en-US" altLang="en-US" sz="2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12.</a:t>
            </a:r>
          </a:p>
          <a:p>
            <a:pPr algn="ctr"/>
            <a:endParaRPr lang="en-US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1685925" y="3657600"/>
            <a:ext cx="58293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30 </a:t>
            </a:r>
            <a:r>
              <a:rPr lang="en-US" alt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4, </a:t>
            </a:r>
            <a:r>
              <a:rPr lang="en-US" altLang="en-US" sz="2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6, </a:t>
            </a:r>
            <a:r>
              <a:rPr lang="en-US" altLang="en-US" sz="2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9, </a:t>
            </a:r>
            <a:r>
              <a:rPr lang="en-US" altLang="en-US" sz="2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11.</a:t>
            </a:r>
          </a:p>
          <a:p>
            <a:pPr algn="ctr"/>
            <a:endParaRPr lang="en-US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1685926" y="4686301"/>
            <a:ext cx="674801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alt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 </a:t>
            </a:r>
            <a:r>
              <a:rPr lang="en-US" altLang="en-US" sz="2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altLang="en-US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29 </a:t>
            </a:r>
            <a:r>
              <a:rPr lang="en-US" altLang="en-US" sz="27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2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en-US" b="1" dirty="0"/>
          </a:p>
        </p:txBody>
      </p:sp>
      <p:pic>
        <p:nvPicPr>
          <p:cNvPr id="5" name="Picture 3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619" y="971550"/>
            <a:ext cx="137160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4788" y="863032"/>
            <a:ext cx="13716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9668" y="942899"/>
            <a:ext cx="141988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5"/>
          <p:cNvSpPr txBox="1">
            <a:spLocks noChangeArrowheads="1"/>
          </p:cNvSpPr>
          <p:nvPr/>
        </p:nvSpPr>
        <p:spPr bwMode="auto">
          <a:xfrm>
            <a:off x="2610150" y="2443163"/>
            <a:ext cx="3122711" cy="377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vi-VN" altLang="vi-VN" sz="1856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4" name="Text Box 6"/>
          <p:cNvSpPr txBox="1">
            <a:spLocks noChangeArrowheads="1"/>
          </p:cNvSpPr>
          <p:nvPr/>
        </p:nvSpPr>
        <p:spPr bwMode="auto">
          <a:xfrm>
            <a:off x="5749128" y="1367849"/>
            <a:ext cx="15963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vi-V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</a:p>
        </p:txBody>
      </p:sp>
      <p:sp>
        <p:nvSpPr>
          <p:cNvPr id="26694" name="Text Box 70"/>
          <p:cNvSpPr txBox="1">
            <a:spLocks noChangeArrowheads="1"/>
          </p:cNvSpPr>
          <p:nvPr/>
        </p:nvSpPr>
        <p:spPr bwMode="auto">
          <a:xfrm>
            <a:off x="838200" y="828798"/>
            <a:ext cx="5700713" cy="433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   </a:t>
            </a: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>
              <a:spcBef>
                <a:spcPct val="50000"/>
              </a:spcBef>
            </a:pP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>
              <a:spcBef>
                <a:spcPct val="50000"/>
              </a:spcBef>
            </a:pP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>
              <a:spcBef>
                <a:spcPct val="50000"/>
              </a:spcBef>
            </a:pP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>
              <a:spcBef>
                <a:spcPct val="50000"/>
              </a:spcBef>
            </a:pP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4: </a:t>
            </a: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>
              <a:spcBef>
                <a:spcPct val="50000"/>
              </a:spcBef>
            </a:pP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5: </a:t>
            </a: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 </a:t>
            </a: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>
              <a:spcBef>
                <a:spcPct val="50000"/>
              </a:spcBef>
            </a:pP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6: </a:t>
            </a: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>
              <a:spcBef>
                <a:spcPct val="50000"/>
              </a:spcBef>
            </a:pP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7: </a:t>
            </a: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11 </a:t>
            </a: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26695" name="Text Box 71"/>
          <p:cNvSpPr txBox="1">
            <a:spLocks noChangeArrowheads="1"/>
          </p:cNvSpPr>
          <p:nvPr/>
        </p:nvSpPr>
        <p:spPr bwMode="auto">
          <a:xfrm>
            <a:off x="533400" y="235775"/>
            <a:ext cx="5857875" cy="473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475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vi-VN" sz="2475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altLang="vi-VN" sz="2475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vi-VN" sz="2475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altLang="vi-VN" sz="2475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75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altLang="vi-VN" sz="2475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75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vi-VN" sz="2475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75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vi-VN" sz="2475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75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altLang="vi-VN" sz="2475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75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vi-VN" sz="2475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830742" y="4606426"/>
            <a:ext cx="20216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 </a:t>
            </a:r>
            <a:r>
              <a:rPr lang="en-US" altLang="vi-VN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endParaRPr lang="en-US" altLang="vi-V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759327" y="4091605"/>
            <a:ext cx="18214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31 </a:t>
            </a:r>
            <a:r>
              <a:rPr lang="en-US" altLang="vi-VN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endParaRPr lang="en-US" altLang="vi-V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759327" y="3576784"/>
            <a:ext cx="17133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31 </a:t>
            </a:r>
            <a:r>
              <a:rPr lang="en-US" altLang="vi-VN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endParaRPr lang="en-US" altLang="vi-V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5759327" y="3056812"/>
            <a:ext cx="17999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 </a:t>
            </a:r>
            <a:r>
              <a:rPr lang="en-US" altLang="vi-VN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endParaRPr lang="en-US" altLang="vi-V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5732861" y="2493751"/>
            <a:ext cx="20216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31 </a:t>
            </a:r>
            <a:r>
              <a:rPr lang="en-US" altLang="vi-VN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endParaRPr lang="en-US" altLang="vi-V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5732861" y="1964646"/>
            <a:ext cx="18529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31 </a:t>
            </a:r>
            <a:r>
              <a:rPr lang="en-US" altLang="vi-VN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endParaRPr lang="en-US" altLang="vi-VN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5736655" y="858555"/>
            <a:ext cx="21213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vi-V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6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6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66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6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6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66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6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66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66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66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6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66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66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66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66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66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66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66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66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6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66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66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66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66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66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66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66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66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66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66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26695" grpId="0"/>
      <p:bldP spid="2" grpId="0"/>
      <p:bldP spid="3" grpId="0"/>
      <p:bldP spid="11" grpId="0"/>
      <p:bldP spid="12" grpId="0"/>
      <p:bldP spid="13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3"/>
          <p:cNvSpPr txBox="1">
            <a:spLocks noChangeArrowheads="1"/>
          </p:cNvSpPr>
          <p:nvPr/>
        </p:nvSpPr>
        <p:spPr bwMode="auto">
          <a:xfrm>
            <a:off x="1890417" y="2743200"/>
            <a:ext cx="5494436" cy="2342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vi-VN" sz="1125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US" altLang="vi-VN" sz="1125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US" altLang="vi-VN" sz="1125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US" altLang="vi-VN" sz="1125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US" altLang="vi-VN" sz="1125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US" altLang="vi-VN" sz="1125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US" altLang="vi-VN" sz="1125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US" altLang="vi-VN" sz="1125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US" altLang="vi-VN" sz="1125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1928813" y="2400302"/>
            <a:ext cx="5595342" cy="2602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vi-VN" sz="1125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US" altLang="vi-VN" sz="1125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US" altLang="vi-VN" sz="1125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US" altLang="vi-VN" sz="1125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US" altLang="vi-VN" sz="1125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US" altLang="vi-VN" sz="1125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US" altLang="vi-VN" sz="1125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US" altLang="vi-VN" sz="1125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US" altLang="vi-VN" sz="1125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US" altLang="vi-VN" sz="1125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2818211" y="2443164"/>
            <a:ext cx="2873573" cy="265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vi-VN" altLang="vi-VN" sz="1125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1931492" y="2271714"/>
            <a:ext cx="5544443" cy="2602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vi-VN" sz="1125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US" altLang="vi-VN" sz="1125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US" altLang="vi-VN" sz="1125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US" altLang="vi-VN" sz="1125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US" altLang="vi-VN" sz="1125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US" altLang="vi-VN" sz="1125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US" altLang="vi-VN" sz="1125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US" altLang="vi-VN" sz="1125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US" altLang="vi-VN" sz="1125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US" altLang="vi-VN" sz="1125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7748" name="Group 100"/>
          <p:cNvGraphicFramePr>
            <a:graphicFrameLocks noGrp="1"/>
          </p:cNvGraphicFramePr>
          <p:nvPr>
            <p:ph type="tbl" idx="1"/>
          </p:nvPr>
        </p:nvGraphicFramePr>
        <p:xfrm>
          <a:off x="1595845" y="529193"/>
          <a:ext cx="5786439" cy="2971776"/>
        </p:xfrm>
        <a:graphic>
          <a:graphicData uri="http://schemas.openxmlformats.org/drawingml/2006/table">
            <a:tbl>
              <a:tblPr/>
              <a:tblGrid>
                <a:gridCol w="2250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29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00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36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00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93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1472">
                <a:tc gridSpan="6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vi-VN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kumimoji="0" lang="en-US" altLang="vi-VN" sz="21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Bài 2</a:t>
                      </a:r>
                      <a:r>
                        <a:rPr kumimoji="0" lang="en-US" altLang="vi-VN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Đây là tờ lịch tháng 8 năm 2005</a:t>
                      </a:r>
                    </a:p>
                  </a:txBody>
                  <a:tcPr marL="51431" marR="51431" marT="25716" marB="2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vi-VN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 hai</a:t>
                      </a:r>
                    </a:p>
                  </a:txBody>
                  <a:tcPr marL="51431" marR="51431" marT="25716" marB="2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vi-VN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1</a:t>
                      </a:r>
                    </a:p>
                  </a:txBody>
                  <a:tcPr marL="51431" marR="51431" marT="25716" marB="2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vi-VN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8</a:t>
                      </a:r>
                    </a:p>
                  </a:txBody>
                  <a:tcPr marL="51431" marR="51431" marT="25716" marB="2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vi-VN" sz="21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15</a:t>
                      </a:r>
                    </a:p>
                  </a:txBody>
                  <a:tcPr marL="51431" marR="51431" marT="25716" marB="2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vi-VN" sz="21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22</a:t>
                      </a:r>
                    </a:p>
                  </a:txBody>
                  <a:tcPr marL="51431" marR="51431" marT="25716" marB="2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vi-VN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29</a:t>
                      </a:r>
                    </a:p>
                  </a:txBody>
                  <a:tcPr marL="51431" marR="51431" marT="25716" marB="2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vi-VN" sz="2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</a:t>
                      </a:r>
                      <a:r>
                        <a:rPr kumimoji="0" lang="en-US" altLang="vi-VN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vi-VN" sz="2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</a:t>
                      </a:r>
                      <a:endParaRPr kumimoji="0" lang="en-US" altLang="vi-VN" sz="21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1" marR="51431" marT="25716" marB="2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vi-VN" sz="21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2</a:t>
                      </a:r>
                    </a:p>
                  </a:txBody>
                  <a:tcPr marL="51431" marR="51431" marT="25716" marB="2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vi-VN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9</a:t>
                      </a:r>
                    </a:p>
                  </a:txBody>
                  <a:tcPr marL="51431" marR="51431" marT="25716" marB="2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vi-VN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16</a:t>
                      </a:r>
                    </a:p>
                  </a:txBody>
                  <a:tcPr marL="51431" marR="51431" marT="25716" marB="2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vi-VN" sz="21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23</a:t>
                      </a:r>
                    </a:p>
                  </a:txBody>
                  <a:tcPr marL="51431" marR="51431" marT="25716" marB="2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vi-VN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30</a:t>
                      </a:r>
                    </a:p>
                  </a:txBody>
                  <a:tcPr marL="51431" marR="51431" marT="25716" marB="2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vi-VN" sz="21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 tư</a:t>
                      </a:r>
                    </a:p>
                  </a:txBody>
                  <a:tcPr marL="51431" marR="51431" marT="25716" marB="2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vi-VN" sz="21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3</a:t>
                      </a:r>
                    </a:p>
                  </a:txBody>
                  <a:tcPr marL="51431" marR="51431" marT="25716" marB="2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vi-VN" sz="21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10</a:t>
                      </a:r>
                    </a:p>
                  </a:txBody>
                  <a:tcPr marL="51431" marR="51431" marT="25716" marB="2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vi-VN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17</a:t>
                      </a:r>
                    </a:p>
                  </a:txBody>
                  <a:tcPr marL="51431" marR="51431" marT="25716" marB="2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vi-VN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24</a:t>
                      </a:r>
                    </a:p>
                  </a:txBody>
                  <a:tcPr marL="51431" marR="51431" marT="25716" marB="2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vi-VN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31</a:t>
                      </a:r>
                    </a:p>
                  </a:txBody>
                  <a:tcPr marL="51431" marR="51431" marT="25716" marB="2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vi-VN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 năm</a:t>
                      </a:r>
                    </a:p>
                  </a:txBody>
                  <a:tcPr marL="51431" marR="51431" marT="25716" marB="2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vi-VN" sz="21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4</a:t>
                      </a:r>
                    </a:p>
                  </a:txBody>
                  <a:tcPr marL="51431" marR="51431" marT="25716" marB="2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vi-VN" sz="21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11</a:t>
                      </a:r>
                    </a:p>
                  </a:txBody>
                  <a:tcPr marL="51431" marR="51431" marT="25716" marB="2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vi-VN" sz="21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18</a:t>
                      </a:r>
                    </a:p>
                  </a:txBody>
                  <a:tcPr marL="51431" marR="51431" marT="25716" marB="2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vi-VN" sz="21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25</a:t>
                      </a:r>
                    </a:p>
                  </a:txBody>
                  <a:tcPr marL="51431" marR="51431" marT="25716" marB="2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altLang="vi-VN" sz="21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1" marR="51431" marT="25716" marB="2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vi-VN" sz="21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 sáu</a:t>
                      </a:r>
                    </a:p>
                  </a:txBody>
                  <a:tcPr marL="51431" marR="51431" marT="25716" marB="2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vi-VN" sz="21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5</a:t>
                      </a:r>
                    </a:p>
                  </a:txBody>
                  <a:tcPr marL="51431" marR="51431" marT="25716" marB="2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vi-VN" sz="21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12</a:t>
                      </a:r>
                    </a:p>
                  </a:txBody>
                  <a:tcPr marL="51431" marR="51431" marT="25716" marB="2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vi-VN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19</a:t>
                      </a:r>
                    </a:p>
                  </a:txBody>
                  <a:tcPr marL="51431" marR="51431" marT="25716" marB="2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vi-VN" sz="21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26</a:t>
                      </a:r>
                    </a:p>
                  </a:txBody>
                  <a:tcPr marL="51431" marR="51431" marT="25716" marB="2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altLang="vi-VN" sz="21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1" marR="51431" marT="25716" marB="2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7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vi-VN" sz="21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 bảy</a:t>
                      </a:r>
                    </a:p>
                  </a:txBody>
                  <a:tcPr marL="51431" marR="51431" marT="25716" marB="2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vi-VN" sz="21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6</a:t>
                      </a:r>
                    </a:p>
                  </a:txBody>
                  <a:tcPr marL="51431" marR="51431" marT="25716" marB="2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vi-VN" sz="21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13</a:t>
                      </a:r>
                    </a:p>
                  </a:txBody>
                  <a:tcPr marL="51431" marR="51431" marT="25716" marB="2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vi-VN" sz="21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20</a:t>
                      </a:r>
                    </a:p>
                  </a:txBody>
                  <a:tcPr marL="51431" marR="51431" marT="25716" marB="2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vi-VN" sz="21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27</a:t>
                      </a:r>
                    </a:p>
                  </a:txBody>
                  <a:tcPr marL="51431" marR="51431" marT="25716" marB="2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altLang="vi-VN" sz="21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1" marR="51431" marT="25716" marB="2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147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vi-VN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Chủ nhật</a:t>
                      </a:r>
                    </a:p>
                  </a:txBody>
                  <a:tcPr marL="51431" marR="51431" marT="25716" marB="2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vi-VN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7</a:t>
                      </a:r>
                    </a:p>
                  </a:txBody>
                  <a:tcPr marL="51431" marR="51431" marT="25716" marB="2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vi-VN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14</a:t>
                      </a:r>
                    </a:p>
                  </a:txBody>
                  <a:tcPr marL="51431" marR="51431" marT="25716" marB="2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vi-VN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21</a:t>
                      </a:r>
                    </a:p>
                  </a:txBody>
                  <a:tcPr marL="51431" marR="51431" marT="25716" marB="2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vi-VN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28</a:t>
                      </a:r>
                    </a:p>
                  </a:txBody>
                  <a:tcPr marL="51431" marR="51431" marT="25716" marB="2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vi-VN" altLang="vi-VN" sz="21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1" marR="51431" marT="25716" marB="2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7714" name="Text Box 66"/>
          <p:cNvSpPr txBox="1">
            <a:spLocks noChangeArrowheads="1"/>
          </p:cNvSpPr>
          <p:nvPr/>
        </p:nvSpPr>
        <p:spPr bwMode="auto">
          <a:xfrm>
            <a:off x="1375430" y="3732965"/>
            <a:ext cx="5342356" cy="1742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19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vi-VN" sz="195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vi-VN" sz="19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 </a:t>
            </a:r>
            <a:r>
              <a:rPr lang="en-US" altLang="vi-VN" sz="195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vi-VN" sz="19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altLang="vi-VN" sz="195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vi-VN" sz="19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95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vi-VN" sz="19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95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altLang="vi-VN" sz="19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>
              <a:spcBef>
                <a:spcPct val="50000"/>
              </a:spcBef>
            </a:pPr>
            <a:r>
              <a:rPr lang="en-US" altLang="vi-VN" sz="19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vi-VN" sz="195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vi-VN" sz="19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95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altLang="vi-VN" sz="19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95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altLang="vi-VN" sz="19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95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vi-VN" sz="19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95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vi-VN" sz="19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altLang="vi-VN" sz="195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vi-VN" sz="19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95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vi-VN" sz="19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95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altLang="vi-VN" sz="19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>
              <a:spcBef>
                <a:spcPct val="50000"/>
              </a:spcBef>
            </a:pPr>
            <a:r>
              <a:rPr lang="en-US" altLang="vi-VN" sz="19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vi-VN" sz="195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vi-VN" sz="19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altLang="vi-VN" sz="195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sz="19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95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altLang="vi-VN" sz="19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95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vi-VN" sz="19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95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altLang="vi-VN" sz="19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95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altLang="vi-VN" sz="19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>
              <a:spcBef>
                <a:spcPct val="50000"/>
              </a:spcBef>
            </a:pPr>
            <a:r>
              <a:rPr lang="en-US" altLang="vi-VN" sz="19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vi-VN" sz="195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altLang="vi-VN" sz="19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95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altLang="vi-VN" sz="19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95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altLang="vi-VN" sz="19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95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altLang="vi-VN" sz="19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95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vi-VN" sz="19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95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vi-VN" sz="19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altLang="vi-VN" sz="195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vi-VN" sz="19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95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vi-VN" sz="19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95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vi-VN" sz="19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7475" name="Text Box 71"/>
          <p:cNvSpPr txBox="1">
            <a:spLocks noChangeArrowheads="1"/>
          </p:cNvSpPr>
          <p:nvPr/>
        </p:nvSpPr>
        <p:spPr bwMode="auto">
          <a:xfrm>
            <a:off x="4523780" y="3814764"/>
            <a:ext cx="1109067" cy="265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vi-VN" altLang="vi-VN" sz="1125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721" name="Text Box 73"/>
          <p:cNvSpPr txBox="1">
            <a:spLocks noChangeArrowheads="1"/>
          </p:cNvSpPr>
          <p:nvPr/>
        </p:nvSpPr>
        <p:spPr bwMode="auto">
          <a:xfrm>
            <a:off x="4790995" y="3719838"/>
            <a:ext cx="1614487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195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vi-VN" sz="195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95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vi-VN" sz="195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95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endParaRPr lang="en-US" altLang="vi-VN" sz="195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722" name="Text Box 74"/>
          <p:cNvSpPr txBox="1">
            <a:spLocks noChangeArrowheads="1"/>
          </p:cNvSpPr>
          <p:nvPr/>
        </p:nvSpPr>
        <p:spPr bwMode="auto">
          <a:xfrm>
            <a:off x="5965817" y="4211942"/>
            <a:ext cx="1713608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195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vi-VN" sz="195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95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vi-VN" sz="195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95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endParaRPr lang="en-US" altLang="vi-VN" sz="195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723" name="Text Box 75"/>
          <p:cNvSpPr txBox="1">
            <a:spLocks noChangeArrowheads="1"/>
          </p:cNvSpPr>
          <p:nvPr/>
        </p:nvSpPr>
        <p:spPr bwMode="auto">
          <a:xfrm>
            <a:off x="5199973" y="4626539"/>
            <a:ext cx="1360885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195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sz="195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altLang="vi-VN" sz="195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endParaRPr lang="en-US" altLang="vi-VN" sz="195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724" name="Text Box 76"/>
          <p:cNvSpPr txBox="1">
            <a:spLocks noChangeArrowheads="1"/>
          </p:cNvSpPr>
          <p:nvPr/>
        </p:nvSpPr>
        <p:spPr bwMode="auto">
          <a:xfrm>
            <a:off x="6419228" y="5082798"/>
            <a:ext cx="1480612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195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95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vi-VN" sz="195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195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vi-VN" sz="195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28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7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7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7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77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77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7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7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7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22" grpId="0"/>
      <p:bldP spid="27723" grpId="0"/>
      <p:bldP spid="277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002"/>
            <a:ext cx="6172200" cy="857250"/>
          </a:xfrm>
        </p:spPr>
        <p:txBody>
          <a:bodyPr>
            <a:normAutofit/>
          </a:bodyPr>
          <a:lstStyle/>
          <a:p>
            <a:pPr algn="l"/>
            <a:r>
              <a:rPr lang="en-US" sz="21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1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tờ</a:t>
            </a:r>
            <a:r>
              <a:rPr 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lịch</a:t>
            </a:r>
            <a:r>
              <a:rPr 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sz="2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2020: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314451" y="1428750"/>
          <a:ext cx="6515099" cy="2753828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4710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91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7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72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29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20040">
                <a:tc rowSpan="7">
                  <a:txBody>
                    <a:bodyPr/>
                    <a:lstStyle/>
                    <a:p>
                      <a:endParaRPr lang="en-US" sz="1700" dirty="0"/>
                    </a:p>
                    <a:p>
                      <a:endParaRPr lang="en-US" sz="1700" dirty="0"/>
                    </a:p>
                    <a:p>
                      <a:endParaRPr lang="en-US" sz="1700" dirty="0"/>
                    </a:p>
                    <a:p>
                      <a:endParaRPr lang="en-US" sz="1700" dirty="0"/>
                    </a:p>
                    <a:p>
                      <a:pPr algn="ctr"/>
                      <a:r>
                        <a:rPr lang="en-US" sz="1700" dirty="0"/>
                        <a:t>8</a:t>
                      </a:r>
                      <a:endParaRPr lang="en-US" sz="17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b="1" dirty="0" err="1"/>
                        <a:t>Thứ</a:t>
                      </a:r>
                      <a:r>
                        <a:rPr lang="en-US" sz="1700" b="1" dirty="0"/>
                        <a:t> </a:t>
                      </a:r>
                      <a:r>
                        <a:rPr lang="en-US" sz="1700" b="1" dirty="0" err="1"/>
                        <a:t>hai</a:t>
                      </a:r>
                      <a:endParaRPr lang="en-US" sz="17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b="1" dirty="0" err="1"/>
                        <a:t>Thứ</a:t>
                      </a:r>
                      <a:r>
                        <a:rPr lang="en-US" sz="1700" b="1" dirty="0"/>
                        <a:t> </a:t>
                      </a:r>
                      <a:r>
                        <a:rPr lang="en-US" sz="1700" b="1" dirty="0" err="1"/>
                        <a:t>ba</a:t>
                      </a:r>
                      <a:endParaRPr lang="en-US" sz="17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040"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b="1" dirty="0" err="1"/>
                        <a:t>Thứ</a:t>
                      </a:r>
                      <a:r>
                        <a:rPr lang="en-US" sz="1700" b="1" dirty="0"/>
                        <a:t> </a:t>
                      </a:r>
                      <a:r>
                        <a:rPr lang="en-US" sz="1700" b="1" dirty="0" err="1"/>
                        <a:t>tư</a:t>
                      </a:r>
                      <a:endParaRPr lang="en-US" sz="17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2712"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b="1" dirty="0" err="1"/>
                        <a:t>Thứ</a:t>
                      </a:r>
                      <a:r>
                        <a:rPr lang="en-US" sz="1700" b="1" baseline="0" dirty="0"/>
                        <a:t> </a:t>
                      </a:r>
                      <a:r>
                        <a:rPr lang="en-US" sz="1700" b="1" baseline="0" dirty="0" err="1"/>
                        <a:t>năm</a:t>
                      </a:r>
                      <a:endParaRPr lang="en-US" sz="17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2712"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b="1" dirty="0" err="1"/>
                        <a:t>Thứ</a:t>
                      </a:r>
                      <a:r>
                        <a:rPr lang="en-US" sz="1700" b="1" dirty="0"/>
                        <a:t> </a:t>
                      </a:r>
                      <a:r>
                        <a:rPr lang="en-US" sz="1700" b="1" dirty="0" err="1"/>
                        <a:t>sáu</a:t>
                      </a:r>
                      <a:endParaRPr lang="en-US" sz="17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2712"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b="1" dirty="0" err="1"/>
                        <a:t>Thứ</a:t>
                      </a:r>
                      <a:r>
                        <a:rPr lang="en-US" sz="1700" b="1" dirty="0"/>
                        <a:t> </a:t>
                      </a:r>
                      <a:r>
                        <a:rPr lang="en-US" sz="1700" b="1" dirty="0" err="1"/>
                        <a:t>bảy</a:t>
                      </a:r>
                      <a:endParaRPr lang="en-US" sz="17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34290" marB="342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34290" marB="342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34290" marB="342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34290" marB="342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34290" marB="342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2712"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b="1" dirty="0"/>
                        <a:t>CHỦ</a:t>
                      </a:r>
                      <a:r>
                        <a:rPr lang="en-US" sz="1700" b="1" baseline="0" dirty="0"/>
                        <a:t> NHẬT</a:t>
                      </a:r>
                      <a:endParaRPr lang="en-US" sz="17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34290" marB="3429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34290" marB="3429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34290" marB="3429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34290" marB="3429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34290" marB="3429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7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85900" y="4144224"/>
            <a:ext cx="628650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tờ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lịch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 </a:t>
            </a:r>
            <a:r>
              <a:rPr lang="en-US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2818039" y="2286000"/>
            <a:ext cx="30861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579418" y="4579635"/>
            <a:ext cx="474345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 </a:t>
            </a:r>
            <a:r>
              <a:rPr lang="en-US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1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endParaRPr lang="en-US" sz="21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00200" y="4629150"/>
            <a:ext cx="474345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1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endParaRPr lang="en-US" sz="21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85900" y="4229101"/>
            <a:ext cx="4800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en-US" sz="2100" dirty="0"/>
          </a:p>
        </p:txBody>
      </p:sp>
      <p:sp>
        <p:nvSpPr>
          <p:cNvPr id="11" name="TextBox 10"/>
          <p:cNvSpPr txBox="1"/>
          <p:nvPr/>
        </p:nvSpPr>
        <p:spPr>
          <a:xfrm>
            <a:off x="1485900" y="4235688"/>
            <a:ext cx="49720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en-US" sz="2100" dirty="0"/>
          </a:p>
        </p:txBody>
      </p:sp>
      <p:sp>
        <p:nvSpPr>
          <p:cNvPr id="12" name="TextBox 11"/>
          <p:cNvSpPr txBox="1"/>
          <p:nvPr/>
        </p:nvSpPr>
        <p:spPr>
          <a:xfrm>
            <a:off x="1543050" y="4656521"/>
            <a:ext cx="66865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=&gt;</a:t>
            </a:r>
            <a:r>
              <a:rPr lang="en-US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2, 9, 16, 23, 30</a:t>
            </a:r>
          </a:p>
          <a:p>
            <a:endParaRPr lang="en-US" sz="2100" dirty="0"/>
          </a:p>
        </p:txBody>
      </p:sp>
      <p:sp>
        <p:nvSpPr>
          <p:cNvPr id="13" name="TextBox 12"/>
          <p:cNvSpPr txBox="1"/>
          <p:nvPr/>
        </p:nvSpPr>
        <p:spPr>
          <a:xfrm>
            <a:off x="1485900" y="4246079"/>
            <a:ext cx="56007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en-US" sz="2100" dirty="0"/>
          </a:p>
        </p:txBody>
      </p:sp>
      <p:sp>
        <p:nvSpPr>
          <p:cNvPr id="14" name="TextBox 13"/>
          <p:cNvSpPr txBox="1"/>
          <p:nvPr/>
        </p:nvSpPr>
        <p:spPr>
          <a:xfrm>
            <a:off x="1485900" y="4572001"/>
            <a:ext cx="56007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en-US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</a:p>
          <a:p>
            <a:endParaRPr lang="en-US" sz="2100" dirty="0"/>
          </a:p>
        </p:txBody>
      </p:sp>
      <p:sp>
        <p:nvSpPr>
          <p:cNvPr id="15" name="TextBox 14"/>
          <p:cNvSpPr txBox="1"/>
          <p:nvPr/>
        </p:nvSpPr>
        <p:spPr>
          <a:xfrm>
            <a:off x="1485900" y="4229100"/>
            <a:ext cx="474345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 </a:t>
            </a:r>
            <a:r>
              <a:rPr lang="en-US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2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6" name="Oval 15"/>
          <p:cNvSpPr/>
          <p:nvPr/>
        </p:nvSpPr>
        <p:spPr>
          <a:xfrm>
            <a:off x="7258050" y="1428750"/>
            <a:ext cx="400050" cy="3429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17" name="Straight Arrow Connector 16"/>
          <p:cNvCxnSpPr>
            <a:cxnSpLocks/>
          </p:cNvCxnSpPr>
          <p:nvPr/>
        </p:nvCxnSpPr>
        <p:spPr>
          <a:xfrm flipH="1">
            <a:off x="2800350" y="1611086"/>
            <a:ext cx="44577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3086100" y="3714750"/>
            <a:ext cx="400050" cy="3429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0" name="Oval 19"/>
          <p:cNvSpPr/>
          <p:nvPr/>
        </p:nvSpPr>
        <p:spPr>
          <a:xfrm>
            <a:off x="3886200" y="3714750"/>
            <a:ext cx="400050" cy="3429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1" name="Oval 20"/>
          <p:cNvSpPr/>
          <p:nvPr/>
        </p:nvSpPr>
        <p:spPr>
          <a:xfrm>
            <a:off x="4800600" y="3714750"/>
            <a:ext cx="400050" cy="3429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2" name="Oval 21"/>
          <p:cNvSpPr/>
          <p:nvPr/>
        </p:nvSpPr>
        <p:spPr>
          <a:xfrm>
            <a:off x="5657850" y="3714750"/>
            <a:ext cx="400050" cy="3429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3" name="Oval 22"/>
          <p:cNvSpPr/>
          <p:nvPr/>
        </p:nvSpPr>
        <p:spPr>
          <a:xfrm>
            <a:off x="6457950" y="3714750"/>
            <a:ext cx="400050" cy="3429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6" presetClass="exit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8" presetClass="exit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6" presetClass="exit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6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xit" presetSubtype="2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8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8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9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6" presetClass="exit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9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9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8" presetClass="exit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6" presetClass="entr" presetSubtype="2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4" grpId="0"/>
      <p:bldP spid="15" grpId="0"/>
      <p:bldP spid="15" grpId="1"/>
      <p:bldP spid="15" grpId="2"/>
      <p:bldP spid="16" grpId="0" animBg="1"/>
      <p:bldP spid="16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3" grpId="2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359776" y="829702"/>
            <a:ext cx="6172200" cy="857250"/>
          </a:xfrm>
        </p:spPr>
        <p:txBody>
          <a:bodyPr>
            <a:normAutofit/>
          </a:bodyPr>
          <a:lstStyle/>
          <a:p>
            <a:pPr algn="l"/>
            <a:r>
              <a:rPr lang="en-US" sz="27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7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6" name="Title 1"/>
          <p:cNvSpPr txBox="1"/>
          <p:nvPr/>
        </p:nvSpPr>
        <p:spPr>
          <a:xfrm>
            <a:off x="1485900" y="1345391"/>
            <a:ext cx="6172200" cy="85725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27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a) </a:t>
            </a:r>
            <a:r>
              <a:rPr lang="en-US" sz="2700" b="1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Những</a:t>
            </a:r>
            <a:r>
              <a:rPr lang="en-US" sz="27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tháng</a:t>
            </a:r>
            <a:r>
              <a:rPr lang="en-US" sz="27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nào</a:t>
            </a:r>
            <a:r>
              <a:rPr lang="en-US" sz="27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có</a:t>
            </a:r>
            <a:r>
              <a:rPr lang="en-US" sz="27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30 </a:t>
            </a:r>
            <a:r>
              <a:rPr lang="en-US" sz="2700" b="1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ngày</a:t>
            </a:r>
            <a:r>
              <a:rPr lang="en-US" sz="27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7" name="Title 1"/>
          <p:cNvSpPr txBox="1"/>
          <p:nvPr/>
        </p:nvSpPr>
        <p:spPr>
          <a:xfrm>
            <a:off x="1200150" y="1948298"/>
            <a:ext cx="6858000" cy="857250"/>
          </a:xfrm>
          <a:prstGeom prst="rect">
            <a:avLst/>
          </a:prstGeom>
        </p:spPr>
        <p:txBody>
          <a:bodyPr vert="horz" lIns="68580" tIns="34290" rIns="68580" bIns="34290" rtlCol="0" anchor="ctr">
            <a:normAutofit lnSpcReduction="10000"/>
          </a:bodyPr>
          <a:lstStyle/>
          <a:p>
            <a:pPr>
              <a:spcBef>
                <a:spcPct val="0"/>
              </a:spcBef>
              <a:defRPr/>
            </a:pPr>
            <a:r>
              <a:rPr lang="en-US" sz="2700" b="1" dirty="0">
                <a:solidFill>
                  <a:srgbClr val="3333C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 </a:t>
            </a:r>
            <a:r>
              <a:rPr lang="en-US" sz="2700" b="1" dirty="0" err="1">
                <a:solidFill>
                  <a:srgbClr val="3333C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Những</a:t>
            </a:r>
            <a:r>
              <a:rPr lang="en-US" sz="2700" b="1" dirty="0">
                <a:solidFill>
                  <a:srgbClr val="3333C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solidFill>
                  <a:srgbClr val="3333C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tháng</a:t>
            </a:r>
            <a:r>
              <a:rPr lang="en-US" sz="2700" b="1" dirty="0">
                <a:solidFill>
                  <a:srgbClr val="3333C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solidFill>
                  <a:srgbClr val="3333C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có</a:t>
            </a:r>
            <a:r>
              <a:rPr lang="en-US" sz="2700" b="1" dirty="0">
                <a:solidFill>
                  <a:srgbClr val="3333C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30 </a:t>
            </a:r>
            <a:r>
              <a:rPr lang="en-US" sz="2700" b="1" dirty="0" err="1">
                <a:solidFill>
                  <a:srgbClr val="3333C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ngày</a:t>
            </a:r>
            <a:r>
              <a:rPr lang="en-US" sz="2700" b="1" dirty="0">
                <a:solidFill>
                  <a:srgbClr val="3333C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solidFill>
                  <a:srgbClr val="3333C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là:tháng</a:t>
            </a:r>
            <a:r>
              <a:rPr lang="en-US" sz="2700" b="1" dirty="0">
                <a:solidFill>
                  <a:srgbClr val="3333C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4, </a:t>
            </a:r>
            <a:r>
              <a:rPr lang="en-US" sz="2700" b="1" dirty="0" err="1">
                <a:solidFill>
                  <a:srgbClr val="3333C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tháng</a:t>
            </a:r>
            <a:r>
              <a:rPr lang="en-US" sz="2700" b="1" dirty="0">
                <a:solidFill>
                  <a:srgbClr val="3333C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6, </a:t>
            </a:r>
            <a:r>
              <a:rPr lang="en-US" sz="2700" b="1" dirty="0" err="1">
                <a:solidFill>
                  <a:srgbClr val="3333C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tháng</a:t>
            </a:r>
            <a:r>
              <a:rPr lang="en-US" sz="2700" b="1" dirty="0">
                <a:solidFill>
                  <a:srgbClr val="3333C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9, </a:t>
            </a:r>
            <a:r>
              <a:rPr lang="en-US" sz="2700" b="1" dirty="0" err="1">
                <a:solidFill>
                  <a:srgbClr val="3333C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tháng</a:t>
            </a:r>
            <a:r>
              <a:rPr lang="en-US" sz="2700" b="1" dirty="0">
                <a:solidFill>
                  <a:srgbClr val="3333C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11.</a:t>
            </a:r>
          </a:p>
        </p:txBody>
      </p:sp>
      <p:sp>
        <p:nvSpPr>
          <p:cNvPr id="8" name="Title 1"/>
          <p:cNvSpPr txBox="1"/>
          <p:nvPr/>
        </p:nvSpPr>
        <p:spPr>
          <a:xfrm>
            <a:off x="1485900" y="2575142"/>
            <a:ext cx="6172200" cy="85725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27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b) </a:t>
            </a:r>
            <a:r>
              <a:rPr lang="en-US" sz="2700" b="1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Những</a:t>
            </a:r>
            <a:r>
              <a:rPr lang="en-US" sz="27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tháng</a:t>
            </a:r>
            <a:r>
              <a:rPr lang="en-US" sz="27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nào</a:t>
            </a:r>
            <a:r>
              <a:rPr lang="en-US" sz="27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có</a:t>
            </a:r>
            <a:r>
              <a:rPr lang="en-US" sz="27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31 </a:t>
            </a:r>
            <a:r>
              <a:rPr lang="en-US" sz="2700" b="1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ngày</a:t>
            </a:r>
            <a:r>
              <a:rPr lang="en-US" sz="2700" b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?  </a:t>
            </a:r>
          </a:p>
        </p:txBody>
      </p:sp>
      <p:sp>
        <p:nvSpPr>
          <p:cNvPr id="9" name="Title 1"/>
          <p:cNvSpPr txBox="1"/>
          <p:nvPr/>
        </p:nvSpPr>
        <p:spPr>
          <a:xfrm>
            <a:off x="1181428" y="3178049"/>
            <a:ext cx="6858000" cy="1304055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2700" b="1" dirty="0">
                <a:solidFill>
                  <a:srgbClr val="3333C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 </a:t>
            </a:r>
            <a:r>
              <a:rPr lang="en-US" sz="2700" b="1" dirty="0" err="1">
                <a:solidFill>
                  <a:srgbClr val="3333C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Những</a:t>
            </a:r>
            <a:r>
              <a:rPr lang="en-US" sz="2700" b="1" dirty="0">
                <a:solidFill>
                  <a:srgbClr val="3333C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solidFill>
                  <a:srgbClr val="3333C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tháng</a:t>
            </a:r>
            <a:r>
              <a:rPr lang="en-US" sz="2700" b="1" dirty="0">
                <a:solidFill>
                  <a:srgbClr val="3333C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solidFill>
                  <a:srgbClr val="3333C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có</a:t>
            </a:r>
            <a:r>
              <a:rPr lang="en-US" sz="2700" b="1" dirty="0">
                <a:solidFill>
                  <a:srgbClr val="3333C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31 </a:t>
            </a:r>
            <a:r>
              <a:rPr lang="en-US" sz="2700" b="1" dirty="0" err="1">
                <a:solidFill>
                  <a:srgbClr val="3333C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ngày</a:t>
            </a:r>
            <a:r>
              <a:rPr lang="en-US" sz="2700" b="1" dirty="0">
                <a:solidFill>
                  <a:srgbClr val="3333C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solidFill>
                  <a:srgbClr val="3333C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là:tháng</a:t>
            </a:r>
            <a:r>
              <a:rPr lang="en-US" sz="2700" b="1" dirty="0">
                <a:solidFill>
                  <a:srgbClr val="3333C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1, </a:t>
            </a:r>
            <a:r>
              <a:rPr lang="en-US" sz="2700" b="1" dirty="0" err="1">
                <a:solidFill>
                  <a:srgbClr val="3333C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tháng</a:t>
            </a:r>
            <a:r>
              <a:rPr lang="en-US" sz="2700" b="1" dirty="0">
                <a:solidFill>
                  <a:srgbClr val="3333C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3, </a:t>
            </a:r>
            <a:r>
              <a:rPr lang="en-US" sz="2700" b="1" dirty="0" err="1">
                <a:solidFill>
                  <a:srgbClr val="3333C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tháng</a:t>
            </a:r>
            <a:r>
              <a:rPr lang="en-US" sz="2700" b="1" dirty="0">
                <a:solidFill>
                  <a:srgbClr val="3333C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5, </a:t>
            </a:r>
            <a:r>
              <a:rPr lang="en-US" sz="2700" b="1" dirty="0" err="1">
                <a:solidFill>
                  <a:srgbClr val="3333C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tháng</a:t>
            </a:r>
            <a:r>
              <a:rPr lang="en-US" sz="2700" b="1" dirty="0">
                <a:solidFill>
                  <a:srgbClr val="3333C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7, </a:t>
            </a:r>
            <a:r>
              <a:rPr lang="en-US" sz="2700" b="1" dirty="0" err="1">
                <a:solidFill>
                  <a:srgbClr val="3333C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tháng</a:t>
            </a:r>
            <a:r>
              <a:rPr lang="en-US" sz="2700" b="1" dirty="0">
                <a:solidFill>
                  <a:srgbClr val="3333C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8, </a:t>
            </a:r>
            <a:r>
              <a:rPr lang="en-US" sz="2700" b="1" dirty="0" err="1">
                <a:solidFill>
                  <a:srgbClr val="3333C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tháng</a:t>
            </a:r>
            <a:r>
              <a:rPr lang="en-US" sz="2700" b="1" dirty="0">
                <a:solidFill>
                  <a:srgbClr val="3333C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10 </a:t>
            </a:r>
            <a:r>
              <a:rPr lang="en-US" sz="2700" b="1" dirty="0" err="1">
                <a:solidFill>
                  <a:srgbClr val="3333C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và</a:t>
            </a:r>
            <a:r>
              <a:rPr lang="en-US" sz="2700" b="1" dirty="0">
                <a:solidFill>
                  <a:srgbClr val="3333C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solidFill>
                  <a:srgbClr val="3333C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tháng</a:t>
            </a:r>
            <a:r>
              <a:rPr lang="en-US" sz="2700" b="1" dirty="0">
                <a:solidFill>
                  <a:srgbClr val="3333C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12.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99190" y="4369859"/>
            <a:ext cx="531495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28 </a:t>
            </a:r>
            <a:r>
              <a:rPr 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29 </a:t>
            </a:r>
            <a:r>
              <a:rPr 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59776" y="4873385"/>
            <a:ext cx="302895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700" b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7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371600" y="1085850"/>
            <a:ext cx="6172200" cy="857250"/>
          </a:xfrm>
        </p:spPr>
        <p:txBody>
          <a:bodyPr>
            <a:normAutofit/>
          </a:bodyPr>
          <a:lstStyle/>
          <a:p>
            <a:pPr algn="l"/>
            <a:r>
              <a:rPr lang="en-US" sz="27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7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30 </a:t>
            </a:r>
            <a:r>
              <a:rPr 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1485900" y="1943100"/>
            <a:ext cx="6172200" cy="857250"/>
          </a:xfrm>
          <a:prstGeom prst="rect">
            <a:avLst/>
          </a:prstGeom>
        </p:spPr>
        <p:txBody>
          <a:bodyPr vert="horz" lIns="68580" tIns="34290" rIns="68580" bIns="34290" rtlCol="0" anchor="ctr">
            <a:normAutofit fontScale="97500" lnSpcReduction="10000"/>
          </a:bodyPr>
          <a:lstStyle/>
          <a:p>
            <a:pPr>
              <a:spcBef>
                <a:spcPct val="0"/>
              </a:spcBef>
              <a:defRPr/>
            </a:pPr>
            <a:r>
              <a:rPr lang="en-US" sz="2700" b="1" dirty="0">
                <a:solidFill>
                  <a:srgbClr val="3333C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 </a:t>
            </a:r>
            <a:r>
              <a:rPr lang="en-US" sz="2700" b="1" dirty="0" err="1">
                <a:solidFill>
                  <a:srgbClr val="3333C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Ngày</a:t>
            </a:r>
            <a:r>
              <a:rPr lang="en-US" sz="2700" b="1" dirty="0">
                <a:solidFill>
                  <a:srgbClr val="3333C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30 </a:t>
            </a:r>
            <a:r>
              <a:rPr lang="en-US" sz="2700" b="1" dirty="0" err="1">
                <a:solidFill>
                  <a:srgbClr val="3333C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tháng</a:t>
            </a:r>
            <a:r>
              <a:rPr lang="en-US" sz="2700" b="1" dirty="0">
                <a:solidFill>
                  <a:srgbClr val="3333C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8 </a:t>
            </a:r>
            <a:r>
              <a:rPr lang="en-US" sz="2700" b="1" dirty="0" err="1">
                <a:solidFill>
                  <a:srgbClr val="3333C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là</a:t>
            </a:r>
            <a:r>
              <a:rPr lang="en-US" sz="2700" b="1" dirty="0">
                <a:solidFill>
                  <a:srgbClr val="3333C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solidFill>
                  <a:srgbClr val="3333C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chủ</a:t>
            </a:r>
            <a:r>
              <a:rPr lang="en-US" sz="2700" b="1" dirty="0">
                <a:solidFill>
                  <a:srgbClr val="3333C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solidFill>
                  <a:srgbClr val="3333C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nhật</a:t>
            </a:r>
            <a:r>
              <a:rPr lang="en-US" sz="2700" b="1" dirty="0">
                <a:solidFill>
                  <a:srgbClr val="3333C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solidFill>
                  <a:srgbClr val="3333C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thì</a:t>
            </a:r>
            <a:r>
              <a:rPr lang="en-US" sz="2700" b="1" dirty="0">
                <a:solidFill>
                  <a:srgbClr val="3333C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solidFill>
                  <a:srgbClr val="3333C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ngày</a:t>
            </a:r>
            <a:r>
              <a:rPr lang="en-US" sz="2700" b="1" dirty="0">
                <a:solidFill>
                  <a:srgbClr val="3333C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2 </a:t>
            </a:r>
            <a:r>
              <a:rPr lang="en-US" sz="2700" b="1" dirty="0" err="1">
                <a:solidFill>
                  <a:srgbClr val="3333C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tháng</a:t>
            </a:r>
            <a:r>
              <a:rPr lang="en-US" sz="2700" b="1" dirty="0">
                <a:solidFill>
                  <a:srgbClr val="3333C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9 </a:t>
            </a:r>
            <a:r>
              <a:rPr lang="en-US" sz="2700" b="1" dirty="0" err="1">
                <a:solidFill>
                  <a:srgbClr val="3333C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cùng</a:t>
            </a:r>
            <a:r>
              <a:rPr lang="en-US" sz="2700" b="1" dirty="0">
                <a:solidFill>
                  <a:srgbClr val="3333C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solidFill>
                  <a:srgbClr val="3333C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năm</a:t>
            </a:r>
            <a:r>
              <a:rPr lang="en-US" sz="2700" b="1" dirty="0">
                <a:solidFill>
                  <a:srgbClr val="3333C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solidFill>
                  <a:srgbClr val="3333C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đó</a:t>
            </a:r>
            <a:r>
              <a:rPr lang="en-US" sz="2700" b="1" dirty="0">
                <a:solidFill>
                  <a:srgbClr val="3333C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solidFill>
                  <a:srgbClr val="3333C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là</a:t>
            </a:r>
            <a:r>
              <a:rPr lang="en-US" sz="2700" b="1" dirty="0">
                <a:solidFill>
                  <a:srgbClr val="3333C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700" b="1" u="sng" dirty="0" err="1">
                <a:solidFill>
                  <a:srgbClr val="3333C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thứ</a:t>
            </a:r>
            <a:r>
              <a:rPr lang="en-US" sz="2700" b="1" u="sng" dirty="0">
                <a:solidFill>
                  <a:srgbClr val="3333C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700" b="1" u="sng" dirty="0" err="1">
                <a:solidFill>
                  <a:srgbClr val="3333C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tư</a:t>
            </a:r>
            <a:r>
              <a:rPr lang="en-US" sz="2700" b="1" dirty="0">
                <a:solidFill>
                  <a:srgbClr val="3333CC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itle 1"/>
          <p:cNvSpPr txBox="1"/>
          <p:nvPr/>
        </p:nvSpPr>
        <p:spPr>
          <a:xfrm>
            <a:off x="1143000" y="6000750"/>
            <a:ext cx="6172200" cy="857250"/>
          </a:xfrm>
          <a:prstGeom prst="rect">
            <a:avLst/>
          </a:prstGeom>
        </p:spPr>
        <p:txBody>
          <a:bodyPr vert="horz" lIns="68580" tIns="34290" rIns="68580" bIns="34290" rtlCol="0" anchor="ctr">
            <a:normAutofit fontScale="97500"/>
          </a:bodyPr>
          <a:lstStyle/>
          <a:p>
            <a:pPr>
              <a:spcBef>
                <a:spcPct val="0"/>
              </a:spcBef>
              <a:defRPr/>
            </a:pPr>
            <a:r>
              <a:rPr lang="en-US" sz="2700" b="1" i="1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257300" y="3214553"/>
          <a:ext cx="6515100" cy="1605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8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8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8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8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92857"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2678"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628776" y="3379576"/>
            <a:ext cx="120015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30/8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08345" y="3340658"/>
            <a:ext cx="90401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/ 9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59416" y="4151070"/>
            <a:ext cx="165735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26558" y="4173364"/>
            <a:ext cx="6858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314700" y="3372052"/>
            <a:ext cx="97155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31/8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80412" y="3340659"/>
            <a:ext cx="97155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/ 9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122109" y="4151069"/>
            <a:ext cx="134302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endParaRPr lang="en-US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72371" y="4151069"/>
            <a:ext cx="125398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endParaRPr lang="en-US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88438" y="4133333"/>
            <a:ext cx="134382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endParaRPr lang="en-US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0" grpId="0"/>
      <p:bldP spid="11" grpId="0"/>
      <p:bldP spid="11" grpId="1"/>
      <p:bldP spid="12" grpId="0"/>
      <p:bldP spid="13" grpId="0"/>
      <p:bldP spid="14" grpId="0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146584" y="1085850"/>
            <a:ext cx="6858000" cy="559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038" b="1" dirty="0" err="1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Ghi</a:t>
            </a:r>
            <a:r>
              <a:rPr lang="en-US" altLang="en-US" sz="3038" b="1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3038" b="1" dirty="0" err="1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nhớ</a:t>
            </a:r>
            <a:r>
              <a:rPr lang="en-US" altLang="en-US" sz="3038" b="1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: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58236" y="1852905"/>
            <a:ext cx="748665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250" b="1" dirty="0">
                <a:latin typeface="Times" panose="02020603050405020304" pitchFamily="18" charset="0"/>
                <a:cs typeface="Times" panose="02020603050405020304" pitchFamily="18" charset="0"/>
              </a:rPr>
              <a:t>      - </a:t>
            </a:r>
            <a:r>
              <a:rPr lang="en-US" altLang="en-US" sz="2250" b="1" dirty="0" err="1">
                <a:latin typeface="Times" panose="02020603050405020304" pitchFamily="18" charset="0"/>
                <a:cs typeface="Times" panose="02020603050405020304" pitchFamily="18" charset="0"/>
              </a:rPr>
              <a:t>Một</a:t>
            </a:r>
            <a:r>
              <a:rPr lang="en-US" altLang="en-US" sz="2250" b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2250" b="1" dirty="0" err="1">
                <a:latin typeface="Times" panose="02020603050405020304" pitchFamily="18" charset="0"/>
                <a:cs typeface="Times" panose="02020603050405020304" pitchFamily="18" charset="0"/>
              </a:rPr>
              <a:t>năm</a:t>
            </a:r>
            <a:r>
              <a:rPr lang="en-US" altLang="en-US" sz="2250" b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2250" b="1" dirty="0" err="1">
                <a:latin typeface="Times" panose="02020603050405020304" pitchFamily="18" charset="0"/>
                <a:cs typeface="Times" panose="02020603050405020304" pitchFamily="18" charset="0"/>
              </a:rPr>
              <a:t>có</a:t>
            </a:r>
            <a:r>
              <a:rPr lang="en-US" altLang="en-US" sz="2250" b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2250" b="1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12</a:t>
            </a:r>
            <a:r>
              <a:rPr lang="en-US" altLang="en-US" sz="2250" b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2250" b="1" dirty="0" err="1">
                <a:latin typeface="Times" panose="02020603050405020304" pitchFamily="18" charset="0"/>
                <a:cs typeface="Times" panose="02020603050405020304" pitchFamily="18" charset="0"/>
              </a:rPr>
              <a:t>tháng</a:t>
            </a:r>
            <a:r>
              <a:rPr lang="en-US" altLang="en-US" sz="2250" b="1" dirty="0">
                <a:latin typeface="Times" panose="02020603050405020304" pitchFamily="18" charset="0"/>
                <a:cs typeface="Times" panose="02020603050405020304" pitchFamily="18" charset="0"/>
              </a:rPr>
              <a:t>.</a:t>
            </a:r>
          </a:p>
          <a:p>
            <a:r>
              <a:rPr lang="en-US" altLang="en-US" sz="2250" b="1" dirty="0">
                <a:latin typeface="Times" panose="02020603050405020304" pitchFamily="18" charset="0"/>
                <a:cs typeface="Times" panose="02020603050405020304" pitchFamily="18" charset="0"/>
              </a:rPr>
              <a:t>      - </a:t>
            </a:r>
            <a:r>
              <a:rPr lang="en-US" altLang="en-US" sz="2250" b="1" dirty="0" err="1">
                <a:latin typeface="Times" panose="02020603050405020304" pitchFamily="18" charset="0"/>
                <a:cs typeface="Times" panose="02020603050405020304" pitchFamily="18" charset="0"/>
              </a:rPr>
              <a:t>Đó</a:t>
            </a:r>
            <a:r>
              <a:rPr lang="en-US" altLang="en-US" sz="2250" b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2250" b="1" dirty="0" err="1">
                <a:latin typeface="Times" panose="02020603050405020304" pitchFamily="18" charset="0"/>
                <a:cs typeface="Times" panose="02020603050405020304" pitchFamily="18" charset="0"/>
              </a:rPr>
              <a:t>là</a:t>
            </a:r>
            <a:r>
              <a:rPr lang="en-US" altLang="en-US" sz="2250" b="1" dirty="0">
                <a:latin typeface="Times" panose="02020603050405020304" pitchFamily="18" charset="0"/>
                <a:cs typeface="Times" panose="02020603050405020304" pitchFamily="18" charset="0"/>
              </a:rPr>
              <a:t>: </a:t>
            </a:r>
            <a:r>
              <a:rPr lang="en-US" altLang="en-US" sz="2250" b="1" dirty="0" err="1">
                <a:latin typeface="Times" panose="02020603050405020304" pitchFamily="18" charset="0"/>
                <a:cs typeface="Times" panose="02020603050405020304" pitchFamily="18" charset="0"/>
              </a:rPr>
              <a:t>Tháng</a:t>
            </a:r>
            <a:r>
              <a:rPr lang="en-US" altLang="en-US" sz="2250" b="1" dirty="0">
                <a:latin typeface="Times" panose="02020603050405020304" pitchFamily="18" charset="0"/>
                <a:cs typeface="Times" panose="02020603050405020304" pitchFamily="18" charset="0"/>
              </a:rPr>
              <a:t> 1; </a:t>
            </a:r>
            <a:r>
              <a:rPr lang="en-US" altLang="en-US" sz="2250" b="1" dirty="0" err="1">
                <a:latin typeface="Times" panose="02020603050405020304" pitchFamily="18" charset="0"/>
                <a:cs typeface="Times" panose="02020603050405020304" pitchFamily="18" charset="0"/>
              </a:rPr>
              <a:t>Tháng</a:t>
            </a:r>
            <a:r>
              <a:rPr lang="en-US" altLang="en-US" sz="2250" b="1" dirty="0">
                <a:latin typeface="Times" panose="02020603050405020304" pitchFamily="18" charset="0"/>
                <a:cs typeface="Times" panose="02020603050405020304" pitchFamily="18" charset="0"/>
              </a:rPr>
              <a:t> 2; </a:t>
            </a:r>
            <a:r>
              <a:rPr lang="en-US" altLang="en-US" sz="2250" b="1" dirty="0" err="1">
                <a:latin typeface="Times" panose="02020603050405020304" pitchFamily="18" charset="0"/>
                <a:cs typeface="Times" panose="02020603050405020304" pitchFamily="18" charset="0"/>
              </a:rPr>
              <a:t>Tháng</a:t>
            </a:r>
            <a:r>
              <a:rPr lang="en-US" altLang="en-US" sz="2250" b="1" dirty="0">
                <a:latin typeface="Times" panose="02020603050405020304" pitchFamily="18" charset="0"/>
                <a:cs typeface="Times" panose="02020603050405020304" pitchFamily="18" charset="0"/>
              </a:rPr>
              <a:t> 3; </a:t>
            </a:r>
            <a:r>
              <a:rPr lang="en-US" altLang="en-US" sz="2250" b="1" dirty="0" err="1">
                <a:latin typeface="Times" panose="02020603050405020304" pitchFamily="18" charset="0"/>
                <a:cs typeface="Times" panose="02020603050405020304" pitchFamily="18" charset="0"/>
              </a:rPr>
              <a:t>Tháng</a:t>
            </a:r>
            <a:r>
              <a:rPr lang="en-US" altLang="en-US" sz="2250" b="1" dirty="0">
                <a:latin typeface="Times" panose="02020603050405020304" pitchFamily="18" charset="0"/>
                <a:cs typeface="Times" panose="02020603050405020304" pitchFamily="18" charset="0"/>
              </a:rPr>
              <a:t> 4; </a:t>
            </a:r>
            <a:r>
              <a:rPr lang="en-US" altLang="en-US" sz="2250" b="1" dirty="0" err="1">
                <a:latin typeface="Times" panose="02020603050405020304" pitchFamily="18" charset="0"/>
                <a:cs typeface="Times" panose="02020603050405020304" pitchFamily="18" charset="0"/>
              </a:rPr>
              <a:t>Tháng</a:t>
            </a:r>
            <a:r>
              <a:rPr lang="en-US" altLang="en-US" sz="2250" b="1" dirty="0">
                <a:latin typeface="Times" panose="02020603050405020304" pitchFamily="18" charset="0"/>
                <a:cs typeface="Times" panose="02020603050405020304" pitchFamily="18" charset="0"/>
              </a:rPr>
              <a:t> 5; </a:t>
            </a:r>
            <a:r>
              <a:rPr lang="en-US" altLang="en-US" sz="2250" b="1" dirty="0" err="1">
                <a:latin typeface="Times" panose="02020603050405020304" pitchFamily="18" charset="0"/>
                <a:cs typeface="Times" panose="02020603050405020304" pitchFamily="18" charset="0"/>
              </a:rPr>
              <a:t>Tháng</a:t>
            </a:r>
            <a:r>
              <a:rPr lang="en-US" altLang="en-US" sz="2250" b="1" dirty="0">
                <a:latin typeface="Times" panose="02020603050405020304" pitchFamily="18" charset="0"/>
                <a:cs typeface="Times" panose="02020603050405020304" pitchFamily="18" charset="0"/>
              </a:rPr>
              <a:t> 6; </a:t>
            </a:r>
            <a:r>
              <a:rPr lang="en-US" altLang="en-US" sz="2250" b="1" dirty="0" err="1">
                <a:latin typeface="Times" panose="02020603050405020304" pitchFamily="18" charset="0"/>
                <a:cs typeface="Times" panose="02020603050405020304" pitchFamily="18" charset="0"/>
              </a:rPr>
              <a:t>Tháng</a:t>
            </a:r>
            <a:r>
              <a:rPr lang="en-US" altLang="en-US" sz="2250" b="1" dirty="0">
                <a:latin typeface="Times" panose="02020603050405020304" pitchFamily="18" charset="0"/>
                <a:cs typeface="Times" panose="02020603050405020304" pitchFamily="18" charset="0"/>
              </a:rPr>
              <a:t> 7; </a:t>
            </a:r>
            <a:r>
              <a:rPr lang="en-US" altLang="en-US" sz="2250" b="1" dirty="0" err="1">
                <a:latin typeface="Times" panose="02020603050405020304" pitchFamily="18" charset="0"/>
                <a:cs typeface="Times" panose="02020603050405020304" pitchFamily="18" charset="0"/>
              </a:rPr>
              <a:t>Tháng</a:t>
            </a:r>
            <a:r>
              <a:rPr lang="en-US" altLang="en-US" sz="2250" b="1" dirty="0">
                <a:latin typeface="Times" panose="02020603050405020304" pitchFamily="18" charset="0"/>
                <a:cs typeface="Times" panose="02020603050405020304" pitchFamily="18" charset="0"/>
              </a:rPr>
              <a:t> 8; </a:t>
            </a:r>
            <a:r>
              <a:rPr lang="en-US" altLang="en-US" sz="2250" b="1" dirty="0" err="1">
                <a:latin typeface="Times" panose="02020603050405020304" pitchFamily="18" charset="0"/>
                <a:cs typeface="Times" panose="02020603050405020304" pitchFamily="18" charset="0"/>
              </a:rPr>
              <a:t>Tháng</a:t>
            </a:r>
            <a:r>
              <a:rPr lang="en-US" altLang="en-US" sz="2250" b="1" dirty="0">
                <a:latin typeface="Times" panose="02020603050405020304" pitchFamily="18" charset="0"/>
                <a:cs typeface="Times" panose="02020603050405020304" pitchFamily="18" charset="0"/>
              </a:rPr>
              <a:t> 9; </a:t>
            </a:r>
            <a:r>
              <a:rPr lang="en-US" altLang="en-US" sz="2250" b="1" dirty="0" err="1">
                <a:latin typeface="Times" panose="02020603050405020304" pitchFamily="18" charset="0"/>
                <a:cs typeface="Times" panose="02020603050405020304" pitchFamily="18" charset="0"/>
              </a:rPr>
              <a:t>Tháng</a:t>
            </a:r>
            <a:r>
              <a:rPr lang="en-US" altLang="en-US" sz="2250" b="1" dirty="0">
                <a:latin typeface="Times" panose="02020603050405020304" pitchFamily="18" charset="0"/>
                <a:cs typeface="Times" panose="02020603050405020304" pitchFamily="18" charset="0"/>
              </a:rPr>
              <a:t> 10; </a:t>
            </a:r>
            <a:r>
              <a:rPr lang="en-US" altLang="en-US" sz="2250" b="1" dirty="0" err="1">
                <a:latin typeface="Times" panose="02020603050405020304" pitchFamily="18" charset="0"/>
                <a:cs typeface="Times" panose="02020603050405020304" pitchFamily="18" charset="0"/>
              </a:rPr>
              <a:t>Tháng</a:t>
            </a:r>
            <a:r>
              <a:rPr lang="en-US" altLang="en-US" sz="2250" b="1" dirty="0">
                <a:latin typeface="Times" panose="02020603050405020304" pitchFamily="18" charset="0"/>
                <a:cs typeface="Times" panose="02020603050405020304" pitchFamily="18" charset="0"/>
              </a:rPr>
              <a:t> 11; </a:t>
            </a:r>
            <a:r>
              <a:rPr lang="en-US" altLang="en-US" sz="2250" b="1" dirty="0" err="1">
                <a:latin typeface="Times" panose="02020603050405020304" pitchFamily="18" charset="0"/>
                <a:cs typeface="Times" panose="02020603050405020304" pitchFamily="18" charset="0"/>
              </a:rPr>
              <a:t>Tháng</a:t>
            </a:r>
            <a:r>
              <a:rPr lang="en-US" altLang="en-US" sz="2250" b="1" dirty="0">
                <a:latin typeface="Times" panose="02020603050405020304" pitchFamily="18" charset="0"/>
                <a:cs typeface="Times" panose="02020603050405020304" pitchFamily="18" charset="0"/>
              </a:rPr>
              <a:t> 12 (</a:t>
            </a:r>
            <a:r>
              <a:rPr lang="en-US" altLang="en-US" sz="2250" b="1" dirty="0">
                <a:solidFill>
                  <a:srgbClr val="0000FF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Theo </a:t>
            </a:r>
            <a:r>
              <a:rPr lang="en-US" altLang="en-US" sz="2250" b="1" dirty="0" err="1">
                <a:solidFill>
                  <a:srgbClr val="0000FF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năm</a:t>
            </a:r>
            <a:r>
              <a:rPr lang="en-US" altLang="en-US" sz="2250" b="1" dirty="0">
                <a:solidFill>
                  <a:srgbClr val="0000FF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2250" b="1" dirty="0" err="1">
                <a:solidFill>
                  <a:srgbClr val="0000FF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Dương</a:t>
            </a:r>
            <a:r>
              <a:rPr lang="en-US" altLang="en-US" sz="2250" b="1" dirty="0">
                <a:solidFill>
                  <a:srgbClr val="0000FF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2250" b="1" dirty="0" err="1">
                <a:solidFill>
                  <a:srgbClr val="0000FF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lịch</a:t>
            </a:r>
            <a:r>
              <a:rPr lang="en-US" altLang="en-US" sz="2250" b="1" dirty="0">
                <a:solidFill>
                  <a:srgbClr val="0000FF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- </a:t>
            </a:r>
            <a:r>
              <a:rPr lang="en-US" altLang="en-US" sz="2250" b="1" dirty="0" err="1">
                <a:solidFill>
                  <a:srgbClr val="0000FF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Tính</a:t>
            </a:r>
            <a:r>
              <a:rPr lang="en-US" altLang="en-US" sz="2250" b="1" dirty="0">
                <a:solidFill>
                  <a:srgbClr val="0000FF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2250" b="1" dirty="0" err="1">
                <a:solidFill>
                  <a:srgbClr val="0000FF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theo</a:t>
            </a:r>
            <a:r>
              <a:rPr lang="en-US" altLang="en-US" sz="2250" b="1" dirty="0">
                <a:solidFill>
                  <a:srgbClr val="0000FF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2250" b="1" dirty="0" err="1">
                <a:solidFill>
                  <a:srgbClr val="0000FF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mặt</a:t>
            </a:r>
            <a:r>
              <a:rPr lang="en-US" altLang="en-US" sz="2250" b="1" dirty="0">
                <a:solidFill>
                  <a:srgbClr val="0000FF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2250" b="1" dirty="0" err="1">
                <a:solidFill>
                  <a:srgbClr val="0000FF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trời</a:t>
            </a:r>
            <a:r>
              <a:rPr lang="en-US" altLang="en-US" sz="2250" b="1" dirty="0">
                <a:solidFill>
                  <a:srgbClr val="0000FF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). 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858236" y="3537518"/>
            <a:ext cx="6858000" cy="1131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250" b="1" dirty="0">
                <a:latin typeface="Times" panose="02020603050405020304" pitchFamily="18" charset="0"/>
                <a:cs typeface="Times" panose="02020603050405020304" pitchFamily="18" charset="0"/>
              </a:rPr>
              <a:t>      - </a:t>
            </a:r>
            <a:r>
              <a:rPr lang="en-US" altLang="en-US" sz="2250" b="1" dirty="0" err="1">
                <a:latin typeface="Times" panose="02020603050405020304" pitchFamily="18" charset="0"/>
                <a:cs typeface="Times" panose="02020603050405020304" pitchFamily="18" charset="0"/>
              </a:rPr>
              <a:t>Tháng</a:t>
            </a:r>
            <a:r>
              <a:rPr lang="en-US" altLang="en-US" sz="2250" b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2250" b="1" dirty="0" err="1">
                <a:latin typeface="Times" panose="02020603050405020304" pitchFamily="18" charset="0"/>
                <a:cs typeface="Times" panose="02020603050405020304" pitchFamily="18" charset="0"/>
              </a:rPr>
              <a:t>Giêng</a:t>
            </a:r>
            <a:r>
              <a:rPr lang="en-US" altLang="en-US" sz="2250" b="1" dirty="0">
                <a:latin typeface="Times" panose="02020603050405020304" pitchFamily="18" charset="0"/>
                <a:cs typeface="Times" panose="02020603050405020304" pitchFamily="18" charset="0"/>
              </a:rPr>
              <a:t>; </a:t>
            </a:r>
            <a:r>
              <a:rPr lang="en-US" altLang="en-US" sz="2250" b="1" dirty="0" err="1">
                <a:latin typeface="Times" panose="02020603050405020304" pitchFamily="18" charset="0"/>
                <a:cs typeface="Times" panose="02020603050405020304" pitchFamily="18" charset="0"/>
              </a:rPr>
              <a:t>Tháng</a:t>
            </a:r>
            <a:r>
              <a:rPr lang="en-US" altLang="en-US" sz="2250" b="1" dirty="0">
                <a:latin typeface="Times" panose="02020603050405020304" pitchFamily="18" charset="0"/>
                <a:cs typeface="Times" panose="02020603050405020304" pitchFamily="18" charset="0"/>
              </a:rPr>
              <a:t> 2; </a:t>
            </a:r>
            <a:r>
              <a:rPr lang="en-US" altLang="en-US" sz="2250" b="1" dirty="0" err="1">
                <a:latin typeface="Times" panose="02020603050405020304" pitchFamily="18" charset="0"/>
                <a:cs typeface="Times" panose="02020603050405020304" pitchFamily="18" charset="0"/>
              </a:rPr>
              <a:t>Tháng</a:t>
            </a:r>
            <a:r>
              <a:rPr lang="en-US" altLang="en-US" sz="2250" b="1" dirty="0">
                <a:latin typeface="Times" panose="02020603050405020304" pitchFamily="18" charset="0"/>
                <a:cs typeface="Times" panose="02020603050405020304" pitchFamily="18" charset="0"/>
              </a:rPr>
              <a:t> 3; 4; 5; 6; 7; 8; 9; 10; 11; </a:t>
            </a:r>
            <a:r>
              <a:rPr lang="en-US" altLang="en-US" sz="2250" b="1" dirty="0" err="1">
                <a:latin typeface="Times" panose="02020603050405020304" pitchFamily="18" charset="0"/>
                <a:cs typeface="Times" panose="02020603050405020304" pitchFamily="18" charset="0"/>
              </a:rPr>
              <a:t>Tháng</a:t>
            </a:r>
            <a:r>
              <a:rPr lang="en-US" altLang="en-US" sz="2250" b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2250" b="1" dirty="0" err="1">
                <a:latin typeface="Times" panose="02020603050405020304" pitchFamily="18" charset="0"/>
                <a:cs typeface="Times" panose="02020603050405020304" pitchFamily="18" charset="0"/>
              </a:rPr>
              <a:t>Chạp</a:t>
            </a:r>
            <a:r>
              <a:rPr lang="en-US" altLang="en-US" sz="2250" b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2250" b="1" dirty="0">
                <a:solidFill>
                  <a:srgbClr val="0000FF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(Theo </a:t>
            </a:r>
            <a:r>
              <a:rPr lang="en-US" altLang="en-US" sz="2250" b="1" dirty="0" err="1">
                <a:solidFill>
                  <a:srgbClr val="0000FF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năm</a:t>
            </a:r>
            <a:r>
              <a:rPr lang="en-US" altLang="en-US" sz="2250" b="1" dirty="0">
                <a:solidFill>
                  <a:srgbClr val="0000FF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2250" b="1" dirty="0" err="1">
                <a:solidFill>
                  <a:srgbClr val="0000FF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Âm</a:t>
            </a:r>
            <a:r>
              <a:rPr lang="en-US" altLang="en-US" sz="2250" b="1" dirty="0">
                <a:solidFill>
                  <a:srgbClr val="0000FF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2250" b="1" dirty="0" err="1">
                <a:solidFill>
                  <a:srgbClr val="0000FF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lịch</a:t>
            </a:r>
            <a:r>
              <a:rPr lang="en-US" altLang="en-US" sz="2250" b="1" dirty="0">
                <a:solidFill>
                  <a:srgbClr val="0000FF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– </a:t>
            </a:r>
            <a:r>
              <a:rPr lang="en-US" altLang="en-US" sz="2250" b="1" dirty="0" err="1">
                <a:solidFill>
                  <a:srgbClr val="0000FF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Tính</a:t>
            </a:r>
            <a:r>
              <a:rPr lang="en-US" altLang="en-US" sz="2250" b="1" dirty="0">
                <a:solidFill>
                  <a:srgbClr val="0000FF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2250" b="1" dirty="0" err="1">
                <a:solidFill>
                  <a:srgbClr val="0000FF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theo</a:t>
            </a:r>
            <a:r>
              <a:rPr lang="en-US" altLang="en-US" sz="2250" b="1" dirty="0">
                <a:solidFill>
                  <a:srgbClr val="0000FF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2250" b="1" dirty="0" err="1">
                <a:solidFill>
                  <a:srgbClr val="0000FF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mặt</a:t>
            </a:r>
            <a:r>
              <a:rPr lang="en-US" altLang="en-US" sz="2250" b="1" dirty="0">
                <a:solidFill>
                  <a:srgbClr val="0000FF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2250" b="1" dirty="0" err="1">
                <a:solidFill>
                  <a:srgbClr val="0000FF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trăng</a:t>
            </a:r>
            <a:r>
              <a:rPr lang="en-US" altLang="en-US" sz="2250" b="1" dirty="0">
                <a:solidFill>
                  <a:srgbClr val="0000FF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952</Words>
  <Application>Microsoft Macintosh PowerPoint</Application>
  <PresentationFormat>On-screen Show (4:3)</PresentationFormat>
  <Paragraphs>214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Courier New</vt:lpstr>
      <vt:lpstr>Times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Bài 2: Đây là tờ lịch tháng 8 năm 2020:</vt:lpstr>
      <vt:lpstr>Bài 3: Trong một năm:</vt:lpstr>
      <vt:lpstr>Bài 4: Ngày 30 tháng 8 là chủ nhật thì ngày 2 tháng 9 cùng năm đó là thứ mấy?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NHU THUY</dc:creator>
  <cp:lastModifiedBy>Microsoft Office User</cp:lastModifiedBy>
  <cp:revision>178</cp:revision>
  <cp:lastPrinted>2016-01-17T09:15:00Z</cp:lastPrinted>
  <dcterms:created xsi:type="dcterms:W3CDTF">2006-08-16T00:00:00Z</dcterms:created>
  <dcterms:modified xsi:type="dcterms:W3CDTF">2022-03-01T01:51:50Z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8A2142E88A374DD3B1B6FD5D044FC87C</vt:lpwstr>
  </property>
  <property fmtid="{D5CDD505-2E9C-101B-9397-08002B2CF9AE}" pid="3" name="KSOProductBuildVer">
    <vt:lpwstr>1033-11.2.0.10421</vt:lpwstr>
  </property>
</Properties>
</file>