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7" r:id="rId1"/>
  </p:sldMasterIdLst>
  <p:notesMasterIdLst>
    <p:notesMasterId r:id="rId11"/>
  </p:notesMasterIdLst>
  <p:handoutMasterIdLst>
    <p:handoutMasterId r:id="rId12"/>
  </p:handoutMasterIdLst>
  <p:sldIdLst>
    <p:sldId id="337" r:id="rId2"/>
    <p:sldId id="289" r:id="rId3"/>
    <p:sldId id="309" r:id="rId4"/>
    <p:sldId id="338" r:id="rId5"/>
    <p:sldId id="339" r:id="rId6"/>
    <p:sldId id="292" r:id="rId7"/>
    <p:sldId id="340" r:id="rId8"/>
    <p:sldId id="301" r:id="rId9"/>
    <p:sldId id="341" r:id="rId10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69" autoAdjust="0"/>
    <p:restoredTop sz="94660"/>
  </p:normalViewPr>
  <p:slideViewPr>
    <p:cSldViewPr>
      <p:cViewPr varScale="1">
        <p:scale>
          <a:sx n="105" d="100"/>
          <a:sy n="105" d="100"/>
        </p:scale>
        <p:origin x="184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ECF4538-8C7E-4B31-97C6-A52974A4DE8C}" type="datetimeFigureOut">
              <a:rPr lang="en-US" smtClean="0"/>
              <a:t>3/1/22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83290D31-C0D9-4A3D-944F-01B59B656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77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8EBFE-61B9-EB4D-AF54-8B32CAB05F93}" type="datetimeFigureOut">
              <a:rPr lang="en-VN" smtClean="0"/>
              <a:t>01/03/2022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C387F-331D-4547-8E29-E45BF820957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1630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Vì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31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nên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30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chủ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nhật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31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sang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9),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9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9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tư</a:t>
            </a:r>
            <a:r>
              <a:rPr lang="en-US" sz="1200" b="1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1200" b="1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29D47-6D40-4F97-9211-756807CDC8F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6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7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01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vi-VN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5F67E13-FF03-4081-93D2-65CC1E0506FF}" type="slidenum">
              <a:rPr lang="en-US" altLang="vi-VN"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86214754"/>
      </p:ext>
    </p:extLst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3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3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6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7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0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9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8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7124BA-2DD4-429B-AE4F-BEEDCC847756}" type="slidenum">
              <a:rPr lang="en-US" altLang="en-US" smtClean="0">
                <a:solidFill>
                  <a:srgbClr val="000000"/>
                </a:solidFill>
              </a:r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6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sz="quarter" idx="1"/>
          </p:nvPr>
        </p:nvSpPr>
        <p:spPr>
          <a:xfrm>
            <a:off x="3270647" y="2850357"/>
            <a:ext cx="2362200" cy="1541860"/>
          </a:xfrm>
        </p:spPr>
        <p:txBody>
          <a:bodyPr vert="horz" lIns="38576" tIns="19288" rIns="38576" bIns="19288" rtlCol="0">
            <a:normAutofit/>
          </a:bodyPr>
          <a:lstStyle/>
          <a:p>
            <a:pPr eaLnBrk="1" hangingPunct="1"/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9685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1905001" y="1498963"/>
            <a:ext cx="4953000" cy="408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8573" tIns="19286" rIns="38573" bIns="1928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04 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03 n</a:t>
            </a:r>
            <a:r>
              <a:rPr lang="vi-VN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2022</a:t>
            </a:r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3657600" y="1900716"/>
            <a:ext cx="2028825" cy="469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8573" tIns="19286" rIns="38573" bIns="1928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3048000" y="2316403"/>
            <a:ext cx="5715000" cy="469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8573" tIns="19286" rIns="38573" bIns="1928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336369"/>
      </p:ext>
    </p:extLst>
  </p:cSld>
  <p:clrMapOvr>
    <a:masterClrMapping/>
  </p:clrMapOvr>
  <p:transition>
    <p:checke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798" y="1257301"/>
            <a:ext cx="6172200" cy="1371600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72883" y="3371850"/>
          <a:ext cx="6572249" cy="1611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5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hoặc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</a:t>
                      </a:r>
                    </a:p>
                    <a:p>
                      <a:pPr algn="ctr"/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</a:t>
                      </a:r>
                    </a:p>
                    <a:p>
                      <a:pPr algn="ctr"/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</a:t>
                      </a:r>
                      <a:r>
                        <a:rPr lang="en-US" sz="1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5"/>
          <p:cNvSpPr txBox="1"/>
          <p:nvPr/>
        </p:nvSpPr>
        <p:spPr>
          <a:xfrm>
            <a:off x="1434829" y="2754947"/>
            <a:ext cx="674801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792956"/>
            <a:ext cx="8229600" cy="576550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3465368" y="4888924"/>
            <a:ext cx="114300" cy="57150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Cloud Callout 10"/>
          <p:cNvSpPr/>
          <p:nvPr/>
        </p:nvSpPr>
        <p:spPr>
          <a:xfrm>
            <a:off x="514350" y="1371600"/>
            <a:ext cx="7829550" cy="1257300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2" name="Oval 11"/>
          <p:cNvSpPr/>
          <p:nvPr/>
        </p:nvSpPr>
        <p:spPr>
          <a:xfrm>
            <a:off x="1257300" y="262890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2971800" y="268605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4743450" y="262890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6457950" y="262890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1257300" y="388620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2971800" y="388620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4686300" y="388620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Oval 18"/>
          <p:cNvSpPr/>
          <p:nvPr/>
        </p:nvSpPr>
        <p:spPr>
          <a:xfrm>
            <a:off x="6431974" y="3870615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Oval 19"/>
          <p:cNvSpPr/>
          <p:nvPr/>
        </p:nvSpPr>
        <p:spPr>
          <a:xfrm>
            <a:off x="1257300" y="508635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Oval 20"/>
          <p:cNvSpPr/>
          <p:nvPr/>
        </p:nvSpPr>
        <p:spPr>
          <a:xfrm>
            <a:off x="2971800" y="514350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Oval 21"/>
          <p:cNvSpPr/>
          <p:nvPr/>
        </p:nvSpPr>
        <p:spPr>
          <a:xfrm>
            <a:off x="4686300" y="508635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/>
          <p:cNvSpPr/>
          <p:nvPr/>
        </p:nvSpPr>
        <p:spPr>
          <a:xfrm>
            <a:off x="6457950" y="5086350"/>
            <a:ext cx="6286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Rounded Rectangle 24"/>
          <p:cNvSpPr/>
          <p:nvPr/>
        </p:nvSpPr>
        <p:spPr>
          <a:xfrm>
            <a:off x="3465368" y="4660316"/>
            <a:ext cx="114300" cy="57150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3482578" y="3160435"/>
            <a:ext cx="91440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29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28" name="TextBox 27"/>
          <p:cNvSpPr txBox="1"/>
          <p:nvPr/>
        </p:nvSpPr>
        <p:spPr>
          <a:xfrm>
            <a:off x="1790690" y="3140477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31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29" name="TextBox 28"/>
          <p:cNvSpPr txBox="1"/>
          <p:nvPr/>
        </p:nvSpPr>
        <p:spPr>
          <a:xfrm>
            <a:off x="5314950" y="3130391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31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30" name="TextBox 29"/>
          <p:cNvSpPr txBox="1"/>
          <p:nvPr/>
        </p:nvSpPr>
        <p:spPr>
          <a:xfrm>
            <a:off x="6993731" y="3057158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30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31" name="TextBox 30"/>
          <p:cNvSpPr txBox="1"/>
          <p:nvPr/>
        </p:nvSpPr>
        <p:spPr>
          <a:xfrm>
            <a:off x="1885950" y="3943350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31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32" name="TextBox 31"/>
          <p:cNvSpPr txBox="1"/>
          <p:nvPr/>
        </p:nvSpPr>
        <p:spPr>
          <a:xfrm>
            <a:off x="3600450" y="3943350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30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33" name="TextBox 32"/>
          <p:cNvSpPr txBox="1"/>
          <p:nvPr/>
        </p:nvSpPr>
        <p:spPr>
          <a:xfrm>
            <a:off x="5314950" y="3943350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31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34" name="TextBox 33"/>
          <p:cNvSpPr txBox="1"/>
          <p:nvPr/>
        </p:nvSpPr>
        <p:spPr>
          <a:xfrm>
            <a:off x="7086600" y="3943350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31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35" name="TextBox 34"/>
          <p:cNvSpPr txBox="1"/>
          <p:nvPr/>
        </p:nvSpPr>
        <p:spPr>
          <a:xfrm>
            <a:off x="1885950" y="5143500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30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43500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31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37" name="TextBox 36"/>
          <p:cNvSpPr txBox="1"/>
          <p:nvPr/>
        </p:nvSpPr>
        <p:spPr>
          <a:xfrm>
            <a:off x="5372100" y="5143500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30 </a:t>
            </a:r>
            <a:r>
              <a:rPr lang="en-US" sz="1350" dirty="0" err="1"/>
              <a:t>ngày</a:t>
            </a:r>
            <a:endParaRPr lang="en-US" sz="1350" dirty="0"/>
          </a:p>
        </p:txBody>
      </p:sp>
      <p:sp>
        <p:nvSpPr>
          <p:cNvPr id="38" name="TextBox 37"/>
          <p:cNvSpPr txBox="1"/>
          <p:nvPr/>
        </p:nvSpPr>
        <p:spPr>
          <a:xfrm>
            <a:off x="7143750" y="5164282"/>
            <a:ext cx="742950" cy="3000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31 </a:t>
            </a:r>
            <a:r>
              <a:rPr lang="en-US" sz="1350" dirty="0" err="1"/>
              <a:t>ngày</a:t>
            </a:r>
            <a:endParaRPr lang="en-US" sz="13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85925" y="2480355"/>
            <a:ext cx="602932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10,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12.</a:t>
            </a:r>
          </a:p>
          <a:p>
            <a:pPr algn="ctr"/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1685925" y="3657600"/>
            <a:ext cx="5829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11.</a:t>
            </a:r>
          </a:p>
          <a:p>
            <a:pPr algn="ctr"/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685926" y="4686301"/>
            <a:ext cx="674801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alt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b="1" dirty="0"/>
          </a:p>
        </p:txBody>
      </p:sp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619" y="971550"/>
            <a:ext cx="13716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88" y="863032"/>
            <a:ext cx="13716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668" y="942899"/>
            <a:ext cx="141988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2610150" y="2443163"/>
            <a:ext cx="3122711" cy="377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1856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5749128" y="1367849"/>
            <a:ext cx="15963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26694" name="Text Box 70"/>
          <p:cNvSpPr txBox="1">
            <a:spLocks noChangeArrowheads="1"/>
          </p:cNvSpPr>
          <p:nvPr/>
        </p:nvSpPr>
        <p:spPr bwMode="auto">
          <a:xfrm>
            <a:off x="838200" y="828798"/>
            <a:ext cx="5700713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 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26695" name="Text Box 71"/>
          <p:cNvSpPr txBox="1">
            <a:spLocks noChangeArrowheads="1"/>
          </p:cNvSpPr>
          <p:nvPr/>
        </p:nvSpPr>
        <p:spPr bwMode="auto">
          <a:xfrm>
            <a:off x="533400" y="235775"/>
            <a:ext cx="5857875" cy="47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75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75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vi-VN" sz="247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475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vi-VN" sz="247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75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vi-VN" sz="247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75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7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75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247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75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vi-VN" sz="247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75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475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830742" y="4606426"/>
            <a:ext cx="2021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759327" y="4091605"/>
            <a:ext cx="18214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759327" y="3576784"/>
            <a:ext cx="17133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759327" y="3056812"/>
            <a:ext cx="17999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732861" y="2493751"/>
            <a:ext cx="20216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732861" y="1964646"/>
            <a:ext cx="1852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736655" y="858555"/>
            <a:ext cx="21213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6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6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6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6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6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6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6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6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6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6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26695" grpId="0"/>
      <p:bldP spid="2" grpId="0"/>
      <p:bldP spid="3" grpId="0"/>
      <p:bldP spid="11" grpId="0"/>
      <p:bldP spid="12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890417" y="2743200"/>
            <a:ext cx="5494436" cy="2342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928813" y="2400302"/>
            <a:ext cx="5595342" cy="2602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2818211" y="2443164"/>
            <a:ext cx="2873573" cy="265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1931492" y="2271714"/>
            <a:ext cx="5544443" cy="2602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748" name="Group 100"/>
          <p:cNvGraphicFramePr>
            <a:graphicFrameLocks noGrp="1"/>
          </p:cNvGraphicFramePr>
          <p:nvPr>
            <p:ph type="tbl" idx="1"/>
          </p:nvPr>
        </p:nvGraphicFramePr>
        <p:xfrm>
          <a:off x="1595845" y="529193"/>
          <a:ext cx="5786439" cy="2971776"/>
        </p:xfrm>
        <a:graphic>
          <a:graphicData uri="http://schemas.openxmlformats.org/drawingml/2006/table">
            <a:tbl>
              <a:tblPr/>
              <a:tblGrid>
                <a:gridCol w="2250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2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kumimoji="0" lang="en-US" altLang="vi-VN" sz="21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 2</a:t>
                      </a: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Đây là tờ lịch tháng 8 năm 2005</a:t>
                      </a:r>
                    </a:p>
                  </a:txBody>
                  <a:tcPr marL="51431" marR="51431" marT="25716" marB="2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hai</a:t>
                      </a:r>
                    </a:p>
                  </a:txBody>
                  <a:tcPr marL="51431" marR="51431" marT="25716" marB="2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8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15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22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29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</a:t>
                      </a: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endParaRPr kumimoji="0" lang="en-US" alt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1" marR="51431" marT="25716" marB="2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9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16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23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tư</a:t>
                      </a:r>
                    </a:p>
                  </a:txBody>
                  <a:tcPr marL="51431" marR="51431" marT="25716" marB="2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3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10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17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24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31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năm</a:t>
                      </a:r>
                    </a:p>
                  </a:txBody>
                  <a:tcPr marL="51431" marR="51431" marT="25716" marB="2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4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11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18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25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sáu</a:t>
                      </a:r>
                    </a:p>
                  </a:txBody>
                  <a:tcPr marL="51431" marR="51431" marT="25716" marB="2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5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12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19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26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bảy</a:t>
                      </a:r>
                    </a:p>
                  </a:txBody>
                  <a:tcPr marL="51431" marR="51431" marT="25716" marB="2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6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13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20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27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 nhật</a:t>
                      </a:r>
                    </a:p>
                  </a:txBody>
                  <a:tcPr marL="51431" marR="51431" marT="25716" marB="2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7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14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21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28</a:t>
                      </a: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1" marR="51431" marT="25716" marB="2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714" name="Text Box 66"/>
          <p:cNvSpPr txBox="1">
            <a:spLocks noChangeArrowheads="1"/>
          </p:cNvSpPr>
          <p:nvPr/>
        </p:nvSpPr>
        <p:spPr bwMode="auto">
          <a:xfrm>
            <a:off x="1375430" y="3732965"/>
            <a:ext cx="5342356" cy="174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spcBef>
                <a:spcPct val="50000"/>
              </a:spcBef>
            </a:pP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spcBef>
                <a:spcPct val="50000"/>
              </a:spcBef>
            </a:pP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spcBef>
                <a:spcPct val="50000"/>
              </a:spcBef>
            </a:pP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475" name="Text Box 71"/>
          <p:cNvSpPr txBox="1">
            <a:spLocks noChangeArrowheads="1"/>
          </p:cNvSpPr>
          <p:nvPr/>
        </p:nvSpPr>
        <p:spPr bwMode="auto">
          <a:xfrm>
            <a:off x="4523780" y="3814764"/>
            <a:ext cx="1109067" cy="265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112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721" name="Text Box 73"/>
          <p:cNvSpPr txBox="1">
            <a:spLocks noChangeArrowheads="1"/>
          </p:cNvSpPr>
          <p:nvPr/>
        </p:nvSpPr>
        <p:spPr bwMode="auto">
          <a:xfrm>
            <a:off x="4790995" y="3719838"/>
            <a:ext cx="1614487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19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19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altLang="vi-VN" sz="195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722" name="Text Box 74"/>
          <p:cNvSpPr txBox="1">
            <a:spLocks noChangeArrowheads="1"/>
          </p:cNvSpPr>
          <p:nvPr/>
        </p:nvSpPr>
        <p:spPr bwMode="auto">
          <a:xfrm>
            <a:off x="5965817" y="4211942"/>
            <a:ext cx="171360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19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19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altLang="vi-VN" sz="195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723" name="Text Box 75"/>
          <p:cNvSpPr txBox="1">
            <a:spLocks noChangeArrowheads="1"/>
          </p:cNvSpPr>
          <p:nvPr/>
        </p:nvSpPr>
        <p:spPr bwMode="auto">
          <a:xfrm>
            <a:off x="5199973" y="4626539"/>
            <a:ext cx="1360885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19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altLang="vi-VN" sz="195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724" name="Text Box 76"/>
          <p:cNvSpPr txBox="1">
            <a:spLocks noChangeArrowheads="1"/>
          </p:cNvSpPr>
          <p:nvPr/>
        </p:nvSpPr>
        <p:spPr bwMode="auto">
          <a:xfrm>
            <a:off x="6419228" y="5082798"/>
            <a:ext cx="1480612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9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19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95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vi-VN" sz="19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7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22" grpId="0"/>
      <p:bldP spid="27723" grpId="0"/>
      <p:bldP spid="277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002"/>
            <a:ext cx="6172200" cy="857250"/>
          </a:xfrm>
        </p:spPr>
        <p:txBody>
          <a:bodyPr>
            <a:normAutofit/>
          </a:bodyPr>
          <a:lstStyle/>
          <a:p>
            <a:pPr algn="l"/>
            <a:r>
              <a:rPr lang="en-US" sz="21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14451" y="1428750"/>
          <a:ext cx="6515099" cy="275382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7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0040">
                <a:tc rowSpan="7">
                  <a:txBody>
                    <a:bodyPr/>
                    <a:lstStyle/>
                    <a:p>
                      <a:endParaRPr lang="en-US" sz="1700" dirty="0"/>
                    </a:p>
                    <a:p>
                      <a:endParaRPr lang="en-US" sz="1700" dirty="0"/>
                    </a:p>
                    <a:p>
                      <a:endParaRPr lang="en-US" sz="1700" dirty="0"/>
                    </a:p>
                    <a:p>
                      <a:endParaRPr lang="en-US" sz="1700" dirty="0"/>
                    </a:p>
                    <a:p>
                      <a:pPr algn="ctr"/>
                      <a:r>
                        <a:rPr lang="en-US" sz="1700" dirty="0"/>
                        <a:t>8</a:t>
                      </a:r>
                      <a:endParaRPr lang="en-US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 dirty="0" err="1"/>
                        <a:t>Thứ</a:t>
                      </a:r>
                      <a:r>
                        <a:rPr lang="en-US" sz="1700" b="1" dirty="0"/>
                        <a:t> </a:t>
                      </a:r>
                      <a:r>
                        <a:rPr lang="en-US" sz="1700" b="1" dirty="0" err="1"/>
                        <a:t>hai</a:t>
                      </a:r>
                      <a:endParaRPr lang="en-US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 err="1"/>
                        <a:t>Thứ</a:t>
                      </a:r>
                      <a:r>
                        <a:rPr lang="en-US" sz="1700" b="1" dirty="0"/>
                        <a:t> </a:t>
                      </a:r>
                      <a:r>
                        <a:rPr lang="en-US" sz="1700" b="1" dirty="0" err="1"/>
                        <a:t>ba</a:t>
                      </a:r>
                      <a:endParaRPr lang="en-US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 err="1"/>
                        <a:t>Thứ</a:t>
                      </a:r>
                      <a:r>
                        <a:rPr lang="en-US" sz="1700" b="1" dirty="0"/>
                        <a:t> </a:t>
                      </a:r>
                      <a:r>
                        <a:rPr lang="en-US" sz="1700" b="1" dirty="0" err="1"/>
                        <a:t>tư</a:t>
                      </a:r>
                      <a:endParaRPr lang="en-US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712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 err="1"/>
                        <a:t>Thứ</a:t>
                      </a:r>
                      <a:r>
                        <a:rPr lang="en-US" sz="1700" b="1" baseline="0" dirty="0"/>
                        <a:t> </a:t>
                      </a:r>
                      <a:r>
                        <a:rPr lang="en-US" sz="1700" b="1" baseline="0" dirty="0" err="1"/>
                        <a:t>năm</a:t>
                      </a:r>
                      <a:endParaRPr lang="en-US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712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 err="1"/>
                        <a:t>Thứ</a:t>
                      </a:r>
                      <a:r>
                        <a:rPr lang="en-US" sz="1700" b="1" dirty="0"/>
                        <a:t> </a:t>
                      </a:r>
                      <a:r>
                        <a:rPr lang="en-US" sz="1700" b="1" dirty="0" err="1"/>
                        <a:t>sáu</a:t>
                      </a:r>
                      <a:endParaRPr lang="en-US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712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 err="1"/>
                        <a:t>Thứ</a:t>
                      </a:r>
                      <a:r>
                        <a:rPr lang="en-US" sz="1700" b="1" dirty="0"/>
                        <a:t> </a:t>
                      </a:r>
                      <a:r>
                        <a:rPr lang="en-US" sz="1700" b="1" dirty="0" err="1"/>
                        <a:t>bảy</a:t>
                      </a:r>
                      <a:endParaRPr lang="en-US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712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CHỦ</a:t>
                      </a:r>
                      <a:r>
                        <a:rPr lang="en-US" sz="1700" b="1" baseline="0" dirty="0"/>
                        <a:t> NHẬT</a:t>
                      </a:r>
                      <a:endParaRPr lang="en-US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85900" y="4144224"/>
            <a:ext cx="62865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18039" y="2286000"/>
            <a:ext cx="30861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79418" y="4579635"/>
            <a:ext cx="47434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21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4629150"/>
            <a:ext cx="47434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1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4229101"/>
            <a:ext cx="480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100" dirty="0"/>
          </a:p>
        </p:txBody>
      </p:sp>
      <p:sp>
        <p:nvSpPr>
          <p:cNvPr id="11" name="TextBox 10"/>
          <p:cNvSpPr txBox="1"/>
          <p:nvPr/>
        </p:nvSpPr>
        <p:spPr>
          <a:xfrm>
            <a:off x="1485900" y="4235688"/>
            <a:ext cx="49720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100" dirty="0"/>
          </a:p>
        </p:txBody>
      </p:sp>
      <p:sp>
        <p:nvSpPr>
          <p:cNvPr id="12" name="TextBox 11"/>
          <p:cNvSpPr txBox="1"/>
          <p:nvPr/>
        </p:nvSpPr>
        <p:spPr>
          <a:xfrm>
            <a:off x="1543050" y="4656521"/>
            <a:ext cx="6686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2, 9, 16, 23, 30</a:t>
            </a:r>
          </a:p>
          <a:p>
            <a:endParaRPr lang="en-US" sz="2100" dirty="0"/>
          </a:p>
        </p:txBody>
      </p:sp>
      <p:sp>
        <p:nvSpPr>
          <p:cNvPr id="13" name="TextBox 12"/>
          <p:cNvSpPr txBox="1"/>
          <p:nvPr/>
        </p:nvSpPr>
        <p:spPr>
          <a:xfrm>
            <a:off x="1485900" y="4246079"/>
            <a:ext cx="5600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100" dirty="0"/>
          </a:p>
        </p:txBody>
      </p:sp>
      <p:sp>
        <p:nvSpPr>
          <p:cNvPr id="14" name="TextBox 13"/>
          <p:cNvSpPr txBox="1"/>
          <p:nvPr/>
        </p:nvSpPr>
        <p:spPr>
          <a:xfrm>
            <a:off x="1485900" y="4572001"/>
            <a:ext cx="5600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  <a:p>
            <a:endParaRPr lang="en-US" sz="2100" dirty="0"/>
          </a:p>
        </p:txBody>
      </p:sp>
      <p:sp>
        <p:nvSpPr>
          <p:cNvPr id="15" name="TextBox 14"/>
          <p:cNvSpPr txBox="1"/>
          <p:nvPr/>
        </p:nvSpPr>
        <p:spPr>
          <a:xfrm>
            <a:off x="1485900" y="4229100"/>
            <a:ext cx="47434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Oval 15"/>
          <p:cNvSpPr/>
          <p:nvPr/>
        </p:nvSpPr>
        <p:spPr>
          <a:xfrm>
            <a:off x="7258050" y="1428750"/>
            <a:ext cx="400050" cy="342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 flipH="1">
            <a:off x="2800350" y="1611086"/>
            <a:ext cx="44577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086100" y="3714750"/>
            <a:ext cx="400050" cy="342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Oval 19"/>
          <p:cNvSpPr/>
          <p:nvPr/>
        </p:nvSpPr>
        <p:spPr>
          <a:xfrm>
            <a:off x="3886200" y="3714750"/>
            <a:ext cx="400050" cy="342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Oval 20"/>
          <p:cNvSpPr/>
          <p:nvPr/>
        </p:nvSpPr>
        <p:spPr>
          <a:xfrm>
            <a:off x="4800600" y="3714750"/>
            <a:ext cx="400050" cy="342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Oval 21"/>
          <p:cNvSpPr/>
          <p:nvPr/>
        </p:nvSpPr>
        <p:spPr>
          <a:xfrm>
            <a:off x="5657850" y="3714750"/>
            <a:ext cx="400050" cy="342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/>
          <p:cNvSpPr/>
          <p:nvPr/>
        </p:nvSpPr>
        <p:spPr>
          <a:xfrm>
            <a:off x="6457950" y="3714750"/>
            <a:ext cx="400050" cy="342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xit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4" grpId="0"/>
      <p:bldP spid="15" grpId="0"/>
      <p:bldP spid="15" grpId="1"/>
      <p:bldP spid="15" grpId="2"/>
      <p:bldP spid="16" grpId="0" animBg="1"/>
      <p:bldP spid="16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3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59776" y="829702"/>
            <a:ext cx="6172200" cy="857250"/>
          </a:xfrm>
        </p:spPr>
        <p:txBody>
          <a:bodyPr>
            <a:normAutofit/>
          </a:bodyPr>
          <a:lstStyle/>
          <a:p>
            <a:pPr algn="l"/>
            <a:r>
              <a:rPr lang="en-US" sz="27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1485900" y="1345391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a)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Những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nào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có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30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7" name="Title 1"/>
          <p:cNvSpPr txBox="1"/>
          <p:nvPr/>
        </p:nvSpPr>
        <p:spPr>
          <a:xfrm>
            <a:off x="1200150" y="1948298"/>
            <a:ext cx="68580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Những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có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30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là:tháng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4,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6,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9,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11.</a:t>
            </a:r>
          </a:p>
        </p:txBody>
      </p:sp>
      <p:sp>
        <p:nvSpPr>
          <p:cNvPr id="8" name="Title 1"/>
          <p:cNvSpPr txBox="1"/>
          <p:nvPr/>
        </p:nvSpPr>
        <p:spPr>
          <a:xfrm>
            <a:off x="1485900" y="2575142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b)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Những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nào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có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31 </a:t>
            </a:r>
            <a:r>
              <a:rPr lang="en-US" sz="27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  </a:t>
            </a:r>
          </a:p>
        </p:txBody>
      </p:sp>
      <p:sp>
        <p:nvSpPr>
          <p:cNvPr id="9" name="Title 1"/>
          <p:cNvSpPr txBox="1"/>
          <p:nvPr/>
        </p:nvSpPr>
        <p:spPr>
          <a:xfrm>
            <a:off x="1181428" y="3178049"/>
            <a:ext cx="6858000" cy="130405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Những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có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31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là:tháng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1,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3,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5,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7,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8,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10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và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12.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99190" y="4369859"/>
            <a:ext cx="53149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59776" y="4873385"/>
            <a:ext cx="30289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1600" y="1085850"/>
            <a:ext cx="6172200" cy="857250"/>
          </a:xfrm>
        </p:spPr>
        <p:txBody>
          <a:bodyPr>
            <a:normAutofit/>
          </a:bodyPr>
          <a:lstStyle/>
          <a:p>
            <a:pPr algn="l"/>
            <a:r>
              <a:rPr lang="en-US" sz="27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itle 1"/>
          <p:cNvSpPr txBox="1"/>
          <p:nvPr/>
        </p:nvSpPr>
        <p:spPr>
          <a:xfrm>
            <a:off x="1485900" y="1943100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30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8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là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chủ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nhật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thì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9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cùng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năm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đó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là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u="sng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thứ</a:t>
            </a:r>
            <a:r>
              <a:rPr lang="en-US" sz="2700" b="1" u="sng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700" b="1" u="sng" dirty="0" err="1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tư</a:t>
            </a:r>
            <a:r>
              <a:rPr lang="en-US" sz="2700" b="1" dirty="0">
                <a:solidFill>
                  <a:srgbClr val="3333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1143000" y="6000750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/>
          <a:p>
            <a:pPr>
              <a:spcBef>
                <a:spcPct val="0"/>
              </a:spcBef>
              <a:defRPr/>
            </a:pPr>
            <a:r>
              <a:rPr lang="en-US" sz="27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7300" y="3214553"/>
          <a:ext cx="6515100" cy="160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857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678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28776" y="3379576"/>
            <a:ext cx="12001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30/8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8345" y="3340658"/>
            <a:ext cx="9040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/ 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59416" y="4151070"/>
            <a:ext cx="16573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26558" y="4173364"/>
            <a:ext cx="685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14700" y="3372052"/>
            <a:ext cx="9715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0412" y="3340659"/>
            <a:ext cx="9715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/ 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22109" y="4151069"/>
            <a:ext cx="13430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2371" y="4151069"/>
            <a:ext cx="12539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88438" y="4133333"/>
            <a:ext cx="13438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1" grpId="1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46584" y="1085850"/>
            <a:ext cx="6858000" cy="559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38" b="1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Ghi</a:t>
            </a:r>
            <a:r>
              <a:rPr lang="en-US" altLang="en-US" sz="3038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3038" b="1" dirty="0" err="1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nhớ</a:t>
            </a:r>
            <a:r>
              <a:rPr lang="en-US" altLang="en-US" sz="3038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58236" y="1852905"/>
            <a:ext cx="748665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     -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Một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năm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có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12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     -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Đó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là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1;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2;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3;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4;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5;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6;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7;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8;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9;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10;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11;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12 (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Theo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năm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Dương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lịch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-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Tính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theo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mặt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trời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).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58236" y="3537518"/>
            <a:ext cx="6858000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     -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Giêng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2;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3; 4; 5; 6; 7; 8; 9; 10; 11;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Tháng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latin typeface="Times" panose="02020603050405020304" pitchFamily="18" charset="0"/>
                <a:cs typeface="Times" panose="02020603050405020304" pitchFamily="18" charset="0"/>
              </a:rPr>
              <a:t>Chạp</a:t>
            </a:r>
            <a:r>
              <a:rPr lang="en-US" altLang="en-US" sz="2250" b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(Theo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năm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Âm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lịch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–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Tính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theo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mặt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trăng</a:t>
            </a:r>
            <a:r>
              <a:rPr lang="en-US" altLang="en-US" sz="225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952</Words>
  <Application>Microsoft Macintosh PowerPoint</Application>
  <PresentationFormat>On-screen Show (4:3)</PresentationFormat>
  <Paragraphs>214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2: Đây là tờ lịch tháng 8 năm 2020:</vt:lpstr>
      <vt:lpstr>Bài 3: Trong một năm:</vt:lpstr>
      <vt:lpstr>Bài 4: Ngày 30 tháng 8 là chủ nhật thì ngày 2 tháng 9 cùng năm đó là thứ mấy?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NHU THUY</dc:creator>
  <cp:lastModifiedBy>Microsoft Office User</cp:lastModifiedBy>
  <cp:revision>178</cp:revision>
  <cp:lastPrinted>2016-01-17T09:15:00Z</cp:lastPrinted>
  <dcterms:created xsi:type="dcterms:W3CDTF">2006-08-16T00:00:00Z</dcterms:created>
  <dcterms:modified xsi:type="dcterms:W3CDTF">2022-03-01T01:51:50Z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8A2142E88A374DD3B1B6FD5D044FC87C</vt:lpwstr>
  </property>
  <property fmtid="{D5CDD505-2E9C-101B-9397-08002B2CF9AE}" pid="3" name="KSOProductBuildVer">
    <vt:lpwstr>1033-11.2.0.10421</vt:lpwstr>
  </property>
</Properties>
</file>