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9" r:id="rId4"/>
    <p:sldId id="262" r:id="rId6"/>
    <p:sldId id="268" r:id="rId7"/>
    <p:sldId id="257" r:id="rId8"/>
    <p:sldId id="269" r:id="rId9"/>
    <p:sldId id="264" r:id="rId10"/>
    <p:sldId id="265" r:id="rId11"/>
    <p:sldId id="272" r:id="rId12"/>
    <p:sldId id="266" r:id="rId13"/>
    <p:sldId id="271" r:id="rId14"/>
    <p:sldId id="258" r:id="rId15"/>
    <p:sldId id="270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vi-VN" altLang="en-US"/>
              <a:t>Quan sát tranh và nói cho các bạn biết tranh vẽ gì ? - hs trả lời: 5 con cáo, cô giới thiệu đây là gia đình cáo ? gia đình cáo gồm những </a:t>
            </a:r>
            <a:r>
              <a:rPr lang="vi-VN" altLang="en-US"/>
              <a:t>ai ?</a:t>
            </a:r>
            <a:endParaRPr lang="vi-V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vi-V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vi-VN" altLang="en-US"/>
              <a:t>Quan sát tranh và nói cho các bạn biết tranh vẽ gì ? - hs trả lời: 5 con cáo, cô giới thiệu đây là gia đình cáo ? gia đình cáo gồm những </a:t>
            </a:r>
            <a:r>
              <a:rPr lang="vi-VN" altLang="en-US"/>
              <a:t>ai ?</a:t>
            </a:r>
            <a:endParaRPr lang="vi-V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2068830" y="1002665"/>
            <a:ext cx="806386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vi-V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TRƯỜNG TIỂU HỌC TÂN THẠNH TÂY </a:t>
            </a:r>
            <a:endParaRPr lang="vi-VN" altLang="en-US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464560" y="1726565"/>
            <a:ext cx="5573395" cy="7683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vi-VN" altLang="en-US" sz="4400">
                <a:solidFill>
                  <a:srgbClr val="FF0000"/>
                </a:solidFill>
              </a:rPr>
              <a:t>TOÁN LỚP 1 </a:t>
            </a:r>
            <a:endParaRPr lang="vi-VN" altLang="en-US" sz="4400">
              <a:solidFill>
                <a:srgbClr val="FF0000"/>
              </a:solidFill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2926715" y="2739390"/>
            <a:ext cx="621792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vi-VN" altLang="en-US" sz="7200" b="1">
                <a:solidFill>
                  <a:srgbClr val="FFC000"/>
                </a:solidFill>
                <a:effectLst/>
                <a:latin typeface="AvantGarde" panose="00000400000000000000" charset="0"/>
                <a:cs typeface="AvantGarde" panose="00000400000000000000" charset="0"/>
              </a:rPr>
              <a:t>Tách - gộp số</a:t>
            </a:r>
            <a:endParaRPr lang="vi-VN" altLang="en-US" sz="7200" b="1">
              <a:solidFill>
                <a:srgbClr val="FFC000"/>
              </a:solidFill>
              <a:effectLst/>
              <a:latin typeface="AvantGarde" panose="00000400000000000000" charset="0"/>
              <a:cs typeface="AvantGarde" panose="000004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s 2"/>
          <p:cNvSpPr/>
          <p:nvPr/>
        </p:nvSpPr>
        <p:spPr>
          <a:xfrm>
            <a:off x="2330450" y="242570"/>
            <a:ext cx="7875270" cy="11988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 anchor="t">
            <a:spAutoFit/>
          </a:bodyPr>
          <a:p>
            <a:pPr algn="ctr"/>
            <a:r>
              <a:rPr lang="vi-VN" altLang="en-US" sz="7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charset="0"/>
                <a:cs typeface="AvantGarde" panose="00000400000000000000" charset="0"/>
              </a:rPr>
              <a:t>sơ đồ tách - gộp </a:t>
            </a:r>
            <a:endParaRPr lang="vi-VN" altLang="en-US" sz="72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antGarde" panose="00000400000000000000" charset="0"/>
              <a:cs typeface="AvantGarde" panose="00000400000000000000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82980" y="2110740"/>
            <a:ext cx="983615" cy="8839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5</a:t>
            </a:r>
            <a:endParaRPr lang="vi-VN" altLang="en-US" sz="4400"/>
          </a:p>
        </p:txBody>
      </p:sp>
      <p:sp>
        <p:nvSpPr>
          <p:cNvPr id="37" name="Oval 36"/>
          <p:cNvSpPr/>
          <p:nvPr/>
        </p:nvSpPr>
        <p:spPr>
          <a:xfrm>
            <a:off x="2780665" y="1438275"/>
            <a:ext cx="983615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1</a:t>
            </a:r>
            <a:endParaRPr lang="vi-VN" altLang="en-US" sz="4400"/>
          </a:p>
        </p:txBody>
      </p:sp>
      <p:sp>
        <p:nvSpPr>
          <p:cNvPr id="38" name="Oval 37"/>
          <p:cNvSpPr/>
          <p:nvPr/>
        </p:nvSpPr>
        <p:spPr>
          <a:xfrm>
            <a:off x="2811145" y="2652395"/>
            <a:ext cx="983615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4</a:t>
            </a:r>
            <a:endParaRPr lang="vi-VN" altLang="en-US" sz="4400"/>
          </a:p>
        </p:txBody>
      </p:sp>
      <p:cxnSp>
        <p:nvCxnSpPr>
          <p:cNvPr id="40" name="Straight Connector 39"/>
          <p:cNvCxnSpPr>
            <a:stCxn id="36" idx="6"/>
            <a:endCxn id="37" idx="2"/>
          </p:cNvCxnSpPr>
          <p:nvPr/>
        </p:nvCxnSpPr>
        <p:spPr>
          <a:xfrm flipV="1">
            <a:off x="1966595" y="1880235"/>
            <a:ext cx="814070" cy="6724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6" idx="6"/>
            <a:endCxn id="38" idx="2"/>
          </p:cNvCxnSpPr>
          <p:nvPr/>
        </p:nvCxnSpPr>
        <p:spPr>
          <a:xfrm>
            <a:off x="1966595" y="2552700"/>
            <a:ext cx="844550" cy="5416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244215" y="4435475"/>
            <a:ext cx="983615" cy="8839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5</a:t>
            </a:r>
            <a:endParaRPr lang="vi-VN" altLang="en-US" sz="4400"/>
          </a:p>
        </p:txBody>
      </p:sp>
      <p:sp>
        <p:nvSpPr>
          <p:cNvPr id="6" name="Oval 5"/>
          <p:cNvSpPr/>
          <p:nvPr/>
        </p:nvSpPr>
        <p:spPr>
          <a:xfrm>
            <a:off x="1004570" y="3631565"/>
            <a:ext cx="983615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4</a:t>
            </a:r>
            <a:endParaRPr lang="vi-VN" altLang="en-US" sz="4400"/>
          </a:p>
        </p:txBody>
      </p:sp>
      <p:sp>
        <p:nvSpPr>
          <p:cNvPr id="7" name="Oval 6"/>
          <p:cNvSpPr/>
          <p:nvPr/>
        </p:nvSpPr>
        <p:spPr>
          <a:xfrm>
            <a:off x="1036320" y="4926330"/>
            <a:ext cx="1003300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1</a:t>
            </a:r>
            <a:endParaRPr lang="vi-VN" altLang="en-US" sz="440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967865" y="4083685"/>
            <a:ext cx="1256030" cy="8039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2"/>
            <a:endCxn id="7" idx="6"/>
          </p:cNvCxnSpPr>
          <p:nvPr/>
        </p:nvCxnSpPr>
        <p:spPr>
          <a:xfrm flipH="1">
            <a:off x="2039620" y="4877435"/>
            <a:ext cx="1204595" cy="4908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3"/>
          <p:cNvSpPr txBox="1"/>
          <p:nvPr/>
        </p:nvSpPr>
        <p:spPr>
          <a:xfrm>
            <a:off x="5527040" y="1572260"/>
            <a:ext cx="6339840" cy="14452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vi-VN" altLang="en-US" sz="4400"/>
              <a:t>5 gồm 1 và 4 </a:t>
            </a:r>
            <a:endParaRPr lang="vi-VN" altLang="en-US" sz="4400"/>
          </a:p>
          <a:p>
            <a:pPr algn="ctr"/>
            <a:r>
              <a:rPr lang="vi-VN" altLang="en-US" sz="4400"/>
              <a:t>5 gồm 4 và 1 </a:t>
            </a:r>
            <a:endParaRPr lang="vi-VN" altLang="en-US" sz="4400"/>
          </a:p>
        </p:txBody>
      </p:sp>
      <p:sp>
        <p:nvSpPr>
          <p:cNvPr id="10" name="Text Box 9"/>
          <p:cNvSpPr txBox="1"/>
          <p:nvPr/>
        </p:nvSpPr>
        <p:spPr>
          <a:xfrm>
            <a:off x="5608955" y="4189730"/>
            <a:ext cx="6339840" cy="14452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vi-VN" altLang="en-US" sz="4400"/>
              <a:t>Gộp 4 và 1 được </a:t>
            </a:r>
            <a:r>
              <a:rPr lang="vi-VN" altLang="en-US" sz="4400"/>
              <a:t>5 </a:t>
            </a:r>
            <a:endParaRPr lang="vi-VN" altLang="en-US" sz="4400"/>
          </a:p>
          <a:p>
            <a:pPr algn="ctr"/>
            <a:r>
              <a:rPr lang="vi-VN" altLang="en-US" sz="4400"/>
              <a:t>Gộp 1 và 4 được </a:t>
            </a:r>
            <a:r>
              <a:rPr lang="vi-VN" altLang="en-US" sz="4400"/>
              <a:t>5</a:t>
            </a:r>
            <a:endParaRPr lang="vi-VN" altLang="en-US" sz="4400"/>
          </a:p>
        </p:txBody>
      </p:sp>
      <p:sp>
        <p:nvSpPr>
          <p:cNvPr id="12" name="Text Box 11"/>
          <p:cNvSpPr txBox="1"/>
          <p:nvPr/>
        </p:nvSpPr>
        <p:spPr>
          <a:xfrm>
            <a:off x="0" y="0"/>
            <a:ext cx="1916430" cy="583565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vi-VN" altLang="en-US" sz="3200" b="1">
                <a:latin typeface="AvantGarde" panose="00000400000000000000" charset="0"/>
                <a:cs typeface="AvantGarde" panose="00000400000000000000" charset="0"/>
              </a:rPr>
              <a:t>Ghi nhớ </a:t>
            </a:r>
            <a:endParaRPr lang="vi-VN" altLang="en-US" sz="3200" b="1">
              <a:latin typeface="AvantGarde" panose="00000400000000000000" charset="0"/>
              <a:cs typeface="AvantGarde" panose="000004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7" grpId="1" animBg="1"/>
      <p:bldP spid="38" grpId="0" bldLvl="0" animBg="1"/>
      <p:bldP spid="38" grpId="1" animBg="1"/>
      <p:bldP spid="36" grpId="0" bldLvl="0" animBg="1"/>
      <p:bldP spid="36" grpId="1" animBg="1"/>
      <p:bldP spid="6" grpId="0" bldLvl="0" animBg="1"/>
      <p:bldP spid="6" grpId="1" animBg="1"/>
      <p:bldP spid="7" grpId="0" bldLvl="0" animBg="1"/>
      <p:bldP spid="7" grpId="1" animBg="1"/>
      <p:bldP spid="5" grpId="0" bldLvl="0" animBg="1"/>
      <p:bldP spid="5" grpId="1" animBg="1"/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Oval 4"/>
          <p:cNvSpPr/>
          <p:nvPr/>
        </p:nvSpPr>
        <p:spPr>
          <a:xfrm>
            <a:off x="9289415" y="2070735"/>
            <a:ext cx="983615" cy="8839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5</a:t>
            </a:r>
            <a:endParaRPr lang="vi-VN" altLang="en-US" sz="4400"/>
          </a:p>
        </p:txBody>
      </p:sp>
      <p:sp>
        <p:nvSpPr>
          <p:cNvPr id="6" name="Oval 5"/>
          <p:cNvSpPr/>
          <p:nvPr/>
        </p:nvSpPr>
        <p:spPr>
          <a:xfrm>
            <a:off x="7222490" y="1408430"/>
            <a:ext cx="983615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3</a:t>
            </a:r>
            <a:endParaRPr lang="vi-VN" altLang="en-US" sz="4400"/>
          </a:p>
        </p:txBody>
      </p:sp>
      <p:sp>
        <p:nvSpPr>
          <p:cNvPr id="7" name="Oval 6"/>
          <p:cNvSpPr/>
          <p:nvPr/>
        </p:nvSpPr>
        <p:spPr>
          <a:xfrm>
            <a:off x="7284085" y="2804795"/>
            <a:ext cx="1003300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2</a:t>
            </a:r>
            <a:endParaRPr lang="vi-VN" altLang="en-US" sz="4400"/>
          </a:p>
        </p:txBody>
      </p:sp>
      <p:cxnSp>
        <p:nvCxnSpPr>
          <p:cNvPr id="8" name="Straight Connector 7"/>
          <p:cNvCxnSpPr>
            <a:stCxn id="5" idx="2"/>
            <a:endCxn id="6" idx="6"/>
          </p:cNvCxnSpPr>
          <p:nvPr/>
        </p:nvCxnSpPr>
        <p:spPr>
          <a:xfrm flipH="1" flipV="1">
            <a:off x="8206105" y="1850390"/>
            <a:ext cx="1083310" cy="6623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2"/>
            <a:endCxn id="7" idx="6"/>
          </p:cNvCxnSpPr>
          <p:nvPr/>
        </p:nvCxnSpPr>
        <p:spPr>
          <a:xfrm flipH="1">
            <a:off x="8287385" y="2512695"/>
            <a:ext cx="1002030" cy="7340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"/>
          <p:cNvSpPr txBox="1"/>
          <p:nvPr/>
        </p:nvSpPr>
        <p:spPr>
          <a:xfrm>
            <a:off x="0" y="0"/>
            <a:ext cx="1916430" cy="583565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vi-VN" altLang="en-US" sz="3200" b="1">
                <a:latin typeface="AvantGarde" panose="00000400000000000000" charset="0"/>
                <a:cs typeface="AvantGarde" panose="00000400000000000000" charset="0"/>
              </a:rPr>
              <a:t>Ghi nhớ </a:t>
            </a:r>
            <a:endParaRPr lang="vi-VN" altLang="en-US" sz="3200" b="1">
              <a:latin typeface="AvantGarde" panose="00000400000000000000" charset="0"/>
              <a:cs typeface="AvantGarde" panose="00000400000000000000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852160" y="4351655"/>
            <a:ext cx="6339840" cy="14452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vi-VN" altLang="en-US" sz="4400"/>
              <a:t>Gộp 3 và 2 được </a:t>
            </a:r>
            <a:r>
              <a:rPr lang="vi-VN" altLang="en-US" sz="4400"/>
              <a:t>5 </a:t>
            </a:r>
            <a:endParaRPr lang="vi-VN" altLang="en-US" sz="4400"/>
          </a:p>
          <a:p>
            <a:pPr algn="ctr"/>
            <a:r>
              <a:rPr lang="vi-VN" altLang="en-US" sz="4400"/>
              <a:t>Gộp 2 và 3 được </a:t>
            </a:r>
            <a:r>
              <a:rPr lang="vi-VN" altLang="en-US" sz="4400"/>
              <a:t>5</a:t>
            </a:r>
            <a:endParaRPr lang="vi-VN" altLang="en-US" sz="4400"/>
          </a:p>
        </p:txBody>
      </p:sp>
      <p:sp>
        <p:nvSpPr>
          <p:cNvPr id="68" name="Oval 67"/>
          <p:cNvSpPr/>
          <p:nvPr/>
        </p:nvSpPr>
        <p:spPr>
          <a:xfrm>
            <a:off x="475615" y="2263140"/>
            <a:ext cx="983615" cy="8839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5</a:t>
            </a:r>
            <a:endParaRPr lang="vi-VN" altLang="en-US" sz="4400"/>
          </a:p>
        </p:txBody>
      </p:sp>
      <p:sp>
        <p:nvSpPr>
          <p:cNvPr id="69" name="Oval 68"/>
          <p:cNvSpPr/>
          <p:nvPr/>
        </p:nvSpPr>
        <p:spPr>
          <a:xfrm>
            <a:off x="2273300" y="1590675"/>
            <a:ext cx="983615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3</a:t>
            </a:r>
            <a:endParaRPr lang="vi-VN" altLang="en-US" sz="4400"/>
          </a:p>
        </p:txBody>
      </p:sp>
      <p:sp>
        <p:nvSpPr>
          <p:cNvPr id="70" name="Oval 69"/>
          <p:cNvSpPr/>
          <p:nvPr/>
        </p:nvSpPr>
        <p:spPr>
          <a:xfrm>
            <a:off x="2303780" y="2804795"/>
            <a:ext cx="983615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2</a:t>
            </a:r>
            <a:endParaRPr lang="vi-VN" altLang="en-US" sz="4400"/>
          </a:p>
        </p:txBody>
      </p:sp>
      <p:cxnSp>
        <p:nvCxnSpPr>
          <p:cNvPr id="71" name="Straight Connector 70"/>
          <p:cNvCxnSpPr>
            <a:stCxn id="68" idx="6"/>
            <a:endCxn id="69" idx="2"/>
          </p:cNvCxnSpPr>
          <p:nvPr/>
        </p:nvCxnSpPr>
        <p:spPr>
          <a:xfrm flipV="1">
            <a:off x="1459230" y="2032635"/>
            <a:ext cx="814070" cy="6724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8" idx="6"/>
            <a:endCxn id="70" idx="2"/>
          </p:cNvCxnSpPr>
          <p:nvPr/>
        </p:nvCxnSpPr>
        <p:spPr>
          <a:xfrm>
            <a:off x="1459230" y="2705100"/>
            <a:ext cx="844550" cy="5416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"/>
          <p:cNvSpPr txBox="1"/>
          <p:nvPr/>
        </p:nvSpPr>
        <p:spPr>
          <a:xfrm>
            <a:off x="0" y="4341495"/>
            <a:ext cx="6339840" cy="14452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vi-VN" altLang="en-US" sz="4400"/>
              <a:t>5 gồm 3 và </a:t>
            </a:r>
            <a:r>
              <a:rPr lang="vi-VN" altLang="en-US" sz="4400"/>
              <a:t>2 </a:t>
            </a:r>
            <a:endParaRPr lang="vi-VN" altLang="en-US" sz="4400"/>
          </a:p>
          <a:p>
            <a:pPr algn="ctr"/>
            <a:r>
              <a:rPr lang="vi-VN" altLang="en-US" sz="4400"/>
              <a:t>5 gồm 2 và </a:t>
            </a:r>
            <a:r>
              <a:rPr lang="vi-VN" altLang="en-US" sz="4400"/>
              <a:t>3</a:t>
            </a:r>
            <a:endParaRPr lang="vi-VN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 bldLvl="0" animBg="1"/>
      <p:bldP spid="7" grpId="1" animBg="1"/>
      <p:bldP spid="5" grpId="0" bldLvl="0" animBg="1"/>
      <p:bldP spid="5" grpId="1" animBg="1"/>
      <p:bldP spid="69" grpId="0" bldLvl="0" animBg="1"/>
      <p:bldP spid="69" grpId="1" animBg="1"/>
      <p:bldP spid="70" grpId="0" bldLvl="0" animBg="1"/>
      <p:bldP spid="70" grpId="1" animBg="1"/>
      <p:bldP spid="68" grpId="0" bldLvl="0" animBg="1"/>
      <p:bldP spid="6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3" name="Oval 2"/>
          <p:cNvSpPr/>
          <p:nvPr/>
        </p:nvSpPr>
        <p:spPr>
          <a:xfrm>
            <a:off x="0" y="0"/>
            <a:ext cx="1064260" cy="811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/>
              <a:t>1</a:t>
            </a:r>
            <a:endParaRPr lang="vi-VN" altLang="en-US"/>
          </a:p>
        </p:txBody>
      </p:sp>
      <p:grpSp>
        <p:nvGrpSpPr>
          <p:cNvPr id="34" name="Group 33"/>
          <p:cNvGrpSpPr/>
          <p:nvPr/>
        </p:nvGrpSpPr>
        <p:grpSpPr>
          <a:xfrm rot="0">
            <a:off x="1840865" y="1192530"/>
            <a:ext cx="689610" cy="825500"/>
            <a:chOff x="1361" y="525"/>
            <a:chExt cx="1086" cy="1300"/>
          </a:xfrm>
        </p:grpSpPr>
        <p:sp>
          <p:nvSpPr>
            <p:cNvPr id="35" name="Cube 34"/>
            <p:cNvSpPr/>
            <p:nvPr/>
          </p:nvSpPr>
          <p:spPr>
            <a:xfrm>
              <a:off x="1361" y="777"/>
              <a:ext cx="1086" cy="1048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6" name="Cube 35"/>
            <p:cNvSpPr/>
            <p:nvPr/>
          </p:nvSpPr>
          <p:spPr>
            <a:xfrm>
              <a:off x="1681" y="525"/>
              <a:ext cx="445" cy="389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681" y="1213"/>
              <a:ext cx="331" cy="3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 rot="0">
            <a:off x="3058160" y="1212215"/>
            <a:ext cx="689610" cy="825500"/>
            <a:chOff x="1361" y="525"/>
            <a:chExt cx="1086" cy="1300"/>
          </a:xfrm>
        </p:grpSpPr>
        <p:sp>
          <p:nvSpPr>
            <p:cNvPr id="43" name="Cube 42"/>
            <p:cNvSpPr/>
            <p:nvPr/>
          </p:nvSpPr>
          <p:spPr>
            <a:xfrm>
              <a:off x="1361" y="777"/>
              <a:ext cx="1086" cy="1048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4" name="Cube 43"/>
            <p:cNvSpPr/>
            <p:nvPr/>
          </p:nvSpPr>
          <p:spPr>
            <a:xfrm>
              <a:off x="1681" y="525"/>
              <a:ext cx="445" cy="389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681" y="1213"/>
              <a:ext cx="331" cy="3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cxnSp>
        <p:nvCxnSpPr>
          <p:cNvPr id="5" name="Straight Connector 4"/>
          <p:cNvCxnSpPr/>
          <p:nvPr/>
        </p:nvCxnSpPr>
        <p:spPr>
          <a:xfrm flipH="1">
            <a:off x="2747010" y="1036320"/>
            <a:ext cx="10160" cy="153162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962025" y="3237230"/>
            <a:ext cx="983615" cy="8839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2</a:t>
            </a:r>
            <a:endParaRPr lang="vi-VN" altLang="en-US" sz="4400"/>
          </a:p>
        </p:txBody>
      </p:sp>
      <p:sp>
        <p:nvSpPr>
          <p:cNvPr id="69" name="Oval 68"/>
          <p:cNvSpPr/>
          <p:nvPr/>
        </p:nvSpPr>
        <p:spPr>
          <a:xfrm>
            <a:off x="2759710" y="2564765"/>
            <a:ext cx="983615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1</a:t>
            </a:r>
            <a:endParaRPr lang="vi-VN" altLang="en-US" sz="4400"/>
          </a:p>
        </p:txBody>
      </p:sp>
      <p:sp>
        <p:nvSpPr>
          <p:cNvPr id="70" name="Oval 69"/>
          <p:cNvSpPr/>
          <p:nvPr/>
        </p:nvSpPr>
        <p:spPr>
          <a:xfrm>
            <a:off x="2719070" y="3829685"/>
            <a:ext cx="983615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1</a:t>
            </a:r>
            <a:endParaRPr lang="vi-VN" altLang="en-US" sz="4400"/>
          </a:p>
        </p:txBody>
      </p:sp>
      <p:cxnSp>
        <p:nvCxnSpPr>
          <p:cNvPr id="71" name="Straight Connector 70"/>
          <p:cNvCxnSpPr>
            <a:stCxn id="68" idx="6"/>
            <a:endCxn id="69" idx="2"/>
          </p:cNvCxnSpPr>
          <p:nvPr/>
        </p:nvCxnSpPr>
        <p:spPr>
          <a:xfrm flipV="1">
            <a:off x="1945640" y="3006725"/>
            <a:ext cx="814070" cy="6724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8" idx="6"/>
            <a:endCxn id="70" idx="2"/>
          </p:cNvCxnSpPr>
          <p:nvPr/>
        </p:nvCxnSpPr>
        <p:spPr>
          <a:xfrm>
            <a:off x="1945640" y="3679190"/>
            <a:ext cx="773430" cy="5924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439535" y="3074670"/>
            <a:ext cx="983615" cy="8839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3</a:t>
            </a:r>
            <a:endParaRPr lang="vi-VN" altLang="en-US" sz="4400"/>
          </a:p>
        </p:txBody>
      </p:sp>
      <p:sp>
        <p:nvSpPr>
          <p:cNvPr id="7" name="Oval 6"/>
          <p:cNvSpPr/>
          <p:nvPr/>
        </p:nvSpPr>
        <p:spPr>
          <a:xfrm>
            <a:off x="8237220" y="2402205"/>
            <a:ext cx="983615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2</a:t>
            </a:r>
            <a:endParaRPr lang="vi-VN" altLang="en-US" sz="4400"/>
          </a:p>
        </p:txBody>
      </p:sp>
      <p:sp>
        <p:nvSpPr>
          <p:cNvPr id="8" name="Oval 7"/>
          <p:cNvSpPr/>
          <p:nvPr/>
        </p:nvSpPr>
        <p:spPr>
          <a:xfrm>
            <a:off x="8267700" y="3616325"/>
            <a:ext cx="983615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1</a:t>
            </a:r>
            <a:endParaRPr lang="vi-VN" altLang="en-US" sz="4400"/>
          </a:p>
        </p:txBody>
      </p:sp>
      <p:cxnSp>
        <p:nvCxnSpPr>
          <p:cNvPr id="9" name="Straight Connector 8"/>
          <p:cNvCxnSpPr>
            <a:stCxn id="6" idx="6"/>
            <a:endCxn id="7" idx="2"/>
          </p:cNvCxnSpPr>
          <p:nvPr/>
        </p:nvCxnSpPr>
        <p:spPr>
          <a:xfrm flipV="1">
            <a:off x="7423150" y="2844165"/>
            <a:ext cx="814070" cy="6724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6"/>
            <a:endCxn id="8" idx="2"/>
          </p:cNvCxnSpPr>
          <p:nvPr/>
        </p:nvCxnSpPr>
        <p:spPr>
          <a:xfrm>
            <a:off x="7423150" y="3516630"/>
            <a:ext cx="844550" cy="5416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 rot="0">
            <a:off x="6131560" y="1055370"/>
            <a:ext cx="689610" cy="825500"/>
            <a:chOff x="1361" y="525"/>
            <a:chExt cx="1086" cy="1300"/>
          </a:xfrm>
        </p:grpSpPr>
        <p:sp>
          <p:nvSpPr>
            <p:cNvPr id="27" name="Cube 26"/>
            <p:cNvSpPr/>
            <p:nvPr/>
          </p:nvSpPr>
          <p:spPr>
            <a:xfrm>
              <a:off x="1361" y="777"/>
              <a:ext cx="1086" cy="1048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8" name="Cube 27"/>
            <p:cNvSpPr/>
            <p:nvPr/>
          </p:nvSpPr>
          <p:spPr>
            <a:xfrm>
              <a:off x="1681" y="525"/>
              <a:ext cx="445" cy="389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681" y="1213"/>
              <a:ext cx="331" cy="3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 rot="0">
            <a:off x="7319010" y="1014730"/>
            <a:ext cx="689610" cy="825500"/>
            <a:chOff x="1361" y="525"/>
            <a:chExt cx="1086" cy="1300"/>
          </a:xfrm>
        </p:grpSpPr>
        <p:sp>
          <p:nvSpPr>
            <p:cNvPr id="31" name="Cube 30"/>
            <p:cNvSpPr/>
            <p:nvPr/>
          </p:nvSpPr>
          <p:spPr>
            <a:xfrm>
              <a:off x="1361" y="777"/>
              <a:ext cx="1086" cy="1048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2" name="Cube 31"/>
            <p:cNvSpPr/>
            <p:nvPr/>
          </p:nvSpPr>
          <p:spPr>
            <a:xfrm>
              <a:off x="1681" y="525"/>
              <a:ext cx="445" cy="389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681" y="1213"/>
              <a:ext cx="331" cy="3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 rot="0">
            <a:off x="8575675" y="1014730"/>
            <a:ext cx="689610" cy="825500"/>
            <a:chOff x="1361" y="525"/>
            <a:chExt cx="1086" cy="1300"/>
          </a:xfrm>
        </p:grpSpPr>
        <p:sp>
          <p:nvSpPr>
            <p:cNvPr id="39" name="Cube 38"/>
            <p:cNvSpPr/>
            <p:nvPr/>
          </p:nvSpPr>
          <p:spPr>
            <a:xfrm>
              <a:off x="1361" y="777"/>
              <a:ext cx="1086" cy="1048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0" name="Cube 39"/>
            <p:cNvSpPr/>
            <p:nvPr/>
          </p:nvSpPr>
          <p:spPr>
            <a:xfrm>
              <a:off x="1681" y="525"/>
              <a:ext cx="445" cy="389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681" y="1213"/>
              <a:ext cx="331" cy="3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/>
          <p:nvPr/>
        </p:nvCxnSpPr>
        <p:spPr>
          <a:xfrm flipH="1">
            <a:off x="8284845" y="650875"/>
            <a:ext cx="10160" cy="153162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2"/>
          <p:cNvSpPr txBox="1"/>
          <p:nvPr/>
        </p:nvSpPr>
        <p:spPr>
          <a:xfrm>
            <a:off x="1610995" y="519430"/>
            <a:ext cx="141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/>
              <a:t>trái </a:t>
            </a:r>
            <a:endParaRPr lang="vi-VN" altLang="en-US"/>
          </a:p>
        </p:txBody>
      </p:sp>
      <p:sp>
        <p:nvSpPr>
          <p:cNvPr id="14" name="Text Box 13"/>
          <p:cNvSpPr txBox="1"/>
          <p:nvPr/>
        </p:nvSpPr>
        <p:spPr>
          <a:xfrm>
            <a:off x="3295015" y="529590"/>
            <a:ext cx="141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/>
              <a:t>phải  </a:t>
            </a:r>
            <a:endParaRPr lang="vi-VN" altLang="en-US"/>
          </a:p>
        </p:txBody>
      </p:sp>
      <p:sp>
        <p:nvSpPr>
          <p:cNvPr id="15" name="Text Box 14"/>
          <p:cNvSpPr txBox="1"/>
          <p:nvPr/>
        </p:nvSpPr>
        <p:spPr>
          <a:xfrm>
            <a:off x="1022350" y="73025"/>
            <a:ext cx="1825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/>
              <a:t>số ?</a:t>
            </a:r>
            <a:endParaRPr lang="vi-VN" alt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92980"/>
            <a:ext cx="11223625" cy="2065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1" animBg="1"/>
      <p:bldP spid="70" grpId="1" animBg="1"/>
      <p:bldP spid="68" grpId="1" animBg="1"/>
      <p:bldP spid="7" grpId="1" animBg="1"/>
      <p:bldP spid="8" grpId="1" animBg="1"/>
      <p:bldP spid="6" grpId="1" animBg="1"/>
      <p:bldP spid="13" grpId="0"/>
      <p:bldP spid="13" grpId="1"/>
      <p:bldP spid="14" grpId="0"/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Oval 2"/>
          <p:cNvSpPr/>
          <p:nvPr/>
        </p:nvSpPr>
        <p:spPr>
          <a:xfrm>
            <a:off x="0" y="0"/>
            <a:ext cx="1064260" cy="811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/>
              <a:t>2</a:t>
            </a:r>
            <a:endParaRPr lang="vi-VN" altLang="en-US"/>
          </a:p>
        </p:txBody>
      </p:sp>
      <p:sp>
        <p:nvSpPr>
          <p:cNvPr id="15" name="Text Box 14"/>
          <p:cNvSpPr txBox="1"/>
          <p:nvPr/>
        </p:nvSpPr>
        <p:spPr>
          <a:xfrm>
            <a:off x="1022350" y="73025"/>
            <a:ext cx="1825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/>
              <a:t>số ?</a:t>
            </a:r>
            <a:endParaRPr lang="vi-VN" altLang="en-US"/>
          </a:p>
        </p:txBody>
      </p:sp>
      <p:sp>
        <p:nvSpPr>
          <p:cNvPr id="4" name="Flowchart: Terminator 3"/>
          <p:cNvSpPr/>
          <p:nvPr/>
        </p:nvSpPr>
        <p:spPr>
          <a:xfrm>
            <a:off x="5588000" y="1229360"/>
            <a:ext cx="1764665" cy="852170"/>
          </a:xfrm>
          <a:prstGeom prst="flowChartTermina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Flowchart: Terminator 5"/>
          <p:cNvSpPr/>
          <p:nvPr/>
        </p:nvSpPr>
        <p:spPr>
          <a:xfrm>
            <a:off x="7484110" y="1219200"/>
            <a:ext cx="1764665" cy="852170"/>
          </a:xfrm>
          <a:prstGeom prst="flowChartTermina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Rectangles 6"/>
          <p:cNvSpPr/>
          <p:nvPr/>
        </p:nvSpPr>
        <p:spPr>
          <a:xfrm>
            <a:off x="5282565" y="711835"/>
            <a:ext cx="4189095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7" idx="1"/>
          </p:cNvCxnSpPr>
          <p:nvPr/>
        </p:nvCxnSpPr>
        <p:spPr>
          <a:xfrm flipH="1">
            <a:off x="3548380" y="1518285"/>
            <a:ext cx="1734185" cy="37884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s 8"/>
          <p:cNvSpPr/>
          <p:nvPr/>
        </p:nvSpPr>
        <p:spPr>
          <a:xfrm>
            <a:off x="5404485" y="2507615"/>
            <a:ext cx="4189095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39130" y="2740660"/>
            <a:ext cx="984250" cy="9734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71615" y="2628900"/>
            <a:ext cx="2717800" cy="113601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12" name="Straight Connector 11"/>
          <p:cNvCxnSpPr>
            <a:endCxn id="9" idx="1"/>
          </p:cNvCxnSpPr>
          <p:nvPr/>
        </p:nvCxnSpPr>
        <p:spPr>
          <a:xfrm>
            <a:off x="3477260" y="1472565"/>
            <a:ext cx="1927225" cy="18415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s 12"/>
          <p:cNvSpPr/>
          <p:nvPr/>
        </p:nvSpPr>
        <p:spPr>
          <a:xfrm>
            <a:off x="5627370" y="4180840"/>
            <a:ext cx="4189095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750560" y="4241800"/>
            <a:ext cx="2048510" cy="113601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" name="Flowchart: Terminator 15"/>
          <p:cNvSpPr/>
          <p:nvPr/>
        </p:nvSpPr>
        <p:spPr>
          <a:xfrm>
            <a:off x="7818755" y="4333240"/>
            <a:ext cx="1764665" cy="852170"/>
          </a:xfrm>
          <a:prstGeom prst="flowChartTermina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17" name="Straight Connector 16"/>
          <p:cNvCxnSpPr>
            <a:endCxn id="13" idx="1"/>
          </p:cNvCxnSpPr>
          <p:nvPr/>
        </p:nvCxnSpPr>
        <p:spPr>
          <a:xfrm>
            <a:off x="3558540" y="3298825"/>
            <a:ext cx="2068830" cy="16884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" grpId="0" animBg="1"/>
      <p:bldP spid="4" grpId="1" animBg="1"/>
      <p:bldP spid="6" grpId="0" animBg="1"/>
      <p:bldP spid="6" grpId="1" animBg="1"/>
      <p:bldP spid="9" grpId="0" bldLvl="0" animBg="1"/>
      <p:bldP spid="9" grpId="1" animBg="1"/>
      <p:bldP spid="11" grpId="0" animBg="1"/>
      <p:bldP spid="11" grpId="1" animBg="1"/>
      <p:bldP spid="10" grpId="0" animBg="1"/>
      <p:bldP spid="10" grpId="1" animBg="1"/>
      <p:bldP spid="13" grpId="0" bldLvl="0" animBg="1"/>
      <p:bldP spid="13" grpId="1" animBg="1"/>
      <p:bldP spid="14" grpId="0" bldLvl="0" animBg="1"/>
      <p:bldP spid="14" grpId="1" animBg="1"/>
      <p:bldP spid="16" grpId="0" bldLvl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Rectangles 4"/>
          <p:cNvSpPr/>
          <p:nvPr/>
        </p:nvSpPr>
        <p:spPr>
          <a:xfrm>
            <a:off x="1277620" y="2626995"/>
            <a:ext cx="2129790" cy="842010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13000" y="3794125"/>
            <a:ext cx="750570" cy="659130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vi-VN" altLang="en-US" sz="4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vi-VN" altLang="en-US" sz="4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5142230" y="2606675"/>
            <a:ext cx="2129790" cy="842010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8743315" y="2596515"/>
            <a:ext cx="2129790" cy="842010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8763000" y="2049145"/>
            <a:ext cx="1064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/>
              <a:t>tr</a:t>
            </a:r>
            <a:r>
              <a:rPr lang="vi-VN" altLang="en-US"/>
              <a:t>ái</a:t>
            </a:r>
            <a:endParaRPr lang="vi-VN" altLang="en-US"/>
          </a:p>
        </p:txBody>
      </p:sp>
      <p:sp>
        <p:nvSpPr>
          <p:cNvPr id="13" name="Text Box 12"/>
          <p:cNvSpPr txBox="1"/>
          <p:nvPr/>
        </p:nvSpPr>
        <p:spPr>
          <a:xfrm>
            <a:off x="10152380" y="2049145"/>
            <a:ext cx="1064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/>
              <a:t>phải</a:t>
            </a:r>
            <a:endParaRPr lang="vi-VN" altLang="en-US"/>
          </a:p>
        </p:txBody>
      </p:sp>
      <p:sp>
        <p:nvSpPr>
          <p:cNvPr id="14" name="Oval 13"/>
          <p:cNvSpPr/>
          <p:nvPr/>
        </p:nvSpPr>
        <p:spPr>
          <a:xfrm>
            <a:off x="6318250" y="3844925"/>
            <a:ext cx="750570" cy="659130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vi-VN" altLang="en-US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vi-VN" altLang="en-US" sz="4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020300" y="3824605"/>
            <a:ext cx="750570" cy="659130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vi-VN" altLang="en-US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vi-VN" altLang="en-US" sz="4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8620760" y="3429000"/>
            <a:ext cx="750570" cy="659130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vi-VN" altLang="en-US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vi-VN" altLang="en-US" sz="4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8600440" y="4199890"/>
            <a:ext cx="750570" cy="659130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vi-VN" altLang="en-US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vi-VN" altLang="en-US" sz="4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7" grpId="0" animBg="1"/>
      <p:bldP spid="7" grpId="1" animBg="1"/>
      <p:bldP spid="12" grpId="0"/>
      <p:bldP spid="12" grpId="1"/>
      <p:bldP spid="13" grpId="0"/>
      <p:bldP spid="13" grpId="1"/>
      <p:bldP spid="14" grpId="0" bldLvl="0" animBg="1"/>
      <p:bldP spid="14" grpId="1" animBg="1"/>
      <p:bldP spid="8" grpId="0" animBg="1"/>
      <p:bldP spid="8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Oval 2"/>
          <p:cNvSpPr/>
          <p:nvPr/>
        </p:nvSpPr>
        <p:spPr>
          <a:xfrm>
            <a:off x="840740" y="0"/>
            <a:ext cx="5882640" cy="361188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658485" y="0"/>
            <a:ext cx="5882640" cy="361188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1033780" y="3587750"/>
            <a:ext cx="4818380" cy="1754505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3600"/>
              <a:t>có 1 con gà trống </a:t>
            </a:r>
            <a:endParaRPr lang="vi-VN" altLang="en-US" sz="3600"/>
          </a:p>
          <a:p>
            <a:pPr algn="ctr"/>
            <a:r>
              <a:rPr lang="vi-VN" altLang="en-US" sz="3600"/>
              <a:t>và 2 con gà mái </a:t>
            </a:r>
            <a:endParaRPr lang="vi-VN" altLang="en-US" sz="3600"/>
          </a:p>
        </p:txBody>
      </p:sp>
      <p:sp>
        <p:nvSpPr>
          <p:cNvPr id="6" name="Flowchart: Terminator 5"/>
          <p:cNvSpPr/>
          <p:nvPr/>
        </p:nvSpPr>
        <p:spPr>
          <a:xfrm>
            <a:off x="5891530" y="3627755"/>
            <a:ext cx="4818380" cy="1754505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3600"/>
              <a:t>có tất cả 3 con gà gồm 1 con gà trống và 2 con gà </a:t>
            </a:r>
            <a:r>
              <a:rPr lang="vi-VN" altLang="en-US" sz="3600"/>
              <a:t>mái</a:t>
            </a:r>
            <a:endParaRPr lang="vi-V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C6EAFA">
                  <a:alpha val="100000"/>
                </a:srgbClr>
              </a:clrFrom>
              <a:clrTo>
                <a:srgbClr val="C6EAFA">
                  <a:alpha val="100000"/>
                  <a:alpha val="0"/>
                </a:srgbClr>
              </a:clrTo>
            </a:clrChange>
          </a:blip>
          <a:srcRect r="54103"/>
          <a:stretch>
            <a:fillRect/>
          </a:stretch>
        </p:blipFill>
        <p:spPr>
          <a:xfrm>
            <a:off x="1038225" y="3140075"/>
            <a:ext cx="2446655" cy="270700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clrChange>
              <a:clrFrom>
                <a:srgbClr val="C6EAFA">
                  <a:alpha val="100000"/>
                </a:srgbClr>
              </a:clrFrom>
              <a:clrTo>
                <a:srgbClr val="C6EAFA">
                  <a:alpha val="100000"/>
                  <a:alpha val="0"/>
                </a:srgbClr>
              </a:clrTo>
            </a:clrChange>
          </a:blip>
          <a:srcRect l="41300"/>
          <a:stretch>
            <a:fillRect/>
          </a:stretch>
        </p:blipFill>
        <p:spPr>
          <a:xfrm>
            <a:off x="1658620" y="4100195"/>
            <a:ext cx="1958975" cy="16941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5" name="Picture 104"/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62255" y="5877560"/>
            <a:ext cx="523875" cy="46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Picture 105"/>
          <p:cNvPicPr/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3105" y="2954655"/>
            <a:ext cx="1256030" cy="1201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22"/>
          <p:cNvPicPr/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1495" y="2954655"/>
            <a:ext cx="1256030" cy="1201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23"/>
          <p:cNvPicPr/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1035" y="3216910"/>
            <a:ext cx="1256030" cy="1201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26"/>
          <p:cNvPicPr/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53905" y="3287395"/>
            <a:ext cx="1256030" cy="1201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27"/>
          <p:cNvPicPr/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35970" y="4225290"/>
            <a:ext cx="1256030" cy="1201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28"/>
          <p:cNvPicPr/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8295" y="3076575"/>
            <a:ext cx="1256030" cy="1201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Picture 29"/>
          <p:cNvPicPr/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35970" y="3660775"/>
            <a:ext cx="1256030" cy="1201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Picture 30"/>
          <p:cNvPicPr/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55390" y="3237230"/>
            <a:ext cx="1256030" cy="1201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Picture 31"/>
          <p:cNvPicPr/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28430" y="3005455"/>
            <a:ext cx="1256030" cy="1201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Picture 32"/>
          <p:cNvPicPr/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30815" y="3277235"/>
            <a:ext cx="1256030" cy="12014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Text Box 34"/>
          <p:cNvSpPr txBox="1"/>
          <p:nvPr/>
        </p:nvSpPr>
        <p:spPr>
          <a:xfrm>
            <a:off x="7431405" y="230505"/>
            <a:ext cx="476059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vi-VN" altLang="en-US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 </a:t>
            </a:r>
            <a:r>
              <a:rPr lang="vi-VN" altLang="en-US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cáo mẹ và 4 cáo con </a:t>
            </a:r>
            <a:endParaRPr lang="vi-VN" altLang="en-US" sz="2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Oval 35"/>
          <p:cNvSpPr/>
          <p:nvPr/>
        </p:nvSpPr>
        <p:spPr>
          <a:xfrm>
            <a:off x="8153400" y="1543685"/>
            <a:ext cx="983615" cy="8839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5</a:t>
            </a:r>
            <a:endParaRPr lang="vi-VN" altLang="en-US" sz="4400"/>
          </a:p>
        </p:txBody>
      </p:sp>
      <p:sp>
        <p:nvSpPr>
          <p:cNvPr id="37" name="Oval 36"/>
          <p:cNvSpPr/>
          <p:nvPr/>
        </p:nvSpPr>
        <p:spPr>
          <a:xfrm>
            <a:off x="9951085" y="871220"/>
            <a:ext cx="983615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1</a:t>
            </a:r>
            <a:endParaRPr lang="vi-VN" altLang="en-US" sz="4400"/>
          </a:p>
        </p:txBody>
      </p:sp>
      <p:sp>
        <p:nvSpPr>
          <p:cNvPr id="38" name="Oval 37"/>
          <p:cNvSpPr/>
          <p:nvPr/>
        </p:nvSpPr>
        <p:spPr>
          <a:xfrm>
            <a:off x="9981565" y="2085340"/>
            <a:ext cx="983615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4</a:t>
            </a:r>
            <a:endParaRPr lang="vi-VN" altLang="en-US" sz="4400"/>
          </a:p>
        </p:txBody>
      </p:sp>
      <p:cxnSp>
        <p:nvCxnSpPr>
          <p:cNvPr id="40" name="Straight Connector 39"/>
          <p:cNvCxnSpPr>
            <a:stCxn id="36" idx="6"/>
            <a:endCxn id="37" idx="2"/>
          </p:cNvCxnSpPr>
          <p:nvPr/>
        </p:nvCxnSpPr>
        <p:spPr>
          <a:xfrm flipV="1">
            <a:off x="9137015" y="1313180"/>
            <a:ext cx="814070" cy="6724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6" idx="6"/>
            <a:endCxn id="38" idx="2"/>
          </p:cNvCxnSpPr>
          <p:nvPr/>
        </p:nvCxnSpPr>
        <p:spPr>
          <a:xfrm>
            <a:off x="9137015" y="1985645"/>
            <a:ext cx="844550" cy="5416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42"/>
          <p:cNvSpPr txBox="1"/>
          <p:nvPr/>
        </p:nvSpPr>
        <p:spPr>
          <a:xfrm>
            <a:off x="7912100" y="240030"/>
            <a:ext cx="3803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vi-VN" altLang="en-US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</a:t>
            </a:r>
            <a:endParaRPr lang="vi-V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Text Box 43"/>
          <p:cNvSpPr txBox="1"/>
          <p:nvPr/>
        </p:nvSpPr>
        <p:spPr>
          <a:xfrm>
            <a:off x="9940290" y="241300"/>
            <a:ext cx="3803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vi-VN" altLang="en-US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4</a:t>
            </a:r>
            <a:endParaRPr lang="vi-V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636 -0.408611 C 0.150565 -0.355611 0.160388 -0.281611 0.195753 -0.282611 C 0.246834 -0.282611 0.250763 -0.530611 0.31167 -0.531611 C 0.366681 -0.531611 0.337211 -0.314611 0.390257 -0.315611 C 0.445269 -0.315611 0.415798 -0.472611 0.47474 -0.472611 C 0.527785 -0.472611 0.498315 -0.366611 0.545468 -0.366611 C 0.590656 -0.366611 0.567079 -0.447611 0.608337 -0.447611 C 0.631914 -0.447611 0.633879 -0.425611 0.635843 -0.408611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5695 -0.258797 C -0.0747831 -0.205797 -0.0653174 -0.131797 -0.0312406 -0.132797 C 0.0179815 -0.132797 0.0217679 -0.380797 0.0804557 -0.381797 C 0.133464 -0.381797 0.105067 -0.164797 0.156182 -0.165797 C 0.209191 -0.165797 0.180793 -0.322797 0.237588 -0.322797 C 0.288703 -0.322797 0.260306 -0.216797 0.305742 -0.216797 C 0.349284 -0.216797 0.326566 -0.297797 0.366322 -0.297797 C 0.38904 -0.297797 0.390934 -0.275797 0.392827 -0.258797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7" grpId="0" bldLvl="0" animBg="1"/>
      <p:bldP spid="37" grpId="1" animBg="1"/>
      <p:bldP spid="38" grpId="0" bldLvl="0" animBg="1"/>
      <p:bldP spid="38" grpId="1" animBg="1"/>
      <p:bldP spid="36" grpId="0" bldLvl="0" animBg="1"/>
      <p:bldP spid="36" grpId="1" animBg="1"/>
      <p:bldP spid="43" grpId="0"/>
      <p:bldP spid="43" grpId="1"/>
      <p:bldP spid="44" grpId="0"/>
      <p:bldP spid="4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" name="Oval 35"/>
          <p:cNvSpPr/>
          <p:nvPr/>
        </p:nvSpPr>
        <p:spPr>
          <a:xfrm>
            <a:off x="716915" y="3114675"/>
            <a:ext cx="983615" cy="88392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800"/>
              <a:t>5</a:t>
            </a:r>
            <a:endParaRPr lang="vi-VN" altLang="en-US" sz="4800"/>
          </a:p>
        </p:txBody>
      </p:sp>
      <p:sp>
        <p:nvSpPr>
          <p:cNvPr id="37" name="Oval 36"/>
          <p:cNvSpPr/>
          <p:nvPr/>
        </p:nvSpPr>
        <p:spPr>
          <a:xfrm>
            <a:off x="2514600" y="2442210"/>
            <a:ext cx="983615" cy="883920"/>
          </a:xfrm>
          <a:prstGeom prst="ellipse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800"/>
              <a:t>1</a:t>
            </a:r>
            <a:endParaRPr lang="vi-VN" altLang="en-US" sz="4800"/>
          </a:p>
        </p:txBody>
      </p:sp>
      <p:sp>
        <p:nvSpPr>
          <p:cNvPr id="38" name="Oval 37"/>
          <p:cNvSpPr/>
          <p:nvPr/>
        </p:nvSpPr>
        <p:spPr>
          <a:xfrm>
            <a:off x="2545080" y="3656330"/>
            <a:ext cx="983615" cy="883920"/>
          </a:xfrm>
          <a:prstGeom prst="ellipse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800"/>
              <a:t>4</a:t>
            </a:r>
            <a:endParaRPr lang="vi-VN" altLang="en-US" sz="4800"/>
          </a:p>
        </p:txBody>
      </p:sp>
      <p:cxnSp>
        <p:nvCxnSpPr>
          <p:cNvPr id="40" name="Straight Connector 39"/>
          <p:cNvCxnSpPr>
            <a:stCxn id="36" idx="6"/>
            <a:endCxn id="37" idx="2"/>
          </p:cNvCxnSpPr>
          <p:nvPr/>
        </p:nvCxnSpPr>
        <p:spPr>
          <a:xfrm flipV="1">
            <a:off x="1700530" y="2884170"/>
            <a:ext cx="814070" cy="6724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6" idx="6"/>
            <a:endCxn id="38" idx="2"/>
          </p:cNvCxnSpPr>
          <p:nvPr/>
        </p:nvCxnSpPr>
        <p:spPr>
          <a:xfrm>
            <a:off x="1700530" y="3556635"/>
            <a:ext cx="844550" cy="5416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/>
          <p:nvPr/>
        </p:nvSpPr>
        <p:spPr>
          <a:xfrm>
            <a:off x="5020945" y="1704340"/>
            <a:ext cx="592010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vi-VN" altLang="en-US" sz="720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  <a:sym typeface="+mn-ea"/>
              </a:rPr>
              <a:t>5 gồm 1 và 4</a:t>
            </a:r>
            <a:endParaRPr lang="vi-VN" altLang="en-US" sz="7200">
              <a:solidFill>
                <a:srgbClr val="FF0000"/>
              </a:solidFill>
              <a:latin typeface="AvantGarde" panose="00000400000000000000" charset="0"/>
              <a:cs typeface="AvantGarde" panose="00000400000000000000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153025" y="4199890"/>
            <a:ext cx="592010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vi-VN" altLang="en-US" sz="720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  <a:sym typeface="+mn-ea"/>
              </a:rPr>
              <a:t>5 gồm 4 và </a:t>
            </a:r>
            <a:r>
              <a:rPr lang="vi-VN" altLang="en-US" sz="720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  <a:sym typeface="+mn-ea"/>
              </a:rPr>
              <a:t>1</a:t>
            </a:r>
            <a:endParaRPr lang="vi-VN" altLang="en-US" sz="7200">
              <a:solidFill>
                <a:srgbClr val="FF0000"/>
              </a:solidFill>
              <a:latin typeface="AvantGarde" panose="00000400000000000000" charset="0"/>
              <a:cs typeface="AvantGarde" panose="00000400000000000000" charset="0"/>
              <a:sym typeface="+mn-e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1860" y="0"/>
            <a:ext cx="7636510" cy="1760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7" grpId="1" animBg="1"/>
      <p:bldP spid="38" grpId="0" bldLvl="0" animBg="1"/>
      <p:bldP spid="38" grpId="1" animBg="1"/>
      <p:bldP spid="36" grpId="0" bldLvl="0" animBg="1"/>
      <p:bldP spid="36" grpId="1" animBg="1"/>
      <p:bldP spid="9" grpId="0"/>
      <p:bldP spid="9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" name="Group 8"/>
          <p:cNvGrpSpPr/>
          <p:nvPr/>
        </p:nvGrpSpPr>
        <p:grpSpPr>
          <a:xfrm>
            <a:off x="2226310" y="466725"/>
            <a:ext cx="689610" cy="825500"/>
            <a:chOff x="1361" y="525"/>
            <a:chExt cx="1086" cy="1300"/>
          </a:xfrm>
        </p:grpSpPr>
        <p:sp>
          <p:nvSpPr>
            <p:cNvPr id="10" name="Cube 9"/>
            <p:cNvSpPr/>
            <p:nvPr/>
          </p:nvSpPr>
          <p:spPr>
            <a:xfrm>
              <a:off x="1361" y="777"/>
              <a:ext cx="1086" cy="1048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1" name="Cube 10"/>
            <p:cNvSpPr/>
            <p:nvPr/>
          </p:nvSpPr>
          <p:spPr>
            <a:xfrm>
              <a:off x="1681" y="525"/>
              <a:ext cx="445" cy="389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681" y="1213"/>
              <a:ext cx="331" cy="3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13760" y="426085"/>
            <a:ext cx="689610" cy="825500"/>
            <a:chOff x="1361" y="525"/>
            <a:chExt cx="1086" cy="1300"/>
          </a:xfrm>
        </p:grpSpPr>
        <p:sp>
          <p:nvSpPr>
            <p:cNvPr id="14" name="Cube 13"/>
            <p:cNvSpPr/>
            <p:nvPr/>
          </p:nvSpPr>
          <p:spPr>
            <a:xfrm>
              <a:off x="1361" y="777"/>
              <a:ext cx="1086" cy="1048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5" name="Cube 14"/>
            <p:cNvSpPr/>
            <p:nvPr/>
          </p:nvSpPr>
          <p:spPr>
            <a:xfrm>
              <a:off x="1681" y="525"/>
              <a:ext cx="445" cy="389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681" y="1213"/>
              <a:ext cx="331" cy="3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69965" y="381000"/>
            <a:ext cx="689610" cy="825500"/>
            <a:chOff x="1361" y="525"/>
            <a:chExt cx="1086" cy="1300"/>
          </a:xfrm>
        </p:grpSpPr>
        <p:sp>
          <p:nvSpPr>
            <p:cNvPr id="18" name="Cube 17"/>
            <p:cNvSpPr/>
            <p:nvPr/>
          </p:nvSpPr>
          <p:spPr>
            <a:xfrm>
              <a:off x="1361" y="777"/>
              <a:ext cx="1086" cy="1048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9" name="Cube 18"/>
            <p:cNvSpPr/>
            <p:nvPr/>
          </p:nvSpPr>
          <p:spPr>
            <a:xfrm>
              <a:off x="1681" y="525"/>
              <a:ext cx="445" cy="389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681" y="1213"/>
              <a:ext cx="331" cy="3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670425" y="426085"/>
            <a:ext cx="689610" cy="825500"/>
            <a:chOff x="1361" y="525"/>
            <a:chExt cx="1086" cy="1300"/>
          </a:xfrm>
        </p:grpSpPr>
        <p:sp>
          <p:nvSpPr>
            <p:cNvPr id="3" name="Cube 2"/>
            <p:cNvSpPr/>
            <p:nvPr/>
          </p:nvSpPr>
          <p:spPr>
            <a:xfrm>
              <a:off x="1361" y="777"/>
              <a:ext cx="1086" cy="1048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" name="Cube 3"/>
            <p:cNvSpPr/>
            <p:nvPr/>
          </p:nvSpPr>
          <p:spPr>
            <a:xfrm>
              <a:off x="1681" y="525"/>
              <a:ext cx="445" cy="389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681" y="1213"/>
              <a:ext cx="331" cy="3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418705" y="390525"/>
            <a:ext cx="689610" cy="825500"/>
            <a:chOff x="1361" y="525"/>
            <a:chExt cx="1086" cy="1300"/>
          </a:xfrm>
        </p:grpSpPr>
        <p:sp>
          <p:nvSpPr>
            <p:cNvPr id="7" name="Cube 6"/>
            <p:cNvSpPr/>
            <p:nvPr/>
          </p:nvSpPr>
          <p:spPr>
            <a:xfrm>
              <a:off x="1361" y="777"/>
              <a:ext cx="1086" cy="1048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>
              <a:off x="1681" y="525"/>
              <a:ext cx="445" cy="389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681" y="1213"/>
              <a:ext cx="331" cy="3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9610" y="1798320"/>
            <a:ext cx="10616565" cy="4113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46" name="Group 45"/>
          <p:cNvGrpSpPr/>
          <p:nvPr/>
        </p:nvGrpSpPr>
        <p:grpSpPr>
          <a:xfrm>
            <a:off x="3372485" y="513080"/>
            <a:ext cx="4533265" cy="911225"/>
            <a:chOff x="3506" y="600"/>
            <a:chExt cx="7139" cy="1435"/>
          </a:xfrm>
        </p:grpSpPr>
        <p:grpSp>
          <p:nvGrpSpPr>
            <p:cNvPr id="26" name="Group 25"/>
            <p:cNvGrpSpPr/>
            <p:nvPr/>
          </p:nvGrpSpPr>
          <p:grpSpPr>
            <a:xfrm>
              <a:off x="3506" y="735"/>
              <a:ext cx="1086" cy="1300"/>
              <a:chOff x="1361" y="525"/>
              <a:chExt cx="1086" cy="1300"/>
            </a:xfrm>
          </p:grpSpPr>
          <p:sp>
            <p:nvSpPr>
              <p:cNvPr id="27" name="Cube 26"/>
              <p:cNvSpPr/>
              <p:nvPr/>
            </p:nvSpPr>
            <p:spPr>
              <a:xfrm>
                <a:off x="1361" y="777"/>
                <a:ext cx="1086" cy="1048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28" name="Cube 27"/>
              <p:cNvSpPr/>
              <p:nvPr/>
            </p:nvSpPr>
            <p:spPr>
              <a:xfrm>
                <a:off x="1681" y="525"/>
                <a:ext cx="445" cy="389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681" y="1213"/>
                <a:ext cx="331" cy="33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376" y="671"/>
              <a:ext cx="1086" cy="1300"/>
              <a:chOff x="1361" y="525"/>
              <a:chExt cx="1086" cy="1300"/>
            </a:xfrm>
          </p:grpSpPr>
          <p:sp>
            <p:nvSpPr>
              <p:cNvPr id="31" name="Cube 30"/>
              <p:cNvSpPr/>
              <p:nvPr/>
            </p:nvSpPr>
            <p:spPr>
              <a:xfrm>
                <a:off x="1361" y="777"/>
                <a:ext cx="1086" cy="1048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32" name="Cube 31"/>
              <p:cNvSpPr/>
              <p:nvPr/>
            </p:nvSpPr>
            <p:spPr>
              <a:xfrm>
                <a:off x="1681" y="525"/>
                <a:ext cx="445" cy="389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681" y="1213"/>
                <a:ext cx="331" cy="33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9559" y="600"/>
              <a:ext cx="1086" cy="1300"/>
              <a:chOff x="1361" y="525"/>
              <a:chExt cx="1086" cy="1300"/>
            </a:xfrm>
          </p:grpSpPr>
          <p:sp>
            <p:nvSpPr>
              <p:cNvPr id="35" name="Cube 34"/>
              <p:cNvSpPr/>
              <p:nvPr/>
            </p:nvSpPr>
            <p:spPr>
              <a:xfrm>
                <a:off x="1361" y="777"/>
                <a:ext cx="1086" cy="1048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36" name="Cube 35"/>
              <p:cNvSpPr/>
              <p:nvPr/>
            </p:nvSpPr>
            <p:spPr>
              <a:xfrm>
                <a:off x="1681" y="525"/>
                <a:ext cx="445" cy="389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681" y="1213"/>
                <a:ext cx="331" cy="33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355" y="671"/>
              <a:ext cx="1086" cy="1300"/>
              <a:chOff x="1361" y="525"/>
              <a:chExt cx="1086" cy="1300"/>
            </a:xfrm>
          </p:grpSpPr>
          <p:sp>
            <p:nvSpPr>
              <p:cNvPr id="39" name="Cube 38"/>
              <p:cNvSpPr/>
              <p:nvPr/>
            </p:nvSpPr>
            <p:spPr>
              <a:xfrm>
                <a:off x="1361" y="777"/>
                <a:ext cx="1086" cy="1048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40" name="Cube 39"/>
              <p:cNvSpPr/>
              <p:nvPr/>
            </p:nvSpPr>
            <p:spPr>
              <a:xfrm>
                <a:off x="1681" y="525"/>
                <a:ext cx="445" cy="389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681" y="1213"/>
                <a:ext cx="331" cy="33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8433435" y="532765"/>
            <a:ext cx="689610" cy="825500"/>
            <a:chOff x="1361" y="525"/>
            <a:chExt cx="1086" cy="1300"/>
          </a:xfrm>
        </p:grpSpPr>
        <p:sp>
          <p:nvSpPr>
            <p:cNvPr id="43" name="Cube 42"/>
            <p:cNvSpPr/>
            <p:nvPr/>
          </p:nvSpPr>
          <p:spPr>
            <a:xfrm>
              <a:off x="1361" y="777"/>
              <a:ext cx="1086" cy="1048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4" name="Cube 43"/>
            <p:cNvSpPr/>
            <p:nvPr/>
          </p:nvSpPr>
          <p:spPr>
            <a:xfrm>
              <a:off x="1681" y="525"/>
              <a:ext cx="445" cy="389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681" y="1213"/>
              <a:ext cx="331" cy="3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68" name="Oval 67"/>
          <p:cNvSpPr/>
          <p:nvPr/>
        </p:nvSpPr>
        <p:spPr>
          <a:xfrm>
            <a:off x="475615" y="2263140"/>
            <a:ext cx="983615" cy="8839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5</a:t>
            </a:r>
            <a:endParaRPr lang="vi-VN" altLang="en-US" sz="4400"/>
          </a:p>
        </p:txBody>
      </p:sp>
      <p:sp>
        <p:nvSpPr>
          <p:cNvPr id="69" name="Oval 68"/>
          <p:cNvSpPr/>
          <p:nvPr/>
        </p:nvSpPr>
        <p:spPr>
          <a:xfrm>
            <a:off x="2273300" y="1590675"/>
            <a:ext cx="983615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4</a:t>
            </a:r>
            <a:endParaRPr lang="vi-VN" altLang="en-US" sz="4400"/>
          </a:p>
        </p:txBody>
      </p:sp>
      <p:sp>
        <p:nvSpPr>
          <p:cNvPr id="70" name="Oval 69"/>
          <p:cNvSpPr/>
          <p:nvPr/>
        </p:nvSpPr>
        <p:spPr>
          <a:xfrm>
            <a:off x="2303780" y="2804795"/>
            <a:ext cx="983615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1</a:t>
            </a:r>
            <a:endParaRPr lang="vi-VN" altLang="en-US" sz="4400"/>
          </a:p>
        </p:txBody>
      </p:sp>
      <p:cxnSp>
        <p:nvCxnSpPr>
          <p:cNvPr id="71" name="Straight Connector 70"/>
          <p:cNvCxnSpPr>
            <a:stCxn id="68" idx="6"/>
            <a:endCxn id="69" idx="2"/>
          </p:cNvCxnSpPr>
          <p:nvPr/>
        </p:nvCxnSpPr>
        <p:spPr>
          <a:xfrm flipV="1">
            <a:off x="1459230" y="2032635"/>
            <a:ext cx="814070" cy="6724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8" idx="6"/>
            <a:endCxn id="70" idx="2"/>
          </p:cNvCxnSpPr>
          <p:nvPr/>
        </p:nvCxnSpPr>
        <p:spPr>
          <a:xfrm>
            <a:off x="1459230" y="2705100"/>
            <a:ext cx="844550" cy="5416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Box 72"/>
          <p:cNvSpPr txBox="1"/>
          <p:nvPr/>
        </p:nvSpPr>
        <p:spPr>
          <a:xfrm>
            <a:off x="4411345" y="1764665"/>
            <a:ext cx="6339840" cy="7683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vi-VN" altLang="en-US" sz="4400"/>
              <a:t>5 gồm 4 và </a:t>
            </a:r>
            <a:r>
              <a:rPr lang="vi-VN" altLang="en-US" sz="4400"/>
              <a:t>1</a:t>
            </a:r>
            <a:endParaRPr lang="vi-VN" altLang="en-US" sz="4400"/>
          </a:p>
        </p:txBody>
      </p:sp>
      <p:grpSp>
        <p:nvGrpSpPr>
          <p:cNvPr id="74" name="Group 73"/>
          <p:cNvGrpSpPr/>
          <p:nvPr/>
        </p:nvGrpSpPr>
        <p:grpSpPr>
          <a:xfrm>
            <a:off x="3342005" y="3738245"/>
            <a:ext cx="4533265" cy="911225"/>
            <a:chOff x="3506" y="600"/>
            <a:chExt cx="7139" cy="1435"/>
          </a:xfrm>
        </p:grpSpPr>
        <p:grpSp>
          <p:nvGrpSpPr>
            <p:cNvPr id="75" name="Group 74"/>
            <p:cNvGrpSpPr/>
            <p:nvPr/>
          </p:nvGrpSpPr>
          <p:grpSpPr>
            <a:xfrm>
              <a:off x="3506" y="735"/>
              <a:ext cx="1086" cy="1300"/>
              <a:chOff x="1361" y="525"/>
              <a:chExt cx="1086" cy="1300"/>
            </a:xfrm>
          </p:grpSpPr>
          <p:sp>
            <p:nvSpPr>
              <p:cNvPr id="76" name="Cube 75"/>
              <p:cNvSpPr/>
              <p:nvPr/>
            </p:nvSpPr>
            <p:spPr>
              <a:xfrm>
                <a:off x="1361" y="777"/>
                <a:ext cx="1086" cy="1048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77" name="Cube 76"/>
              <p:cNvSpPr/>
              <p:nvPr/>
            </p:nvSpPr>
            <p:spPr>
              <a:xfrm>
                <a:off x="1681" y="525"/>
                <a:ext cx="445" cy="389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681" y="1213"/>
                <a:ext cx="331" cy="33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5376" y="671"/>
              <a:ext cx="1086" cy="1300"/>
              <a:chOff x="1361" y="525"/>
              <a:chExt cx="1086" cy="1300"/>
            </a:xfrm>
          </p:grpSpPr>
          <p:sp>
            <p:nvSpPr>
              <p:cNvPr id="80" name="Cube 79"/>
              <p:cNvSpPr/>
              <p:nvPr/>
            </p:nvSpPr>
            <p:spPr>
              <a:xfrm>
                <a:off x="1361" y="777"/>
                <a:ext cx="1086" cy="1048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81" name="Cube 80"/>
              <p:cNvSpPr/>
              <p:nvPr/>
            </p:nvSpPr>
            <p:spPr>
              <a:xfrm>
                <a:off x="1681" y="525"/>
                <a:ext cx="445" cy="389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681" y="1213"/>
                <a:ext cx="331" cy="33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9559" y="600"/>
              <a:ext cx="1086" cy="1300"/>
              <a:chOff x="1361" y="525"/>
              <a:chExt cx="1086" cy="1300"/>
            </a:xfrm>
          </p:grpSpPr>
          <p:sp>
            <p:nvSpPr>
              <p:cNvPr id="84" name="Cube 83"/>
              <p:cNvSpPr/>
              <p:nvPr/>
            </p:nvSpPr>
            <p:spPr>
              <a:xfrm>
                <a:off x="1361" y="777"/>
                <a:ext cx="1086" cy="1048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85" name="Cube 84"/>
              <p:cNvSpPr/>
              <p:nvPr/>
            </p:nvSpPr>
            <p:spPr>
              <a:xfrm>
                <a:off x="1681" y="525"/>
                <a:ext cx="445" cy="389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681" y="1213"/>
                <a:ext cx="331" cy="33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355" y="671"/>
              <a:ext cx="1086" cy="1300"/>
              <a:chOff x="1361" y="525"/>
              <a:chExt cx="1086" cy="1300"/>
            </a:xfrm>
          </p:grpSpPr>
          <p:sp>
            <p:nvSpPr>
              <p:cNvPr id="88" name="Cube 87"/>
              <p:cNvSpPr/>
              <p:nvPr/>
            </p:nvSpPr>
            <p:spPr>
              <a:xfrm>
                <a:off x="1361" y="777"/>
                <a:ext cx="1086" cy="1048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89" name="Cube 88"/>
              <p:cNvSpPr/>
              <p:nvPr/>
            </p:nvSpPr>
            <p:spPr>
              <a:xfrm>
                <a:off x="1681" y="525"/>
                <a:ext cx="445" cy="389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681" y="1213"/>
                <a:ext cx="331" cy="33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8402955" y="3757930"/>
            <a:ext cx="689610" cy="825500"/>
            <a:chOff x="1361" y="525"/>
            <a:chExt cx="1086" cy="1300"/>
          </a:xfrm>
        </p:grpSpPr>
        <p:sp>
          <p:nvSpPr>
            <p:cNvPr id="92" name="Cube 91"/>
            <p:cNvSpPr/>
            <p:nvPr/>
          </p:nvSpPr>
          <p:spPr>
            <a:xfrm>
              <a:off x="1361" y="777"/>
              <a:ext cx="1086" cy="1048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93" name="Cube 92"/>
            <p:cNvSpPr/>
            <p:nvPr/>
          </p:nvSpPr>
          <p:spPr>
            <a:xfrm>
              <a:off x="1681" y="525"/>
              <a:ext cx="445" cy="389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1681" y="1213"/>
              <a:ext cx="331" cy="3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95" name="Oval 94"/>
          <p:cNvSpPr/>
          <p:nvPr/>
        </p:nvSpPr>
        <p:spPr>
          <a:xfrm>
            <a:off x="334010" y="5275580"/>
            <a:ext cx="983615" cy="8839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5</a:t>
            </a:r>
            <a:endParaRPr lang="vi-VN" altLang="en-US" sz="4400"/>
          </a:p>
        </p:txBody>
      </p:sp>
      <p:sp>
        <p:nvSpPr>
          <p:cNvPr id="96" name="Oval 95"/>
          <p:cNvSpPr/>
          <p:nvPr/>
        </p:nvSpPr>
        <p:spPr>
          <a:xfrm>
            <a:off x="2131695" y="4603115"/>
            <a:ext cx="983615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1</a:t>
            </a:r>
            <a:endParaRPr lang="vi-VN" altLang="en-US" sz="4400"/>
          </a:p>
        </p:txBody>
      </p:sp>
      <p:sp>
        <p:nvSpPr>
          <p:cNvPr id="97" name="Oval 96"/>
          <p:cNvSpPr/>
          <p:nvPr/>
        </p:nvSpPr>
        <p:spPr>
          <a:xfrm>
            <a:off x="2162175" y="5817235"/>
            <a:ext cx="983615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4</a:t>
            </a:r>
            <a:endParaRPr lang="vi-VN" altLang="en-US" sz="4400"/>
          </a:p>
        </p:txBody>
      </p:sp>
      <p:cxnSp>
        <p:nvCxnSpPr>
          <p:cNvPr id="98" name="Straight Connector 97"/>
          <p:cNvCxnSpPr>
            <a:stCxn id="95" idx="6"/>
            <a:endCxn id="96" idx="2"/>
          </p:cNvCxnSpPr>
          <p:nvPr/>
        </p:nvCxnSpPr>
        <p:spPr>
          <a:xfrm flipV="1">
            <a:off x="1317625" y="5045075"/>
            <a:ext cx="814070" cy="6724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95" idx="6"/>
            <a:endCxn id="97" idx="2"/>
          </p:cNvCxnSpPr>
          <p:nvPr/>
        </p:nvCxnSpPr>
        <p:spPr>
          <a:xfrm>
            <a:off x="1317625" y="5717540"/>
            <a:ext cx="844550" cy="5416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Box 99"/>
          <p:cNvSpPr txBox="1"/>
          <p:nvPr/>
        </p:nvSpPr>
        <p:spPr>
          <a:xfrm>
            <a:off x="4360545" y="4949825"/>
            <a:ext cx="6339840" cy="7683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vi-VN" altLang="en-US" sz="4400"/>
              <a:t>5 gồm 1 và </a:t>
            </a:r>
            <a:r>
              <a:rPr lang="vi-VN" altLang="en-US" sz="4400"/>
              <a:t>4 </a:t>
            </a:r>
            <a:endParaRPr lang="vi-VN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849 0.00277778 " pathEditMode="relative" rAng="0" ptsTypes="">
                                      <p:cBhvr>
                                        <p:cTn id="4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  <p:bldP spid="69" grpId="1" animBg="1"/>
      <p:bldP spid="70" grpId="0" bldLvl="0" animBg="1"/>
      <p:bldP spid="70" grpId="1" animBg="1"/>
      <p:bldP spid="68" grpId="0" bldLvl="0" animBg="1"/>
      <p:bldP spid="68" grpId="1" animBg="1"/>
      <p:bldP spid="96" grpId="0" bldLvl="0" animBg="1"/>
      <p:bldP spid="96" grpId="1" animBg="1"/>
      <p:bldP spid="97" grpId="0" bldLvl="0" animBg="1"/>
      <p:bldP spid="97" grpId="1" animBg="1"/>
      <p:bldP spid="95" grpId="0" bldLvl="0" animBg="1"/>
      <p:bldP spid="9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1"/>
          <p:cNvGrpSpPr/>
          <p:nvPr/>
        </p:nvGrpSpPr>
        <p:grpSpPr>
          <a:xfrm>
            <a:off x="3626485" y="568325"/>
            <a:ext cx="3133725" cy="866140"/>
            <a:chOff x="5311" y="879"/>
            <a:chExt cx="4935" cy="1364"/>
          </a:xfrm>
        </p:grpSpPr>
        <p:grpSp>
          <p:nvGrpSpPr>
            <p:cNvPr id="26" name="Group 25"/>
            <p:cNvGrpSpPr/>
            <p:nvPr/>
          </p:nvGrpSpPr>
          <p:grpSpPr>
            <a:xfrm rot="0">
              <a:off x="5311" y="943"/>
              <a:ext cx="1086" cy="1300"/>
              <a:chOff x="1361" y="525"/>
              <a:chExt cx="1086" cy="1300"/>
            </a:xfrm>
          </p:grpSpPr>
          <p:sp>
            <p:nvSpPr>
              <p:cNvPr id="27" name="Cube 26"/>
              <p:cNvSpPr/>
              <p:nvPr/>
            </p:nvSpPr>
            <p:spPr>
              <a:xfrm>
                <a:off x="1361" y="777"/>
                <a:ext cx="1086" cy="1048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28" name="Cube 27"/>
              <p:cNvSpPr/>
              <p:nvPr/>
            </p:nvSpPr>
            <p:spPr>
              <a:xfrm>
                <a:off x="1681" y="525"/>
                <a:ext cx="445" cy="389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681" y="1213"/>
                <a:ext cx="331" cy="33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 rot="0">
              <a:off x="7181" y="879"/>
              <a:ext cx="1086" cy="1300"/>
              <a:chOff x="1361" y="525"/>
              <a:chExt cx="1086" cy="1300"/>
            </a:xfrm>
          </p:grpSpPr>
          <p:sp>
            <p:nvSpPr>
              <p:cNvPr id="31" name="Cube 30"/>
              <p:cNvSpPr/>
              <p:nvPr/>
            </p:nvSpPr>
            <p:spPr>
              <a:xfrm>
                <a:off x="1361" y="777"/>
                <a:ext cx="1086" cy="1048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32" name="Cube 31"/>
              <p:cNvSpPr/>
              <p:nvPr/>
            </p:nvSpPr>
            <p:spPr>
              <a:xfrm>
                <a:off x="1681" y="525"/>
                <a:ext cx="445" cy="389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681" y="1213"/>
                <a:ext cx="331" cy="33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 rot="0">
              <a:off x="9160" y="879"/>
              <a:ext cx="1086" cy="1300"/>
              <a:chOff x="1361" y="525"/>
              <a:chExt cx="1086" cy="1300"/>
            </a:xfrm>
          </p:grpSpPr>
          <p:sp>
            <p:nvSpPr>
              <p:cNvPr id="39" name="Cube 38"/>
              <p:cNvSpPr/>
              <p:nvPr/>
            </p:nvSpPr>
            <p:spPr>
              <a:xfrm>
                <a:off x="1361" y="777"/>
                <a:ext cx="1086" cy="1048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40" name="Cube 39"/>
              <p:cNvSpPr/>
              <p:nvPr/>
            </p:nvSpPr>
            <p:spPr>
              <a:xfrm>
                <a:off x="1681" y="525"/>
                <a:ext cx="445" cy="389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681" y="1213"/>
                <a:ext cx="331" cy="33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7216140" y="513080"/>
            <a:ext cx="1906905" cy="845185"/>
            <a:chOff x="11364" y="808"/>
            <a:chExt cx="3003" cy="1331"/>
          </a:xfrm>
        </p:grpSpPr>
        <p:grpSp>
          <p:nvGrpSpPr>
            <p:cNvPr id="34" name="Group 33"/>
            <p:cNvGrpSpPr/>
            <p:nvPr/>
          </p:nvGrpSpPr>
          <p:grpSpPr>
            <a:xfrm rot="0">
              <a:off x="11364" y="808"/>
              <a:ext cx="1086" cy="1300"/>
              <a:chOff x="1361" y="525"/>
              <a:chExt cx="1086" cy="1300"/>
            </a:xfrm>
          </p:grpSpPr>
          <p:sp>
            <p:nvSpPr>
              <p:cNvPr id="35" name="Cube 34"/>
              <p:cNvSpPr/>
              <p:nvPr/>
            </p:nvSpPr>
            <p:spPr>
              <a:xfrm>
                <a:off x="1361" y="777"/>
                <a:ext cx="1086" cy="1048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36" name="Cube 35"/>
              <p:cNvSpPr/>
              <p:nvPr/>
            </p:nvSpPr>
            <p:spPr>
              <a:xfrm>
                <a:off x="1681" y="525"/>
                <a:ext cx="445" cy="389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681" y="1213"/>
                <a:ext cx="331" cy="33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13281" y="839"/>
              <a:ext cx="1086" cy="1300"/>
              <a:chOff x="1361" y="525"/>
              <a:chExt cx="1086" cy="1300"/>
            </a:xfrm>
          </p:grpSpPr>
          <p:sp>
            <p:nvSpPr>
              <p:cNvPr id="43" name="Cube 42"/>
              <p:cNvSpPr/>
              <p:nvPr/>
            </p:nvSpPr>
            <p:spPr>
              <a:xfrm>
                <a:off x="1361" y="777"/>
                <a:ext cx="1086" cy="1048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44" name="Cube 43"/>
              <p:cNvSpPr/>
              <p:nvPr/>
            </p:nvSpPr>
            <p:spPr>
              <a:xfrm>
                <a:off x="1681" y="525"/>
                <a:ext cx="445" cy="389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681" y="1213"/>
                <a:ext cx="331" cy="33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</p:grpSp>
      <p:sp>
        <p:nvSpPr>
          <p:cNvPr id="68" name="Oval 67"/>
          <p:cNvSpPr/>
          <p:nvPr/>
        </p:nvSpPr>
        <p:spPr>
          <a:xfrm>
            <a:off x="475615" y="2263140"/>
            <a:ext cx="983615" cy="8839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5</a:t>
            </a:r>
            <a:endParaRPr lang="vi-VN" altLang="en-US" sz="4400"/>
          </a:p>
        </p:txBody>
      </p:sp>
      <p:sp>
        <p:nvSpPr>
          <p:cNvPr id="69" name="Oval 68"/>
          <p:cNvSpPr/>
          <p:nvPr/>
        </p:nvSpPr>
        <p:spPr>
          <a:xfrm>
            <a:off x="2273300" y="1590675"/>
            <a:ext cx="983615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3</a:t>
            </a:r>
            <a:endParaRPr lang="vi-VN" altLang="en-US" sz="4400"/>
          </a:p>
        </p:txBody>
      </p:sp>
      <p:sp>
        <p:nvSpPr>
          <p:cNvPr id="70" name="Oval 69"/>
          <p:cNvSpPr/>
          <p:nvPr/>
        </p:nvSpPr>
        <p:spPr>
          <a:xfrm>
            <a:off x="2303780" y="2804795"/>
            <a:ext cx="983615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2</a:t>
            </a:r>
            <a:endParaRPr lang="vi-VN" altLang="en-US" sz="4400"/>
          </a:p>
        </p:txBody>
      </p:sp>
      <p:cxnSp>
        <p:nvCxnSpPr>
          <p:cNvPr id="71" name="Straight Connector 70"/>
          <p:cNvCxnSpPr>
            <a:stCxn id="68" idx="6"/>
            <a:endCxn id="69" idx="2"/>
          </p:cNvCxnSpPr>
          <p:nvPr/>
        </p:nvCxnSpPr>
        <p:spPr>
          <a:xfrm flipV="1">
            <a:off x="1459230" y="2032635"/>
            <a:ext cx="814070" cy="6724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8" idx="6"/>
            <a:endCxn id="70" idx="2"/>
          </p:cNvCxnSpPr>
          <p:nvPr/>
        </p:nvCxnSpPr>
        <p:spPr>
          <a:xfrm>
            <a:off x="1459230" y="2705100"/>
            <a:ext cx="844550" cy="5416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Box 72"/>
          <p:cNvSpPr txBox="1"/>
          <p:nvPr/>
        </p:nvSpPr>
        <p:spPr>
          <a:xfrm>
            <a:off x="3985260" y="1845310"/>
            <a:ext cx="6339840" cy="7683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vi-VN" altLang="en-US" sz="4400"/>
              <a:t>5 gồm 3 và </a:t>
            </a:r>
            <a:r>
              <a:rPr lang="vi-VN" altLang="en-US" sz="4400"/>
              <a:t>2</a:t>
            </a:r>
            <a:endParaRPr lang="vi-VN" altLang="en-US" sz="4400"/>
          </a:p>
        </p:txBody>
      </p:sp>
      <p:grpSp>
        <p:nvGrpSpPr>
          <p:cNvPr id="4" name="Group 3"/>
          <p:cNvGrpSpPr/>
          <p:nvPr/>
        </p:nvGrpSpPr>
        <p:grpSpPr>
          <a:xfrm>
            <a:off x="3980180" y="3662045"/>
            <a:ext cx="3133725" cy="866140"/>
            <a:chOff x="5263" y="5958"/>
            <a:chExt cx="4935" cy="1364"/>
          </a:xfrm>
        </p:grpSpPr>
        <p:grpSp>
          <p:nvGrpSpPr>
            <p:cNvPr id="75" name="Group 74"/>
            <p:cNvGrpSpPr/>
            <p:nvPr/>
          </p:nvGrpSpPr>
          <p:grpSpPr>
            <a:xfrm rot="0">
              <a:off x="5263" y="6022"/>
              <a:ext cx="1086" cy="1300"/>
              <a:chOff x="1361" y="525"/>
              <a:chExt cx="1086" cy="1300"/>
            </a:xfrm>
          </p:grpSpPr>
          <p:sp>
            <p:nvSpPr>
              <p:cNvPr id="76" name="Cube 75"/>
              <p:cNvSpPr/>
              <p:nvPr/>
            </p:nvSpPr>
            <p:spPr>
              <a:xfrm>
                <a:off x="1361" y="777"/>
                <a:ext cx="1086" cy="1048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77" name="Cube 76"/>
              <p:cNvSpPr/>
              <p:nvPr/>
            </p:nvSpPr>
            <p:spPr>
              <a:xfrm>
                <a:off x="1681" y="525"/>
                <a:ext cx="445" cy="389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681" y="1213"/>
                <a:ext cx="331" cy="33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 rot="0">
              <a:off x="7133" y="5958"/>
              <a:ext cx="1086" cy="1300"/>
              <a:chOff x="1361" y="525"/>
              <a:chExt cx="1086" cy="1300"/>
            </a:xfrm>
          </p:grpSpPr>
          <p:sp>
            <p:nvSpPr>
              <p:cNvPr id="80" name="Cube 79"/>
              <p:cNvSpPr/>
              <p:nvPr/>
            </p:nvSpPr>
            <p:spPr>
              <a:xfrm>
                <a:off x="1361" y="777"/>
                <a:ext cx="1086" cy="1048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81" name="Cube 80"/>
              <p:cNvSpPr/>
              <p:nvPr/>
            </p:nvSpPr>
            <p:spPr>
              <a:xfrm>
                <a:off x="1681" y="525"/>
                <a:ext cx="445" cy="389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681" y="1213"/>
                <a:ext cx="331" cy="33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 rot="0">
              <a:off x="9112" y="5958"/>
              <a:ext cx="1086" cy="1300"/>
              <a:chOff x="1361" y="525"/>
              <a:chExt cx="1086" cy="1300"/>
            </a:xfrm>
          </p:grpSpPr>
          <p:sp>
            <p:nvSpPr>
              <p:cNvPr id="88" name="Cube 87"/>
              <p:cNvSpPr/>
              <p:nvPr/>
            </p:nvSpPr>
            <p:spPr>
              <a:xfrm>
                <a:off x="1361" y="777"/>
                <a:ext cx="1086" cy="1048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89" name="Cube 88"/>
              <p:cNvSpPr/>
              <p:nvPr/>
            </p:nvSpPr>
            <p:spPr>
              <a:xfrm>
                <a:off x="1681" y="525"/>
                <a:ext cx="445" cy="389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681" y="1213"/>
                <a:ext cx="331" cy="33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7429500" y="3637280"/>
            <a:ext cx="1906905" cy="845185"/>
            <a:chOff x="11316" y="5887"/>
            <a:chExt cx="3003" cy="1331"/>
          </a:xfrm>
        </p:grpSpPr>
        <p:grpSp>
          <p:nvGrpSpPr>
            <p:cNvPr id="83" name="Group 82"/>
            <p:cNvGrpSpPr/>
            <p:nvPr/>
          </p:nvGrpSpPr>
          <p:grpSpPr>
            <a:xfrm rot="0">
              <a:off x="11316" y="5887"/>
              <a:ext cx="1086" cy="1300"/>
              <a:chOff x="1361" y="525"/>
              <a:chExt cx="1086" cy="1300"/>
            </a:xfrm>
          </p:grpSpPr>
          <p:sp>
            <p:nvSpPr>
              <p:cNvPr id="84" name="Cube 83"/>
              <p:cNvSpPr/>
              <p:nvPr/>
            </p:nvSpPr>
            <p:spPr>
              <a:xfrm>
                <a:off x="1361" y="777"/>
                <a:ext cx="1086" cy="1048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85" name="Cube 84"/>
              <p:cNvSpPr/>
              <p:nvPr/>
            </p:nvSpPr>
            <p:spPr>
              <a:xfrm>
                <a:off x="1681" y="525"/>
                <a:ext cx="445" cy="389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681" y="1213"/>
                <a:ext cx="331" cy="33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13233" y="5918"/>
              <a:ext cx="1086" cy="1300"/>
              <a:chOff x="1361" y="525"/>
              <a:chExt cx="1086" cy="1300"/>
            </a:xfrm>
          </p:grpSpPr>
          <p:sp>
            <p:nvSpPr>
              <p:cNvPr id="92" name="Cube 91"/>
              <p:cNvSpPr/>
              <p:nvPr/>
            </p:nvSpPr>
            <p:spPr>
              <a:xfrm>
                <a:off x="1361" y="777"/>
                <a:ext cx="1086" cy="1048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93" name="Cube 92"/>
              <p:cNvSpPr/>
              <p:nvPr/>
            </p:nvSpPr>
            <p:spPr>
              <a:xfrm>
                <a:off x="1681" y="525"/>
                <a:ext cx="445" cy="389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681" y="1213"/>
                <a:ext cx="331" cy="33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</p:grpSp>
      <p:sp>
        <p:nvSpPr>
          <p:cNvPr id="95" name="Oval 94"/>
          <p:cNvSpPr/>
          <p:nvPr/>
        </p:nvSpPr>
        <p:spPr>
          <a:xfrm>
            <a:off x="334010" y="5275580"/>
            <a:ext cx="983615" cy="8839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5</a:t>
            </a:r>
            <a:endParaRPr lang="vi-VN" altLang="en-US" sz="4400"/>
          </a:p>
        </p:txBody>
      </p:sp>
      <p:sp>
        <p:nvSpPr>
          <p:cNvPr id="96" name="Oval 95"/>
          <p:cNvSpPr/>
          <p:nvPr/>
        </p:nvSpPr>
        <p:spPr>
          <a:xfrm>
            <a:off x="2131695" y="4603115"/>
            <a:ext cx="983615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2</a:t>
            </a:r>
            <a:endParaRPr lang="vi-VN" altLang="en-US" sz="4400"/>
          </a:p>
        </p:txBody>
      </p:sp>
      <p:sp>
        <p:nvSpPr>
          <p:cNvPr id="97" name="Oval 96"/>
          <p:cNvSpPr/>
          <p:nvPr/>
        </p:nvSpPr>
        <p:spPr>
          <a:xfrm>
            <a:off x="2162175" y="5817235"/>
            <a:ext cx="983615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3</a:t>
            </a:r>
            <a:endParaRPr lang="vi-VN" altLang="en-US" sz="4400"/>
          </a:p>
        </p:txBody>
      </p:sp>
      <p:cxnSp>
        <p:nvCxnSpPr>
          <p:cNvPr id="98" name="Straight Connector 97"/>
          <p:cNvCxnSpPr>
            <a:stCxn id="95" idx="6"/>
            <a:endCxn id="96" idx="2"/>
          </p:cNvCxnSpPr>
          <p:nvPr/>
        </p:nvCxnSpPr>
        <p:spPr>
          <a:xfrm flipV="1">
            <a:off x="1317625" y="5045075"/>
            <a:ext cx="814070" cy="6724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95" idx="6"/>
            <a:endCxn id="97" idx="2"/>
          </p:cNvCxnSpPr>
          <p:nvPr/>
        </p:nvCxnSpPr>
        <p:spPr>
          <a:xfrm>
            <a:off x="1317625" y="5717540"/>
            <a:ext cx="844550" cy="5416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Box 99"/>
          <p:cNvSpPr txBox="1"/>
          <p:nvPr/>
        </p:nvSpPr>
        <p:spPr>
          <a:xfrm>
            <a:off x="4360545" y="4949825"/>
            <a:ext cx="6339840" cy="7683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vi-VN" altLang="en-US" sz="4400"/>
              <a:t>5 gồm 2 và </a:t>
            </a:r>
            <a:r>
              <a:rPr lang="vi-VN" altLang="en-US" sz="4400"/>
              <a:t>3</a:t>
            </a:r>
            <a:endParaRPr lang="vi-VN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  <p:bldP spid="69" grpId="1" animBg="1"/>
      <p:bldP spid="70" grpId="0" bldLvl="0" animBg="1"/>
      <p:bldP spid="70" grpId="1" animBg="1"/>
      <p:bldP spid="68" grpId="0" bldLvl="0" animBg="1"/>
      <p:bldP spid="68" grpId="1" animBg="1"/>
      <p:bldP spid="96" grpId="0" bldLvl="0" animBg="1"/>
      <p:bldP spid="96" grpId="1" animBg="1"/>
      <p:bldP spid="97" grpId="0" bldLvl="0" animBg="1"/>
      <p:bldP spid="97" grpId="1" animBg="1"/>
      <p:bldP spid="95" grpId="0" bldLvl="0" animBg="1"/>
      <p:bldP spid="9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C6EAFA">
                  <a:alpha val="100000"/>
                </a:srgbClr>
              </a:clrFrom>
              <a:clrTo>
                <a:srgbClr val="C6EAFA">
                  <a:alpha val="100000"/>
                  <a:alpha val="0"/>
                </a:srgbClr>
              </a:clrTo>
            </a:clrChange>
          </a:blip>
          <a:srcRect r="54103"/>
          <a:stretch>
            <a:fillRect/>
          </a:stretch>
        </p:blipFill>
        <p:spPr>
          <a:xfrm>
            <a:off x="1038225" y="3140075"/>
            <a:ext cx="2446655" cy="270700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clrChange>
              <a:clrFrom>
                <a:srgbClr val="C6EAFA">
                  <a:alpha val="100000"/>
                </a:srgbClr>
              </a:clrFrom>
              <a:clrTo>
                <a:srgbClr val="C6EAFA">
                  <a:alpha val="100000"/>
                  <a:alpha val="0"/>
                </a:srgbClr>
              </a:clrTo>
            </a:clrChange>
          </a:blip>
          <a:srcRect l="41300"/>
          <a:stretch>
            <a:fillRect/>
          </a:stretch>
        </p:blipFill>
        <p:spPr>
          <a:xfrm>
            <a:off x="6395720" y="2345690"/>
            <a:ext cx="1958975" cy="16941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5" name="Picture 104"/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470" y="2875280"/>
            <a:ext cx="523875" cy="46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Picture 105"/>
          <p:cNvPicPr/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3105" y="2954655"/>
            <a:ext cx="1256030" cy="1201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22"/>
          <p:cNvPicPr/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1495" y="2954655"/>
            <a:ext cx="1256030" cy="1201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23"/>
          <p:cNvPicPr/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1035" y="3216910"/>
            <a:ext cx="1256030" cy="1201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26"/>
          <p:cNvPicPr/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53905" y="3287395"/>
            <a:ext cx="1256030" cy="1201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27"/>
          <p:cNvPicPr/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35970" y="4225290"/>
            <a:ext cx="1256030" cy="1201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28"/>
          <p:cNvPicPr/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8295" y="3076575"/>
            <a:ext cx="1256030" cy="1201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Picture 29"/>
          <p:cNvPicPr/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35970" y="3660775"/>
            <a:ext cx="1256030" cy="1201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Picture 30"/>
          <p:cNvPicPr/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55390" y="3237230"/>
            <a:ext cx="1256030" cy="1201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Picture 31"/>
          <p:cNvPicPr/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28430" y="3005455"/>
            <a:ext cx="1256030" cy="1201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Picture 32"/>
          <p:cNvPicPr/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30815" y="3277235"/>
            <a:ext cx="1256030" cy="12014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10841355" y="1016635"/>
            <a:ext cx="983615" cy="8839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5</a:t>
            </a:r>
            <a:endParaRPr lang="vi-VN" altLang="en-US" sz="4400"/>
          </a:p>
        </p:txBody>
      </p:sp>
      <p:sp>
        <p:nvSpPr>
          <p:cNvPr id="6" name="Oval 5"/>
          <p:cNvSpPr/>
          <p:nvPr/>
        </p:nvSpPr>
        <p:spPr>
          <a:xfrm>
            <a:off x="8601710" y="212725"/>
            <a:ext cx="983615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4</a:t>
            </a:r>
            <a:endParaRPr lang="vi-VN" altLang="en-US" sz="4400"/>
          </a:p>
        </p:txBody>
      </p:sp>
      <p:sp>
        <p:nvSpPr>
          <p:cNvPr id="7" name="Oval 6"/>
          <p:cNvSpPr/>
          <p:nvPr/>
        </p:nvSpPr>
        <p:spPr>
          <a:xfrm>
            <a:off x="8633460" y="1507490"/>
            <a:ext cx="1003300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1</a:t>
            </a:r>
            <a:endParaRPr lang="vi-VN" altLang="en-US" sz="4400"/>
          </a:p>
        </p:txBody>
      </p:sp>
      <p:cxnSp>
        <p:nvCxnSpPr>
          <p:cNvPr id="8" name="Straight Connector 7"/>
          <p:cNvCxnSpPr>
            <a:stCxn id="5" idx="2"/>
            <a:endCxn id="6" idx="6"/>
          </p:cNvCxnSpPr>
          <p:nvPr/>
        </p:nvCxnSpPr>
        <p:spPr>
          <a:xfrm flipH="1" flipV="1">
            <a:off x="9585325" y="654685"/>
            <a:ext cx="1256030" cy="8039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2"/>
            <a:endCxn id="7" idx="6"/>
          </p:cNvCxnSpPr>
          <p:nvPr/>
        </p:nvCxnSpPr>
        <p:spPr>
          <a:xfrm flipH="1">
            <a:off x="9636760" y="1458595"/>
            <a:ext cx="1204595" cy="4908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Callout 9"/>
          <p:cNvSpPr/>
          <p:nvPr/>
        </p:nvSpPr>
        <p:spPr>
          <a:xfrm>
            <a:off x="3032760" y="3118485"/>
            <a:ext cx="1765300" cy="1136650"/>
          </a:xfrm>
          <a:prstGeom prst="wedgeEllipseCallout">
            <a:avLst>
              <a:gd name="adj1" fmla="val -45018"/>
              <a:gd name="adj2" fmla="val 502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/>
              <a:t>các con </a:t>
            </a:r>
            <a:r>
              <a:rPr lang="vi-VN" altLang="en-US"/>
              <a:t>mau về nhà </a:t>
            </a:r>
            <a:r>
              <a:rPr lang="vi-VN" altLang="en-US"/>
              <a:t>nào ! </a:t>
            </a:r>
            <a:endParaRPr lang="vi-V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45047 0.00148148 C 0.00308601 0.0544815 0.0129137 0.128481 0.0482932 0.127481 C 0.0993967 0.127481 0.103328 -0.120519 0.16426 -0.121519 C 0.219295 -0.121519 0.189812 0.0954815 0.242881 0.0944815 C 0.297916 0.0944815 0.268433 -0.0625185 0.327399 -0.0625185 C 0.380468 -0.0625185 0.350985 0.0434815 0.398158 0.0434815 C 0.443365 0.0434815 0.419778 -0.0375185 0.461055 -0.0375185 C 0.484641 -0.0375185 0.486606 -0.0155185 0.488572 0.00148148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10208 0.305833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" grpId="0" animBg="1"/>
      <p:bldP spid="6" grpId="1" animBg="1"/>
      <p:bldP spid="7" grpId="0" animBg="1"/>
      <p:bldP spid="7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Oval 4"/>
          <p:cNvSpPr/>
          <p:nvPr/>
        </p:nvSpPr>
        <p:spPr>
          <a:xfrm>
            <a:off x="3477260" y="3957955"/>
            <a:ext cx="983615" cy="8839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5</a:t>
            </a:r>
            <a:endParaRPr lang="vi-VN" altLang="en-US" sz="4400"/>
          </a:p>
        </p:txBody>
      </p:sp>
      <p:sp>
        <p:nvSpPr>
          <p:cNvPr id="6" name="Oval 5"/>
          <p:cNvSpPr/>
          <p:nvPr/>
        </p:nvSpPr>
        <p:spPr>
          <a:xfrm>
            <a:off x="1237615" y="3154045"/>
            <a:ext cx="983615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4</a:t>
            </a:r>
            <a:endParaRPr lang="vi-VN" altLang="en-US" sz="4400"/>
          </a:p>
        </p:txBody>
      </p:sp>
      <p:sp>
        <p:nvSpPr>
          <p:cNvPr id="7" name="Oval 6"/>
          <p:cNvSpPr/>
          <p:nvPr/>
        </p:nvSpPr>
        <p:spPr>
          <a:xfrm>
            <a:off x="1269365" y="4448810"/>
            <a:ext cx="1003300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1</a:t>
            </a:r>
            <a:endParaRPr lang="vi-VN" altLang="en-US" sz="4400"/>
          </a:p>
        </p:txBody>
      </p:sp>
      <p:cxnSp>
        <p:nvCxnSpPr>
          <p:cNvPr id="8" name="Straight Connector 7"/>
          <p:cNvCxnSpPr>
            <a:stCxn id="5" idx="2"/>
            <a:endCxn id="6" idx="6"/>
          </p:cNvCxnSpPr>
          <p:nvPr/>
        </p:nvCxnSpPr>
        <p:spPr>
          <a:xfrm flipH="1" flipV="1">
            <a:off x="2221230" y="3596005"/>
            <a:ext cx="1256030" cy="8039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2"/>
            <a:endCxn id="7" idx="6"/>
          </p:cNvCxnSpPr>
          <p:nvPr/>
        </p:nvCxnSpPr>
        <p:spPr>
          <a:xfrm flipH="1">
            <a:off x="2272665" y="4399915"/>
            <a:ext cx="1204595" cy="4908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C6EAFA">
                  <a:alpha val="100000"/>
                </a:srgbClr>
              </a:clrFrom>
              <a:clrTo>
                <a:srgbClr val="C6EAFA">
                  <a:alpha val="100000"/>
                  <a:alpha val="0"/>
                </a:srgbClr>
              </a:clrTo>
            </a:clrChange>
          </a:blip>
          <a:srcRect r="54103"/>
          <a:stretch>
            <a:fillRect/>
          </a:stretch>
        </p:blipFill>
        <p:spPr>
          <a:xfrm>
            <a:off x="2386330" y="0"/>
            <a:ext cx="2446655" cy="270700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">
            <a:clrChange>
              <a:clrFrom>
                <a:srgbClr val="C6EAFA">
                  <a:alpha val="100000"/>
                </a:srgbClr>
              </a:clrFrom>
              <a:clrTo>
                <a:srgbClr val="C6EAFA">
                  <a:alpha val="100000"/>
                  <a:alpha val="0"/>
                </a:srgbClr>
              </a:clrTo>
            </a:clrChange>
          </a:blip>
          <a:srcRect l="41300"/>
          <a:stretch>
            <a:fillRect/>
          </a:stretch>
        </p:blipFill>
        <p:spPr>
          <a:xfrm>
            <a:off x="6061075" y="763270"/>
            <a:ext cx="1958975" cy="169418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 Box 3"/>
          <p:cNvSpPr txBox="1"/>
          <p:nvPr/>
        </p:nvSpPr>
        <p:spPr>
          <a:xfrm>
            <a:off x="5699760" y="2880360"/>
            <a:ext cx="57308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400">
                <a:solidFill>
                  <a:srgbClr val="FF0000"/>
                </a:solidFill>
              </a:rPr>
              <a:t>Gộp 4 và 1 được 5</a:t>
            </a:r>
            <a:endParaRPr lang="vi-VN" altLang="en-US" sz="4400">
              <a:solidFill>
                <a:srgbClr val="FF0000"/>
              </a:solidFill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5770245" y="5020945"/>
            <a:ext cx="57308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400">
                <a:solidFill>
                  <a:srgbClr val="FF0000"/>
                </a:solidFill>
              </a:rPr>
              <a:t>Gộp 1 và </a:t>
            </a:r>
            <a:r>
              <a:rPr lang="vi-VN" altLang="en-US" sz="4400">
                <a:solidFill>
                  <a:srgbClr val="FF0000"/>
                </a:solidFill>
              </a:rPr>
              <a:t>4 được 5</a:t>
            </a:r>
            <a:endParaRPr lang="vi-VN" altLang="en-US" sz="4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 bldLvl="0" animBg="1"/>
      <p:bldP spid="7" grpId="1" animBg="1"/>
      <p:bldP spid="5" grpId="0" bldLvl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1"/>
          <p:cNvGrpSpPr/>
          <p:nvPr/>
        </p:nvGrpSpPr>
        <p:grpSpPr>
          <a:xfrm>
            <a:off x="410845" y="446405"/>
            <a:ext cx="3133725" cy="866140"/>
            <a:chOff x="5311" y="879"/>
            <a:chExt cx="4935" cy="1364"/>
          </a:xfrm>
        </p:grpSpPr>
        <p:grpSp>
          <p:nvGrpSpPr>
            <p:cNvPr id="26" name="Group 25"/>
            <p:cNvGrpSpPr/>
            <p:nvPr/>
          </p:nvGrpSpPr>
          <p:grpSpPr>
            <a:xfrm rot="0">
              <a:off x="5311" y="943"/>
              <a:ext cx="1086" cy="1300"/>
              <a:chOff x="1361" y="525"/>
              <a:chExt cx="1086" cy="1300"/>
            </a:xfrm>
          </p:grpSpPr>
          <p:sp>
            <p:nvSpPr>
              <p:cNvPr id="27" name="Cube 26"/>
              <p:cNvSpPr/>
              <p:nvPr/>
            </p:nvSpPr>
            <p:spPr>
              <a:xfrm>
                <a:off x="1361" y="777"/>
                <a:ext cx="1086" cy="1048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28" name="Cube 27"/>
              <p:cNvSpPr/>
              <p:nvPr/>
            </p:nvSpPr>
            <p:spPr>
              <a:xfrm>
                <a:off x="1681" y="525"/>
                <a:ext cx="445" cy="389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681" y="1213"/>
                <a:ext cx="331" cy="33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 rot="0">
              <a:off x="7181" y="879"/>
              <a:ext cx="1086" cy="1300"/>
              <a:chOff x="1361" y="525"/>
              <a:chExt cx="1086" cy="1300"/>
            </a:xfrm>
          </p:grpSpPr>
          <p:sp>
            <p:nvSpPr>
              <p:cNvPr id="31" name="Cube 30"/>
              <p:cNvSpPr/>
              <p:nvPr/>
            </p:nvSpPr>
            <p:spPr>
              <a:xfrm>
                <a:off x="1361" y="777"/>
                <a:ext cx="1086" cy="1048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32" name="Cube 31"/>
              <p:cNvSpPr/>
              <p:nvPr/>
            </p:nvSpPr>
            <p:spPr>
              <a:xfrm>
                <a:off x="1681" y="525"/>
                <a:ext cx="445" cy="389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681" y="1213"/>
                <a:ext cx="331" cy="33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 rot="0">
              <a:off x="9160" y="879"/>
              <a:ext cx="1086" cy="1300"/>
              <a:chOff x="1361" y="525"/>
              <a:chExt cx="1086" cy="1300"/>
            </a:xfrm>
          </p:grpSpPr>
          <p:sp>
            <p:nvSpPr>
              <p:cNvPr id="39" name="Cube 38"/>
              <p:cNvSpPr/>
              <p:nvPr/>
            </p:nvSpPr>
            <p:spPr>
              <a:xfrm>
                <a:off x="1361" y="777"/>
                <a:ext cx="1086" cy="1048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40" name="Cube 39"/>
              <p:cNvSpPr/>
              <p:nvPr/>
            </p:nvSpPr>
            <p:spPr>
              <a:xfrm>
                <a:off x="1681" y="525"/>
                <a:ext cx="445" cy="389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681" y="1213"/>
                <a:ext cx="331" cy="33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8179435" y="381000"/>
            <a:ext cx="1906905" cy="845185"/>
            <a:chOff x="11364" y="808"/>
            <a:chExt cx="3003" cy="1331"/>
          </a:xfrm>
        </p:grpSpPr>
        <p:grpSp>
          <p:nvGrpSpPr>
            <p:cNvPr id="34" name="Group 33"/>
            <p:cNvGrpSpPr/>
            <p:nvPr/>
          </p:nvGrpSpPr>
          <p:grpSpPr>
            <a:xfrm rot="0">
              <a:off x="11364" y="808"/>
              <a:ext cx="1086" cy="1300"/>
              <a:chOff x="1361" y="525"/>
              <a:chExt cx="1086" cy="1300"/>
            </a:xfrm>
          </p:grpSpPr>
          <p:sp>
            <p:nvSpPr>
              <p:cNvPr id="35" name="Cube 34"/>
              <p:cNvSpPr/>
              <p:nvPr/>
            </p:nvSpPr>
            <p:spPr>
              <a:xfrm>
                <a:off x="1361" y="777"/>
                <a:ext cx="1086" cy="1048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36" name="Cube 35"/>
              <p:cNvSpPr/>
              <p:nvPr/>
            </p:nvSpPr>
            <p:spPr>
              <a:xfrm>
                <a:off x="1681" y="525"/>
                <a:ext cx="445" cy="389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681" y="1213"/>
                <a:ext cx="331" cy="33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13281" y="839"/>
              <a:ext cx="1086" cy="1300"/>
              <a:chOff x="1361" y="525"/>
              <a:chExt cx="1086" cy="1300"/>
            </a:xfrm>
          </p:grpSpPr>
          <p:sp>
            <p:nvSpPr>
              <p:cNvPr id="43" name="Cube 42"/>
              <p:cNvSpPr/>
              <p:nvPr/>
            </p:nvSpPr>
            <p:spPr>
              <a:xfrm>
                <a:off x="1361" y="777"/>
                <a:ext cx="1086" cy="1048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44" name="Cube 43"/>
              <p:cNvSpPr/>
              <p:nvPr/>
            </p:nvSpPr>
            <p:spPr>
              <a:xfrm>
                <a:off x="1681" y="525"/>
                <a:ext cx="445" cy="389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681" y="1213"/>
                <a:ext cx="331" cy="33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</p:grpSp>
      <p:sp>
        <p:nvSpPr>
          <p:cNvPr id="5" name="Oval 4"/>
          <p:cNvSpPr/>
          <p:nvPr/>
        </p:nvSpPr>
        <p:spPr>
          <a:xfrm>
            <a:off x="3406140" y="3318510"/>
            <a:ext cx="983615" cy="8839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5</a:t>
            </a:r>
            <a:endParaRPr lang="vi-VN" altLang="en-US" sz="4400"/>
          </a:p>
        </p:txBody>
      </p:sp>
      <p:sp>
        <p:nvSpPr>
          <p:cNvPr id="6" name="Oval 5"/>
          <p:cNvSpPr/>
          <p:nvPr/>
        </p:nvSpPr>
        <p:spPr>
          <a:xfrm>
            <a:off x="1166495" y="2514600"/>
            <a:ext cx="983615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3</a:t>
            </a:r>
            <a:endParaRPr lang="vi-VN" altLang="en-US" sz="4400"/>
          </a:p>
        </p:txBody>
      </p:sp>
      <p:sp>
        <p:nvSpPr>
          <p:cNvPr id="7" name="Oval 6"/>
          <p:cNvSpPr/>
          <p:nvPr/>
        </p:nvSpPr>
        <p:spPr>
          <a:xfrm>
            <a:off x="1198245" y="3809365"/>
            <a:ext cx="1003300" cy="88392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400"/>
              <a:t>2</a:t>
            </a:r>
            <a:endParaRPr lang="vi-VN" altLang="en-US" sz="4400"/>
          </a:p>
        </p:txBody>
      </p:sp>
      <p:cxnSp>
        <p:nvCxnSpPr>
          <p:cNvPr id="8" name="Straight Connector 7"/>
          <p:cNvCxnSpPr>
            <a:stCxn id="5" idx="2"/>
            <a:endCxn id="6" idx="6"/>
          </p:cNvCxnSpPr>
          <p:nvPr/>
        </p:nvCxnSpPr>
        <p:spPr>
          <a:xfrm flipH="1" flipV="1">
            <a:off x="2150110" y="2956560"/>
            <a:ext cx="1256030" cy="8039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2"/>
            <a:endCxn id="7" idx="6"/>
          </p:cNvCxnSpPr>
          <p:nvPr/>
        </p:nvCxnSpPr>
        <p:spPr>
          <a:xfrm flipH="1">
            <a:off x="2201545" y="3760470"/>
            <a:ext cx="1204595" cy="4908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3"/>
          <p:cNvSpPr txBox="1"/>
          <p:nvPr/>
        </p:nvSpPr>
        <p:spPr>
          <a:xfrm>
            <a:off x="5628640" y="2240915"/>
            <a:ext cx="57308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400">
                <a:solidFill>
                  <a:srgbClr val="FF0000"/>
                </a:solidFill>
              </a:rPr>
              <a:t>Gộp 3 và </a:t>
            </a:r>
            <a:r>
              <a:rPr lang="vi-VN" altLang="en-US" sz="4400">
                <a:solidFill>
                  <a:srgbClr val="FF0000"/>
                </a:solidFill>
              </a:rPr>
              <a:t>2 được 5</a:t>
            </a:r>
            <a:endParaRPr lang="vi-VN" altLang="en-US" sz="4400">
              <a:solidFill>
                <a:srgbClr val="FF0000"/>
              </a:solidFill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5699125" y="4381500"/>
            <a:ext cx="57308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400">
                <a:solidFill>
                  <a:srgbClr val="FF0000"/>
                </a:solidFill>
              </a:rPr>
              <a:t>Gộp 2 và </a:t>
            </a:r>
            <a:r>
              <a:rPr lang="vi-VN" altLang="en-US" sz="4400">
                <a:solidFill>
                  <a:srgbClr val="FF0000"/>
                </a:solidFill>
              </a:rPr>
              <a:t>3 được 5</a:t>
            </a:r>
            <a:endParaRPr lang="vi-VN" altLang="en-US" sz="4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5521 -0.00240741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7604 -0.000185185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 bldLvl="0" animBg="1"/>
      <p:bldP spid="7" grpId="1" animBg="1"/>
      <p:bldP spid="5" grpId="0" bldLvl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</Words>
  <Application>WPS Presentation</Application>
  <PresentationFormat>Widescreen</PresentationFormat>
  <Paragraphs>173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SimSun</vt:lpstr>
      <vt:lpstr>Wingdings</vt:lpstr>
      <vt:lpstr>AvantGarde</vt:lpstr>
      <vt:lpstr>Microsoft YaHei</vt:lpstr>
      <vt:lpstr>Arial Unicode MS</vt:lpstr>
      <vt:lpstr>Calibri Light</vt:lpstr>
      <vt:lpstr>Calibri</vt:lpstr>
      <vt:lpstr>HP001 5 hàng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thuy nguyen</dc:creator>
  <cp:lastModifiedBy>THUY-PC</cp:lastModifiedBy>
  <cp:revision>3</cp:revision>
  <dcterms:created xsi:type="dcterms:W3CDTF">2021-10-13T15:38:00Z</dcterms:created>
  <dcterms:modified xsi:type="dcterms:W3CDTF">2021-10-14T00:27:03Z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1A91D74389EF45DDA9A93714EEEDE6FE</vt:lpwstr>
  </property>
  <property fmtid="{D5CDD505-2E9C-101B-9397-08002B2CF9AE}" pid="3" name="KSOProductBuildVer">
    <vt:lpwstr>1033-11.2.0.10323</vt:lpwstr>
  </property>
</Properties>
</file>