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708" r:id="rId4"/>
    <p:sldMasterId id="2147483720" r:id="rId5"/>
    <p:sldMasterId id="2147483732" r:id="rId6"/>
  </p:sldMasterIdLst>
  <p:sldIdLst>
    <p:sldId id="277" r:id="rId7"/>
    <p:sldId id="270" r:id="rId8"/>
    <p:sldId id="276" r:id="rId9"/>
    <p:sldId id="271" r:id="rId10"/>
    <p:sldId id="260" r:id="rId11"/>
    <p:sldId id="256" r:id="rId12"/>
    <p:sldId id="279" r:id="rId13"/>
    <p:sldId id="281" r:id="rId14"/>
    <p:sldId id="282" r:id="rId15"/>
    <p:sldId id="283" r:id="rId16"/>
    <p:sldId id="257" r:id="rId17"/>
    <p:sldId id="258" r:id="rId18"/>
    <p:sldId id="275" r:id="rId19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1" autoAdjust="0"/>
    <p:restoredTop sz="94660"/>
  </p:normalViewPr>
  <p:slideViewPr>
    <p:cSldViewPr>
      <p:cViewPr>
        <p:scale>
          <a:sx n="72" d="100"/>
          <a:sy n="72" d="100"/>
        </p:scale>
        <p:origin x="-13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E3E85-5527-49C3-AFAD-6DF38D37F5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481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C5225-DD92-4AD4-9081-2528836A50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77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0778-52F8-4881-9341-91356166E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1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473C-B9CA-4A85-8D6D-2ACF837F79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71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AA630-B72A-48E5-BCA3-509A4EE80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97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78EB8-D374-4070-AE78-E4DB820C10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74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25AB6-6F76-423C-B6EC-4E7A6514D9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93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FEB47-89D3-4B57-BF97-E9D881516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05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7AE48-F126-4728-A5BC-409BBF4C10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13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8748B-FABA-43B3-9B74-C1F17DB849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02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AAA0-C3F7-46E8-A26A-0A68192B62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02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77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750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83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15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445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68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30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42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46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434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31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5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50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437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054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2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93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36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55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02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89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60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12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59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66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29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36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895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62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3DE93-2960-4FA6-92A3-C5C554A02B57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E83EF-2E63-48B0-993C-C62A7CE9AE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200122-CA30-4621-8E03-9EE6690280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8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8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F950-F1DA-43E2-8CB1-C7AC5785F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13D3C-DA1A-4DE4-B7FB-840BC428FF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16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slide" Target="slide1.xml"/><Relationship Id="rId5" Type="http://schemas.openxmlformats.org/officeDocument/2006/relationships/image" Target="../media/image18.png"/><Relationship Id="rId10" Type="http://schemas.openxmlformats.org/officeDocument/2006/relationships/slide" Target="slide2.xml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5800" y="1270119"/>
            <a:ext cx="755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>
                <a:solidFill>
                  <a:srgbClr val="FF000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ỦY BAN NHÂN DÂN HUYỆN CỦ CHI</a:t>
            </a:r>
          </a:p>
          <a:p>
            <a:pPr algn="ctr"/>
            <a:r>
              <a:rPr lang="vi-VN" sz="3200" b="1">
                <a:solidFill>
                  <a:srgbClr val="FF000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TRƯỜNG TIỂU HỌC TÂN THẠNH </a:t>
            </a:r>
            <a:r>
              <a:rPr lang="vi-VN" sz="3200" b="1" smtClean="0">
                <a:solidFill>
                  <a:srgbClr val="FF000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TÂY</a:t>
            </a:r>
            <a:endParaRPr lang="en-US" sz="3200" b="1" smtClean="0">
              <a:solidFill>
                <a:srgbClr val="FF0000"/>
              </a:solidFill>
              <a:latin typeface="HP001 Kieu 5H" panose="020B060305030202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3200" b="1">
              <a:solidFill>
                <a:srgbClr val="FF0000"/>
              </a:solidFill>
              <a:latin typeface="HP001 Kieu 5H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MÔN: HỌC VẦN</a:t>
            </a:r>
            <a:endParaRPr lang="en-US" sz="3200" b="1" dirty="0">
              <a:solidFill>
                <a:srgbClr val="FF0000"/>
              </a:solidFill>
              <a:latin typeface="HP001 Kieu 5H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err="1">
                <a:solidFill>
                  <a:srgbClr val="FF000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>
                <a:solidFill>
                  <a:srgbClr val="FF0000"/>
                </a:solidFill>
                <a:latin typeface="HP001 Kieu 5H" panose="020B0603050302020204" pitchFamily="34" charset="0"/>
                <a:cs typeface="Times New Roman" panose="02020603050405020304" pitchFamily="18" charset="0"/>
              </a:rPr>
              <a:t> 1</a:t>
            </a:r>
            <a:endParaRPr lang="en-US" sz="3600" b="1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HP001 Kieu 5H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1" y="2424937"/>
            <a:ext cx="2166084" cy="4514850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227876" y="4625233"/>
            <a:ext cx="4359371" cy="18010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8" y="3504827"/>
            <a:ext cx="3386627" cy="334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8138" y="5473067"/>
            <a:ext cx="3253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cong kín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4" t="14369" r="52551" b="58985"/>
          <a:stretch>
            <a:fillRect/>
          </a:stretch>
        </p:blipFill>
        <p:spPr>
          <a:xfrm>
            <a:off x="0" y="666397"/>
            <a:ext cx="2877414" cy="3733327"/>
          </a:xfrm>
          <a:prstGeom prst="rect">
            <a:avLst/>
          </a:prstGeom>
        </p:spPr>
      </p:pic>
      <p:pic>
        <p:nvPicPr>
          <p:cNvPr id="2" name="cong k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7526" y="247057"/>
            <a:ext cx="60864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793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0" y="1295403"/>
            <a:ext cx="7391399" cy="472439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3" y="228602"/>
            <a:ext cx="600159" cy="504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295400"/>
            <a:ext cx="2209799" cy="276254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9" y="1219200"/>
            <a:ext cx="2438401" cy="28956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52" y="1004569"/>
            <a:ext cx="1190748" cy="2881651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1828800" cy="26670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35" y="4343400"/>
            <a:ext cx="1843366" cy="2424472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19600"/>
            <a:ext cx="2514600" cy="2286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181100" y="228600"/>
            <a:ext cx="3619500" cy="7078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219200" y="228600"/>
            <a:ext cx="556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G, H, I, K, L, M </a:t>
            </a:r>
            <a:endParaRPr lang="en-US" alt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19"/>
            <a:ext cx="762000" cy="62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871008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Chúc các em luôn chăm ngoan, học giỏi.</a:t>
            </a:r>
            <a:endParaRPr lang="en-US" sz="6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2667010"/>
            <a:ext cx="7467600" cy="1892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</a:t>
            </a:r>
            <a:r>
              <a:rPr lang="en-US" sz="300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trời </a:t>
            </a:r>
            <a:r>
              <a:rPr lang="en-US" sz="3000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cao, </a:t>
            </a:r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bằng cách đọc đúng tất cả các </a:t>
            </a:r>
            <a:r>
              <a:rPr lang="en-US" sz="300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âm </a:t>
            </a:r>
            <a:r>
              <a:rPr lang="en-US" sz="3000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sau nhé !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717749" y="85727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73" y="333317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29" y="1109966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89244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60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3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9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5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50" y="3265304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54" y="3511070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48747" y="1879386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33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52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5" y="298302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33" y="214213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71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7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58" y="330390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2142113"/>
            <a:ext cx="1451136" cy="2493968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70984" y="530401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a</a:t>
            </a: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1488283" y="470727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2761298" y="5054918"/>
            <a:ext cx="1083945" cy="818198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</a:p>
        </p:txBody>
      </p:sp>
      <p:sp>
        <p:nvSpPr>
          <p:cNvPr id="31" name="Rounded Rectangle 30">
            <a:hlinkClick r:id="rId11" action="ppaction://hlinksldjump"/>
          </p:cNvPr>
          <p:cNvSpPr/>
          <p:nvPr/>
        </p:nvSpPr>
        <p:spPr>
          <a:xfrm>
            <a:off x="4170048" y="4350564"/>
            <a:ext cx="1079183" cy="95392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dirty="0" err="1" smtClean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d</a:t>
            </a:r>
          </a:p>
        </p:txBody>
      </p:sp>
      <p:sp>
        <p:nvSpPr>
          <p:cNvPr id="32" name="Rounded Rectangle 31">
            <a:hlinkClick r:id="rId11" action="ppaction://hlinksldjump"/>
          </p:cNvPr>
          <p:cNvSpPr/>
          <p:nvPr/>
        </p:nvSpPr>
        <p:spPr>
          <a:xfrm>
            <a:off x="5210175" y="519447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</a:t>
            </a:r>
          </a:p>
        </p:txBody>
      </p:sp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6478915" y="428531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0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55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0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0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5046"/>
            <a:ext cx="7924800" cy="2357554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47800" y="715962"/>
            <a:ext cx="7239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 tư ngày 22 tháng 9 năm 2021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209800" y="1676420"/>
            <a:ext cx="4114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Môn: Học Vần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Bài 3: ( 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60293"/>
            <a:ext cx="8077200" cy="56929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47800" y="152400"/>
            <a:ext cx="3276600" cy="7078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47800" y="152400"/>
            <a:ext cx="556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g, h, i, k, l, m </a:t>
            </a:r>
            <a:endParaRPr lang="en-US" alt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43" y="228602"/>
            <a:ext cx="600159" cy="50489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10400" y="1143000"/>
            <a:ext cx="15240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676400" y="3505200"/>
            <a:ext cx="1828800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33800" y="3124200"/>
            <a:ext cx="15240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14800" y="1066800"/>
            <a:ext cx="1981200" cy="2286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62800" y="4114800"/>
            <a:ext cx="12192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00400" y="2057400"/>
            <a:ext cx="9906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Line 18"/>
          <p:cNvSpPr>
            <a:spLocks noChangeShapeType="1"/>
          </p:cNvSpPr>
          <p:nvPr/>
        </p:nvSpPr>
        <p:spPr bwMode="auto">
          <a:xfrm flipV="1">
            <a:off x="2339975" y="2133600"/>
            <a:ext cx="152400" cy="457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1676400" y="2543175"/>
            <a:ext cx="55451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1676400" y="2974975"/>
            <a:ext cx="5543550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1676400" y="3406775"/>
            <a:ext cx="5543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676400" y="3838575"/>
            <a:ext cx="55451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1676400" y="4270375"/>
            <a:ext cx="554513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1676400" y="4702175"/>
            <a:ext cx="5545138" cy="15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1600210" y="700088"/>
            <a:ext cx="580231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FF0000"/>
                </a:solidFill>
                <a:cs typeface="Times New Roman" pitchFamily="18" charset="0"/>
              </a:rPr>
              <a:t>Luyện viết </a:t>
            </a:r>
            <a:endParaRPr lang="en-US" altLang="en-US" sz="4800" b="1" smtClean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9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7" t="14817" r="9986" b="58204"/>
          <a:stretch>
            <a:fillRect/>
          </a:stretch>
        </p:blipFill>
        <p:spPr>
          <a:xfrm>
            <a:off x="10" y="887896"/>
            <a:ext cx="3097967" cy="3858042"/>
          </a:xfrm>
          <a:prstGeom prst="rect">
            <a:avLst/>
          </a:prstGeom>
        </p:spPr>
      </p:pic>
      <p:pic>
        <p:nvPicPr>
          <p:cNvPr id="2" name="cong ho ph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7526" y="450196"/>
            <a:ext cx="6086475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356" y="5845314"/>
            <a:ext cx="393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altLang="en-US" sz="4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4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hở phải</a:t>
            </a:r>
            <a:endParaRPr lang="vi-VN" alt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791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3356" y="5845314"/>
            <a:ext cx="3931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altLang="en-US" sz="4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40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hở trái</a:t>
            </a:r>
            <a:endParaRPr lang="vi-VN" altLang="en-US" sz="4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7" t="14422" r="73689" b="58197"/>
          <a:stretch>
            <a:fillRect/>
          </a:stretch>
        </p:blipFill>
        <p:spPr>
          <a:xfrm>
            <a:off x="183270" y="821636"/>
            <a:ext cx="2726489" cy="3758516"/>
          </a:xfrm>
          <a:prstGeom prst="rect">
            <a:avLst/>
          </a:prstGeom>
        </p:spPr>
      </p:pic>
      <p:pic>
        <p:nvPicPr>
          <p:cNvPr id="2" name="cong ho tr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7526" y="346165"/>
            <a:ext cx="60864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56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4cbe865f2622d6249571ebf11b6f1fd8fac8c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123</Words>
  <Application>Microsoft Office PowerPoint</Application>
  <PresentationFormat>On-screen Show (4:3)</PresentationFormat>
  <Paragraphs>24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Theme</vt:lpstr>
      <vt:lpstr>1_Office Theme</vt:lpstr>
      <vt:lpstr>1_Default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Nguyen </cp:lastModifiedBy>
  <cp:revision>25</cp:revision>
  <dcterms:created xsi:type="dcterms:W3CDTF">2020-08-19T09:29:00Z</dcterms:created>
  <dcterms:modified xsi:type="dcterms:W3CDTF">2021-09-14T12:45:23Z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