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04356-CD91-4D5C-9021-18C669D76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6FBDFD-5F4B-40D3-9E1B-E5DB1AF5C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71042-8B59-4AF4-87B5-115A55996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A05B-5631-4265-B087-40681097FCCD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9427B-F3F0-403B-B60A-F352EEA37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718D3-4C8B-444C-AC49-15C50AF21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CC32-A625-477E-A00F-DB92C10C8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1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66B1B-1BCA-4776-B5AE-080B2391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96EFE6-0AF1-4E0A-B053-DD7639F84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8201A-9D48-45EA-BB62-C8EC0457D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A05B-5631-4265-B087-40681097FCCD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D8CCD-D633-42F8-A468-18422511D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7DF80-D409-4277-9AAD-A782D79A7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CC32-A625-477E-A00F-DB92C10C8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4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E9D324-52BB-469E-838A-02ECA30B23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DD268A-DA73-46B2-8D54-87D8E0165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5A952-0D42-485E-91C4-A8EAA384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A05B-5631-4265-B087-40681097FCCD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E9752-F973-40DD-BB3B-9C9FC07B8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68EB2-F6E1-4418-852D-0B4161BA2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CC32-A625-477E-A00F-DB92C10C8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5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03E99-7E54-4582-B255-0EB925D4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D0B78-D778-4F1C-B3B6-D59E74EA9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63375-F678-4866-ABC0-5E430A061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A05B-5631-4265-B087-40681097FCCD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B3327-F618-470C-BE52-D38F9112E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7ADB5-B55C-48F0-B5C0-F270C33B4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CC32-A625-477E-A00F-DB92C10C8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7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22E68-DF00-401F-87D3-FA7FDDDBA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F39AC-6BF1-4BD8-AF20-F85766D72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DCFF6-CA6D-4AAB-83B4-FA7DC0DA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A05B-5631-4265-B087-40681097FCCD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74793-2582-484E-ACAA-7311235E6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1BF43-DF75-4A03-A915-587F12455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CC32-A625-477E-A00F-DB92C10C8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8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69A9B-0A52-45D1-BBCA-B93CCE951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BCEE2-B23B-4B36-8C6C-3F175516D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C7B9B-2000-46AD-A337-ED2873FA3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38F43-7EC1-4FD0-983D-5C955DF52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A05B-5631-4265-B087-40681097FCCD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B1F29-79A6-4551-9BF7-0567B4C95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A7C31-6291-41D2-801B-3A8818201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CC32-A625-477E-A00F-DB92C10C8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0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1435B-6B1F-4B5E-B5BF-729C696BB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2E91E-98B1-4E0F-A368-C4FA296E8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D76CBF-C9C1-4247-BEB8-BE611AB29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D90D8-3373-49A6-9EB5-D3493483A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AEA67-1CDF-4E78-9CFA-C29B3EFD25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52DFCC-F19C-4C9D-96CF-7E38F66AD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A05B-5631-4265-B087-40681097FCCD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23F5E-0B1B-42E0-B9CB-D237C347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FA759A-281F-4A6C-A6A6-13408172F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CC32-A625-477E-A00F-DB92C10C8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0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A32BF-B5CA-41A5-9A0D-D5D96799D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132243-DB24-4BFA-B7E7-B2D85732A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A05B-5631-4265-B087-40681097FCCD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EB24CD-47FA-4C34-9A62-AC28417B7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E2D7E9-F120-4455-B280-080E5337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CC32-A625-477E-A00F-DB92C10C8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4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555AD3-25FD-45CA-938B-E5A00565C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A05B-5631-4265-B087-40681097FCCD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7FDDBB-0AC9-4C15-96BD-9F7714185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CDB8B-7E03-43C6-87E3-0E8ECE1BD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CC32-A625-477E-A00F-DB92C10C8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CA6A1-490A-40AA-A9AA-9B7E797A5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1D59E-8445-4E45-A4FC-0A55D0257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DEF80B-A92E-4D7D-A92A-33FC6455D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89DB1-D829-4FAC-AC94-5641155C9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A05B-5631-4265-B087-40681097FCCD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4FECE-5D7D-4C3F-8A89-D5FF550CC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3EFE8-31D9-494A-A9CD-15B7585F3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CC32-A625-477E-A00F-DB92C10C8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3249-A455-4078-8D9B-9A5658228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B2D62E-ACCE-43C1-8B21-5B38247F5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2CA64-FC53-443A-8EFF-73B8BDBFC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19732-A254-4658-989B-166F2A4A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A05B-5631-4265-B087-40681097FCCD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967EC-DF7F-4CA4-8C9A-9A9F84F5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2EDC7-7FFB-433C-A26C-9FDE073DB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CC32-A625-477E-A00F-DB92C10C8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9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332F27-2D5F-4800-B96E-15F6E7174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89E82-2BD8-4056-86A3-E00178403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F5070-F22D-45F0-827B-152736BB2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FA05B-5631-4265-B087-40681097FCCD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2EB7A-5D45-49F1-A9EA-CF6CC2C82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2F5FF-5A54-4530-8441-AD4D44F6D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ECC32-A625-477E-A00F-DB92C10C8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8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ACA79B-3FF5-4E46-A454-80497A8BA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51" y="851973"/>
            <a:ext cx="10262898" cy="5154054"/>
          </a:xfrm>
        </p:spPr>
      </p:pic>
    </p:spTree>
    <p:extLst>
      <p:ext uri="{BB962C8B-B14F-4D97-AF65-F5344CB8AC3E}">
        <p14:creationId xmlns:p14="http://schemas.microsoft.com/office/powerpoint/2010/main" val="4147139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F110B0-CF13-4809-8153-253E21260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73" y="1063519"/>
            <a:ext cx="11198054" cy="473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4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DAA972-7352-4BC9-A4A7-D13915A56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29" y="1506971"/>
            <a:ext cx="9911542" cy="384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33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ACF422-6669-43C7-B55A-E91D29ECE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75" y="476068"/>
            <a:ext cx="8539050" cy="590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65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2021-05-28T02:41:38Z</dcterms:created>
  <dcterms:modified xsi:type="dcterms:W3CDTF">2021-05-28T02:43:15Z</dcterms:modified>
</cp:coreProperties>
</file>