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7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3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1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5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FEF05-025C-421B-8D8D-C563AC81F892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F54AB-BE92-46D0-ADDB-500BAEFB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5306" y="373490"/>
            <a:ext cx="112561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Monday, May 10</a:t>
            </a:r>
            <a:r>
              <a:rPr lang="en-US" sz="360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 12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 1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ffectLst/>
                <a:latin typeface="OpenSansBold"/>
                <a:ea typeface="Calibri" panose="020F0502020204030204" pitchFamily="34" charset="0"/>
                <a:cs typeface="Times New Roman" panose="02020603050405020304" pitchFamily="18" charset="0"/>
              </a:rPr>
              <a:t>Listen, point, and repeat.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b="1" u="sng" dirty="0" smtClean="0">
                <a:solidFill>
                  <a:srgbClr val="000000"/>
                </a:solidFill>
                <a:effectLst/>
                <a:latin typeface="OpenSansBold"/>
                <a:ea typeface="Calibri" panose="020F0502020204030204" pitchFamily="34" charset="0"/>
                <a:cs typeface="Tahoma" panose="020B0604030504040204" pitchFamily="34" charset="0"/>
              </a:rPr>
              <a:t>Click here to listen</a:t>
            </a:r>
          </a:p>
          <a:p>
            <a:pPr marL="457200">
              <a:spcAft>
                <a:spcPts val="0"/>
              </a:spcAft>
            </a:pPr>
            <a:endParaRPr lang="en-US" b="1" u="sng" dirty="0">
              <a:solidFill>
                <a:srgbClr val="000000"/>
              </a:solidFill>
              <a:latin typeface="OpenSansBold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>
              <a:spcAft>
                <a:spcPts val="0"/>
              </a:spcAft>
            </a:pPr>
            <a:endParaRPr lang="en-US" b="1" u="sng" dirty="0" smtClean="0">
              <a:solidFill>
                <a:srgbClr val="000000"/>
              </a:solidFill>
              <a:effectLst/>
              <a:latin typeface="OpenSansBold"/>
              <a:ea typeface="Calibri" panose="020F0502020204030204" pitchFamily="34" charset="0"/>
              <a:cs typeface="Tahoma" panose="020B0604030504040204" pitchFamily="34" charset="0"/>
            </a:endParaRPr>
          </a:p>
          <a:p>
            <a:r>
              <a:rPr lang="en-US" b="1" dirty="0"/>
              <a:t>2. Listen and chant.</a:t>
            </a:r>
            <a:endParaRPr lang="en-US" dirty="0"/>
          </a:p>
          <a:p>
            <a:r>
              <a:rPr lang="en-US" b="1" u="sng" dirty="0"/>
              <a:t>Click here to listen</a:t>
            </a:r>
            <a:endParaRPr lang="en-US" dirty="0"/>
          </a:p>
          <a:p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US" b="1" u="none" strike="noStrike" dirty="0" smtClean="0">
                <a:solidFill>
                  <a:srgbClr val="000000"/>
                </a:solidFill>
                <a:effectLst/>
                <a:latin typeface="OpenSansBold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12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8007" y="2221387"/>
            <a:ext cx="609600" cy="609600"/>
          </a:xfrm>
          <a:prstGeom prst="rect">
            <a:avLst/>
          </a:prstGeom>
        </p:spPr>
      </p:pic>
      <p:pic>
        <p:nvPicPr>
          <p:cNvPr id="6" name="12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6789" y="3227231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30/hinh-2-unit-12-f-f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6" y="4254355"/>
            <a:ext cx="7637173" cy="126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81375" y="3743644"/>
            <a:ext cx="2129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0" u="sng" dirty="0" smtClean="0">
                <a:solidFill>
                  <a:srgbClr val="000000"/>
                </a:solidFill>
                <a:effectLst/>
                <a:latin typeface="OpenSans"/>
              </a:rPr>
              <a:t>Script:</a:t>
            </a:r>
            <a:endParaRPr lang="vi-VN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good: tốt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bad: tệ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wet: ướt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dry: khô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19" y="236808"/>
            <a:ext cx="1126042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3. Listen and read.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listen.</a:t>
            </a: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1" u="sng" dirty="0">
              <a:solidFill>
                <a:srgbClr val="000000"/>
              </a:solidFill>
              <a:latin typeface="OpenSans"/>
            </a:endParaRPr>
          </a:p>
          <a:p>
            <a:endParaRPr lang="en-US" b="1" i="0" u="sng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2050" name="Picture 2" descr="https://img.loigiaihay.com/picture/2018/0330/hinh-3-unit-12-f-f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8" y="1684031"/>
            <a:ext cx="9929610" cy="43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2l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12l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4992" y="3124200"/>
            <a:ext cx="609600" cy="609600"/>
          </a:xfrm>
          <a:prstGeom prst="rect">
            <a:avLst/>
          </a:prstGeom>
        </p:spPr>
      </p:pic>
      <p:pic>
        <p:nvPicPr>
          <p:cNvPr id="8" name="12l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8608" y="255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4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7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77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798" y="151961"/>
            <a:ext cx="76886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0" u="sng" dirty="0" smtClean="0">
                <a:solidFill>
                  <a:srgbClr val="000000"/>
                </a:solidFill>
                <a:effectLst/>
                <a:latin typeface="OpenSans"/>
              </a:rPr>
              <a:t>Script:</a:t>
            </a:r>
            <a:endParaRPr lang="vi-VN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1. Look at the photos.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2. A. Look. We were in the park. You were good, Tim.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The babies weren't sad. They were hungry.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3. A. We were outside. We were very wet.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Mom wasn't wet. She was dry!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4. Look at this one. It was Billy's birthday.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5. Look. These birds were bad. This goat was hungry.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6. A. I was little then, but I'm not little now.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Yes, you're very tall now!</a:t>
            </a:r>
          </a:p>
          <a:p>
            <a:r>
              <a:rPr lang="vi-VN" b="1" i="0" u="sng" dirty="0" smtClean="0">
                <a:solidFill>
                  <a:srgbClr val="000000"/>
                </a:solidFill>
                <a:effectLst/>
                <a:latin typeface="OpenSans"/>
              </a:rPr>
              <a:t>Dịch:</a:t>
            </a:r>
            <a:endParaRPr lang="vi-VN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1. Hãy nhìn những tấm ảnh này.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2.A. Nhìn này. Chúng ta đang ở công viên. Em rất ổn, Tim.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Những đứa trẻ này không buồn. Chúng đói.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3. A. Chúng ta đã đi ra ngoài. Chúng ta rất ướt.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Mẹ không ướt, mẹ khô!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4. A. Nhìn cái này.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Đó là sinh nhật của Billy.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5. Nhìn này. Những con chim này rất hư. Con dê này đang đói.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6. A. Khi đó em còn nhỏ, nhưng bây giờ em không còn nhỏ nữa.</a:t>
            </a:r>
          </a:p>
          <a:p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B. Đúng vậy. Bây giờ em rất cao.</a:t>
            </a:r>
          </a:p>
        </p:txBody>
      </p:sp>
    </p:spTree>
    <p:extLst>
      <p:ext uri="{BB962C8B-B14F-4D97-AF65-F5344CB8AC3E}">
        <p14:creationId xmlns:p14="http://schemas.microsoft.com/office/powerpoint/2010/main" val="294662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297</Words>
  <Application>Microsoft Office PowerPoint</Application>
  <PresentationFormat>Widescreen</PresentationFormat>
  <Paragraphs>62</Paragraphs>
  <Slides>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OpenSans</vt:lpstr>
      <vt:lpstr>OpenSansBold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2021-05-10T01:58:20Z</dcterms:created>
  <dcterms:modified xsi:type="dcterms:W3CDTF">2021-05-10T02:15:18Z</dcterms:modified>
</cp:coreProperties>
</file>