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D80EC-0013-4426-A642-D13FD45B1219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69C7A-DF93-4D7D-A96F-CE90B25F0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lop lam 2 </a:t>
            </a:r>
            <a:r>
              <a:rPr lang="en-US" dirty="0" err="1"/>
              <a:t>doi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5306C-9D13-4010-B2B7-B17D3BC085B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2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2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2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72740"/>
      </p:ext>
    </p:extLst>
  </p:cSld>
  <p:clrMapOvr>
    <a:masterClrMapping/>
  </p:clrMapOvr>
  <p:transition spd="slow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8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4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8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2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1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8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BAA8-C474-40C4-96F9-F0C5BC9AB6FD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B616C-BF05-42B7-A02F-02131FE0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5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">
            <a:extLst>
              <a:ext uri="{FF2B5EF4-FFF2-40B4-BE49-F238E27FC236}">
                <a16:creationId xmlns:a16="http://schemas.microsoft.com/office/drawing/2014/main" xmlns="" id="{8705F436-5F12-4397-A086-0E39672D80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6"/>
            <a:ext cx="9144000" cy="1866455"/>
          </a:xfrm>
          <a:prstGeom prst="rect">
            <a:avLst/>
          </a:prstGeom>
        </p:spPr>
      </p:pic>
      <p:pic>
        <p:nvPicPr>
          <p:cNvPr id="3" name="17">
            <a:extLst>
              <a:ext uri="{FF2B5EF4-FFF2-40B4-BE49-F238E27FC236}">
                <a16:creationId xmlns:a16="http://schemas.microsoft.com/office/drawing/2014/main" xmlns="" id="{1F79E9B2-8861-4708-9F5E-948278643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37" y="3031633"/>
            <a:ext cx="1678782" cy="1924052"/>
          </a:xfrm>
          <a:prstGeom prst="rect">
            <a:avLst/>
          </a:prstGeom>
        </p:spPr>
      </p:pic>
      <p:pic>
        <p:nvPicPr>
          <p:cNvPr id="4" name="19">
            <a:extLst>
              <a:ext uri="{FF2B5EF4-FFF2-40B4-BE49-F238E27FC236}">
                <a16:creationId xmlns:a16="http://schemas.microsoft.com/office/drawing/2014/main" xmlns="" id="{3D68126F-6513-4335-AE78-6739C09AD9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227" y="-301734"/>
            <a:ext cx="2554603" cy="3092601"/>
          </a:xfrm>
          <a:prstGeom prst="rect">
            <a:avLst/>
          </a:prstGeom>
        </p:spPr>
      </p:pic>
      <p:pic>
        <p:nvPicPr>
          <p:cNvPr id="5" name="21">
            <a:extLst>
              <a:ext uri="{FF2B5EF4-FFF2-40B4-BE49-F238E27FC236}">
                <a16:creationId xmlns:a16="http://schemas.microsoft.com/office/drawing/2014/main" xmlns="" id="{A515D47C-7873-4389-B6A4-5F1E6CEC1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2491">
            <a:off x="4922441" y="850196"/>
            <a:ext cx="884280" cy="1569007"/>
          </a:xfrm>
          <a:prstGeom prst="rect">
            <a:avLst/>
          </a:prstGeom>
        </p:spPr>
      </p:pic>
      <p:pic>
        <p:nvPicPr>
          <p:cNvPr id="6" name="22">
            <a:extLst>
              <a:ext uri="{FF2B5EF4-FFF2-40B4-BE49-F238E27FC236}">
                <a16:creationId xmlns:a16="http://schemas.microsoft.com/office/drawing/2014/main" xmlns="" id="{7AB9C9BA-B5F9-43DF-8CC2-ADBFC87184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000" y="55042"/>
            <a:ext cx="3023130" cy="2862399"/>
          </a:xfrm>
          <a:prstGeom prst="rect">
            <a:avLst/>
          </a:prstGeom>
        </p:spPr>
      </p:pic>
      <p:pic>
        <p:nvPicPr>
          <p:cNvPr id="7" name="23">
            <a:extLst>
              <a:ext uri="{FF2B5EF4-FFF2-40B4-BE49-F238E27FC236}">
                <a16:creationId xmlns:a16="http://schemas.microsoft.com/office/drawing/2014/main" xmlns="" id="{F75EBC46-7116-4FAE-B246-C545FC3EBA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203" y="620028"/>
            <a:ext cx="1067982" cy="173242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xmlns="" id="{A0154EAC-A419-448E-9369-45B682019D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211" y="491089"/>
            <a:ext cx="1133955" cy="1699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EFC373-A1CA-4C01-BC50-DA6CA9AF4357}"/>
              </a:ext>
            </a:extLst>
          </p:cNvPr>
          <p:cNvSpPr txBox="1"/>
          <p:nvPr/>
        </p:nvSpPr>
        <p:spPr>
          <a:xfrm>
            <a:off x="1913638" y="2489612"/>
            <a:ext cx="5709053" cy="2432578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  <p:pic>
        <p:nvPicPr>
          <p:cNvPr id="10" name="图片 7" descr="未标题-1">
            <a:extLst>
              <a:ext uri="{FF2B5EF4-FFF2-40B4-BE49-F238E27FC236}">
                <a16:creationId xmlns:a16="http://schemas.microsoft.com/office/drawing/2014/main" xmlns="" id="{4F700905-8E74-4792-B1F6-6CDE1020F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9384" y="4558545"/>
            <a:ext cx="5037968" cy="22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3818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9144000" cy="6563320"/>
          </a:xfrm>
          <a:prstGeom prst="rect">
            <a:avLst/>
          </a:prstGeom>
        </p:spPr>
      </p:pic>
      <p:pic>
        <p:nvPicPr>
          <p:cNvPr id="16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3" y="715052"/>
            <a:ext cx="798229" cy="489580"/>
          </a:xfrm>
          <a:prstGeom prst="rect">
            <a:avLst/>
          </a:prstGeom>
        </p:spPr>
      </p:pic>
      <p:pic>
        <p:nvPicPr>
          <p:cNvPr id="1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96" y="323140"/>
            <a:ext cx="854872" cy="1136030"/>
          </a:xfrm>
          <a:prstGeom prst="rect">
            <a:avLst/>
          </a:prstGeom>
        </p:spPr>
      </p:pic>
      <p:pic>
        <p:nvPicPr>
          <p:cNvPr id="1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22" y="1639831"/>
            <a:ext cx="5432367" cy="4177859"/>
          </a:xfrm>
          <a:prstGeom prst="rect">
            <a:avLst/>
          </a:prstGeom>
        </p:spPr>
      </p:pic>
      <p:pic>
        <p:nvPicPr>
          <p:cNvPr id="19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07210"/>
            <a:ext cx="9225419" cy="1771882"/>
          </a:xfrm>
          <a:prstGeom prst="rect">
            <a:avLst/>
          </a:prstGeom>
        </p:spPr>
      </p:pic>
      <p:pic>
        <p:nvPicPr>
          <p:cNvPr id="20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8" y="2184461"/>
            <a:ext cx="495540" cy="1198104"/>
          </a:xfrm>
          <a:prstGeom prst="rect">
            <a:avLst/>
          </a:prstGeom>
        </p:spPr>
      </p:pic>
      <p:pic>
        <p:nvPicPr>
          <p:cNvPr id="21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93" y="394754"/>
            <a:ext cx="362092" cy="1017878"/>
          </a:xfrm>
          <a:prstGeom prst="rect">
            <a:avLst/>
          </a:prstGeom>
        </p:spPr>
      </p:pic>
      <p:pic>
        <p:nvPicPr>
          <p:cNvPr id="22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43" y="556952"/>
            <a:ext cx="440692" cy="1065496"/>
          </a:xfrm>
          <a:prstGeom prst="rect">
            <a:avLst/>
          </a:prstGeom>
        </p:spPr>
      </p:pic>
      <p:pic>
        <p:nvPicPr>
          <p:cNvPr id="23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24" y="2994528"/>
            <a:ext cx="555460" cy="1342976"/>
          </a:xfrm>
          <a:prstGeom prst="rect">
            <a:avLst/>
          </a:prstGeom>
        </p:spPr>
      </p:pic>
      <p:pic>
        <p:nvPicPr>
          <p:cNvPr id="24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639999"/>
            <a:ext cx="798229" cy="489580"/>
          </a:xfrm>
          <a:prstGeom prst="rect">
            <a:avLst/>
          </a:prstGeom>
        </p:spPr>
      </p:pic>
      <p:pic>
        <p:nvPicPr>
          <p:cNvPr id="25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79" y="740043"/>
            <a:ext cx="797442" cy="482010"/>
          </a:xfrm>
          <a:prstGeom prst="rect">
            <a:avLst/>
          </a:prstGeom>
        </p:spPr>
      </p:pic>
      <p:pic>
        <p:nvPicPr>
          <p:cNvPr id="26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93" y="937560"/>
            <a:ext cx="941441" cy="629720"/>
          </a:xfrm>
          <a:prstGeom prst="rect">
            <a:avLst/>
          </a:prstGeom>
        </p:spPr>
      </p:pic>
      <p:sp>
        <p:nvSpPr>
          <p:cNvPr id="27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1854467" y="1639831"/>
            <a:ext cx="543507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35798"/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 TỪ KHÓ </a:t>
            </a:r>
            <a:endParaRPr lang="en-US" sz="3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2985" y="2664307"/>
            <a:ext cx="1887591" cy="599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cầm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bút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93835" y="2695002"/>
            <a:ext cx="1887591" cy="599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nét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khuyết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32985" y="3665215"/>
            <a:ext cx="1887591" cy="599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cầu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22569" y="3738452"/>
            <a:ext cx="1887591" cy="599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chiếc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võng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28205" y="4508158"/>
            <a:ext cx="1887591" cy="599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ru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hời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39C365-3228-4F3B-AD89-7D450126417E}"/>
              </a:ext>
            </a:extLst>
          </p:cNvPr>
          <p:cNvSpPr txBox="1"/>
          <p:nvPr/>
        </p:nvSpPr>
        <p:spPr>
          <a:xfrm>
            <a:off x="3411546" y="4840616"/>
            <a:ext cx="2320908" cy="707793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defTabSz="912041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C99F97-80F1-44E6-9E74-F90F7AF68892}"/>
              </a:ext>
            </a:extLst>
          </p:cNvPr>
          <p:cNvSpPr txBox="1"/>
          <p:nvPr/>
        </p:nvSpPr>
        <p:spPr>
          <a:xfrm>
            <a:off x="1261175" y="5548409"/>
            <a:ext cx="6916119" cy="107712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defTabSz="912041"/>
            <a:r>
              <a:rPr lang="en-US" sz="3200" dirty="0" smtClean="0"/>
              <a:t>P</a:t>
            </a:r>
            <a:r>
              <a:rPr lang="vi-VN" sz="3200" dirty="0" smtClean="0"/>
              <a:t>hần </a:t>
            </a:r>
            <a:r>
              <a:rPr lang="vi-VN" sz="3200" dirty="0"/>
              <a:t>kết cấu của cầu vượt qua khoảng giữa hai trụ hoặc mố cầu. 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Content Placeholder 9" descr="Cầu Trường Tiền – Wikipedia tiếng Việt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31" y="252047"/>
            <a:ext cx="509170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57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0949E3-FD92-4898-98A1-48AD7A8AB059}"/>
              </a:ext>
            </a:extLst>
          </p:cNvPr>
          <p:cNvSpPr txBox="1"/>
          <p:nvPr/>
        </p:nvSpPr>
        <p:spPr>
          <a:xfrm>
            <a:off x="6113155" y="6272300"/>
            <a:ext cx="31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9275D6-1A60-4D1B-8DAA-B7CFF4591986}"/>
              </a:ext>
            </a:extLst>
          </p:cNvPr>
          <p:cNvSpPr txBox="1"/>
          <p:nvPr/>
        </p:nvSpPr>
        <p:spPr>
          <a:xfrm>
            <a:off x="2614979" y="1"/>
            <a:ext cx="3562087" cy="55390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marL="0" marR="0" lvl="0" indent="0" algn="ctr" defTabSz="91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78" y="437296"/>
            <a:ext cx="310515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0949E3-FD92-4898-98A1-48AD7A8AB059}"/>
              </a:ext>
            </a:extLst>
          </p:cNvPr>
          <p:cNvSpPr txBox="1"/>
          <p:nvPr/>
        </p:nvSpPr>
        <p:spPr>
          <a:xfrm>
            <a:off x="6113155" y="6272300"/>
            <a:ext cx="31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9275D6-1A60-4D1B-8DAA-B7CFF4591986}"/>
              </a:ext>
            </a:extLst>
          </p:cNvPr>
          <p:cNvSpPr txBox="1"/>
          <p:nvPr/>
        </p:nvSpPr>
        <p:spPr>
          <a:xfrm>
            <a:off x="2614979" y="1"/>
            <a:ext cx="3562087" cy="55390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algn="ctr" defTabSz="912041">
              <a:defRPr/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78" y="437296"/>
            <a:ext cx="310515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107715" y="1336432"/>
            <a:ext cx="611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05929" y="437295"/>
            <a:ext cx="590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38955" y="2954216"/>
            <a:ext cx="552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63572" y="6272299"/>
            <a:ext cx="603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99363" y="2133602"/>
            <a:ext cx="728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901091" y="2133603"/>
            <a:ext cx="418256" cy="2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4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0949E3-FD92-4898-98A1-48AD7A8AB059}"/>
              </a:ext>
            </a:extLst>
          </p:cNvPr>
          <p:cNvSpPr txBox="1"/>
          <p:nvPr/>
        </p:nvSpPr>
        <p:spPr>
          <a:xfrm>
            <a:off x="6113155" y="6272300"/>
            <a:ext cx="31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9275D6-1A60-4D1B-8DAA-B7CFF4591986}"/>
              </a:ext>
            </a:extLst>
          </p:cNvPr>
          <p:cNvSpPr txBox="1"/>
          <p:nvPr/>
        </p:nvSpPr>
        <p:spPr>
          <a:xfrm>
            <a:off x="2614979" y="1"/>
            <a:ext cx="3562087" cy="55390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marL="0" marR="0" lvl="0" indent="0" algn="ctr" defTabSz="91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78" y="437296"/>
            <a:ext cx="310515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0949E3-FD92-4898-98A1-48AD7A8AB059}"/>
              </a:ext>
            </a:extLst>
          </p:cNvPr>
          <p:cNvSpPr txBox="1"/>
          <p:nvPr/>
        </p:nvSpPr>
        <p:spPr>
          <a:xfrm>
            <a:off x="6113155" y="6272300"/>
            <a:ext cx="31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9275D6-1A60-4D1B-8DAA-B7CFF4591986}"/>
              </a:ext>
            </a:extLst>
          </p:cNvPr>
          <p:cNvSpPr txBox="1"/>
          <p:nvPr/>
        </p:nvSpPr>
        <p:spPr>
          <a:xfrm>
            <a:off x="2614979" y="1"/>
            <a:ext cx="3562087" cy="55390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marL="0" marR="0" lvl="0" indent="0" algn="ctr" defTabSz="91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78" y="437296"/>
            <a:ext cx="310515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5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7591" descr="PPT素材-0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603" y="-770952"/>
            <a:ext cx="3877854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8727" y="4041846"/>
            <a:ext cx="2413193" cy="29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4" tIns="45674" rIns="91254" bIns="4567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ñoïc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anh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oanh</a:t>
            </a:r>
            <a:r>
              <a:rPr lang="en-US" sz="2800" dirty="0" smtClean="0">
                <a:solidFill>
                  <a:prstClr val="black"/>
                </a:solidFill>
                <a:latin typeface="VNI-Avo" pitchFamily="2" charset="0"/>
              </a:rPr>
              <a:t>?</a:t>
            </a:r>
            <a:endParaRPr lang="en-US" sz="2800" dirty="0">
              <a:solidFill>
                <a:prstClr val="black"/>
              </a:solidFill>
              <a:latin typeface="VNI-Avo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9" y="69171"/>
            <a:ext cx="277662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29769" tIns="57220" rIns="415360" bIns="57220" numCol="1" spcCol="1269" anchor="ctr" anchorCtr="0">
            <a:noAutofit/>
          </a:bodyPr>
          <a:lstStyle/>
          <a:p>
            <a:pPr algn="ctr" defTabSz="19071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" name="图片 67591" descr="PPT素材-04">
            <a:extLst>
              <a:ext uri="{FF2B5EF4-FFF2-40B4-BE49-F238E27FC236}">
                <a16:creationId xmlns:a16="http://schemas.microsoft.com/office/drawing/2014/main" xmlns="" id="{E7F5BA09-C7F8-4D69-8246-F228DB213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48" y="-770967"/>
            <a:ext cx="3806634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D5CE3F9F-25DD-417A-AB14-3F45185E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551" y="4146692"/>
            <a:ext cx="2413193" cy="29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4" tIns="45674" rIns="91254" bIns="4567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ñoïc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uyeât</a:t>
            </a:r>
            <a:r>
              <a:rPr lang="en-US" sz="2800" dirty="0" smtClean="0">
                <a:solidFill>
                  <a:prstClr val="black"/>
                </a:solidFill>
                <a:latin typeface="VNI-Avo" pitchFamily="2" charset="0"/>
              </a:rPr>
              <a:t>?</a:t>
            </a:r>
            <a:endParaRPr lang="en-US" sz="2800" dirty="0">
              <a:solidFill>
                <a:prstClr val="black"/>
              </a:solidFill>
              <a:latin typeface="VNI-Avo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9" name="图片 67591" descr="PPT素材-04">
            <a:extLst>
              <a:ext uri="{FF2B5EF4-FFF2-40B4-BE49-F238E27FC236}">
                <a16:creationId xmlns:a16="http://schemas.microsoft.com/office/drawing/2014/main" xmlns="" id="{6A1E5E29-7348-4BD8-BB5E-CBAE1D4A8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00" y="-770960"/>
            <a:ext cx="3806634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FAFA7187-602D-4111-9ADD-BF8A7982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602" y="4146700"/>
            <a:ext cx="2516573" cy="249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4" tIns="45674" rIns="91254" bIns="4567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ñoïc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oa</a:t>
            </a:r>
            <a:r>
              <a:rPr lang="en-US" sz="2800" dirty="0" smtClean="0">
                <a:solidFill>
                  <a:prstClr val="black"/>
                </a:solidFill>
                <a:latin typeface="VNI-Avo" pitchFamily="2" charset="0"/>
              </a:rPr>
              <a:t>?</a:t>
            </a:r>
            <a:endParaRPr lang="en-US" sz="2800" dirty="0">
              <a:solidFill>
                <a:prstClr val="black"/>
              </a:solidFill>
              <a:latin typeface="VNI-Avo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994304" y="5857311"/>
            <a:ext cx="4730021" cy="830904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him trên Bánh tr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39" y="328247"/>
            <a:ext cx="5178669" cy="48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2097282" y="5563424"/>
            <a:ext cx="4730021" cy="1569568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mỏ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Lòng Hiếu Chim Oanh Vũ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61" y="703385"/>
            <a:ext cx="5468816" cy="456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9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2105953" y="5575146"/>
            <a:ext cx="4730021" cy="830904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40" y="52754"/>
            <a:ext cx="4976447" cy="486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6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ndered Image">
            <a:extLst>
              <a:ext uri="{FF2B5EF4-FFF2-40B4-BE49-F238E27FC236}">
                <a16:creationId xmlns:a16="http://schemas.microsoft.com/office/drawing/2014/main" xmlns="" id="{938A1B1C-004C-49A3-9E0E-C644267E31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owchart: Document 17"/>
          <p:cNvSpPr/>
          <p:nvPr/>
        </p:nvSpPr>
        <p:spPr>
          <a:xfrm>
            <a:off x="-17790" y="-19523"/>
            <a:ext cx="925264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lIns="121613" tIns="60806" rIns="121613" bIns="60806" rtlCol="0" anchor="ctr"/>
          <a:lstStyle/>
          <a:p>
            <a:pPr marL="0" marR="0" lvl="0" indent="0" algn="ctr" defTabSz="121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17"/>
          <p:cNvSpPr/>
          <p:nvPr/>
        </p:nvSpPr>
        <p:spPr>
          <a:xfrm>
            <a:off x="-17790" y="489"/>
            <a:ext cx="925264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FF"/>
          </a:solidFill>
          <a:ln w="25400" cap="flat" cmpd="sng" algn="ctr">
            <a:noFill/>
            <a:prstDash val="solid"/>
          </a:ln>
          <a:effectLst/>
        </p:spPr>
        <p:txBody>
          <a:bodyPr lIns="121613" tIns="60806" rIns="121613" bIns="60806" rtlCol="0" anchor="ctr"/>
          <a:lstStyle/>
          <a:p>
            <a:pPr marL="0" marR="0" lvl="0" indent="0" algn="ctr" defTabSz="121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rot="416356">
            <a:off x="13066912" y="1289097"/>
            <a:ext cx="1945316" cy="92773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3999"/>
              <a:gd name="connsiteY0" fmla="*/ 0 h 724766"/>
              <a:gd name="connsiteX1" fmla="*/ 5334000 w 5333999"/>
              <a:gd name="connsiteY1" fmla="*/ 0 h 724766"/>
              <a:gd name="connsiteX2" fmla="*/ 3970191 w 5333999"/>
              <a:gd name="connsiteY2" fmla="*/ 513468 h 724766"/>
              <a:gd name="connsiteX3" fmla="*/ 5334000 w 5333999"/>
              <a:gd name="connsiteY3" fmla="*/ 724766 h 724766"/>
              <a:gd name="connsiteX4" fmla="*/ 0 w 5333999"/>
              <a:gd name="connsiteY4" fmla="*/ 724766 h 724766"/>
              <a:gd name="connsiteX5" fmla="*/ 0 w 5333999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572681 w 5334002"/>
              <a:gd name="connsiteY2" fmla="*/ 409907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649495"/>
              <a:gd name="connsiteY0" fmla="*/ 0 h 724766"/>
              <a:gd name="connsiteX1" fmla="*/ 5649496 w 5649495"/>
              <a:gd name="connsiteY1" fmla="*/ 27302 h 724766"/>
              <a:gd name="connsiteX2" fmla="*/ 4572681 w 5649495"/>
              <a:gd name="connsiteY2" fmla="*/ 409907 h 724766"/>
              <a:gd name="connsiteX3" fmla="*/ 5334000 w 5649495"/>
              <a:gd name="connsiteY3" fmla="*/ 724766 h 724766"/>
              <a:gd name="connsiteX4" fmla="*/ 0 w 5649495"/>
              <a:gd name="connsiteY4" fmla="*/ 724766 h 724766"/>
              <a:gd name="connsiteX5" fmla="*/ 0 w 5649495"/>
              <a:gd name="connsiteY5" fmla="*/ 0 h 724766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24345 w 5673840"/>
              <a:gd name="connsiteY4" fmla="*/ 697464 h 697464"/>
              <a:gd name="connsiteX5" fmla="*/ -1 w 5673840"/>
              <a:gd name="connsiteY5" fmla="*/ 152873 h 697464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6831 w 5673840"/>
              <a:gd name="connsiteY4" fmla="*/ 568730 h 697464"/>
              <a:gd name="connsiteX5" fmla="*/ -1 w 5673840"/>
              <a:gd name="connsiteY5" fmla="*/ 152873 h 697464"/>
              <a:gd name="connsiteX0" fmla="*/ -1 w 5673840"/>
              <a:gd name="connsiteY0" fmla="*/ 152873 h 661803"/>
              <a:gd name="connsiteX1" fmla="*/ 5673841 w 5673840"/>
              <a:gd name="connsiteY1" fmla="*/ 0 h 661803"/>
              <a:gd name="connsiteX2" fmla="*/ 4597026 w 5673840"/>
              <a:gd name="connsiteY2" fmla="*/ 382605 h 661803"/>
              <a:gd name="connsiteX3" fmla="*/ 5253439 w 5673840"/>
              <a:gd name="connsiteY3" fmla="*/ 661803 h 661803"/>
              <a:gd name="connsiteX4" fmla="*/ 6831 w 5673840"/>
              <a:gd name="connsiteY4" fmla="*/ 568730 h 661803"/>
              <a:gd name="connsiteX5" fmla="*/ -1 w 5673840"/>
              <a:gd name="connsiteY5" fmla="*/ 152873 h 6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840" h="661803">
                <a:moveTo>
                  <a:pt x="-1" y="152873"/>
                </a:moveTo>
                <a:lnTo>
                  <a:pt x="5673841" y="0"/>
                </a:lnTo>
                <a:cubicBezTo>
                  <a:pt x="5674995" y="102899"/>
                  <a:pt x="4595872" y="279706"/>
                  <a:pt x="4597026" y="382605"/>
                </a:cubicBezTo>
                <a:lnTo>
                  <a:pt x="5253439" y="661803"/>
                </a:lnTo>
                <a:lnTo>
                  <a:pt x="6831" y="568730"/>
                </a:lnTo>
                <a:lnTo>
                  <a:pt x="-1" y="152873"/>
                </a:lnTo>
                <a:close/>
              </a:path>
            </a:pathLst>
          </a:cu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597" tIns="60798" rIns="121597" bIns="60798" spcCol="0" rtlCol="0" anchor="ctr"/>
          <a:lstStyle/>
          <a:p>
            <a:pPr marL="0" marR="0" lvl="0" indent="0" algn="ctr" defTabSz="121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453672" y="-813217"/>
            <a:ext cx="2462213" cy="308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6666" y="329779"/>
            <a:ext cx="1341530" cy="2831217"/>
          </a:xfrm>
          <a:prstGeom prst="rect">
            <a:avLst/>
          </a:prstGeom>
          <a:noFill/>
        </p:spPr>
        <p:txBody>
          <a:bodyPr wrap="square" lIns="121597" tIns="60798" rIns="121597" bIns="60798" rtlCol="0">
            <a:spAutoFit/>
          </a:bodyPr>
          <a:lstStyle/>
          <a:p>
            <a:pPr marL="0" marR="0" lvl="0" indent="0" algn="ctr" defTabSz="121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35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3575" y="591389"/>
            <a:ext cx="7086600" cy="953780"/>
          </a:xfrm>
          <a:prstGeom prst="rect">
            <a:avLst/>
          </a:prstGeom>
          <a:noFill/>
        </p:spPr>
        <p:txBody>
          <a:bodyPr wrap="square" lIns="121597" tIns="60798" rIns="121597" bIns="60798" rtlCol="0">
            <a:spAutoFit/>
          </a:bodyPr>
          <a:lstStyle/>
          <a:p>
            <a:pPr marL="0" marR="0" lvl="0" indent="0" algn="ctr" defTabSz="121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điều</a:t>
            </a:r>
            <a:r>
              <a:rPr kumimoji="0" lang="en-US" sz="5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đã</a:t>
            </a:r>
            <a:r>
              <a:rPr kumimoji="0" lang="en-US" sz="5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15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866E2D-1D64-4F2B-9DA1-13EE5EA3979E}"/>
              </a:ext>
            </a:extLst>
          </p:cNvPr>
          <p:cNvSpPr txBox="1"/>
          <p:nvPr/>
        </p:nvSpPr>
        <p:spPr>
          <a:xfrm>
            <a:off x="1978270" y="5545091"/>
            <a:ext cx="4269086" cy="906743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algn="ctr" defTabSz="889415">
              <a:defRPr/>
            </a:pPr>
            <a:r>
              <a:rPr lang="en-US" sz="53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5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uyền</a:t>
            </a:r>
            <a:endParaRPr lang="en-US" sz="5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70" y="937847"/>
            <a:ext cx="5600699" cy="460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1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AFCEDE-A966-498D-8426-2DD2EED25422}"/>
              </a:ext>
            </a:extLst>
          </p:cNvPr>
          <p:cNvSpPr txBox="1"/>
          <p:nvPr/>
        </p:nvSpPr>
        <p:spPr>
          <a:xfrm>
            <a:off x="2435469" y="4828197"/>
            <a:ext cx="3441035" cy="1722301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marL="0" marR="0" lvl="0" indent="0" algn="l" defTabSz="888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</a:t>
            </a:r>
            <a:r>
              <a:rPr kumimoji="0" lang="en-US" sz="5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uyết</a:t>
            </a: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Sóc Nhí - doc tin - Họa sĩ nhí - Đọc tin - Học vẽ chú Người tuyết vui tươi  - Họa sĩ nhí - Đọc tin - Học vẽ chú Người tuyết vui tư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56" y="363415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8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32A0B2-6890-4D8D-B11A-A4064491EF80}"/>
              </a:ext>
            </a:extLst>
          </p:cNvPr>
          <p:cNvSpPr txBox="1"/>
          <p:nvPr/>
        </p:nvSpPr>
        <p:spPr>
          <a:xfrm>
            <a:off x="2177842" y="5488487"/>
            <a:ext cx="4730021" cy="830904"/>
          </a:xfrm>
          <a:prstGeom prst="rect">
            <a:avLst/>
          </a:prstGeom>
          <a:noFill/>
        </p:spPr>
        <p:txBody>
          <a:bodyPr wrap="square" lIns="91254" tIns="45674" rIns="91254" bIns="45674" rtlCol="0">
            <a:spAutoFit/>
          </a:bodyPr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tàu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25" y="1"/>
            <a:ext cx="5413337" cy="51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69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1"/>
            <a:ext cx="9144000" cy="6864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1930" y="2617073"/>
            <a:ext cx="3763532" cy="1485708"/>
          </a:xfrm>
          <a:prstGeom prst="rect">
            <a:avLst/>
          </a:prstGeom>
          <a:noFill/>
        </p:spPr>
        <p:txBody>
          <a:bodyPr wrap="square" lIns="114094" tIns="57045" rIns="114094" bIns="57045">
            <a:spAutoFit/>
          </a:bodyPr>
          <a:lstStyle/>
          <a:p>
            <a:pPr marL="0" marR="0" lvl="0" indent="0" algn="ctr" defTabSz="1193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06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TIẾT </a:t>
            </a:r>
            <a:r>
              <a:rPr kumimoji="0" lang="en-US" sz="8906" b="1" i="0" u="none" strike="noStrike" kern="1200" cap="none" spc="0" normalizeH="0" baseline="0" noProof="0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endParaRPr kumimoji="0" lang="en-US" sz="8906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8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63047" y="-282749"/>
            <a:ext cx="8379912" cy="4474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8" y="5051692"/>
            <a:ext cx="504710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59" y="5181282"/>
            <a:ext cx="504096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14" y="5960821"/>
            <a:ext cx="504097" cy="590658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xmlns="" id="{293AC4A6-6411-412B-9109-433D20A9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586" y="1600200"/>
            <a:ext cx="4808833" cy="175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17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Hãy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cho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biết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của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em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vừa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.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Tác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giả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của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đó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là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ai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zh-CN" altLang="en-US" sz="3600" b="1" dirty="0">
              <a:solidFill>
                <a:srgbClr val="FFFF00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Vector | Cartoon vector spring landscape with mountain, blue sky  and clou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64" y="-6927"/>
            <a:ext cx="9157393" cy="68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E07778F3-6E28-4A4A-ADC1-DE0C90BB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00200"/>
            <a:ext cx="8718115" cy="64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ctr" defTabSz="5117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Bạn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nhỏ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vẽ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tranh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tặng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ai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79771A-540A-4909-AC9E-B0C401D6429E}"/>
              </a:ext>
            </a:extLst>
          </p:cNvPr>
          <p:cNvSpPr/>
          <p:nvPr/>
        </p:nvSpPr>
        <p:spPr>
          <a:xfrm>
            <a:off x="1981200" y="3048000"/>
            <a:ext cx="5505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Vector | Cartoon vector spring landscape with mountain, blue sky  and clou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1" y="-27709"/>
            <a:ext cx="9157393" cy="68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E07778F3-6E28-4A4A-ADC1-DE0C90BB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98" y="721496"/>
            <a:ext cx="8718115" cy="12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17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câu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trong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ứng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với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nội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dung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từng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bức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tranh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sau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1026" name="Picture 2" descr="C:\Users\my ducument\Desktop\214ee585c38336dd6f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22709"/>
            <a:ext cx="3546764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79771A-540A-4909-AC9E-B0C401D6429E}"/>
              </a:ext>
            </a:extLst>
          </p:cNvPr>
          <p:cNvSpPr/>
          <p:nvPr/>
        </p:nvSpPr>
        <p:spPr>
          <a:xfrm>
            <a:off x="4567344" y="2057400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hời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6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Vector | Cartoon vector spring landscape with mountain, blue sky  and clou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1" y="-27709"/>
            <a:ext cx="9157393" cy="68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E07778F3-6E28-4A4A-ADC1-DE0C90BB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98" y="721496"/>
            <a:ext cx="8718115" cy="12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17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câu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trong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ứng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với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nội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dung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từng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bức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tranh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sau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.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79771A-540A-4909-AC9E-B0C401D6429E}"/>
              </a:ext>
            </a:extLst>
          </p:cNvPr>
          <p:cNvSpPr/>
          <p:nvPr/>
        </p:nvSpPr>
        <p:spPr>
          <a:xfrm>
            <a:off x="4567344" y="20574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y ducument\Desktop\19b8535e75588006d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8" y="2022695"/>
            <a:ext cx="3541000" cy="387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4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Vector | Cartoon vector spring landscape with mountain, blue sky  and clou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1" y="-27709"/>
            <a:ext cx="9157393" cy="68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E07778F3-6E28-4A4A-ADC1-DE0C90BB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98" y="721496"/>
            <a:ext cx="8718115" cy="12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17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câu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trong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ứng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với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nội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dung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từng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bức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tranh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sau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.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79771A-540A-4909-AC9E-B0C401D6429E}"/>
              </a:ext>
            </a:extLst>
          </p:cNvPr>
          <p:cNvSpPr/>
          <p:nvPr/>
        </p:nvSpPr>
        <p:spPr>
          <a:xfrm>
            <a:off x="5334000" y="28194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y ducument\Desktop\929d3c731a75ef2bb6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057400"/>
            <a:ext cx="4572000" cy="33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Vector | Cartoon vector spring landscape with mountain, blue sky  and clou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678" y="56845"/>
            <a:ext cx="9157393" cy="68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E07778F3-6E28-4A4A-ADC1-DE0C90BB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52985"/>
            <a:ext cx="8718115" cy="64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78" tIns="46158" rIns="92178" bIns="461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ctr" defTabSz="5117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Học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thuộc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lòng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hai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khổ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em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thích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79771A-540A-4909-AC9E-B0C401D6429E}"/>
              </a:ext>
            </a:extLst>
          </p:cNvPr>
          <p:cNvSpPr/>
          <p:nvPr/>
        </p:nvSpPr>
        <p:spPr>
          <a:xfrm>
            <a:off x="2057400" y="1981200"/>
            <a:ext cx="5505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711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237" y="2270828"/>
            <a:ext cx="6571907" cy="1617544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53"/>
            <a:r>
              <a:rPr lang="en-US" sz="9700" b="1" dirty="0" err="1">
                <a:ln/>
                <a:solidFill>
                  <a:srgbClr val="6DC15F"/>
                </a:solidFill>
                <a:latin typeface="VNI-Avo" pitchFamily="2" charset="0"/>
              </a:rPr>
              <a:t>Kh</a:t>
            </a:r>
            <a:r>
              <a:rPr lang="en-US" sz="9700" b="1" dirty="0" err="1">
                <a:ln/>
                <a:solidFill>
                  <a:srgbClr val="0070C0"/>
                </a:solidFill>
                <a:latin typeface="VNI-Avo" pitchFamily="2" charset="0"/>
              </a:rPr>
              <a:t>ôûi</a:t>
            </a:r>
            <a:r>
              <a:rPr lang="en-US" sz="9700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7030A0"/>
                </a:solidFill>
                <a:latin typeface="VNI-Avo" pitchFamily="2" charset="0"/>
              </a:rPr>
              <a:t>ñ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oäng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64427" y="0"/>
            <a:ext cx="927779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1498593"/>
            <a:ext cx="7619999" cy="863586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algn="ctr" defTabSz="1293636">
              <a:defRPr/>
            </a:pPr>
            <a:r>
              <a:rPr lang="en-US" sz="48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8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33789" y="0"/>
            <a:ext cx="927779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6865" y="802739"/>
            <a:ext cx="4062649" cy="3110355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algn="ctr" defTabSz="1293636">
              <a:defRPr/>
            </a:pPr>
            <a:r>
              <a:rPr lang="en-US" sz="9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43AED25-B7F7-4C3F-8862-EA14E798A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9BEFC2-1AEC-4E82-A3F5-C650845ED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B566A4-FF6B-4866-BEA2-CED0BB8B979C}"/>
              </a:ext>
            </a:extLst>
          </p:cNvPr>
          <p:cNvSpPr txBox="1"/>
          <p:nvPr/>
        </p:nvSpPr>
        <p:spPr>
          <a:xfrm>
            <a:off x="1685939" y="521642"/>
            <a:ext cx="6360218" cy="769429"/>
          </a:xfrm>
          <a:prstGeom prst="rect">
            <a:avLst/>
          </a:prstGeom>
          <a:solidFill>
            <a:srgbClr val="FFFF00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 defTabSz="1215750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Ôn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E46CD46-66E1-4E22-AE7B-9F75089C4BE9}"/>
              </a:ext>
            </a:extLst>
          </p:cNvPr>
          <p:cNvGrpSpPr>
            <a:grpSpLocks/>
          </p:cNvGrpSpPr>
          <p:nvPr/>
        </p:nvGrpSpPr>
        <p:grpSpPr bwMode="auto">
          <a:xfrm>
            <a:off x="417095" y="-95111"/>
            <a:ext cx="1391556" cy="1970480"/>
            <a:chOff x="-104055" y="-71834"/>
            <a:chExt cx="3240360" cy="3240360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xmlns="" id="{9DB09C6B-1722-46D3-8BA4-3C890553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F61B3F77-E03E-4978-979B-64E82B7B5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94" y="942387"/>
              <a:ext cx="1747666" cy="136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120233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VNI-Avo" pitchFamily="2" charset="0"/>
                </a:rPr>
                <a:t>Baøi </a:t>
              </a:r>
            </a:p>
            <a:p>
              <a:pPr algn="ctr" defTabSz="120233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VNI-Av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2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1"/>
            <a:ext cx="9144000" cy="6864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1930" y="2617073"/>
            <a:ext cx="3763532" cy="1485708"/>
          </a:xfrm>
          <a:prstGeom prst="rect">
            <a:avLst/>
          </a:prstGeom>
          <a:noFill/>
        </p:spPr>
        <p:txBody>
          <a:bodyPr wrap="square" lIns="114094" tIns="57045" rIns="114094" bIns="57045">
            <a:spAutoFit/>
          </a:bodyPr>
          <a:lstStyle/>
          <a:p>
            <a:pPr algn="ctr" defTabSz="1193225">
              <a:defRPr/>
            </a:pPr>
            <a:r>
              <a:rPr lang="en-US" sz="8906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4864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DE2C9D-FF1E-4DBF-9536-F7AD0FA3638A}"/>
              </a:ext>
            </a:extLst>
          </p:cNvPr>
          <p:cNvSpPr txBox="1"/>
          <p:nvPr/>
        </p:nvSpPr>
        <p:spPr>
          <a:xfrm>
            <a:off x="2304449" y="651211"/>
            <a:ext cx="302369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nay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bút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baseline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xiên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baseline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đậm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trâu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baseline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sz="2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võng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baseline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70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baseline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hời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7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700" b="1" noProof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7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27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7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7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7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0949E3-FD92-4898-98A1-48AD7A8AB059}"/>
              </a:ext>
            </a:extLst>
          </p:cNvPr>
          <p:cNvSpPr txBox="1"/>
          <p:nvPr/>
        </p:nvSpPr>
        <p:spPr>
          <a:xfrm>
            <a:off x="5611993" y="6059787"/>
            <a:ext cx="31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9275D6-1A60-4D1B-8DAA-B7CFF4591986}"/>
              </a:ext>
            </a:extLst>
          </p:cNvPr>
          <p:cNvSpPr txBox="1"/>
          <p:nvPr/>
        </p:nvSpPr>
        <p:spPr>
          <a:xfrm>
            <a:off x="2850916" y="104357"/>
            <a:ext cx="3057515" cy="55390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marL="0" marR="0" lvl="0" indent="0" algn="l" defTabSz="91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78" y="437296"/>
            <a:ext cx="310515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60" y="28515"/>
            <a:ext cx="3164681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5977305"/>
            <a:ext cx="324683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0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xmlns="" id="{87F3048D-8DD9-498D-8B74-F16F416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159"/>
            <a:ext cx="663315" cy="87027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33" y="694052"/>
            <a:ext cx="310515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49275D6-1A60-4D1B-8DAA-B7CFF4591986}"/>
              </a:ext>
            </a:extLst>
          </p:cNvPr>
          <p:cNvSpPr txBox="1"/>
          <p:nvPr/>
        </p:nvSpPr>
        <p:spPr>
          <a:xfrm>
            <a:off x="2988781" y="153022"/>
            <a:ext cx="3057515" cy="553905"/>
          </a:xfrm>
          <a:prstGeom prst="rect">
            <a:avLst/>
          </a:prstGeom>
          <a:noFill/>
        </p:spPr>
        <p:txBody>
          <a:bodyPr wrap="square" lIns="91222" tIns="45674" rIns="91222" bIns="45674" rtlCol="0">
            <a:spAutoFit/>
          </a:bodyPr>
          <a:lstStyle/>
          <a:p>
            <a:pPr marL="0" marR="0" lvl="0" indent="0" algn="l" defTabSz="91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91" y="6113777"/>
            <a:ext cx="324683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4091110" y="1125416"/>
            <a:ext cx="852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81803" y="4478215"/>
            <a:ext cx="10621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66749" y="2413984"/>
            <a:ext cx="1161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30162" y="5297862"/>
            <a:ext cx="1063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66749" y="5697415"/>
            <a:ext cx="747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3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342</Words>
  <Application>Microsoft Office PowerPoint</Application>
  <PresentationFormat>On-screen Show (4:3)</PresentationFormat>
  <Paragraphs>69</Paragraphs>
  <Slides>31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ducument</dc:creator>
  <cp:lastModifiedBy>my ducument</cp:lastModifiedBy>
  <cp:revision>2</cp:revision>
  <dcterms:created xsi:type="dcterms:W3CDTF">2021-05-09T13:03:59Z</dcterms:created>
  <dcterms:modified xsi:type="dcterms:W3CDTF">2021-05-09T13:23:26Z</dcterms:modified>
</cp:coreProperties>
</file>