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2" r:id="rId4"/>
    <p:sldId id="261" r:id="rId5"/>
    <p:sldId id="263" r:id="rId6"/>
    <p:sldId id="258" r:id="rId7"/>
    <p:sldId id="264" r:id="rId8"/>
    <p:sldId id="259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6068-4698-4F79-BD79-F9BF16F91D5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4EC3F-BF46-458C-89A0-36BC8B33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4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4EDC5-0FB3-4A9E-BFBD-61AFCCFD1E82}" type="slidenum">
              <a:rPr lang="en-US" sz="120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1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0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41B4-A302-49E4-B239-200DE1ADD9D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86FC-C538-493A-AD8B-FC4537F2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981200" y="3514728"/>
            <a:ext cx="8579296" cy="2146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02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 </a:t>
            </a:r>
            <a:r>
              <a:rPr lang="en-US" sz="202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HOẠT ĐỘNG TRẢI NGHIỆM </a:t>
            </a:r>
            <a:endParaRPr lang="vi-VN" sz="2025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vi-VN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</a:t>
            </a:r>
            <a:r>
              <a:rPr lang="en-US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r>
              <a:rPr lang="vi-VN" sz="1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BỨC CHÂN DUNG ĐÁNG YÊU CỦA EM    </a:t>
            </a:r>
            <a:endParaRPr lang="vi-VN" sz="22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4252915" y="2462809"/>
            <a:ext cx="40013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defRPr/>
            </a:pPr>
            <a:r>
              <a:rPr lang="vi-VN" sz="1575" dirty="0">
                <a:solidFill>
                  <a:prstClr val="black"/>
                </a:solidFill>
                <a:latin typeface=".VnTime" pitchFamily="34" charset="0"/>
              </a:rPr>
              <a:t> DẠY TRỰC TUYẾN</a:t>
            </a:r>
          </a:p>
          <a:p>
            <a:pPr algn="ctr">
              <a:defRPr/>
            </a:pPr>
            <a:r>
              <a:rPr lang="en-US" sz="2025" dirty="0">
                <a:solidFill>
                  <a:srgbClr val="FF0000"/>
                </a:solidFill>
                <a:latin typeface=".VnTime" pitchFamily="34" charset="0"/>
              </a:rPr>
              <a:t>LỚP MỘT</a:t>
            </a:r>
            <a:endParaRPr lang="vi-VN" sz="2025" dirty="0"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defRPr/>
            </a:pPr>
            <a:r>
              <a:rPr lang="vi-VN" sz="1800" dirty="0">
                <a:solidFill>
                  <a:prstClr val="black"/>
                </a:solidFill>
                <a:latin typeface=".VnTime" pitchFamily="34" charset="0"/>
              </a:rPr>
              <a:t>-----o0o-----</a:t>
            </a:r>
            <a:endParaRPr lang="vi-VN" sz="1575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  <a:extLst/>
        </p:spPr>
        <p:txBody>
          <a:bodyPr wrap="none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UỶ BAN NHÂN DÂN QUẬN </a:t>
            </a:r>
            <a:r>
              <a:rPr lang="vi-VN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TÂN BÌNH</a:t>
            </a:r>
            <a: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101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vi-VN" sz="1125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112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ường Tiểu học YÊN THẾ</a:t>
            </a:r>
            <a:endParaRPr lang="en-US" altLang="vi-VN" sz="1125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0" t="15899" r="26730" b="60933"/>
          <a:stretch/>
        </p:blipFill>
        <p:spPr>
          <a:xfrm>
            <a:off x="0" y="177420"/>
            <a:ext cx="11900848" cy="4640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603" y="4994443"/>
            <a:ext cx="11477767" cy="129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viênđánh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2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5416" r="28359" b="27387"/>
          <a:stretch/>
        </p:blipFill>
        <p:spPr>
          <a:xfrm>
            <a:off x="0" y="-136478"/>
            <a:ext cx="12091915" cy="69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193" y="764275"/>
            <a:ext cx="11054687" cy="580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…)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dung.</a:t>
            </a:r>
          </a:p>
        </p:txBody>
      </p:sp>
    </p:spTree>
    <p:extLst>
      <p:ext uri="{BB962C8B-B14F-4D97-AF65-F5344CB8AC3E}">
        <p14:creationId xmlns:p14="http://schemas.microsoft.com/office/powerpoint/2010/main" val="334546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10348" r="25237" b="21837"/>
          <a:stretch/>
        </p:blipFill>
        <p:spPr>
          <a:xfrm>
            <a:off x="95534" y="0"/>
            <a:ext cx="12096466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1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09981"/>
              </p:ext>
            </p:extLst>
          </p:nvPr>
        </p:nvGraphicFramePr>
        <p:xfrm>
          <a:off x="300251" y="409433"/>
          <a:ext cx="11600597" cy="12942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0597">
                  <a:extLst>
                    <a:ext uri="{9D8B030D-6E8A-4147-A177-3AD203B41FA5}">
                      <a16:colId xmlns:a16="http://schemas.microsoft.com/office/drawing/2014/main" val="3315043742"/>
                    </a:ext>
                  </a:extLst>
                </a:gridCol>
              </a:tblGrid>
              <a:tr h="129428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 </a:t>
                      </a:r>
                      <a:r>
                        <a:rPr lang="en-US" sz="4000" dirty="0" err="1">
                          <a:effectLst/>
                        </a:rPr>
                        <a:t>Giáo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viên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giúp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học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sinh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vào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khám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phá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về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bức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chân</a:t>
                      </a:r>
                      <a:r>
                        <a:rPr lang="en-US" sz="4000" dirty="0">
                          <a:effectLst/>
                        </a:rPr>
                        <a:t> dung </a:t>
                      </a:r>
                      <a:r>
                        <a:rPr lang="en-US" sz="4000" dirty="0" err="1">
                          <a:effectLst/>
                        </a:rPr>
                        <a:t>em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sẽ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làm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chính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em</a:t>
                      </a:r>
                      <a:r>
                        <a:rPr lang="en-US" sz="4000" dirty="0">
                          <a:effectLst/>
                        </a:rPr>
                        <a:t> qua </a:t>
                      </a:r>
                      <a:r>
                        <a:rPr lang="en-US" sz="4000" dirty="0" err="1">
                          <a:effectLst/>
                        </a:rPr>
                        <a:t>các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câu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hỏi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gợi</a:t>
                      </a:r>
                      <a:r>
                        <a:rPr lang="en-US" sz="4000" dirty="0">
                          <a:effectLst/>
                        </a:rPr>
                        <a:t> ý: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+ </a:t>
                      </a:r>
                      <a:r>
                        <a:rPr lang="en-US" sz="4000" dirty="0" err="1">
                          <a:effectLst/>
                        </a:rPr>
                        <a:t>Bức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chân</a:t>
                      </a:r>
                      <a:r>
                        <a:rPr lang="en-US" sz="4000" dirty="0">
                          <a:effectLst/>
                        </a:rPr>
                        <a:t> dung </a:t>
                      </a:r>
                      <a:r>
                        <a:rPr lang="en-US" sz="4000" dirty="0" err="1">
                          <a:effectLst/>
                        </a:rPr>
                        <a:t>có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những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gì</a:t>
                      </a:r>
                      <a:r>
                        <a:rPr lang="en-US" sz="4000" dirty="0"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+ </a:t>
                      </a:r>
                      <a:r>
                        <a:rPr lang="en-US" sz="4000" dirty="0" err="1">
                          <a:effectLst/>
                        </a:rPr>
                        <a:t>Em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cần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chuẩn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bị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những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gì</a:t>
                      </a:r>
                      <a:r>
                        <a:rPr lang="en-US" sz="4000" dirty="0"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- </a:t>
                      </a:r>
                      <a:r>
                        <a:rPr lang="en-US" sz="4000" dirty="0" err="1">
                          <a:effectLst/>
                        </a:rPr>
                        <a:t>Giáo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viên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lưu</a:t>
                      </a:r>
                      <a:r>
                        <a:rPr lang="en-US" sz="4000" dirty="0">
                          <a:effectLst/>
                        </a:rPr>
                        <a:t> ý </a:t>
                      </a:r>
                      <a:r>
                        <a:rPr lang="en-US" sz="4000" dirty="0" err="1">
                          <a:effectLst/>
                        </a:rPr>
                        <a:t>học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sinh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chọn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những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nguyên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vật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liệu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sẵn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có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như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lá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cây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khô</a:t>
                      </a:r>
                      <a:r>
                        <a:rPr lang="en-US" sz="4000" dirty="0">
                          <a:effectLst/>
                        </a:rPr>
                        <a:t>, </a:t>
                      </a:r>
                      <a:r>
                        <a:rPr lang="en-US" sz="4000" dirty="0" err="1">
                          <a:effectLst/>
                        </a:rPr>
                        <a:t>lá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dừa</a:t>
                      </a:r>
                      <a:r>
                        <a:rPr lang="en-US" sz="4000" dirty="0">
                          <a:effectLst/>
                        </a:rPr>
                        <a:t>, que </a:t>
                      </a:r>
                      <a:r>
                        <a:rPr lang="en-US" sz="4000" dirty="0" err="1">
                          <a:effectLst/>
                        </a:rPr>
                        <a:t>tre</a:t>
                      </a:r>
                      <a:r>
                        <a:rPr lang="en-US" sz="4000" dirty="0">
                          <a:effectLst/>
                        </a:rPr>
                        <a:t>, </a:t>
                      </a:r>
                      <a:r>
                        <a:rPr lang="en-US" sz="4000" dirty="0" err="1">
                          <a:effectLst/>
                        </a:rPr>
                        <a:t>giấy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bìa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các</a:t>
                      </a:r>
                      <a:r>
                        <a:rPr lang="en-US" sz="4000" dirty="0">
                          <a:effectLst/>
                        </a:rPr>
                        <a:t>-ton, </a:t>
                      </a:r>
                      <a:r>
                        <a:rPr lang="en-US" sz="4000" dirty="0" err="1">
                          <a:effectLst/>
                        </a:rPr>
                        <a:t>giấy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tạp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chí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đã</a:t>
                      </a:r>
                      <a:r>
                        <a:rPr lang="en-US" sz="4000" dirty="0">
                          <a:effectLst/>
                        </a:rPr>
                        <a:t> qua </a:t>
                      </a:r>
                      <a:r>
                        <a:rPr lang="en-US" sz="4000" dirty="0" err="1">
                          <a:effectLst/>
                        </a:rPr>
                        <a:t>sử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dụng</a:t>
                      </a:r>
                      <a:r>
                        <a:rPr lang="en-US" sz="4000" dirty="0">
                          <a:effectLst/>
                        </a:rPr>
                        <a:t>, …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- </a:t>
                      </a:r>
                      <a:r>
                        <a:rPr lang="en-US" sz="4000" dirty="0" err="1">
                          <a:effectLst/>
                        </a:rPr>
                        <a:t>Giáo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viên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hỏi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thêm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để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gợi</a:t>
                      </a:r>
                      <a:r>
                        <a:rPr lang="en-US" sz="4000" dirty="0">
                          <a:effectLst/>
                        </a:rPr>
                        <a:t> ý </a:t>
                      </a:r>
                      <a:r>
                        <a:rPr lang="en-US" sz="4000" dirty="0" err="1">
                          <a:effectLst/>
                        </a:rPr>
                        <a:t>học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sinh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về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hình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dạng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của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khung</a:t>
                      </a:r>
                      <a:r>
                        <a:rPr lang="en-US" sz="4000" dirty="0">
                          <a:effectLst/>
                        </a:rPr>
                        <a:t>, </a:t>
                      </a:r>
                      <a:r>
                        <a:rPr lang="en-US" sz="4000" dirty="0" err="1">
                          <a:effectLst/>
                        </a:rPr>
                        <a:t>ví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dụ</a:t>
                      </a:r>
                      <a:r>
                        <a:rPr lang="en-US" sz="4000" dirty="0">
                          <a:effectLst/>
                        </a:rPr>
                        <a:t>: </a:t>
                      </a:r>
                      <a:r>
                        <a:rPr lang="en-US" sz="4000" dirty="0" err="1">
                          <a:effectLst/>
                        </a:rPr>
                        <a:t>Em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muốn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khung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có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hình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dạng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như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thế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nào</a:t>
                      </a:r>
                      <a:r>
                        <a:rPr lang="en-US" sz="4000" dirty="0"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- </a:t>
                      </a:r>
                      <a:r>
                        <a:rPr lang="en-US" sz="4000" dirty="0" err="1">
                          <a:effectLst/>
                        </a:rPr>
                        <a:t>Giáo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viên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đặt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câu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hỏi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và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mời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học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sinh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chọn</a:t>
                      </a:r>
                      <a:r>
                        <a:rPr lang="en-US" sz="4000" dirty="0">
                          <a:effectLst/>
                        </a:rPr>
                        <a:t>, </a:t>
                      </a:r>
                      <a:r>
                        <a:rPr lang="en-US" sz="4000" dirty="0" err="1">
                          <a:effectLst/>
                        </a:rPr>
                        <a:t>ví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dụ</a:t>
                      </a:r>
                      <a:r>
                        <a:rPr lang="en-US" sz="4000" dirty="0">
                          <a:effectLst/>
                        </a:rPr>
                        <a:t>: “</a:t>
                      </a:r>
                      <a:r>
                        <a:rPr lang="en-US" sz="4000" dirty="0" err="1">
                          <a:effectLst/>
                        </a:rPr>
                        <a:t>Em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cần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thực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hiện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những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điều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gì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khi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làm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bức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chân</a:t>
                      </a:r>
                      <a:r>
                        <a:rPr lang="en-US" sz="4000" dirty="0">
                          <a:effectLst/>
                        </a:rPr>
                        <a:t> dung?” </a:t>
                      </a:r>
                      <a:r>
                        <a:rPr lang="en-US" sz="4000" dirty="0" err="1">
                          <a:effectLst/>
                        </a:rPr>
                        <a:t>nhằm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giúp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học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sinh</a:t>
                      </a:r>
                      <a:r>
                        <a:rPr lang="en-US" sz="4000" dirty="0">
                          <a:effectLst/>
                        </a:rPr>
                        <a:t> ý </a:t>
                      </a:r>
                      <a:r>
                        <a:rPr lang="en-US" sz="4000" dirty="0" err="1">
                          <a:effectLst/>
                        </a:rPr>
                        <a:t>thức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về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những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điều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tốt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cần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thực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hiện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khi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làm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bức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chân</a:t>
                      </a:r>
                      <a:r>
                        <a:rPr lang="en-US" sz="4000" dirty="0">
                          <a:effectLst/>
                        </a:rPr>
                        <a:t> dung.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84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24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2" t="29173" r="26594" b="24491"/>
          <a:stretch/>
        </p:blipFill>
        <p:spPr>
          <a:xfrm>
            <a:off x="122830" y="122830"/>
            <a:ext cx="11873552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60" y="518615"/>
            <a:ext cx="11832609" cy="528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diềm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2000"/>
              </a:lnSpc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que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kem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dọn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4" t="27241" r="27273" b="18941"/>
          <a:stretch/>
        </p:blipFill>
        <p:spPr>
          <a:xfrm>
            <a:off x="95534" y="0"/>
            <a:ext cx="11996382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55271"/>
              </p:ext>
            </p:extLst>
          </p:nvPr>
        </p:nvGraphicFramePr>
        <p:xfrm>
          <a:off x="122830" y="245660"/>
          <a:ext cx="11928143" cy="11998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8143">
                  <a:extLst>
                    <a:ext uri="{9D8B030D-6E8A-4147-A177-3AD203B41FA5}">
                      <a16:colId xmlns:a16="http://schemas.microsoft.com/office/drawing/2014/main" val="1554244564"/>
                    </a:ext>
                  </a:extLst>
                </a:gridCol>
              </a:tblGrid>
              <a:tr h="64690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</a:t>
                      </a:r>
                      <a:r>
                        <a:rPr lang="en-US" sz="3600" dirty="0">
                          <a:effectLst/>
                        </a:rPr>
                        <a:t>. </a:t>
                      </a:r>
                      <a:r>
                        <a:rPr lang="en-US" sz="3600" dirty="0" err="1">
                          <a:effectLst/>
                        </a:rPr>
                        <a:t>Triển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lãm</a:t>
                      </a:r>
                      <a:r>
                        <a:rPr lang="en-US" sz="3600" dirty="0">
                          <a:effectLst/>
                        </a:rPr>
                        <a:t> “</a:t>
                      </a:r>
                      <a:r>
                        <a:rPr lang="en-US" sz="3600" dirty="0" err="1">
                          <a:effectLst/>
                        </a:rPr>
                        <a:t>Bức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chân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em</a:t>
                      </a:r>
                      <a:r>
                        <a:rPr lang="en-US" sz="3600" dirty="0">
                          <a:effectLst/>
                        </a:rPr>
                        <a:t>”: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- </a:t>
                      </a:r>
                      <a:r>
                        <a:rPr lang="en-US" sz="3600" dirty="0" err="1">
                          <a:effectLst/>
                        </a:rPr>
                        <a:t>Giáo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dùng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dây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bố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dây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ni-lon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kẹp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phơi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đồ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kim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kẹp</a:t>
                      </a:r>
                      <a:r>
                        <a:rPr lang="en-US" sz="3600" dirty="0">
                          <a:effectLst/>
                        </a:rPr>
                        <a:t>, … </a:t>
                      </a:r>
                      <a:r>
                        <a:rPr lang="en-US" sz="3600" dirty="0" err="1">
                          <a:effectLst/>
                        </a:rPr>
                        <a:t>căng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quanh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lớp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để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treo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bức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chân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nhóm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mình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b. </a:t>
                      </a:r>
                      <a:r>
                        <a:rPr lang="en-US" sz="3600" dirty="0" err="1">
                          <a:effectLst/>
                        </a:rPr>
                        <a:t>Em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được</a:t>
                      </a:r>
                      <a:r>
                        <a:rPr lang="en-US" sz="3600" dirty="0">
                          <a:effectLst/>
                        </a:rPr>
                        <a:t> ở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điều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gì</a:t>
                      </a:r>
                      <a:r>
                        <a:rPr lang="en-US" sz="3600" dirty="0">
                          <a:effectLst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- </a:t>
                      </a:r>
                      <a:r>
                        <a:rPr lang="en-US" sz="3600" dirty="0" err="1">
                          <a:effectLst/>
                        </a:rPr>
                        <a:t>Giáo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hướng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dẫn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quanh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khu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trưng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bày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các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bức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chân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để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quan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sát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cách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làm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các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hỏi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cách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làm</a:t>
                      </a:r>
                      <a:r>
                        <a:rPr lang="en-US" sz="3600" dirty="0">
                          <a:effectLst/>
                        </a:rPr>
                        <a:t> hay, </a:t>
                      </a:r>
                      <a:r>
                        <a:rPr lang="en-US" sz="3600" dirty="0" err="1">
                          <a:effectLst/>
                        </a:rPr>
                        <a:t>đẹp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khéo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léo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- </a:t>
                      </a:r>
                      <a:r>
                        <a:rPr lang="en-US" sz="3600" dirty="0" err="1">
                          <a:effectLst/>
                        </a:rPr>
                        <a:t>Sau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đó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giáo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thể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đặt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câu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hỏi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như</a:t>
                      </a:r>
                      <a:r>
                        <a:rPr lang="en-US" sz="3600" dirty="0">
                          <a:effectLst/>
                        </a:rPr>
                        <a:t>: </a:t>
                      </a:r>
                      <a:r>
                        <a:rPr lang="en-US" sz="3600" dirty="0" err="1">
                          <a:effectLst/>
                        </a:rPr>
                        <a:t>Ngắm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nhìn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bức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chân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em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được</a:t>
                      </a:r>
                      <a:r>
                        <a:rPr lang="en-US" sz="3600" dirty="0">
                          <a:effectLst/>
                        </a:rPr>
                        <a:t> ở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điều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gì</a:t>
                      </a:r>
                      <a:r>
                        <a:rPr lang="en-US" sz="3600" dirty="0">
                          <a:effectLst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- </a:t>
                      </a:r>
                      <a:r>
                        <a:rPr lang="en-US" sz="3600" dirty="0" err="1">
                          <a:effectLst/>
                        </a:rPr>
                        <a:t>Giáo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nêu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một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nhận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xét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riêng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để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gợi</a:t>
                      </a:r>
                      <a:r>
                        <a:rPr lang="en-US" sz="3600" dirty="0">
                          <a:effectLst/>
                        </a:rPr>
                        <a:t> ý </a:t>
                      </a:r>
                      <a:r>
                        <a:rPr lang="en-US" sz="3600" dirty="0" err="1">
                          <a:effectLst/>
                        </a:rPr>
                        <a:t>cho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sinh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nhận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xét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này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theo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thần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nếp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nghĩ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phát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triển</a:t>
                      </a:r>
                      <a:r>
                        <a:rPr lang="en-US" sz="3600" dirty="0">
                          <a:effectLst/>
                        </a:rPr>
                        <a:t>. </a:t>
                      </a:r>
                      <a:r>
                        <a:rPr lang="en-US" sz="3600" dirty="0" err="1">
                          <a:effectLst/>
                        </a:rPr>
                        <a:t>Ví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dụ</a:t>
                      </a:r>
                      <a:r>
                        <a:rPr lang="en-US" sz="3600" dirty="0">
                          <a:effectLst/>
                        </a:rPr>
                        <a:t>: </a:t>
                      </a:r>
                      <a:r>
                        <a:rPr lang="en-US" sz="3600" dirty="0" err="1">
                          <a:effectLst/>
                        </a:rPr>
                        <a:t>Riêng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cô</a:t>
                      </a:r>
                      <a:r>
                        <a:rPr lang="en-US" sz="3600" dirty="0">
                          <a:effectLst/>
                        </a:rPr>
                        <a:t> (</a:t>
                      </a:r>
                      <a:r>
                        <a:rPr lang="en-US" sz="3600" dirty="0" err="1">
                          <a:effectLst/>
                        </a:rPr>
                        <a:t>thầy</a:t>
                      </a:r>
                      <a:r>
                        <a:rPr lang="en-US" sz="3600" dirty="0">
                          <a:effectLst/>
                        </a:rPr>
                        <a:t>)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được</a:t>
                      </a:r>
                      <a:r>
                        <a:rPr lang="en-US" sz="3600" dirty="0">
                          <a:effectLst/>
                        </a:rPr>
                        <a:t> ở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… (</a:t>
                      </a:r>
                      <a:r>
                        <a:rPr lang="en-US" sz="3600" dirty="0" err="1">
                          <a:effectLst/>
                        </a:rPr>
                        <a:t>sự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cố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gắng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cẩn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thận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khi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làm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khung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viền</a:t>
                      </a:r>
                      <a:r>
                        <a:rPr lang="en-US" sz="3600" dirty="0">
                          <a:effectLst/>
                        </a:rPr>
                        <a:t>,…).</a:t>
                      </a:r>
                    </a:p>
                    <a:p>
                      <a:pPr marL="0" marR="0" algn="just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- </a:t>
                      </a:r>
                      <a:r>
                        <a:rPr lang="en-US" sz="3600" dirty="0" err="1">
                          <a:effectLst/>
                        </a:rPr>
                        <a:t>Giáo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khen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ngợi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động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viên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một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số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đã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cố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gắng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hoàn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thành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sản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phẩm</a:t>
                      </a:r>
                      <a:r>
                        <a:rPr lang="en-US" sz="3600" dirty="0">
                          <a:effectLst/>
                        </a:rPr>
                        <a:t>; </a:t>
                      </a:r>
                      <a:r>
                        <a:rPr lang="en-US" sz="3600" dirty="0" err="1">
                          <a:effectLst/>
                        </a:rPr>
                        <a:t>những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sản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phẩm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đẹp</a:t>
                      </a:r>
                      <a:r>
                        <a:rPr lang="en-US" sz="3600" dirty="0">
                          <a:effectLst/>
                        </a:rPr>
                        <a:t>, </a:t>
                      </a:r>
                      <a:r>
                        <a:rPr lang="en-US" sz="3600" dirty="0" err="1">
                          <a:effectLst/>
                        </a:rPr>
                        <a:t>những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điểm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đặc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biệt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của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sản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phẩm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ấy</a:t>
                      </a:r>
                      <a:r>
                        <a:rPr lang="en-US" sz="3600" dirty="0">
                          <a:effectLst/>
                        </a:rPr>
                        <a:t>, … </a:t>
                      </a:r>
                      <a:r>
                        <a:rPr lang="en-US" sz="3600" dirty="0" err="1">
                          <a:effectLst/>
                        </a:rPr>
                        <a:t>giúp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rút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ra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được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những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điều</a:t>
                      </a:r>
                      <a:r>
                        <a:rPr lang="en-US" sz="3600" dirty="0">
                          <a:effectLst/>
                        </a:rPr>
                        <a:t> hay </a:t>
                      </a:r>
                      <a:r>
                        <a:rPr lang="en-US" sz="3600" dirty="0" err="1">
                          <a:effectLst/>
                        </a:rPr>
                        <a:t>để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tập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bạn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4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623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等线</vt:lpstr>
      <vt:lpstr>Segoe UI Black</vt:lpstr>
      <vt:lpstr>Times New Roman</vt:lpstr>
      <vt:lpstr>Office Theme</vt:lpstr>
      <vt:lpstr>UỶ BAN NHÂN DÂN QUẬN TÂN BÌNH Trường Tiểu học YÊN THẾ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QUẬN TÂN BÌNH Trường Tiểu học YÊN THẾ</dc:title>
  <dc:creator>Minh Anh</dc:creator>
  <cp:lastModifiedBy>Minh Anh</cp:lastModifiedBy>
  <cp:revision>3</cp:revision>
  <dcterms:created xsi:type="dcterms:W3CDTF">2021-09-26T06:51:30Z</dcterms:created>
  <dcterms:modified xsi:type="dcterms:W3CDTF">2021-09-26T07:08:09Z</dcterms:modified>
</cp:coreProperties>
</file>