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46"/>
  </p:notesMasterIdLst>
  <p:sldIdLst>
    <p:sldId id="295" r:id="rId3"/>
    <p:sldId id="294" r:id="rId4"/>
    <p:sldId id="336" r:id="rId5"/>
    <p:sldId id="337" r:id="rId6"/>
    <p:sldId id="297" r:id="rId7"/>
    <p:sldId id="298" r:id="rId8"/>
    <p:sldId id="299" r:id="rId9"/>
    <p:sldId id="338" r:id="rId10"/>
    <p:sldId id="361" r:id="rId11"/>
    <p:sldId id="300" r:id="rId12"/>
    <p:sldId id="308" r:id="rId13"/>
    <p:sldId id="301" r:id="rId14"/>
    <p:sldId id="374" r:id="rId15"/>
    <p:sldId id="375" r:id="rId16"/>
    <p:sldId id="376" r:id="rId17"/>
    <p:sldId id="377" r:id="rId18"/>
    <p:sldId id="378" r:id="rId19"/>
    <p:sldId id="367" r:id="rId20"/>
    <p:sldId id="379" r:id="rId21"/>
    <p:sldId id="380" r:id="rId22"/>
    <p:sldId id="381" r:id="rId23"/>
    <p:sldId id="382" r:id="rId24"/>
    <p:sldId id="383" r:id="rId25"/>
    <p:sldId id="384" r:id="rId26"/>
    <p:sldId id="302" r:id="rId27"/>
    <p:sldId id="303" r:id="rId28"/>
    <p:sldId id="351" r:id="rId29"/>
    <p:sldId id="352" r:id="rId30"/>
    <p:sldId id="353" r:id="rId31"/>
    <p:sldId id="354" r:id="rId32"/>
    <p:sldId id="360" r:id="rId33"/>
    <p:sldId id="305" r:id="rId34"/>
    <p:sldId id="306" r:id="rId35"/>
    <p:sldId id="332" r:id="rId36"/>
    <p:sldId id="355" r:id="rId37"/>
    <p:sldId id="357" r:id="rId38"/>
    <p:sldId id="356" r:id="rId39"/>
    <p:sldId id="358" r:id="rId40"/>
    <p:sldId id="359" r:id="rId41"/>
    <p:sldId id="333" r:id="rId42"/>
    <p:sldId id="289" r:id="rId43"/>
    <p:sldId id="330" r:id="rId44"/>
    <p:sldId id="307" r:id="rId45"/>
  </p:sldIdLst>
  <p:sldSz cx="12192000" cy="6858000"/>
  <p:notesSz cx="6858000" cy="9144000"/>
  <p:embeddedFontLst>
    <p:embeddedFont>
      <p:font typeface="#9Slide05 Phobia" panose="02000506000000020003" pitchFamily="2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iCiel Ciaobella" pitchFamily="50" charset="0"/>
      <p:regular r:id="rId52"/>
    </p:embeddedFont>
    <p:embeddedFont>
      <p:font typeface="SVN-Kitten" pitchFamily="50" charset="0"/>
      <p:regular r:id="rId53"/>
    </p:embeddedFont>
    <p:embeddedFont>
      <p:font typeface="SVN-Poky's" panose="020B0606040200020203" pitchFamily="34" charset="0"/>
      <p:regular r:id="rId54"/>
    </p:embeddedFont>
    <p:embeddedFont>
      <p:font typeface="UTM Cookies" panose="02040603050506020204" pitchFamily="18" charset="0"/>
      <p:regular r:id="rId55"/>
    </p:embeddedFont>
    <p:embeddedFont>
      <p:font typeface="UTM Duepuntozero" panose="02040603050506020204" pitchFamily="18" charset="0"/>
      <p:regular r:id="rId56"/>
      <p:bold r:id="rId57"/>
    </p:embeddedFont>
    <p:embeddedFont>
      <p:font typeface="UTM Edwardian" panose="02040603050506020204" pitchFamily="18" charset="0"/>
      <p:regular r:id="rId58"/>
      <p:bold r:id="rId59"/>
    </p:embeddedFont>
    <p:embeddedFont>
      <p:font typeface="UVN Banh Mi" pitchFamily="2" charset="0"/>
      <p:regular r:id="rId60"/>
    </p:embeddedFont>
    <p:embeddedFont>
      <p:font typeface="UVN Da Lat" panose="03060902030302020204" pitchFamily="66" charset="0"/>
      <p:regular r:id="rId61"/>
      <p:bold r:id="rId62"/>
    </p:embeddedFont>
  </p:embeddedFontLst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FF9900"/>
    <a:srgbClr val="CCFFFF"/>
    <a:srgbClr val="99FF99"/>
    <a:srgbClr val="FF5050"/>
    <a:srgbClr val="FF66CC"/>
    <a:srgbClr val="CCCC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AE203-3B60-4ECA-9D6B-34B1B9D1F364}" v="1437" dt="2022-10-10T07:59:40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5" autoAdjust="0"/>
    <p:restoredTop sz="94660"/>
  </p:normalViewPr>
  <p:slideViewPr>
    <p:cSldViewPr>
      <p:cViewPr varScale="1">
        <p:scale>
          <a:sx n="45" d="100"/>
          <a:sy n="45" d="100"/>
        </p:scale>
        <p:origin x="29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63" Type="http://schemas.openxmlformats.org/officeDocument/2006/relationships/tags" Target="tags/tag1.xml"/><Relationship Id="rId68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842AE203-3B60-4ECA-9D6B-34B1B9D1F364}"/>
    <pc:docChg chg="undo custSel addSld delSld modSld sldOrd">
      <pc:chgData name="CAO THI TRIEU VI" userId="1a55d0bf-e781-4ea5-8549-370b5719438e" providerId="ADAL" clId="{842AE203-3B60-4ECA-9D6B-34B1B9D1F364}" dt="2022-10-10T07:59:52.119" v="1640" actId="1076"/>
      <pc:docMkLst>
        <pc:docMk/>
      </pc:docMkLst>
      <pc:sldChg chg="addSp delSp modSp mod modAnim">
        <pc:chgData name="CAO THI TRIEU VI" userId="1a55d0bf-e781-4ea5-8549-370b5719438e" providerId="ADAL" clId="{842AE203-3B60-4ECA-9D6B-34B1B9D1F364}" dt="2022-10-10T07:02:06.572" v="40" actId="1076"/>
        <pc:sldMkLst>
          <pc:docMk/>
          <pc:sldMk cId="220522706" sldId="301"/>
        </pc:sldMkLst>
        <pc:spChg chg="mod">
          <ac:chgData name="CAO THI TRIEU VI" userId="1a55d0bf-e781-4ea5-8549-370b5719438e" providerId="ADAL" clId="{842AE203-3B60-4ECA-9D6B-34B1B9D1F364}" dt="2022-10-10T07:02:06.572" v="40" actId="1076"/>
          <ac:spMkLst>
            <pc:docMk/>
            <pc:sldMk cId="220522706" sldId="301"/>
            <ac:spMk id="2" creationId="{EBA111A2-0CDF-A1BE-7D2E-5FE2AB43E731}"/>
          </ac:spMkLst>
        </pc:spChg>
        <pc:spChg chg="add mod">
          <ac:chgData name="CAO THI TRIEU VI" userId="1a55d0bf-e781-4ea5-8549-370b5719438e" providerId="ADAL" clId="{842AE203-3B60-4ECA-9D6B-34B1B9D1F364}" dt="2022-10-10T06:55:28.023" v="1"/>
          <ac:spMkLst>
            <pc:docMk/>
            <pc:sldMk cId="220522706" sldId="301"/>
            <ac:spMk id="5" creationId="{50C66CC4-99F9-7F44-5785-78B869EE5479}"/>
          </ac:spMkLst>
        </pc:spChg>
        <pc:spChg chg="add mod">
          <ac:chgData name="CAO THI TRIEU VI" userId="1a55d0bf-e781-4ea5-8549-370b5719438e" providerId="ADAL" clId="{842AE203-3B60-4ECA-9D6B-34B1B9D1F364}" dt="2022-10-10T06:55:28.023" v="1"/>
          <ac:spMkLst>
            <pc:docMk/>
            <pc:sldMk cId="220522706" sldId="301"/>
            <ac:spMk id="6" creationId="{D48AD712-B449-3A41-36CB-1EE28D01FD71}"/>
          </ac:spMkLst>
        </pc:spChg>
        <pc:spChg chg="del">
          <ac:chgData name="CAO THI TRIEU VI" userId="1a55d0bf-e781-4ea5-8549-370b5719438e" providerId="ADAL" clId="{842AE203-3B60-4ECA-9D6B-34B1B9D1F364}" dt="2022-10-10T06:55:19.986" v="0" actId="478"/>
          <ac:spMkLst>
            <pc:docMk/>
            <pc:sldMk cId="220522706" sldId="301"/>
            <ac:spMk id="21" creationId="{E7575440-97B9-C55D-C629-D9973DC3FDF9}"/>
          </ac:spMkLst>
        </pc:spChg>
        <pc:spChg chg="mod">
          <ac:chgData name="CAO THI TRIEU VI" userId="1a55d0bf-e781-4ea5-8549-370b5719438e" providerId="ADAL" clId="{842AE203-3B60-4ECA-9D6B-34B1B9D1F364}" dt="2022-10-10T07:01:25.111" v="32" actId="1076"/>
          <ac:spMkLst>
            <pc:docMk/>
            <pc:sldMk cId="220522706" sldId="301"/>
            <ac:spMk id="46" creationId="{13856FFA-34AE-644F-C3B6-CD3FE62B3EBE}"/>
          </ac:spMkLst>
        </pc:spChg>
        <pc:spChg chg="mod">
          <ac:chgData name="CAO THI TRIEU VI" userId="1a55d0bf-e781-4ea5-8549-370b5719438e" providerId="ADAL" clId="{842AE203-3B60-4ECA-9D6B-34B1B9D1F364}" dt="2022-10-10T07:01:36.741" v="34" actId="1076"/>
          <ac:spMkLst>
            <pc:docMk/>
            <pc:sldMk cId="220522706" sldId="301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6:58:26.971" v="15" actId="255"/>
          <ac:spMkLst>
            <pc:docMk/>
            <pc:sldMk cId="220522706" sldId="301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6:58:26.971" v="15" actId="255"/>
          <ac:spMkLst>
            <pc:docMk/>
            <pc:sldMk cId="220522706" sldId="301"/>
            <ac:spMk id="50" creationId="{936A070F-2D85-6D30-22E0-94222E8C4225}"/>
          </ac:spMkLst>
        </pc:spChg>
        <pc:spChg chg="mod">
          <ac:chgData name="CAO THI TRIEU VI" userId="1a55d0bf-e781-4ea5-8549-370b5719438e" providerId="ADAL" clId="{842AE203-3B60-4ECA-9D6B-34B1B9D1F364}" dt="2022-10-10T07:02:00.569" v="38" actId="1076"/>
          <ac:spMkLst>
            <pc:docMk/>
            <pc:sldMk cId="220522706" sldId="301"/>
            <ac:spMk id="56" creationId="{EE4147AF-9686-E731-85A4-8CEB7F64AE55}"/>
          </ac:spMkLst>
        </pc:spChg>
        <pc:spChg chg="mod">
          <ac:chgData name="CAO THI TRIEU VI" userId="1a55d0bf-e781-4ea5-8549-370b5719438e" providerId="ADAL" clId="{842AE203-3B60-4ECA-9D6B-34B1B9D1F364}" dt="2022-10-10T06:58:14.903" v="14" actId="14100"/>
          <ac:spMkLst>
            <pc:docMk/>
            <pc:sldMk cId="220522706" sldId="301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6:57:56.641" v="9" actId="1076"/>
          <ac:spMkLst>
            <pc:docMk/>
            <pc:sldMk cId="220522706" sldId="301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6:58:02.706" v="10" actId="1076"/>
          <ac:spMkLst>
            <pc:docMk/>
            <pc:sldMk cId="220522706" sldId="301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6:58:06.616" v="11" actId="1076"/>
          <ac:spMkLst>
            <pc:docMk/>
            <pc:sldMk cId="220522706" sldId="301"/>
            <ac:spMk id="60" creationId="{6E3EC06F-CEEB-2754-FEAD-D13E292F0700}"/>
          </ac:spMkLst>
        </pc:spChg>
        <pc:grpChg chg="mod">
          <ac:chgData name="CAO THI TRIEU VI" userId="1a55d0bf-e781-4ea5-8549-370b5719438e" providerId="ADAL" clId="{842AE203-3B60-4ECA-9D6B-34B1B9D1F364}" dt="2022-10-10T07:01:56.522" v="37" actId="14100"/>
          <ac:grpSpMkLst>
            <pc:docMk/>
            <pc:sldMk cId="220522706" sldId="301"/>
            <ac:grpSpMk id="48" creationId="{44A7CC10-D90E-1306-A8E0-9C4ED90618CB}"/>
          </ac:grpSpMkLst>
        </pc:grpChg>
        <pc:grpChg chg="del mod">
          <ac:chgData name="CAO THI TRIEU VI" userId="1a55d0bf-e781-4ea5-8549-370b5719438e" providerId="ADAL" clId="{842AE203-3B60-4ECA-9D6B-34B1B9D1F364}" dt="2022-10-10T06:59:11.994" v="16" actId="478"/>
          <ac:grpSpMkLst>
            <pc:docMk/>
            <pc:sldMk cId="220522706" sldId="301"/>
            <ac:grpSpMk id="51" creationId="{21B8107F-56F5-E25C-7CD7-C0664E01CFB5}"/>
          </ac:grpSpMkLst>
        </pc:grpChg>
        <pc:grpChg chg="mod">
          <ac:chgData name="CAO THI TRIEU VI" userId="1a55d0bf-e781-4ea5-8549-370b5719438e" providerId="ADAL" clId="{842AE203-3B60-4ECA-9D6B-34B1B9D1F364}" dt="2022-10-10T06:58:26.971" v="15" actId="255"/>
          <ac:grpSpMkLst>
            <pc:docMk/>
            <pc:sldMk cId="220522706" sldId="301"/>
            <ac:grpSpMk id="52" creationId="{13E6F7F9-182A-3641-40B5-9246D05C812B}"/>
          </ac:grpSpMkLst>
        </pc:grpChg>
        <pc:picChg chg="mod">
          <ac:chgData name="CAO THI TRIEU VI" userId="1a55d0bf-e781-4ea5-8549-370b5719438e" providerId="ADAL" clId="{842AE203-3B60-4ECA-9D6B-34B1B9D1F364}" dt="2022-10-10T06:58:08.065" v="12" actId="1076"/>
          <ac:picMkLst>
            <pc:docMk/>
            <pc:sldMk cId="220522706" sldId="301"/>
            <ac:picMk id="30" creationId="{0474F068-FD43-E188-B8D0-90DB6D664C7F}"/>
          </ac:picMkLst>
        </pc:picChg>
        <pc:cxnChg chg="add mod">
          <ac:chgData name="CAO THI TRIEU VI" userId="1a55d0bf-e781-4ea5-8549-370b5719438e" providerId="ADAL" clId="{842AE203-3B60-4ECA-9D6B-34B1B9D1F364}" dt="2022-10-10T07:01:51.794" v="36" actId="14100"/>
          <ac:cxnSpMkLst>
            <pc:docMk/>
            <pc:sldMk cId="220522706" sldId="301"/>
            <ac:cxnSpMk id="8" creationId="{75F757BC-95E2-BA20-19FE-5479A2011108}"/>
          </ac:cxnSpMkLst>
        </pc:cxnChg>
        <pc:cxnChg chg="del mod">
          <ac:chgData name="CAO THI TRIEU VI" userId="1a55d0bf-e781-4ea5-8549-370b5719438e" providerId="ADAL" clId="{842AE203-3B60-4ECA-9D6B-34B1B9D1F364}" dt="2022-10-10T06:59:11.994" v="16" actId="478"/>
          <ac:cxnSpMkLst>
            <pc:docMk/>
            <pc:sldMk cId="220522706" sldId="301"/>
            <ac:cxnSpMk id="53" creationId="{804A5ADD-A06F-2FBF-9248-F950FD5B8AD3}"/>
          </ac:cxnSpMkLst>
        </pc:cxnChg>
        <pc:cxnChg chg="mod">
          <ac:chgData name="CAO THI TRIEU VI" userId="1a55d0bf-e781-4ea5-8549-370b5719438e" providerId="ADAL" clId="{842AE203-3B60-4ECA-9D6B-34B1B9D1F364}" dt="2022-10-10T06:58:26.971" v="15" actId="255"/>
          <ac:cxnSpMkLst>
            <pc:docMk/>
            <pc:sldMk cId="220522706" sldId="301"/>
            <ac:cxnSpMk id="54" creationId="{838A8709-FD13-36B9-A12A-17DB8E598BCE}"/>
          </ac:cxnSpMkLst>
        </pc:cxnChg>
        <pc:cxnChg chg="mod">
          <ac:chgData name="CAO THI TRIEU VI" userId="1a55d0bf-e781-4ea5-8549-370b5719438e" providerId="ADAL" clId="{842AE203-3B60-4ECA-9D6B-34B1B9D1F364}" dt="2022-10-10T07:02:05.611" v="39" actId="1076"/>
          <ac:cxnSpMkLst>
            <pc:docMk/>
            <pc:sldMk cId="220522706" sldId="301"/>
            <ac:cxnSpMk id="55" creationId="{9AA0242E-5949-7AA7-0467-8A78D1AAFAB7}"/>
          </ac:cxnSpMkLst>
        </pc:cxnChg>
      </pc:sldChg>
      <pc:sldChg chg="delSp mod">
        <pc:chgData name="CAO THI TRIEU VI" userId="1a55d0bf-e781-4ea5-8549-370b5719438e" providerId="ADAL" clId="{842AE203-3B60-4ECA-9D6B-34B1B9D1F364}" dt="2022-10-10T07:56:03.951" v="1597" actId="478"/>
        <pc:sldMkLst>
          <pc:docMk/>
          <pc:sldMk cId="2548507497" sldId="302"/>
        </pc:sldMkLst>
        <pc:spChg chg="del">
          <ac:chgData name="CAO THI TRIEU VI" userId="1a55d0bf-e781-4ea5-8549-370b5719438e" providerId="ADAL" clId="{842AE203-3B60-4ECA-9D6B-34B1B9D1F364}" dt="2022-10-10T07:56:03.951" v="1597" actId="478"/>
          <ac:spMkLst>
            <pc:docMk/>
            <pc:sldMk cId="2548507497" sldId="302"/>
            <ac:spMk id="2" creationId="{4241EBA8-F51A-FC01-FBAF-4E46053AF90D}"/>
          </ac:spMkLst>
        </pc:spChg>
      </pc:sldChg>
      <pc:sldChg chg="delSp mod">
        <pc:chgData name="CAO THI TRIEU VI" userId="1a55d0bf-e781-4ea5-8549-370b5719438e" providerId="ADAL" clId="{842AE203-3B60-4ECA-9D6B-34B1B9D1F364}" dt="2022-10-10T07:16:44.750" v="697" actId="478"/>
        <pc:sldMkLst>
          <pc:docMk/>
          <pc:sldMk cId="40783877" sldId="308"/>
        </pc:sldMkLst>
        <pc:spChg chg="del">
          <ac:chgData name="CAO THI TRIEU VI" userId="1a55d0bf-e781-4ea5-8549-370b5719438e" providerId="ADAL" clId="{842AE203-3B60-4ECA-9D6B-34B1B9D1F364}" dt="2022-10-10T07:16:44.750" v="697" actId="478"/>
          <ac:spMkLst>
            <pc:docMk/>
            <pc:sldMk cId="40783877" sldId="308"/>
            <ac:spMk id="27" creationId="{D4EC3FE4-410F-1BB5-06AB-BD78593286B3}"/>
          </ac:spMkLst>
        </pc:spChg>
      </pc:sldChg>
      <pc:sldChg chg="addSp delSp modSp del mod delAnim modAnim">
        <pc:chgData name="CAO THI TRIEU VI" userId="1a55d0bf-e781-4ea5-8549-370b5719438e" providerId="ADAL" clId="{842AE203-3B60-4ECA-9D6B-34B1B9D1F364}" dt="2022-10-10T07:07:26.261" v="179" actId="47"/>
        <pc:sldMkLst>
          <pc:docMk/>
          <pc:sldMk cId="3180711070" sldId="339"/>
        </pc:sldMkLst>
        <pc:spChg chg="mod">
          <ac:chgData name="CAO THI TRIEU VI" userId="1a55d0bf-e781-4ea5-8549-370b5719438e" providerId="ADAL" clId="{842AE203-3B60-4ECA-9D6B-34B1B9D1F364}" dt="2022-10-10T07:02:42.074" v="48" actId="1076"/>
          <ac:spMkLst>
            <pc:docMk/>
            <pc:sldMk cId="3180711070" sldId="339"/>
            <ac:spMk id="2" creationId="{EBA111A2-0CDF-A1BE-7D2E-5FE2AB43E731}"/>
          </ac:spMkLst>
        </pc:spChg>
        <pc:spChg chg="del mod">
          <ac:chgData name="CAO THI TRIEU VI" userId="1a55d0bf-e781-4ea5-8549-370b5719438e" providerId="ADAL" clId="{842AE203-3B60-4ECA-9D6B-34B1B9D1F364}" dt="2022-10-10T07:02:25.385" v="44" actId="478"/>
          <ac:spMkLst>
            <pc:docMk/>
            <pc:sldMk cId="3180711070" sldId="339"/>
            <ac:spMk id="5" creationId="{A08B9D5D-8A6F-E805-3D56-54F9BF50B3CB}"/>
          </ac:spMkLst>
        </pc:spChg>
        <pc:spChg chg="del">
          <ac:chgData name="CAO THI TRIEU VI" userId="1a55d0bf-e781-4ea5-8549-370b5719438e" providerId="ADAL" clId="{842AE203-3B60-4ECA-9D6B-34B1B9D1F364}" dt="2022-10-10T07:02:28.421" v="45" actId="478"/>
          <ac:spMkLst>
            <pc:docMk/>
            <pc:sldMk cId="3180711070" sldId="339"/>
            <ac:spMk id="6" creationId="{C16961FB-E702-3461-1ACE-0CDF1629B199}"/>
          </ac:spMkLst>
        </pc:spChg>
        <pc:spChg chg="del mod">
          <ac:chgData name="CAO THI TRIEU VI" userId="1a55d0bf-e781-4ea5-8549-370b5719438e" providerId="ADAL" clId="{842AE203-3B60-4ECA-9D6B-34B1B9D1F364}" dt="2022-10-10T07:02:16.209" v="41" actId="478"/>
          <ac:spMkLst>
            <pc:docMk/>
            <pc:sldMk cId="3180711070" sldId="339"/>
            <ac:spMk id="7" creationId="{E1CD1216-1E5D-2B31-4EC0-E8B72F4C04C0}"/>
          </ac:spMkLst>
        </pc:spChg>
        <pc:spChg chg="add mod">
          <ac:chgData name="CAO THI TRIEU VI" userId="1a55d0bf-e781-4ea5-8549-370b5719438e" providerId="ADAL" clId="{842AE203-3B60-4ECA-9D6B-34B1B9D1F364}" dt="2022-10-10T07:04:07.476" v="59" actId="20577"/>
          <ac:spMkLst>
            <pc:docMk/>
            <pc:sldMk cId="3180711070" sldId="339"/>
            <ac:spMk id="8" creationId="{7F951703-3EBC-7E75-9527-AD8FDE3BD6AA}"/>
          </ac:spMkLst>
        </pc:spChg>
        <pc:spChg chg="add mod">
          <ac:chgData name="CAO THI TRIEU VI" userId="1a55d0bf-e781-4ea5-8549-370b5719438e" providerId="ADAL" clId="{842AE203-3B60-4ECA-9D6B-34B1B9D1F364}" dt="2022-10-10T07:04:22.211" v="61" actId="1076"/>
          <ac:spMkLst>
            <pc:docMk/>
            <pc:sldMk cId="3180711070" sldId="339"/>
            <ac:spMk id="9" creationId="{3D74A005-BB09-1EF2-D67C-1B2114D86237}"/>
          </ac:spMkLst>
        </pc:spChg>
        <pc:spChg chg="mod">
          <ac:chgData name="CAO THI TRIEU VI" userId="1a55d0bf-e781-4ea5-8549-370b5719438e" providerId="ADAL" clId="{842AE203-3B60-4ECA-9D6B-34B1B9D1F364}" dt="2022-10-10T07:04:27.549" v="62" actId="1076"/>
          <ac:spMkLst>
            <pc:docMk/>
            <pc:sldMk cId="3180711070" sldId="339"/>
            <ac:spMk id="11" creationId="{B03B1AE2-34B4-C976-CED5-71CF60F599AA}"/>
          </ac:spMkLst>
        </pc:spChg>
        <pc:spChg chg="mod">
          <ac:chgData name="CAO THI TRIEU VI" userId="1a55d0bf-e781-4ea5-8549-370b5719438e" providerId="ADAL" clId="{842AE203-3B60-4ECA-9D6B-34B1B9D1F364}" dt="2022-10-10T07:03:59.256" v="57" actId="20577"/>
          <ac:spMkLst>
            <pc:docMk/>
            <pc:sldMk cId="3180711070" sldId="339"/>
            <ac:spMk id="12" creationId="{E2FC01A4-9A05-AADF-D0B0-2FAB71BB9F81}"/>
          </ac:spMkLst>
        </pc:spChg>
        <pc:spChg chg="add mod">
          <ac:chgData name="CAO THI TRIEU VI" userId="1a55d0bf-e781-4ea5-8549-370b5719438e" providerId="ADAL" clId="{842AE203-3B60-4ECA-9D6B-34B1B9D1F364}" dt="2022-10-10T07:03:09.960" v="49"/>
          <ac:spMkLst>
            <pc:docMk/>
            <pc:sldMk cId="3180711070" sldId="339"/>
            <ac:spMk id="16" creationId="{386DF7C0-0374-EC50-A2C6-27B1BFB33A06}"/>
          </ac:spMkLst>
        </pc:spChg>
        <pc:spChg chg="del">
          <ac:chgData name="CAO THI TRIEU VI" userId="1a55d0bf-e781-4ea5-8549-370b5719438e" providerId="ADAL" clId="{842AE203-3B60-4ECA-9D6B-34B1B9D1F364}" dt="2022-10-10T07:05:10.749" v="65" actId="478"/>
          <ac:spMkLst>
            <pc:docMk/>
            <pc:sldMk cId="3180711070" sldId="339"/>
            <ac:spMk id="21" creationId="{E7575440-97B9-C55D-C629-D9973DC3FDF9}"/>
          </ac:spMkLst>
        </pc:spChg>
        <pc:spChg chg="del">
          <ac:chgData name="CAO THI TRIEU VI" userId="1a55d0bf-e781-4ea5-8549-370b5719438e" providerId="ADAL" clId="{842AE203-3B60-4ECA-9D6B-34B1B9D1F364}" dt="2022-10-10T07:02:37.784" v="46" actId="478"/>
          <ac:spMkLst>
            <pc:docMk/>
            <pc:sldMk cId="3180711070" sldId="339"/>
            <ac:spMk id="46" creationId="{13856FFA-34AE-644F-C3B6-CD3FE62B3EBE}"/>
          </ac:spMkLst>
        </pc:spChg>
        <pc:spChg chg="del">
          <ac:chgData name="CAO THI TRIEU VI" userId="1a55d0bf-e781-4ea5-8549-370b5719438e" providerId="ADAL" clId="{842AE203-3B60-4ECA-9D6B-34B1B9D1F364}" dt="2022-10-10T07:02:37.784" v="46" actId="478"/>
          <ac:spMkLst>
            <pc:docMk/>
            <pc:sldMk cId="3180711070" sldId="339"/>
            <ac:spMk id="47" creationId="{06F85D89-83F7-9A17-D3A0-487B4D843673}"/>
          </ac:spMkLst>
        </pc:spChg>
        <pc:spChg chg="del">
          <ac:chgData name="CAO THI TRIEU VI" userId="1a55d0bf-e781-4ea5-8549-370b5719438e" providerId="ADAL" clId="{842AE203-3B60-4ECA-9D6B-34B1B9D1F364}" dt="2022-10-10T07:02:37.784" v="46" actId="478"/>
          <ac:spMkLst>
            <pc:docMk/>
            <pc:sldMk cId="3180711070" sldId="339"/>
            <ac:spMk id="56" creationId="{EE4147AF-9686-E731-85A4-8CEB7F64AE55}"/>
          </ac:spMkLst>
        </pc:spChg>
        <pc:spChg chg="mod">
          <ac:chgData name="CAO THI TRIEU VI" userId="1a55d0bf-e781-4ea5-8549-370b5719438e" providerId="ADAL" clId="{842AE203-3B60-4ECA-9D6B-34B1B9D1F364}" dt="2022-10-10T07:03:30.122" v="53" actId="14100"/>
          <ac:spMkLst>
            <pc:docMk/>
            <pc:sldMk cId="3180711070" sldId="339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03:15.405" v="50" actId="1076"/>
          <ac:spMkLst>
            <pc:docMk/>
            <pc:sldMk cId="3180711070" sldId="339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03:23.550" v="51" actId="1076"/>
          <ac:spMkLst>
            <pc:docMk/>
            <pc:sldMk cId="3180711070" sldId="339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03:34.777" v="54" actId="1076"/>
          <ac:spMkLst>
            <pc:docMk/>
            <pc:sldMk cId="3180711070" sldId="339"/>
            <ac:spMk id="60" creationId="{6E3EC06F-CEEB-2754-FEAD-D13E292F0700}"/>
          </ac:spMkLst>
        </pc:spChg>
        <pc:grpChg chg="add mod">
          <ac:chgData name="CAO THI TRIEU VI" userId="1a55d0bf-e781-4ea5-8549-370b5719438e" providerId="ADAL" clId="{842AE203-3B60-4ECA-9D6B-34B1B9D1F364}" dt="2022-10-10T07:04:16.664" v="60" actId="1076"/>
          <ac:grpSpMkLst>
            <pc:docMk/>
            <pc:sldMk cId="3180711070" sldId="339"/>
            <ac:grpSpMk id="10" creationId="{A98C4961-80A6-07AD-02C5-C4D30D4D5505}"/>
          </ac:grpSpMkLst>
        </pc:grpChg>
        <pc:grpChg chg="mod">
          <ac:chgData name="CAO THI TRIEU VI" userId="1a55d0bf-e781-4ea5-8549-370b5719438e" providerId="ADAL" clId="{842AE203-3B60-4ECA-9D6B-34B1B9D1F364}" dt="2022-10-10T07:03:09.960" v="49"/>
          <ac:grpSpMkLst>
            <pc:docMk/>
            <pc:sldMk cId="3180711070" sldId="339"/>
            <ac:grpSpMk id="13" creationId="{E9E64BC4-E306-F87F-6627-523E78F5F0C9}"/>
          </ac:grpSpMkLst>
        </pc:grpChg>
        <pc:grpChg chg="del">
          <ac:chgData name="CAO THI TRIEU VI" userId="1a55d0bf-e781-4ea5-8549-370b5719438e" providerId="ADAL" clId="{842AE203-3B60-4ECA-9D6B-34B1B9D1F364}" dt="2022-10-10T07:02:37.784" v="46" actId="478"/>
          <ac:grpSpMkLst>
            <pc:docMk/>
            <pc:sldMk cId="3180711070" sldId="339"/>
            <ac:grpSpMk id="48" creationId="{44A7CC10-D90E-1306-A8E0-9C4ED90618CB}"/>
          </ac:grpSpMkLst>
        </pc:grpChg>
        <pc:picChg chg="mod">
          <ac:chgData name="CAO THI TRIEU VI" userId="1a55d0bf-e781-4ea5-8549-370b5719438e" providerId="ADAL" clId="{842AE203-3B60-4ECA-9D6B-34B1B9D1F364}" dt="2022-10-10T07:03:37.330" v="55" actId="1076"/>
          <ac:picMkLst>
            <pc:docMk/>
            <pc:sldMk cId="3180711070" sldId="339"/>
            <ac:picMk id="30" creationId="{0474F068-FD43-E188-B8D0-90DB6D664C7F}"/>
          </ac:picMkLst>
        </pc:picChg>
        <pc:cxnChg chg="mod">
          <ac:chgData name="CAO THI TRIEU VI" userId="1a55d0bf-e781-4ea5-8549-370b5719438e" providerId="ADAL" clId="{842AE203-3B60-4ECA-9D6B-34B1B9D1F364}" dt="2022-10-10T07:03:09.960" v="49"/>
          <ac:cxnSpMkLst>
            <pc:docMk/>
            <pc:sldMk cId="3180711070" sldId="339"/>
            <ac:cxnSpMk id="14" creationId="{2CE1CA80-BE45-4064-0648-B2F16945A183}"/>
          </ac:cxnSpMkLst>
        </pc:cxnChg>
        <pc:cxnChg chg="mod">
          <ac:chgData name="CAO THI TRIEU VI" userId="1a55d0bf-e781-4ea5-8549-370b5719438e" providerId="ADAL" clId="{842AE203-3B60-4ECA-9D6B-34B1B9D1F364}" dt="2022-10-10T07:03:09.960" v="49"/>
          <ac:cxnSpMkLst>
            <pc:docMk/>
            <pc:sldMk cId="3180711070" sldId="339"/>
            <ac:cxnSpMk id="15" creationId="{C38827DF-CA1A-8711-926C-738C76444955}"/>
          </ac:cxnSpMkLst>
        </pc:cxnChg>
        <pc:cxnChg chg="add mod">
          <ac:chgData name="CAO THI TRIEU VI" userId="1a55d0bf-e781-4ea5-8549-370b5719438e" providerId="ADAL" clId="{842AE203-3B60-4ECA-9D6B-34B1B9D1F364}" dt="2022-10-10T07:04:39.623" v="63"/>
          <ac:cxnSpMkLst>
            <pc:docMk/>
            <pc:sldMk cId="3180711070" sldId="339"/>
            <ac:cxnSpMk id="17" creationId="{60B11690-8920-DFD1-2964-A45A9575D6AC}"/>
          </ac:cxnSpMkLst>
        </pc:cxnChg>
      </pc:sldChg>
      <pc:sldChg chg="del">
        <pc:chgData name="CAO THI TRIEU VI" userId="1a55d0bf-e781-4ea5-8549-370b5719438e" providerId="ADAL" clId="{842AE203-3B60-4ECA-9D6B-34B1B9D1F364}" dt="2022-10-10T07:09:59.563" v="303" actId="47"/>
        <pc:sldMkLst>
          <pc:docMk/>
          <pc:sldMk cId="695250673" sldId="340"/>
        </pc:sldMkLst>
      </pc:sldChg>
      <pc:sldChg chg="del">
        <pc:chgData name="CAO THI TRIEU VI" userId="1a55d0bf-e781-4ea5-8549-370b5719438e" providerId="ADAL" clId="{842AE203-3B60-4ECA-9D6B-34B1B9D1F364}" dt="2022-10-10T07:12:33.260" v="453" actId="47"/>
        <pc:sldMkLst>
          <pc:docMk/>
          <pc:sldMk cId="2257378273" sldId="341"/>
        </pc:sldMkLst>
      </pc:sldChg>
      <pc:sldChg chg="del">
        <pc:chgData name="CAO THI TRIEU VI" userId="1a55d0bf-e781-4ea5-8549-370b5719438e" providerId="ADAL" clId="{842AE203-3B60-4ECA-9D6B-34B1B9D1F364}" dt="2022-10-10T07:13:43.974" v="570" actId="47"/>
        <pc:sldMkLst>
          <pc:docMk/>
          <pc:sldMk cId="828279317" sldId="342"/>
        </pc:sldMkLst>
      </pc:sldChg>
      <pc:sldChg chg="del">
        <pc:chgData name="CAO THI TRIEU VI" userId="1a55d0bf-e781-4ea5-8549-370b5719438e" providerId="ADAL" clId="{842AE203-3B60-4ECA-9D6B-34B1B9D1F364}" dt="2022-10-10T07:15:08.937" v="691" actId="47"/>
        <pc:sldMkLst>
          <pc:docMk/>
          <pc:sldMk cId="3070860047" sldId="343"/>
        </pc:sldMkLst>
      </pc:sldChg>
      <pc:sldChg chg="delSp del mod">
        <pc:chgData name="CAO THI TRIEU VI" userId="1a55d0bf-e781-4ea5-8549-370b5719438e" providerId="ADAL" clId="{842AE203-3B60-4ECA-9D6B-34B1B9D1F364}" dt="2022-10-10T07:18:20.754" v="732" actId="47"/>
        <pc:sldMkLst>
          <pc:docMk/>
          <pc:sldMk cId="2337518208" sldId="344"/>
        </pc:sldMkLst>
        <pc:spChg chg="del">
          <ac:chgData name="CAO THI TRIEU VI" userId="1a55d0bf-e781-4ea5-8549-370b5719438e" providerId="ADAL" clId="{842AE203-3B60-4ECA-9D6B-34B1B9D1F364}" dt="2022-10-10T07:15:51.814" v="692" actId="478"/>
          <ac:spMkLst>
            <pc:docMk/>
            <pc:sldMk cId="2337518208" sldId="344"/>
            <ac:spMk id="12" creationId="{34F14F54-6DE1-21E4-6C17-8428D1177C66}"/>
          </ac:spMkLst>
        </pc:spChg>
      </pc:sldChg>
      <pc:sldChg chg="del">
        <pc:chgData name="CAO THI TRIEU VI" userId="1a55d0bf-e781-4ea5-8549-370b5719438e" providerId="ADAL" clId="{842AE203-3B60-4ECA-9D6B-34B1B9D1F364}" dt="2022-10-10T07:20:58.924" v="882" actId="47"/>
        <pc:sldMkLst>
          <pc:docMk/>
          <pc:sldMk cId="1524847390" sldId="345"/>
        </pc:sldMkLst>
      </pc:sldChg>
      <pc:sldChg chg="del">
        <pc:chgData name="CAO THI TRIEU VI" userId="1a55d0bf-e781-4ea5-8549-370b5719438e" providerId="ADAL" clId="{842AE203-3B60-4ECA-9D6B-34B1B9D1F364}" dt="2022-10-10T07:26:52.499" v="1009" actId="47"/>
        <pc:sldMkLst>
          <pc:docMk/>
          <pc:sldMk cId="2879557825" sldId="346"/>
        </pc:sldMkLst>
      </pc:sldChg>
      <pc:sldChg chg="del">
        <pc:chgData name="CAO THI TRIEU VI" userId="1a55d0bf-e781-4ea5-8549-370b5719438e" providerId="ADAL" clId="{842AE203-3B60-4ECA-9D6B-34B1B9D1F364}" dt="2022-10-10T07:30:16.041" v="1147" actId="47"/>
        <pc:sldMkLst>
          <pc:docMk/>
          <pc:sldMk cId="2488885129" sldId="347"/>
        </pc:sldMkLst>
      </pc:sldChg>
      <pc:sldChg chg="del">
        <pc:chgData name="CAO THI TRIEU VI" userId="1a55d0bf-e781-4ea5-8549-370b5719438e" providerId="ADAL" clId="{842AE203-3B60-4ECA-9D6B-34B1B9D1F364}" dt="2022-10-10T07:52:03.210" v="1304" actId="47"/>
        <pc:sldMkLst>
          <pc:docMk/>
          <pc:sldMk cId="501275299" sldId="348"/>
        </pc:sldMkLst>
      </pc:sldChg>
      <pc:sldChg chg="del">
        <pc:chgData name="CAO THI TRIEU VI" userId="1a55d0bf-e781-4ea5-8549-370b5719438e" providerId="ADAL" clId="{842AE203-3B60-4ECA-9D6B-34B1B9D1F364}" dt="2022-10-10T07:53:53.415" v="1456" actId="47"/>
        <pc:sldMkLst>
          <pc:docMk/>
          <pc:sldMk cId="2822482952" sldId="349"/>
        </pc:sldMkLst>
      </pc:sldChg>
      <pc:sldChg chg="del">
        <pc:chgData name="CAO THI TRIEU VI" userId="1a55d0bf-e781-4ea5-8549-370b5719438e" providerId="ADAL" clId="{842AE203-3B60-4ECA-9D6B-34B1B9D1F364}" dt="2022-10-10T07:55:31.935" v="1596" actId="47"/>
        <pc:sldMkLst>
          <pc:docMk/>
          <pc:sldMk cId="85466964" sldId="350"/>
        </pc:sldMkLst>
      </pc:sldChg>
      <pc:sldChg chg="addSp delSp modSp mod delAnim modAnim">
        <pc:chgData name="CAO THI TRIEU VI" userId="1a55d0bf-e781-4ea5-8549-370b5719438e" providerId="ADAL" clId="{842AE203-3B60-4ECA-9D6B-34B1B9D1F364}" dt="2022-10-10T07:59:52.119" v="1640" actId="1076"/>
        <pc:sldMkLst>
          <pc:docMk/>
          <pc:sldMk cId="3119194403" sldId="351"/>
        </pc:sldMkLst>
        <pc:spChg chg="add mod">
          <ac:chgData name="CAO THI TRIEU VI" userId="1a55d0bf-e781-4ea5-8549-370b5719438e" providerId="ADAL" clId="{842AE203-3B60-4ECA-9D6B-34B1B9D1F364}" dt="2022-10-10T07:59:52.119" v="1640" actId="1076"/>
          <ac:spMkLst>
            <pc:docMk/>
            <pc:sldMk cId="3119194403" sldId="351"/>
            <ac:spMk id="3" creationId="{4A0C6BEB-2F8A-346C-79DA-A9CCF7D61D80}"/>
          </ac:spMkLst>
        </pc:spChg>
        <pc:spChg chg="del">
          <ac:chgData name="CAO THI TRIEU VI" userId="1a55d0bf-e781-4ea5-8549-370b5719438e" providerId="ADAL" clId="{842AE203-3B60-4ECA-9D6B-34B1B9D1F364}" dt="2022-10-10T07:56:50.465" v="1598" actId="478"/>
          <ac:spMkLst>
            <pc:docMk/>
            <pc:sldMk cId="3119194403" sldId="351"/>
            <ac:spMk id="6" creationId="{06FE7B53-4B17-5F8F-6641-E37BAC74CBF6}"/>
          </ac:spMkLst>
        </pc:spChg>
        <pc:spChg chg="del mod">
          <ac:chgData name="CAO THI TRIEU VI" userId="1a55d0bf-e781-4ea5-8549-370b5719438e" providerId="ADAL" clId="{842AE203-3B60-4ECA-9D6B-34B1B9D1F364}" dt="2022-10-10T07:59:33.288" v="1636" actId="478"/>
          <ac:spMkLst>
            <pc:docMk/>
            <pc:sldMk cId="3119194403" sldId="351"/>
            <ac:spMk id="7" creationId="{49C89CE8-0FEE-0A0A-BC98-73F696522D3E}"/>
          </ac:spMkLst>
        </pc:spChg>
        <pc:spChg chg="add mod">
          <ac:chgData name="CAO THI TRIEU VI" userId="1a55d0bf-e781-4ea5-8549-370b5719438e" providerId="ADAL" clId="{842AE203-3B60-4ECA-9D6B-34B1B9D1F364}" dt="2022-10-10T07:59:52.119" v="1640" actId="1076"/>
          <ac:spMkLst>
            <pc:docMk/>
            <pc:sldMk cId="3119194403" sldId="351"/>
            <ac:spMk id="8" creationId="{92AD7AD6-51B9-813A-09CB-807DD44B96EA}"/>
          </ac:spMkLst>
        </pc:spChg>
        <pc:spChg chg="del">
          <ac:chgData name="CAO THI TRIEU VI" userId="1a55d0bf-e781-4ea5-8549-370b5719438e" providerId="ADAL" clId="{842AE203-3B60-4ECA-9D6B-34B1B9D1F364}" dt="2022-10-10T07:56:52.176" v="1599" actId="478"/>
          <ac:spMkLst>
            <pc:docMk/>
            <pc:sldMk cId="3119194403" sldId="351"/>
            <ac:spMk id="31" creationId="{38A19631-3768-5242-C35D-AC3EEF8498D1}"/>
          </ac:spMkLst>
        </pc:spChg>
        <pc:graphicFrameChg chg="mod modGraphic">
          <ac:chgData name="CAO THI TRIEU VI" userId="1a55d0bf-e781-4ea5-8549-370b5719438e" providerId="ADAL" clId="{842AE203-3B60-4ECA-9D6B-34B1B9D1F364}" dt="2022-10-10T07:59:39.118" v="1637" actId="1076"/>
          <ac:graphicFrameMkLst>
            <pc:docMk/>
            <pc:sldMk cId="3119194403" sldId="351"/>
            <ac:graphicFrameMk id="5" creationId="{164FBFB2-3F57-1F55-11C3-2A176DABCD17}"/>
          </ac:graphicFrameMkLst>
        </pc:graphicFrameChg>
        <pc:picChg chg="mod">
          <ac:chgData name="CAO THI TRIEU VI" userId="1a55d0bf-e781-4ea5-8549-370b5719438e" providerId="ADAL" clId="{842AE203-3B60-4ECA-9D6B-34B1B9D1F364}" dt="2022-10-10T07:59:40.985" v="1638" actId="1076"/>
          <ac:picMkLst>
            <pc:docMk/>
            <pc:sldMk cId="3119194403" sldId="351"/>
            <ac:picMk id="30" creationId="{0474F068-FD43-E188-B8D0-90DB6D664C7F}"/>
          </ac:picMkLst>
        </pc:picChg>
      </pc:sldChg>
      <pc:sldChg chg="modSp add mod">
        <pc:chgData name="CAO THI TRIEU VI" userId="1a55d0bf-e781-4ea5-8549-370b5719438e" providerId="ADAL" clId="{842AE203-3B60-4ECA-9D6B-34B1B9D1F364}" dt="2022-10-10T07:09:51.067" v="302" actId="20577"/>
        <pc:sldMkLst>
          <pc:docMk/>
          <pc:sldMk cId="2529008389" sldId="362"/>
        </pc:sldMkLst>
        <pc:spChg chg="mod">
          <ac:chgData name="CAO THI TRIEU VI" userId="1a55d0bf-e781-4ea5-8549-370b5719438e" providerId="ADAL" clId="{842AE203-3B60-4ECA-9D6B-34B1B9D1F364}" dt="2022-10-10T07:06:27.234" v="68" actId="20577"/>
          <ac:spMkLst>
            <pc:docMk/>
            <pc:sldMk cId="2529008389" sldId="362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06:36.170" v="72" actId="20577"/>
          <ac:spMkLst>
            <pc:docMk/>
            <pc:sldMk cId="2529008389" sldId="362"/>
            <ac:spMk id="46" creationId="{13856FFA-34AE-644F-C3B6-CD3FE62B3EBE}"/>
          </ac:spMkLst>
        </pc:spChg>
        <pc:spChg chg="mod">
          <ac:chgData name="CAO THI TRIEU VI" userId="1a55d0bf-e781-4ea5-8549-370b5719438e" providerId="ADAL" clId="{842AE203-3B60-4ECA-9D6B-34B1B9D1F364}" dt="2022-10-10T07:06:39.298" v="73" actId="1076"/>
          <ac:spMkLst>
            <pc:docMk/>
            <pc:sldMk cId="2529008389" sldId="362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06:43.560" v="74" actId="1076"/>
          <ac:spMkLst>
            <pc:docMk/>
            <pc:sldMk cId="2529008389" sldId="362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06:32.605" v="70" actId="20577"/>
          <ac:spMkLst>
            <pc:docMk/>
            <pc:sldMk cId="2529008389" sldId="362"/>
            <ac:spMk id="50" creationId="{936A070F-2D85-6D30-22E0-94222E8C4225}"/>
          </ac:spMkLst>
        </pc:spChg>
        <pc:spChg chg="mod">
          <ac:chgData name="CAO THI TRIEU VI" userId="1a55d0bf-e781-4ea5-8549-370b5719438e" providerId="ADAL" clId="{842AE203-3B60-4ECA-9D6B-34B1B9D1F364}" dt="2022-10-10T07:09:51.067" v="302" actId="20577"/>
          <ac:spMkLst>
            <pc:docMk/>
            <pc:sldMk cId="2529008389" sldId="362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06:52.831" v="111" actId="20577"/>
          <ac:spMkLst>
            <pc:docMk/>
            <pc:sldMk cId="2529008389" sldId="362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07:01.913" v="150" actId="20577"/>
          <ac:spMkLst>
            <pc:docMk/>
            <pc:sldMk cId="2529008389" sldId="362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07:09.550" v="178" actId="20577"/>
          <ac:spMkLst>
            <pc:docMk/>
            <pc:sldMk cId="2529008389" sldId="362"/>
            <ac:spMk id="60" creationId="{6E3EC06F-CEEB-2754-FEAD-D13E292F0700}"/>
          </ac:spMkLst>
        </pc:spChg>
      </pc:sldChg>
      <pc:sldChg chg="modSp add mod">
        <pc:chgData name="CAO THI TRIEU VI" userId="1a55d0bf-e781-4ea5-8549-370b5719438e" providerId="ADAL" clId="{842AE203-3B60-4ECA-9D6B-34B1B9D1F364}" dt="2022-10-10T07:09:43.459" v="293" actId="20577"/>
        <pc:sldMkLst>
          <pc:docMk/>
          <pc:sldMk cId="1094952730" sldId="363"/>
        </pc:sldMkLst>
        <pc:spChg chg="mod">
          <ac:chgData name="CAO THI TRIEU VI" userId="1a55d0bf-e781-4ea5-8549-370b5719438e" providerId="ADAL" clId="{842AE203-3B60-4ECA-9D6B-34B1B9D1F364}" dt="2022-10-10T07:07:42.688" v="182" actId="20577"/>
          <ac:spMkLst>
            <pc:docMk/>
            <pc:sldMk cId="1094952730" sldId="363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07:57.127" v="188" actId="1076"/>
          <ac:spMkLst>
            <pc:docMk/>
            <pc:sldMk cId="1094952730" sldId="363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07:51.045" v="185" actId="1076"/>
          <ac:spMkLst>
            <pc:docMk/>
            <pc:sldMk cId="1094952730" sldId="363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09:43.459" v="293" actId="20577"/>
          <ac:spMkLst>
            <pc:docMk/>
            <pc:sldMk cId="1094952730" sldId="363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09:14.515" v="226" actId="20577"/>
          <ac:spMkLst>
            <pc:docMk/>
            <pc:sldMk cId="1094952730" sldId="363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09:24.881" v="269" actId="20577"/>
          <ac:spMkLst>
            <pc:docMk/>
            <pc:sldMk cId="1094952730" sldId="363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09:33.173" v="283" actId="20577"/>
          <ac:spMkLst>
            <pc:docMk/>
            <pc:sldMk cId="1094952730" sldId="363"/>
            <ac:spMk id="60" creationId="{6E3EC06F-CEEB-2754-FEAD-D13E292F0700}"/>
          </ac:spMkLst>
        </pc:spChg>
      </pc:sldChg>
      <pc:sldChg chg="modSp add mod modAnim">
        <pc:chgData name="CAO THI TRIEU VI" userId="1a55d0bf-e781-4ea5-8549-370b5719438e" providerId="ADAL" clId="{842AE203-3B60-4ECA-9D6B-34B1B9D1F364}" dt="2022-10-10T07:11:34.917" v="452" actId="20577"/>
        <pc:sldMkLst>
          <pc:docMk/>
          <pc:sldMk cId="1887603550" sldId="364"/>
        </pc:sldMkLst>
        <pc:spChg chg="mod">
          <ac:chgData name="CAO THI TRIEU VI" userId="1a55d0bf-e781-4ea5-8549-370b5719438e" providerId="ADAL" clId="{842AE203-3B60-4ECA-9D6B-34B1B9D1F364}" dt="2022-10-10T07:10:23.504" v="315" actId="20577"/>
          <ac:spMkLst>
            <pc:docMk/>
            <pc:sldMk cId="1887603550" sldId="364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10:41.697" v="324" actId="20577"/>
          <ac:spMkLst>
            <pc:docMk/>
            <pc:sldMk cId="1887603550" sldId="364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10:29.843" v="319" actId="20577"/>
          <ac:spMkLst>
            <pc:docMk/>
            <pc:sldMk cId="1887603550" sldId="364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10:33.516" v="320" actId="20577"/>
          <ac:spMkLst>
            <pc:docMk/>
            <pc:sldMk cId="1887603550" sldId="364"/>
            <ac:spMk id="50" creationId="{936A070F-2D85-6D30-22E0-94222E8C4225}"/>
          </ac:spMkLst>
        </pc:spChg>
        <pc:spChg chg="mod">
          <ac:chgData name="CAO THI TRIEU VI" userId="1a55d0bf-e781-4ea5-8549-370b5719438e" providerId="ADAL" clId="{842AE203-3B60-4ECA-9D6B-34B1B9D1F364}" dt="2022-10-10T07:11:34.917" v="452" actId="20577"/>
          <ac:spMkLst>
            <pc:docMk/>
            <pc:sldMk cId="1887603550" sldId="364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11:11.773" v="363" actId="20577"/>
          <ac:spMkLst>
            <pc:docMk/>
            <pc:sldMk cId="1887603550" sldId="364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11:22.997" v="426" actId="20577"/>
          <ac:spMkLst>
            <pc:docMk/>
            <pc:sldMk cId="1887603550" sldId="364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11:28.998" v="440" actId="20577"/>
          <ac:spMkLst>
            <pc:docMk/>
            <pc:sldMk cId="1887603550" sldId="364"/>
            <ac:spMk id="60" creationId="{6E3EC06F-CEEB-2754-FEAD-D13E292F0700}"/>
          </ac:spMkLst>
        </pc:spChg>
      </pc:sldChg>
      <pc:sldChg chg="modSp add mod">
        <pc:chgData name="CAO THI TRIEU VI" userId="1a55d0bf-e781-4ea5-8549-370b5719438e" providerId="ADAL" clId="{842AE203-3B60-4ECA-9D6B-34B1B9D1F364}" dt="2022-10-10T07:13:38.936" v="569" actId="20577"/>
        <pc:sldMkLst>
          <pc:docMk/>
          <pc:sldMk cId="961953736" sldId="365"/>
        </pc:sldMkLst>
        <pc:spChg chg="mod">
          <ac:chgData name="CAO THI TRIEU VI" userId="1a55d0bf-e781-4ea5-8549-370b5719438e" providerId="ADAL" clId="{842AE203-3B60-4ECA-9D6B-34B1B9D1F364}" dt="2022-10-10T07:12:44.668" v="458" actId="20577"/>
          <ac:spMkLst>
            <pc:docMk/>
            <pc:sldMk cId="961953736" sldId="365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12:51.647" v="461" actId="20577"/>
          <ac:spMkLst>
            <pc:docMk/>
            <pc:sldMk cId="961953736" sldId="365"/>
            <ac:spMk id="46" creationId="{13856FFA-34AE-644F-C3B6-CD3FE62B3EBE}"/>
          </ac:spMkLst>
        </pc:spChg>
        <pc:spChg chg="mod">
          <ac:chgData name="CAO THI TRIEU VI" userId="1a55d0bf-e781-4ea5-8549-370b5719438e" providerId="ADAL" clId="{842AE203-3B60-4ECA-9D6B-34B1B9D1F364}" dt="2022-10-10T07:12:53.860" v="463" actId="20577"/>
          <ac:spMkLst>
            <pc:docMk/>
            <pc:sldMk cId="961953736" sldId="365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12:48.924" v="460" actId="20577"/>
          <ac:spMkLst>
            <pc:docMk/>
            <pc:sldMk cId="961953736" sldId="365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13:38.936" v="569" actId="20577"/>
          <ac:spMkLst>
            <pc:docMk/>
            <pc:sldMk cId="961953736" sldId="365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13:04.167" v="503" actId="20577"/>
          <ac:spMkLst>
            <pc:docMk/>
            <pc:sldMk cId="961953736" sldId="365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13:13.265" v="544" actId="20577"/>
          <ac:spMkLst>
            <pc:docMk/>
            <pc:sldMk cId="961953736" sldId="365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13:20.232" v="559" actId="20577"/>
          <ac:spMkLst>
            <pc:docMk/>
            <pc:sldMk cId="961953736" sldId="365"/>
            <ac:spMk id="60" creationId="{6E3EC06F-CEEB-2754-FEAD-D13E292F0700}"/>
          </ac:spMkLst>
        </pc:spChg>
      </pc:sldChg>
      <pc:sldChg chg="modSp add mod">
        <pc:chgData name="CAO THI TRIEU VI" userId="1a55d0bf-e781-4ea5-8549-370b5719438e" providerId="ADAL" clId="{842AE203-3B60-4ECA-9D6B-34B1B9D1F364}" dt="2022-10-10T07:15:05.316" v="690" actId="20577"/>
        <pc:sldMkLst>
          <pc:docMk/>
          <pc:sldMk cId="4062953027" sldId="366"/>
        </pc:sldMkLst>
        <pc:spChg chg="mod">
          <ac:chgData name="CAO THI TRIEU VI" userId="1a55d0bf-e781-4ea5-8549-370b5719438e" providerId="ADAL" clId="{842AE203-3B60-4ECA-9D6B-34B1B9D1F364}" dt="2022-10-10T07:13:55.640" v="577" actId="20577"/>
          <ac:spMkLst>
            <pc:docMk/>
            <pc:sldMk cId="4062953027" sldId="366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14:06.791" v="583" actId="20577"/>
          <ac:spMkLst>
            <pc:docMk/>
            <pc:sldMk cId="4062953027" sldId="366"/>
            <ac:spMk id="46" creationId="{13856FFA-34AE-644F-C3B6-CD3FE62B3EBE}"/>
          </ac:spMkLst>
        </pc:spChg>
        <pc:spChg chg="mod">
          <ac:chgData name="CAO THI TRIEU VI" userId="1a55d0bf-e781-4ea5-8549-370b5719438e" providerId="ADAL" clId="{842AE203-3B60-4ECA-9D6B-34B1B9D1F364}" dt="2022-10-10T07:14:04.186" v="582" actId="20577"/>
          <ac:spMkLst>
            <pc:docMk/>
            <pc:sldMk cId="4062953027" sldId="366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13:59.998" v="579" actId="20577"/>
          <ac:spMkLst>
            <pc:docMk/>
            <pc:sldMk cId="4062953027" sldId="366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14:01.757" v="580" actId="20577"/>
          <ac:spMkLst>
            <pc:docMk/>
            <pc:sldMk cId="4062953027" sldId="366"/>
            <ac:spMk id="50" creationId="{936A070F-2D85-6D30-22E0-94222E8C4225}"/>
          </ac:spMkLst>
        </pc:spChg>
        <pc:spChg chg="mod">
          <ac:chgData name="CAO THI TRIEU VI" userId="1a55d0bf-e781-4ea5-8549-370b5719438e" providerId="ADAL" clId="{842AE203-3B60-4ECA-9D6B-34B1B9D1F364}" dt="2022-10-10T07:15:05.316" v="690" actId="20577"/>
          <ac:spMkLst>
            <pc:docMk/>
            <pc:sldMk cId="4062953027" sldId="366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14:36.779" v="621" actId="20577"/>
          <ac:spMkLst>
            <pc:docMk/>
            <pc:sldMk cId="4062953027" sldId="366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14:49.491" v="666" actId="20577"/>
          <ac:spMkLst>
            <pc:docMk/>
            <pc:sldMk cId="4062953027" sldId="366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14:56.221" v="680" actId="20577"/>
          <ac:spMkLst>
            <pc:docMk/>
            <pc:sldMk cId="4062953027" sldId="366"/>
            <ac:spMk id="60" creationId="{6E3EC06F-CEEB-2754-FEAD-D13E292F0700}"/>
          </ac:spMkLst>
        </pc:spChg>
      </pc:sldChg>
      <pc:sldChg chg="delSp modSp add mod ord">
        <pc:chgData name="CAO THI TRIEU VI" userId="1a55d0bf-e781-4ea5-8549-370b5719438e" providerId="ADAL" clId="{842AE203-3B60-4ECA-9D6B-34B1B9D1F364}" dt="2022-10-10T07:18:16.094" v="731" actId="20577"/>
        <pc:sldMkLst>
          <pc:docMk/>
          <pc:sldMk cId="1406710802" sldId="367"/>
        </pc:sldMkLst>
        <pc:spChg chg="mod">
          <ac:chgData name="CAO THI TRIEU VI" userId="1a55d0bf-e781-4ea5-8549-370b5719438e" providerId="ADAL" clId="{842AE203-3B60-4ECA-9D6B-34B1B9D1F364}" dt="2022-10-10T07:17:52.498" v="709" actId="20577"/>
          <ac:spMkLst>
            <pc:docMk/>
            <pc:sldMk cId="1406710802" sldId="367"/>
            <ac:spMk id="7" creationId="{5D2C152E-A551-65C0-1FC4-DBE8C9B95312}"/>
          </ac:spMkLst>
        </pc:spChg>
        <pc:spChg chg="mod">
          <ac:chgData name="CAO THI TRIEU VI" userId="1a55d0bf-e781-4ea5-8549-370b5719438e" providerId="ADAL" clId="{842AE203-3B60-4ECA-9D6B-34B1B9D1F364}" dt="2022-10-10T07:16:51.249" v="698" actId="20577"/>
          <ac:spMkLst>
            <pc:docMk/>
            <pc:sldMk cId="1406710802" sldId="367"/>
            <ac:spMk id="12" creationId="{2B1879F6-7218-A98B-AD30-EEDD0D26794A}"/>
          </ac:spMkLst>
        </pc:spChg>
        <pc:spChg chg="mod">
          <ac:chgData name="CAO THI TRIEU VI" userId="1a55d0bf-e781-4ea5-8549-370b5719438e" providerId="ADAL" clId="{842AE203-3B60-4ECA-9D6B-34B1B9D1F364}" dt="2022-10-10T07:17:43.579" v="708" actId="20577"/>
          <ac:spMkLst>
            <pc:docMk/>
            <pc:sldMk cId="1406710802" sldId="367"/>
            <ac:spMk id="13" creationId="{1024F20A-27DE-ED8C-95CC-B55FF03E351E}"/>
          </ac:spMkLst>
        </pc:spChg>
        <pc:spChg chg="mod">
          <ac:chgData name="CAO THI TRIEU VI" userId="1a55d0bf-e781-4ea5-8549-370b5719438e" providerId="ADAL" clId="{842AE203-3B60-4ECA-9D6B-34B1B9D1F364}" dt="2022-10-10T07:17:56.828" v="711" actId="20577"/>
          <ac:spMkLst>
            <pc:docMk/>
            <pc:sldMk cId="1406710802" sldId="367"/>
            <ac:spMk id="17" creationId="{144023F2-3E72-E4E3-8A7C-434495202845}"/>
          </ac:spMkLst>
        </pc:spChg>
        <pc:spChg chg="mod">
          <ac:chgData name="CAO THI TRIEU VI" userId="1a55d0bf-e781-4ea5-8549-370b5719438e" providerId="ADAL" clId="{842AE203-3B60-4ECA-9D6B-34B1B9D1F364}" dt="2022-10-10T07:18:04.715" v="712" actId="20577"/>
          <ac:spMkLst>
            <pc:docMk/>
            <pc:sldMk cId="1406710802" sldId="367"/>
            <ac:spMk id="24" creationId="{4AD1C57C-AA76-F604-D965-28D4CBBB4626}"/>
          </ac:spMkLst>
        </pc:spChg>
        <pc:spChg chg="mod">
          <ac:chgData name="CAO THI TRIEU VI" userId="1a55d0bf-e781-4ea5-8549-370b5719438e" providerId="ADAL" clId="{842AE203-3B60-4ECA-9D6B-34B1B9D1F364}" dt="2022-10-10T07:18:16.094" v="731" actId="20577"/>
          <ac:spMkLst>
            <pc:docMk/>
            <pc:sldMk cId="1406710802" sldId="367"/>
            <ac:spMk id="25" creationId="{994B85A6-CFB0-4571-79A9-B9D616D33286}"/>
          </ac:spMkLst>
        </pc:spChg>
        <pc:spChg chg="del">
          <ac:chgData name="CAO THI TRIEU VI" userId="1a55d0bf-e781-4ea5-8549-370b5719438e" providerId="ADAL" clId="{842AE203-3B60-4ECA-9D6B-34B1B9D1F364}" dt="2022-10-10T07:16:38.579" v="696" actId="478"/>
          <ac:spMkLst>
            <pc:docMk/>
            <pc:sldMk cId="1406710802" sldId="367"/>
            <ac:spMk id="27" creationId="{D4EC3FE4-410F-1BB5-06AB-BD78593286B3}"/>
          </ac:spMkLst>
        </pc:spChg>
      </pc:sldChg>
      <pc:sldChg chg="modSp add mod ord">
        <pc:chgData name="CAO THI TRIEU VI" userId="1a55d0bf-e781-4ea5-8549-370b5719438e" providerId="ADAL" clId="{842AE203-3B60-4ECA-9D6B-34B1B9D1F364}" dt="2022-10-10T07:20:03.278" v="881" actId="20577"/>
        <pc:sldMkLst>
          <pc:docMk/>
          <pc:sldMk cId="1821498596" sldId="368"/>
        </pc:sldMkLst>
        <pc:spChg chg="mod">
          <ac:chgData name="CAO THI TRIEU VI" userId="1a55d0bf-e781-4ea5-8549-370b5719438e" providerId="ADAL" clId="{842AE203-3B60-4ECA-9D6B-34B1B9D1F364}" dt="2022-10-10T07:18:57.016" v="745" actId="20577"/>
          <ac:spMkLst>
            <pc:docMk/>
            <pc:sldMk cId="1821498596" sldId="368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18:45.509" v="736" actId="20577"/>
          <ac:spMkLst>
            <pc:docMk/>
            <pc:sldMk cId="1821498596" sldId="368"/>
            <ac:spMk id="5" creationId="{50C66CC4-99F9-7F44-5785-78B869EE5479}"/>
          </ac:spMkLst>
        </pc:spChg>
        <pc:spChg chg="mod">
          <ac:chgData name="CAO THI TRIEU VI" userId="1a55d0bf-e781-4ea5-8549-370b5719438e" providerId="ADAL" clId="{842AE203-3B60-4ECA-9D6B-34B1B9D1F364}" dt="2022-10-10T07:19:14.283" v="752" actId="20577"/>
          <ac:spMkLst>
            <pc:docMk/>
            <pc:sldMk cId="1821498596" sldId="368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19:02.028" v="747" actId="20577"/>
          <ac:spMkLst>
            <pc:docMk/>
            <pc:sldMk cId="1821498596" sldId="368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19:05.101" v="748" actId="20577"/>
          <ac:spMkLst>
            <pc:docMk/>
            <pc:sldMk cId="1821498596" sldId="368"/>
            <ac:spMk id="50" creationId="{936A070F-2D85-6D30-22E0-94222E8C4225}"/>
          </ac:spMkLst>
        </pc:spChg>
        <pc:spChg chg="mod">
          <ac:chgData name="CAO THI TRIEU VI" userId="1a55d0bf-e781-4ea5-8549-370b5719438e" providerId="ADAL" clId="{842AE203-3B60-4ECA-9D6B-34B1B9D1F364}" dt="2022-10-10T07:19:16.619" v="753" actId="20577"/>
          <ac:spMkLst>
            <pc:docMk/>
            <pc:sldMk cId="1821498596" sldId="368"/>
            <ac:spMk id="56" creationId="{EE4147AF-9686-E731-85A4-8CEB7F64AE55}"/>
          </ac:spMkLst>
        </pc:spChg>
        <pc:spChg chg="mod">
          <ac:chgData name="CAO THI TRIEU VI" userId="1a55d0bf-e781-4ea5-8549-370b5719438e" providerId="ADAL" clId="{842AE203-3B60-4ECA-9D6B-34B1B9D1F364}" dt="2022-10-10T07:20:03.278" v="881" actId="20577"/>
          <ac:spMkLst>
            <pc:docMk/>
            <pc:sldMk cId="1821498596" sldId="368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19:28.141" v="791" actId="20577"/>
          <ac:spMkLst>
            <pc:docMk/>
            <pc:sldMk cId="1821498596" sldId="368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19:38.758" v="832" actId="20577"/>
          <ac:spMkLst>
            <pc:docMk/>
            <pc:sldMk cId="1821498596" sldId="368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19:47.750" v="862" actId="20577"/>
          <ac:spMkLst>
            <pc:docMk/>
            <pc:sldMk cId="1821498596" sldId="368"/>
            <ac:spMk id="60" creationId="{6E3EC06F-CEEB-2754-FEAD-D13E292F0700}"/>
          </ac:spMkLst>
        </pc:spChg>
      </pc:sldChg>
      <pc:sldChg chg="modSp add mod">
        <pc:chgData name="CAO THI TRIEU VI" userId="1a55d0bf-e781-4ea5-8549-370b5719438e" providerId="ADAL" clId="{842AE203-3B60-4ECA-9D6B-34B1B9D1F364}" dt="2022-10-10T07:23:04.589" v="1008" actId="20577"/>
        <pc:sldMkLst>
          <pc:docMk/>
          <pc:sldMk cId="2217257398" sldId="369"/>
        </pc:sldMkLst>
        <pc:spChg chg="mod">
          <ac:chgData name="CAO THI TRIEU VI" userId="1a55d0bf-e781-4ea5-8549-370b5719438e" providerId="ADAL" clId="{842AE203-3B60-4ECA-9D6B-34B1B9D1F364}" dt="2022-10-10T07:21:10.851" v="886" actId="20577"/>
          <ac:spMkLst>
            <pc:docMk/>
            <pc:sldMk cId="2217257398" sldId="369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22:21.492" v="891" actId="20577"/>
          <ac:spMkLst>
            <pc:docMk/>
            <pc:sldMk cId="2217257398" sldId="369"/>
            <ac:spMk id="46" creationId="{13856FFA-34AE-644F-C3B6-CD3FE62B3EBE}"/>
          </ac:spMkLst>
        </pc:spChg>
        <pc:spChg chg="mod">
          <ac:chgData name="CAO THI TRIEU VI" userId="1a55d0bf-e781-4ea5-8549-370b5719438e" providerId="ADAL" clId="{842AE203-3B60-4ECA-9D6B-34B1B9D1F364}" dt="2022-10-10T07:22:28.530" v="893" actId="1076"/>
          <ac:spMkLst>
            <pc:docMk/>
            <pc:sldMk cId="2217257398" sldId="369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21:14.117" v="887" actId="20577"/>
          <ac:spMkLst>
            <pc:docMk/>
            <pc:sldMk cId="2217257398" sldId="369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21:19.394" v="890" actId="20577"/>
          <ac:spMkLst>
            <pc:docMk/>
            <pc:sldMk cId="2217257398" sldId="369"/>
            <ac:spMk id="50" creationId="{936A070F-2D85-6D30-22E0-94222E8C4225}"/>
          </ac:spMkLst>
        </pc:spChg>
        <pc:spChg chg="mod">
          <ac:chgData name="CAO THI TRIEU VI" userId="1a55d0bf-e781-4ea5-8549-370b5719438e" providerId="ADAL" clId="{842AE203-3B60-4ECA-9D6B-34B1B9D1F364}" dt="2022-10-10T07:23:04.589" v="1008" actId="20577"/>
          <ac:spMkLst>
            <pc:docMk/>
            <pc:sldMk cId="2217257398" sldId="369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22:36.622" v="931" actId="20577"/>
          <ac:spMkLst>
            <pc:docMk/>
            <pc:sldMk cId="2217257398" sldId="369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22:46.361" v="972" actId="20577"/>
          <ac:spMkLst>
            <pc:docMk/>
            <pc:sldMk cId="2217257398" sldId="369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22:52.750" v="987" actId="20577"/>
          <ac:spMkLst>
            <pc:docMk/>
            <pc:sldMk cId="2217257398" sldId="369"/>
            <ac:spMk id="60" creationId="{6E3EC06F-CEEB-2754-FEAD-D13E292F0700}"/>
          </ac:spMkLst>
        </pc:spChg>
      </pc:sldChg>
      <pc:sldChg chg="modSp add mod">
        <pc:chgData name="CAO THI TRIEU VI" userId="1a55d0bf-e781-4ea5-8549-370b5719438e" providerId="ADAL" clId="{842AE203-3B60-4ECA-9D6B-34B1B9D1F364}" dt="2022-10-10T07:28:11.401" v="1146" actId="20577"/>
        <pc:sldMkLst>
          <pc:docMk/>
          <pc:sldMk cId="3786300208" sldId="370"/>
        </pc:sldMkLst>
        <pc:spChg chg="mod">
          <ac:chgData name="CAO THI TRIEU VI" userId="1a55d0bf-e781-4ea5-8549-370b5719438e" providerId="ADAL" clId="{842AE203-3B60-4ECA-9D6B-34B1B9D1F364}" dt="2022-10-10T07:27:05.912" v="1014" actId="20577"/>
          <ac:spMkLst>
            <pc:docMk/>
            <pc:sldMk cId="3786300208" sldId="370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27:22.758" v="1020" actId="20577"/>
          <ac:spMkLst>
            <pc:docMk/>
            <pc:sldMk cId="3786300208" sldId="370"/>
            <ac:spMk id="46" creationId="{13856FFA-34AE-644F-C3B6-CD3FE62B3EBE}"/>
          </ac:spMkLst>
        </pc:spChg>
        <pc:spChg chg="mod">
          <ac:chgData name="CAO THI TRIEU VI" userId="1a55d0bf-e781-4ea5-8549-370b5719438e" providerId="ADAL" clId="{842AE203-3B60-4ECA-9D6B-34B1B9D1F364}" dt="2022-10-10T07:27:19.151" v="1019" actId="20577"/>
          <ac:spMkLst>
            <pc:docMk/>
            <pc:sldMk cId="3786300208" sldId="370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27:09.389" v="1016" actId="20577"/>
          <ac:spMkLst>
            <pc:docMk/>
            <pc:sldMk cId="3786300208" sldId="370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27:24.948" v="1021" actId="20577"/>
          <ac:spMkLst>
            <pc:docMk/>
            <pc:sldMk cId="3786300208" sldId="370"/>
            <ac:spMk id="56" creationId="{EE4147AF-9686-E731-85A4-8CEB7F64AE55}"/>
          </ac:spMkLst>
        </pc:spChg>
        <pc:spChg chg="mod">
          <ac:chgData name="CAO THI TRIEU VI" userId="1a55d0bf-e781-4ea5-8549-370b5719438e" providerId="ADAL" clId="{842AE203-3B60-4ECA-9D6B-34B1B9D1F364}" dt="2022-10-10T07:28:11.401" v="1146" actId="20577"/>
          <ac:spMkLst>
            <pc:docMk/>
            <pc:sldMk cId="3786300208" sldId="370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27:34.818" v="1059" actId="20577"/>
          <ac:spMkLst>
            <pc:docMk/>
            <pc:sldMk cId="3786300208" sldId="370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27:46.939" v="1100" actId="20577"/>
          <ac:spMkLst>
            <pc:docMk/>
            <pc:sldMk cId="3786300208" sldId="370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27:57.137" v="1115" actId="20577"/>
          <ac:spMkLst>
            <pc:docMk/>
            <pc:sldMk cId="3786300208" sldId="370"/>
            <ac:spMk id="60" creationId="{6E3EC06F-CEEB-2754-FEAD-D13E292F0700}"/>
          </ac:spMkLst>
        </pc:spChg>
      </pc:sldChg>
      <pc:sldChg chg="modSp add mod">
        <pc:chgData name="CAO THI TRIEU VI" userId="1a55d0bf-e781-4ea5-8549-370b5719438e" providerId="ADAL" clId="{842AE203-3B60-4ECA-9D6B-34B1B9D1F364}" dt="2022-10-10T07:51:52.588" v="1303" actId="20577"/>
        <pc:sldMkLst>
          <pc:docMk/>
          <pc:sldMk cId="3103473367" sldId="371"/>
        </pc:sldMkLst>
        <pc:spChg chg="mod">
          <ac:chgData name="CAO THI TRIEU VI" userId="1a55d0bf-e781-4ea5-8549-370b5719438e" providerId="ADAL" clId="{842AE203-3B60-4ECA-9D6B-34B1B9D1F364}" dt="2022-10-10T07:50:24.753" v="1156" actId="20577"/>
          <ac:spMkLst>
            <pc:docMk/>
            <pc:sldMk cId="3103473367" sldId="371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50:35.848" v="1159" actId="20577"/>
          <ac:spMkLst>
            <pc:docMk/>
            <pc:sldMk cId="3103473367" sldId="371"/>
            <ac:spMk id="46" creationId="{13856FFA-34AE-644F-C3B6-CD3FE62B3EBE}"/>
          </ac:spMkLst>
        </pc:spChg>
        <pc:spChg chg="mod">
          <ac:chgData name="CAO THI TRIEU VI" userId="1a55d0bf-e781-4ea5-8549-370b5719438e" providerId="ADAL" clId="{842AE203-3B60-4ECA-9D6B-34B1B9D1F364}" dt="2022-10-10T07:50:49.227" v="1163" actId="1076"/>
          <ac:spMkLst>
            <pc:docMk/>
            <pc:sldMk cId="3103473367" sldId="371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50:29.975" v="1157" actId="20577"/>
          <ac:spMkLst>
            <pc:docMk/>
            <pc:sldMk cId="3103473367" sldId="371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50:33.319" v="1158" actId="20577"/>
          <ac:spMkLst>
            <pc:docMk/>
            <pc:sldMk cId="3103473367" sldId="371"/>
            <ac:spMk id="50" creationId="{936A070F-2D85-6D30-22E0-94222E8C4225}"/>
          </ac:spMkLst>
        </pc:spChg>
        <pc:spChg chg="mod">
          <ac:chgData name="CAO THI TRIEU VI" userId="1a55d0bf-e781-4ea5-8549-370b5719438e" providerId="ADAL" clId="{842AE203-3B60-4ECA-9D6B-34B1B9D1F364}" dt="2022-10-10T07:50:44.990" v="1162" actId="1076"/>
          <ac:spMkLst>
            <pc:docMk/>
            <pc:sldMk cId="3103473367" sldId="371"/>
            <ac:spMk id="56" creationId="{EE4147AF-9686-E731-85A4-8CEB7F64AE55}"/>
          </ac:spMkLst>
        </pc:spChg>
        <pc:spChg chg="mod">
          <ac:chgData name="CAO THI TRIEU VI" userId="1a55d0bf-e781-4ea5-8549-370b5719438e" providerId="ADAL" clId="{842AE203-3B60-4ECA-9D6B-34B1B9D1F364}" dt="2022-10-10T07:51:52.588" v="1303" actId="20577"/>
          <ac:spMkLst>
            <pc:docMk/>
            <pc:sldMk cId="3103473367" sldId="371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51:19.073" v="1209" actId="14100"/>
          <ac:spMkLst>
            <pc:docMk/>
            <pc:sldMk cId="3103473367" sldId="371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51:33.111" v="1255" actId="20577"/>
          <ac:spMkLst>
            <pc:docMk/>
            <pc:sldMk cId="3103473367" sldId="371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51:40.192" v="1283" actId="20577"/>
          <ac:spMkLst>
            <pc:docMk/>
            <pc:sldMk cId="3103473367" sldId="371"/>
            <ac:spMk id="60" creationId="{6E3EC06F-CEEB-2754-FEAD-D13E292F0700}"/>
          </ac:spMkLst>
        </pc:spChg>
      </pc:sldChg>
      <pc:sldChg chg="modSp add mod modAnim">
        <pc:chgData name="CAO THI TRIEU VI" userId="1a55d0bf-e781-4ea5-8549-370b5719438e" providerId="ADAL" clId="{842AE203-3B60-4ECA-9D6B-34B1B9D1F364}" dt="2022-10-10T07:53:36.026" v="1455" actId="20577"/>
        <pc:sldMkLst>
          <pc:docMk/>
          <pc:sldMk cId="885524091" sldId="372"/>
        </pc:sldMkLst>
        <pc:spChg chg="mod">
          <ac:chgData name="CAO THI TRIEU VI" userId="1a55d0bf-e781-4ea5-8549-370b5719438e" providerId="ADAL" clId="{842AE203-3B60-4ECA-9D6B-34B1B9D1F364}" dt="2022-10-10T07:52:35.481" v="1322" actId="1076"/>
          <ac:spMkLst>
            <pc:docMk/>
            <pc:sldMk cId="885524091" sldId="372"/>
            <ac:spMk id="2" creationId="{EBA111A2-0CDF-A1BE-7D2E-5FE2AB43E731}"/>
          </ac:spMkLst>
        </pc:spChg>
        <pc:spChg chg="mod">
          <ac:chgData name="CAO THI TRIEU VI" userId="1a55d0bf-e781-4ea5-8549-370b5719438e" providerId="ADAL" clId="{842AE203-3B60-4ECA-9D6B-34B1B9D1F364}" dt="2022-10-10T07:52:16.316" v="1311" actId="20577"/>
          <ac:spMkLst>
            <pc:docMk/>
            <pc:sldMk cId="885524091" sldId="372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52:30.098" v="1319" actId="20577"/>
          <ac:spMkLst>
            <pc:docMk/>
            <pc:sldMk cId="885524091" sldId="372"/>
            <ac:spMk id="46" creationId="{13856FFA-34AE-644F-C3B6-CD3FE62B3EBE}"/>
          </ac:spMkLst>
        </pc:spChg>
        <pc:spChg chg="mod">
          <ac:chgData name="CAO THI TRIEU VI" userId="1a55d0bf-e781-4ea5-8549-370b5719438e" providerId="ADAL" clId="{842AE203-3B60-4ECA-9D6B-34B1B9D1F364}" dt="2022-10-10T07:52:26.249" v="1318" actId="20577"/>
          <ac:spMkLst>
            <pc:docMk/>
            <pc:sldMk cId="885524091" sldId="372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52:19.942" v="1313" actId="20577"/>
          <ac:spMkLst>
            <pc:docMk/>
            <pc:sldMk cId="885524091" sldId="372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52:22.110" v="1314" actId="20577"/>
          <ac:spMkLst>
            <pc:docMk/>
            <pc:sldMk cId="885524091" sldId="372"/>
            <ac:spMk id="50" creationId="{936A070F-2D85-6D30-22E0-94222E8C4225}"/>
          </ac:spMkLst>
        </pc:spChg>
        <pc:spChg chg="mod">
          <ac:chgData name="CAO THI TRIEU VI" userId="1a55d0bf-e781-4ea5-8549-370b5719438e" providerId="ADAL" clId="{842AE203-3B60-4ECA-9D6B-34B1B9D1F364}" dt="2022-10-10T07:52:41.913" v="1323" actId="1076"/>
          <ac:spMkLst>
            <pc:docMk/>
            <pc:sldMk cId="885524091" sldId="372"/>
            <ac:spMk id="56" creationId="{EE4147AF-9686-E731-85A4-8CEB7F64AE55}"/>
          </ac:spMkLst>
        </pc:spChg>
        <pc:spChg chg="mod">
          <ac:chgData name="CAO THI TRIEU VI" userId="1a55d0bf-e781-4ea5-8549-370b5719438e" providerId="ADAL" clId="{842AE203-3B60-4ECA-9D6B-34B1B9D1F364}" dt="2022-10-10T07:53:36.026" v="1455" actId="20577"/>
          <ac:spMkLst>
            <pc:docMk/>
            <pc:sldMk cId="885524091" sldId="372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52:51.610" v="1363" actId="20577"/>
          <ac:spMkLst>
            <pc:docMk/>
            <pc:sldMk cId="885524091" sldId="372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53:18.161" v="1404" actId="20577"/>
          <ac:spMkLst>
            <pc:docMk/>
            <pc:sldMk cId="885524091" sldId="372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53:26.698" v="1436" actId="20577"/>
          <ac:spMkLst>
            <pc:docMk/>
            <pc:sldMk cId="885524091" sldId="372"/>
            <ac:spMk id="60" creationId="{6E3EC06F-CEEB-2754-FEAD-D13E292F0700}"/>
          </ac:spMkLst>
        </pc:spChg>
      </pc:sldChg>
      <pc:sldChg chg="modSp add mod">
        <pc:chgData name="CAO THI TRIEU VI" userId="1a55d0bf-e781-4ea5-8549-370b5719438e" providerId="ADAL" clId="{842AE203-3B60-4ECA-9D6B-34B1B9D1F364}" dt="2022-10-10T07:55:02.821" v="1595" actId="20577"/>
        <pc:sldMkLst>
          <pc:docMk/>
          <pc:sldMk cId="1866743247" sldId="373"/>
        </pc:sldMkLst>
        <pc:spChg chg="mod">
          <ac:chgData name="CAO THI TRIEU VI" userId="1a55d0bf-e781-4ea5-8549-370b5719438e" providerId="ADAL" clId="{842AE203-3B60-4ECA-9D6B-34B1B9D1F364}" dt="2022-10-10T07:54:04.976" v="1459" actId="20577"/>
          <ac:spMkLst>
            <pc:docMk/>
            <pc:sldMk cId="1866743247" sldId="373"/>
            <ac:spMk id="3" creationId="{2B8035A2-45B7-5D5F-14E5-147657A21011}"/>
          </ac:spMkLst>
        </pc:spChg>
        <pc:spChg chg="mod">
          <ac:chgData name="CAO THI TRIEU VI" userId="1a55d0bf-e781-4ea5-8549-370b5719438e" providerId="ADAL" clId="{842AE203-3B60-4ECA-9D6B-34B1B9D1F364}" dt="2022-10-10T07:54:20.055" v="1464" actId="20577"/>
          <ac:spMkLst>
            <pc:docMk/>
            <pc:sldMk cId="1866743247" sldId="373"/>
            <ac:spMk id="46" creationId="{13856FFA-34AE-644F-C3B6-CD3FE62B3EBE}"/>
          </ac:spMkLst>
        </pc:spChg>
        <pc:spChg chg="mod">
          <ac:chgData name="CAO THI TRIEU VI" userId="1a55d0bf-e781-4ea5-8549-370b5719438e" providerId="ADAL" clId="{842AE203-3B60-4ECA-9D6B-34B1B9D1F364}" dt="2022-10-10T07:54:17.814" v="1463" actId="20577"/>
          <ac:spMkLst>
            <pc:docMk/>
            <pc:sldMk cId="1866743247" sldId="373"/>
            <ac:spMk id="47" creationId="{06F85D89-83F7-9A17-D3A0-487B4D843673}"/>
          </ac:spMkLst>
        </pc:spChg>
        <pc:spChg chg="mod">
          <ac:chgData name="CAO THI TRIEU VI" userId="1a55d0bf-e781-4ea5-8549-370b5719438e" providerId="ADAL" clId="{842AE203-3B60-4ECA-9D6B-34B1B9D1F364}" dt="2022-10-10T07:54:14.475" v="1461" actId="20577"/>
          <ac:spMkLst>
            <pc:docMk/>
            <pc:sldMk cId="1866743247" sldId="373"/>
            <ac:spMk id="49" creationId="{0D26CAFE-33FA-C299-DA36-19ABD2F9682E}"/>
          </ac:spMkLst>
        </pc:spChg>
        <pc:spChg chg="mod">
          <ac:chgData name="CAO THI TRIEU VI" userId="1a55d0bf-e781-4ea5-8549-370b5719438e" providerId="ADAL" clId="{842AE203-3B60-4ECA-9D6B-34B1B9D1F364}" dt="2022-10-10T07:54:22.186" v="1465" actId="20577"/>
          <ac:spMkLst>
            <pc:docMk/>
            <pc:sldMk cId="1866743247" sldId="373"/>
            <ac:spMk id="56" creationId="{EE4147AF-9686-E731-85A4-8CEB7F64AE55}"/>
          </ac:spMkLst>
        </pc:spChg>
        <pc:spChg chg="mod">
          <ac:chgData name="CAO THI TRIEU VI" userId="1a55d0bf-e781-4ea5-8549-370b5719438e" providerId="ADAL" clId="{842AE203-3B60-4ECA-9D6B-34B1B9D1F364}" dt="2022-10-10T07:55:02.821" v="1595" actId="20577"/>
          <ac:spMkLst>
            <pc:docMk/>
            <pc:sldMk cId="1866743247" sldId="373"/>
            <ac:spMk id="57" creationId="{AD4C1726-6654-ED2D-FA98-F0C01FA095DE}"/>
          </ac:spMkLst>
        </pc:spChg>
        <pc:spChg chg="mod">
          <ac:chgData name="CAO THI TRIEU VI" userId="1a55d0bf-e781-4ea5-8549-370b5719438e" providerId="ADAL" clId="{842AE203-3B60-4ECA-9D6B-34B1B9D1F364}" dt="2022-10-10T07:54:32.808" v="1503" actId="20577"/>
          <ac:spMkLst>
            <pc:docMk/>
            <pc:sldMk cId="1866743247" sldId="373"/>
            <ac:spMk id="58" creationId="{77EB18F9-CB63-EC18-2D41-B80B169C2CDD}"/>
          </ac:spMkLst>
        </pc:spChg>
        <pc:spChg chg="mod">
          <ac:chgData name="CAO THI TRIEU VI" userId="1a55d0bf-e781-4ea5-8549-370b5719438e" providerId="ADAL" clId="{842AE203-3B60-4ECA-9D6B-34B1B9D1F364}" dt="2022-10-10T07:54:41.987" v="1544" actId="20577"/>
          <ac:spMkLst>
            <pc:docMk/>
            <pc:sldMk cId="1866743247" sldId="373"/>
            <ac:spMk id="59" creationId="{3D85BA6A-3F27-7289-10EB-73E864DEB2E7}"/>
          </ac:spMkLst>
        </pc:spChg>
        <pc:spChg chg="mod">
          <ac:chgData name="CAO THI TRIEU VI" userId="1a55d0bf-e781-4ea5-8549-370b5719438e" providerId="ADAL" clId="{842AE203-3B60-4ECA-9D6B-34B1B9D1F364}" dt="2022-10-10T07:54:50.433" v="1576" actId="20577"/>
          <ac:spMkLst>
            <pc:docMk/>
            <pc:sldMk cId="1866743247" sldId="373"/>
            <ac:spMk id="60" creationId="{6E3EC06F-CEEB-2754-FEAD-D13E292F0700}"/>
          </ac:spMkLst>
        </pc:spChg>
      </pc:sldChg>
    </pc:docChg>
  </pc:docChgLst>
  <pc:docChgLst>
    <pc:chgData name="CAO THI TRIEU VI" userId="1a55d0bf-e781-4ea5-8549-370b5719438e" providerId="ADAL" clId="{FCA7F70E-CEC8-41D5-9369-F86A56409827}"/>
    <pc:docChg chg="undo custSel addSld delSld modSld sldOrd">
      <pc:chgData name="CAO THI TRIEU VI" userId="1a55d0bf-e781-4ea5-8549-370b5719438e" providerId="ADAL" clId="{FCA7F70E-CEC8-41D5-9369-F86A56409827}" dt="2022-09-29T14:09:07.651" v="2042"/>
      <pc:docMkLst>
        <pc:docMk/>
      </pc:docMkLst>
      <pc:sldChg chg="addSp delSp modSp del mod addAnim delAnim">
        <pc:chgData name="CAO THI TRIEU VI" userId="1a55d0bf-e781-4ea5-8549-370b5719438e" providerId="ADAL" clId="{FCA7F70E-CEC8-41D5-9369-F86A56409827}" dt="2022-09-29T13:22:09.430" v="1592" actId="47"/>
        <pc:sldMkLst>
          <pc:docMk/>
          <pc:sldMk cId="2369616885" sldId="288"/>
        </pc:sldMkLst>
        <pc:spChg chg="del">
          <ac:chgData name="CAO THI TRIEU VI" userId="1a55d0bf-e781-4ea5-8549-370b5719438e" providerId="ADAL" clId="{FCA7F70E-CEC8-41D5-9369-F86A56409827}" dt="2022-09-29T13:21:45.415" v="1584" actId="478"/>
          <ac:spMkLst>
            <pc:docMk/>
            <pc:sldMk cId="2369616885" sldId="288"/>
            <ac:spMk id="4" creationId="{9978CD76-D455-A587-8118-D96D189D1540}"/>
          </ac:spMkLst>
        </pc:spChg>
        <pc:spChg chg="del">
          <ac:chgData name="CAO THI TRIEU VI" userId="1a55d0bf-e781-4ea5-8549-370b5719438e" providerId="ADAL" clId="{FCA7F70E-CEC8-41D5-9369-F86A56409827}" dt="2022-09-29T13:21:46.564" v="1585" actId="478"/>
          <ac:spMkLst>
            <pc:docMk/>
            <pc:sldMk cId="2369616885" sldId="288"/>
            <ac:spMk id="5" creationId="{2D64048D-5D3D-0D16-2463-30A5E73EA725}"/>
          </ac:spMkLst>
        </pc:spChg>
        <pc:spChg chg="add del mod">
          <ac:chgData name="CAO THI TRIEU VI" userId="1a55d0bf-e781-4ea5-8549-370b5719438e" providerId="ADAL" clId="{FCA7F70E-CEC8-41D5-9369-F86A56409827}" dt="2022-09-29T13:21:58.898" v="1589" actId="478"/>
          <ac:spMkLst>
            <pc:docMk/>
            <pc:sldMk cId="2369616885" sldId="288"/>
            <ac:spMk id="6" creationId="{ED5F65E1-2119-BE48-DF85-C4B3EFCC0204}"/>
          </ac:spMkLst>
        </pc:spChg>
        <pc:spChg chg="del mod">
          <ac:chgData name="CAO THI TRIEU VI" userId="1a55d0bf-e781-4ea5-8549-370b5719438e" providerId="ADAL" clId="{FCA7F70E-CEC8-41D5-9369-F86A56409827}" dt="2022-09-29T13:22:03.090" v="1591" actId="478"/>
          <ac:spMkLst>
            <pc:docMk/>
            <pc:sldMk cId="2369616885" sldId="288"/>
            <ac:spMk id="12" creationId="{F0DC276F-B410-BBA9-4D0F-1F6CB600182A}"/>
          </ac:spMkLst>
        </pc:spChg>
      </pc:sldChg>
      <pc:sldChg chg="addSp delSp modSp mod modTransition delAnim modAnim">
        <pc:chgData name="CAO THI TRIEU VI" userId="1a55d0bf-e781-4ea5-8549-370b5719438e" providerId="ADAL" clId="{FCA7F70E-CEC8-41D5-9369-F86A56409827}" dt="2022-09-29T14:01:53.899" v="2005"/>
        <pc:sldMkLst>
          <pc:docMk/>
          <pc:sldMk cId="3090712698" sldId="289"/>
        </pc:sldMkLst>
        <pc:spChg chg="add del mod">
          <ac:chgData name="CAO THI TRIEU VI" userId="1a55d0bf-e781-4ea5-8549-370b5719438e" providerId="ADAL" clId="{FCA7F70E-CEC8-41D5-9369-F86A56409827}" dt="2022-09-29T13:43:56.720" v="1635" actId="11529"/>
          <ac:spMkLst>
            <pc:docMk/>
            <pc:sldMk cId="3090712698" sldId="289"/>
            <ac:spMk id="3" creationId="{43ABA779-0D64-3DCE-33A7-100DEBD70544}"/>
          </ac:spMkLst>
        </pc:spChg>
        <pc:spChg chg="add del mod">
          <ac:chgData name="CAO THI TRIEU VI" userId="1a55d0bf-e781-4ea5-8549-370b5719438e" providerId="ADAL" clId="{FCA7F70E-CEC8-41D5-9369-F86A56409827}" dt="2022-09-29T13:43:54.878" v="1626" actId="11529"/>
          <ac:spMkLst>
            <pc:docMk/>
            <pc:sldMk cId="3090712698" sldId="289"/>
            <ac:spMk id="4" creationId="{31A29433-2B2B-1D08-AEF3-1E0F5C10DD37}"/>
          </ac:spMkLst>
        </pc:spChg>
        <pc:spChg chg="del">
          <ac:chgData name="CAO THI TRIEU VI" userId="1a55d0bf-e781-4ea5-8549-370b5719438e" providerId="ADAL" clId="{FCA7F70E-CEC8-41D5-9369-F86A56409827}" dt="2022-09-29T13:22:15.136" v="1594" actId="478"/>
          <ac:spMkLst>
            <pc:docMk/>
            <pc:sldMk cId="3090712698" sldId="289"/>
            <ac:spMk id="5" creationId="{5264171C-C098-5380-545A-A480741675C2}"/>
          </ac:spMkLst>
        </pc:spChg>
        <pc:spChg chg="del">
          <ac:chgData name="CAO THI TRIEU VI" userId="1a55d0bf-e781-4ea5-8549-370b5719438e" providerId="ADAL" clId="{FCA7F70E-CEC8-41D5-9369-F86A56409827}" dt="2022-09-29T13:22:12.559" v="1593" actId="478"/>
          <ac:spMkLst>
            <pc:docMk/>
            <pc:sldMk cId="3090712698" sldId="289"/>
            <ac:spMk id="6" creationId="{DE9C75C0-AC80-4BD4-7203-70A44D89C312}"/>
          </ac:spMkLst>
        </pc:spChg>
        <pc:spChg chg="del">
          <ac:chgData name="CAO THI TRIEU VI" userId="1a55d0bf-e781-4ea5-8549-370b5719438e" providerId="ADAL" clId="{FCA7F70E-CEC8-41D5-9369-F86A56409827}" dt="2022-09-29T13:22:18.710" v="1597" actId="478"/>
          <ac:spMkLst>
            <pc:docMk/>
            <pc:sldMk cId="3090712698" sldId="289"/>
            <ac:spMk id="7" creationId="{19B21C26-9847-73AB-450C-FA1087D7E3FE}"/>
          </ac:spMkLst>
        </pc:spChg>
        <pc:spChg chg="del">
          <ac:chgData name="CAO THI TRIEU VI" userId="1a55d0bf-e781-4ea5-8549-370b5719438e" providerId="ADAL" clId="{FCA7F70E-CEC8-41D5-9369-F86A56409827}" dt="2022-09-29T13:22:16.828" v="1595" actId="478"/>
          <ac:spMkLst>
            <pc:docMk/>
            <pc:sldMk cId="3090712698" sldId="289"/>
            <ac:spMk id="8" creationId="{5603C509-DFCF-B893-88BA-00FDE1FD698E}"/>
          </ac:spMkLst>
        </pc:spChg>
        <pc:spChg chg="mod">
          <ac:chgData name="CAO THI TRIEU VI" userId="1a55d0bf-e781-4ea5-8549-370b5719438e" providerId="ADAL" clId="{FCA7F70E-CEC8-41D5-9369-F86A56409827}" dt="2022-09-29T13:48:37.212" v="1780" actId="1076"/>
          <ac:spMkLst>
            <pc:docMk/>
            <pc:sldMk cId="3090712698" sldId="289"/>
            <ac:spMk id="12" creationId="{1A9245A4-E6E8-0BEC-8D34-8582684CD0BD}"/>
          </ac:spMkLst>
        </pc:spChg>
        <pc:spChg chg="add mod">
          <ac:chgData name="CAO THI TRIEU VI" userId="1a55d0bf-e781-4ea5-8549-370b5719438e" providerId="ADAL" clId="{FCA7F70E-CEC8-41D5-9369-F86A56409827}" dt="2022-09-29T13:50:41.923" v="1811" actId="207"/>
          <ac:spMkLst>
            <pc:docMk/>
            <pc:sldMk cId="3090712698" sldId="289"/>
            <ac:spMk id="17" creationId="{1B588AB2-3D72-BF90-CA8F-E6CB12AEB125}"/>
          </ac:spMkLst>
        </pc:spChg>
        <pc:spChg chg="add mod">
          <ac:chgData name="CAO THI TRIEU VI" userId="1a55d0bf-e781-4ea5-8549-370b5719438e" providerId="ADAL" clId="{FCA7F70E-CEC8-41D5-9369-F86A56409827}" dt="2022-09-29T13:51:43.669" v="1823" actId="20577"/>
          <ac:spMkLst>
            <pc:docMk/>
            <pc:sldMk cId="3090712698" sldId="289"/>
            <ac:spMk id="18" creationId="{9BDDF636-3964-2B92-4B30-6BBEAB8F05B4}"/>
          </ac:spMkLst>
        </pc:spChg>
        <pc:spChg chg="add mod">
          <ac:chgData name="CAO THI TRIEU VI" userId="1a55d0bf-e781-4ea5-8549-370b5719438e" providerId="ADAL" clId="{FCA7F70E-CEC8-41D5-9369-F86A56409827}" dt="2022-09-29T13:51:45.794" v="1825" actId="20577"/>
          <ac:spMkLst>
            <pc:docMk/>
            <pc:sldMk cId="3090712698" sldId="289"/>
            <ac:spMk id="19" creationId="{611D2280-62FF-BE69-3AB2-01EB4D1F33B0}"/>
          </ac:spMkLst>
        </pc:spChg>
        <pc:spChg chg="mod">
          <ac:chgData name="CAO THI TRIEU VI" userId="1a55d0bf-e781-4ea5-8549-370b5719438e" providerId="ADAL" clId="{FCA7F70E-CEC8-41D5-9369-F86A56409827}" dt="2022-09-29T13:51:36.064" v="1821" actId="20577"/>
          <ac:spMkLst>
            <pc:docMk/>
            <pc:sldMk cId="3090712698" sldId="289"/>
            <ac:spMk id="21" creationId="{E94CD2CA-8B49-9886-1BE3-2D2271E1B752}"/>
          </ac:spMkLst>
        </pc:spChg>
        <pc:spChg chg="mod">
          <ac:chgData name="CAO THI TRIEU VI" userId="1a55d0bf-e781-4ea5-8549-370b5719438e" providerId="ADAL" clId="{FCA7F70E-CEC8-41D5-9369-F86A56409827}" dt="2022-09-29T13:51:38.762" v="1822" actId="20577"/>
          <ac:spMkLst>
            <pc:docMk/>
            <pc:sldMk cId="3090712698" sldId="289"/>
            <ac:spMk id="22" creationId="{B960CB28-F9D8-D11E-6B41-A92FC130BADD}"/>
          </ac:spMkLst>
        </pc:spChg>
        <pc:spChg chg="add mod">
          <ac:chgData name="CAO THI TRIEU VI" userId="1a55d0bf-e781-4ea5-8549-370b5719438e" providerId="ADAL" clId="{FCA7F70E-CEC8-41D5-9369-F86A56409827}" dt="2022-09-29T13:51:47.715" v="1826" actId="20577"/>
          <ac:spMkLst>
            <pc:docMk/>
            <pc:sldMk cId="3090712698" sldId="289"/>
            <ac:spMk id="28" creationId="{0D585FC2-CE62-2526-B925-D116E6F27F63}"/>
          </ac:spMkLst>
        </pc:spChg>
        <pc:spChg chg="add mod">
          <ac:chgData name="CAO THI TRIEU VI" userId="1a55d0bf-e781-4ea5-8549-370b5719438e" providerId="ADAL" clId="{FCA7F70E-CEC8-41D5-9369-F86A56409827}" dt="2022-09-29T13:51:17.573" v="1815" actId="1076"/>
          <ac:spMkLst>
            <pc:docMk/>
            <pc:sldMk cId="3090712698" sldId="289"/>
            <ac:spMk id="29" creationId="{4E18392A-563E-AA1A-EBE4-A921F1B95FB1}"/>
          </ac:spMkLst>
        </pc:spChg>
        <pc:spChg chg="add mod">
          <ac:chgData name="CAO THI TRIEU VI" userId="1a55d0bf-e781-4ea5-8549-370b5719438e" providerId="ADAL" clId="{FCA7F70E-CEC8-41D5-9369-F86A56409827}" dt="2022-09-29T13:51:17.573" v="1815" actId="1076"/>
          <ac:spMkLst>
            <pc:docMk/>
            <pc:sldMk cId="3090712698" sldId="289"/>
            <ac:spMk id="30" creationId="{E06E3367-6B7D-B606-5949-6ED6BD89D0E0}"/>
          </ac:spMkLst>
        </pc:spChg>
        <pc:spChg chg="mod">
          <ac:chgData name="CAO THI TRIEU VI" userId="1a55d0bf-e781-4ea5-8549-370b5719438e" providerId="ADAL" clId="{FCA7F70E-CEC8-41D5-9369-F86A56409827}" dt="2022-09-29T13:51:53.754" v="1828" actId="20577"/>
          <ac:spMkLst>
            <pc:docMk/>
            <pc:sldMk cId="3090712698" sldId="289"/>
            <ac:spMk id="32" creationId="{8A08A4E5-24E6-7F91-0E45-05CCE6831B2E}"/>
          </ac:spMkLst>
        </pc:spChg>
        <pc:spChg chg="mod">
          <ac:chgData name="CAO THI TRIEU VI" userId="1a55d0bf-e781-4ea5-8549-370b5719438e" providerId="ADAL" clId="{FCA7F70E-CEC8-41D5-9369-F86A56409827}" dt="2022-09-29T13:51:12.976" v="1814"/>
          <ac:spMkLst>
            <pc:docMk/>
            <pc:sldMk cId="3090712698" sldId="289"/>
            <ac:spMk id="33" creationId="{37C581CC-CCB1-DF67-DC1A-25A7F29D362F}"/>
          </ac:spMkLst>
        </pc:spChg>
        <pc:spChg chg="add mod">
          <ac:chgData name="CAO THI TRIEU VI" userId="1a55d0bf-e781-4ea5-8549-370b5719438e" providerId="ADAL" clId="{FCA7F70E-CEC8-41D5-9369-F86A56409827}" dt="2022-09-29T13:51:59.836" v="1829" actId="20577"/>
          <ac:spMkLst>
            <pc:docMk/>
            <pc:sldMk cId="3090712698" sldId="289"/>
            <ac:spMk id="39" creationId="{B4500846-4E35-4936-82B6-0621EFA97B68}"/>
          </ac:spMkLst>
        </pc:spChg>
        <pc:spChg chg="add mod">
          <ac:chgData name="CAO THI TRIEU VI" userId="1a55d0bf-e781-4ea5-8549-370b5719438e" providerId="ADAL" clId="{FCA7F70E-CEC8-41D5-9369-F86A56409827}" dt="2022-09-29T13:52:11.142" v="1833" actId="20577"/>
          <ac:spMkLst>
            <pc:docMk/>
            <pc:sldMk cId="3090712698" sldId="289"/>
            <ac:spMk id="40" creationId="{A63DCA2D-7FF1-F9E6-9541-3C83D04B1521}"/>
          </ac:spMkLst>
        </pc:spChg>
        <pc:spChg chg="add mod">
          <ac:chgData name="CAO THI TRIEU VI" userId="1a55d0bf-e781-4ea5-8549-370b5719438e" providerId="ADAL" clId="{FCA7F70E-CEC8-41D5-9369-F86A56409827}" dt="2022-09-29T13:52:13.577" v="1835" actId="20577"/>
          <ac:spMkLst>
            <pc:docMk/>
            <pc:sldMk cId="3090712698" sldId="289"/>
            <ac:spMk id="41" creationId="{26B606FC-602D-7F30-79EA-77BD0797EB57}"/>
          </ac:spMkLst>
        </pc:spChg>
        <pc:spChg chg="mod">
          <ac:chgData name="CAO THI TRIEU VI" userId="1a55d0bf-e781-4ea5-8549-370b5719438e" providerId="ADAL" clId="{FCA7F70E-CEC8-41D5-9369-F86A56409827}" dt="2022-09-29T13:52:06.940" v="1831" actId="20577"/>
          <ac:spMkLst>
            <pc:docMk/>
            <pc:sldMk cId="3090712698" sldId="289"/>
            <ac:spMk id="43" creationId="{C385B0C0-53FC-96A8-27B6-84081DC5CA48}"/>
          </ac:spMkLst>
        </pc:spChg>
        <pc:spChg chg="mod">
          <ac:chgData name="CAO THI TRIEU VI" userId="1a55d0bf-e781-4ea5-8549-370b5719438e" providerId="ADAL" clId="{FCA7F70E-CEC8-41D5-9369-F86A56409827}" dt="2022-09-29T13:52:08.933" v="1832" actId="20577"/>
          <ac:spMkLst>
            <pc:docMk/>
            <pc:sldMk cId="3090712698" sldId="289"/>
            <ac:spMk id="44" creationId="{F6419084-624D-E4F9-19FA-E8E408F492CD}"/>
          </ac:spMkLst>
        </pc:spChg>
        <pc:spChg chg="add mod">
          <ac:chgData name="CAO THI TRIEU VI" userId="1a55d0bf-e781-4ea5-8549-370b5719438e" providerId="ADAL" clId="{FCA7F70E-CEC8-41D5-9369-F86A56409827}" dt="2022-09-29T13:52:15.389" v="1836" actId="20577"/>
          <ac:spMkLst>
            <pc:docMk/>
            <pc:sldMk cId="3090712698" sldId="289"/>
            <ac:spMk id="50" creationId="{E8843433-72CC-2A3F-AF59-BC9C8B961AE2}"/>
          </ac:spMkLst>
        </pc:spChg>
        <pc:spChg chg="add mod">
          <ac:chgData name="CAO THI TRIEU VI" userId="1a55d0bf-e781-4ea5-8549-370b5719438e" providerId="ADAL" clId="{FCA7F70E-CEC8-41D5-9369-F86A56409827}" dt="2022-09-29T13:51:30.810" v="1819" actId="1076"/>
          <ac:spMkLst>
            <pc:docMk/>
            <pc:sldMk cId="3090712698" sldId="289"/>
            <ac:spMk id="51" creationId="{9D5E5FC0-8075-60E8-4812-A86C40735DBE}"/>
          </ac:spMkLst>
        </pc:spChg>
        <pc:spChg chg="add mod">
          <ac:chgData name="CAO THI TRIEU VI" userId="1a55d0bf-e781-4ea5-8549-370b5719438e" providerId="ADAL" clId="{FCA7F70E-CEC8-41D5-9369-F86A56409827}" dt="2022-09-29T13:52:29.804" v="1841" actId="20577"/>
          <ac:spMkLst>
            <pc:docMk/>
            <pc:sldMk cId="3090712698" sldId="289"/>
            <ac:spMk id="52" creationId="{4F7A9F4E-7061-3CBD-F35A-50F29D3E430E}"/>
          </ac:spMkLst>
        </pc:spChg>
        <pc:spChg chg="mod">
          <ac:chgData name="CAO THI TRIEU VI" userId="1a55d0bf-e781-4ea5-8549-370b5719438e" providerId="ADAL" clId="{FCA7F70E-CEC8-41D5-9369-F86A56409827}" dt="2022-09-29T13:52:20.968" v="1838" actId="20577"/>
          <ac:spMkLst>
            <pc:docMk/>
            <pc:sldMk cId="3090712698" sldId="289"/>
            <ac:spMk id="54" creationId="{C8D79545-66FD-7BDE-3759-177D74363BAE}"/>
          </ac:spMkLst>
        </pc:spChg>
        <pc:spChg chg="mod">
          <ac:chgData name="CAO THI TRIEU VI" userId="1a55d0bf-e781-4ea5-8549-370b5719438e" providerId="ADAL" clId="{FCA7F70E-CEC8-41D5-9369-F86A56409827}" dt="2022-09-29T13:52:22.976" v="1839" actId="20577"/>
          <ac:spMkLst>
            <pc:docMk/>
            <pc:sldMk cId="3090712698" sldId="289"/>
            <ac:spMk id="55" creationId="{C308D8C4-654B-1339-DD6C-711D66B68D90}"/>
          </ac:spMkLst>
        </pc:spChg>
        <pc:spChg chg="add mod">
          <ac:chgData name="CAO THI TRIEU VI" userId="1a55d0bf-e781-4ea5-8549-370b5719438e" providerId="ADAL" clId="{FCA7F70E-CEC8-41D5-9369-F86A56409827}" dt="2022-09-29T13:52:32.373" v="1842" actId="20577"/>
          <ac:spMkLst>
            <pc:docMk/>
            <pc:sldMk cId="3090712698" sldId="289"/>
            <ac:spMk id="61" creationId="{7F730EB1-97FC-75A4-F328-1DE0D26089BB}"/>
          </ac:spMkLst>
        </pc:spChg>
        <pc:spChg chg="add del mod">
          <ac:chgData name="CAO THI TRIEU VI" userId="1a55d0bf-e781-4ea5-8549-370b5719438e" providerId="ADAL" clId="{FCA7F70E-CEC8-41D5-9369-F86A56409827}" dt="2022-09-29T13:53:46.573" v="1864" actId="478"/>
          <ac:spMkLst>
            <pc:docMk/>
            <pc:sldMk cId="3090712698" sldId="289"/>
            <ac:spMk id="62" creationId="{9015A6D4-275E-EB08-C52C-B88D0A0103A3}"/>
          </ac:spMkLst>
        </pc:spChg>
        <pc:spChg chg="add mod">
          <ac:chgData name="CAO THI TRIEU VI" userId="1a55d0bf-e781-4ea5-8549-370b5719438e" providerId="ADAL" clId="{FCA7F70E-CEC8-41D5-9369-F86A56409827}" dt="2022-09-29T13:54:37.074" v="1889" actId="14100"/>
          <ac:spMkLst>
            <pc:docMk/>
            <pc:sldMk cId="3090712698" sldId="289"/>
            <ac:spMk id="63" creationId="{78C8C3FB-509A-5290-AA64-D3AAB6227E99}"/>
          </ac:spMkLst>
        </pc:spChg>
        <pc:spChg chg="add mod">
          <ac:chgData name="CAO THI TRIEU VI" userId="1a55d0bf-e781-4ea5-8549-370b5719438e" providerId="ADAL" clId="{FCA7F70E-CEC8-41D5-9369-F86A56409827}" dt="2022-09-29T13:54:56.890" v="1912" actId="1076"/>
          <ac:spMkLst>
            <pc:docMk/>
            <pc:sldMk cId="3090712698" sldId="289"/>
            <ac:spMk id="15360" creationId="{8FFD73CA-D42E-CF11-B95E-B4B6183C2968}"/>
          </ac:spMkLst>
        </pc:spChg>
        <pc:spChg chg="add mod">
          <ac:chgData name="CAO THI TRIEU VI" userId="1a55d0bf-e781-4ea5-8549-370b5719438e" providerId="ADAL" clId="{FCA7F70E-CEC8-41D5-9369-F86A56409827}" dt="2022-09-29T13:55:09.082" v="1935" actId="20577"/>
          <ac:spMkLst>
            <pc:docMk/>
            <pc:sldMk cId="3090712698" sldId="289"/>
            <ac:spMk id="15361" creationId="{3BC04E69-62BD-0372-B3C6-EB78A4E8A59B}"/>
          </ac:spMkLst>
        </pc:spChg>
        <pc:spChg chg="add mod">
          <ac:chgData name="CAO THI TRIEU VI" userId="1a55d0bf-e781-4ea5-8549-370b5719438e" providerId="ADAL" clId="{FCA7F70E-CEC8-41D5-9369-F86A56409827}" dt="2022-09-29T13:55:22.636" v="1949" actId="20577"/>
          <ac:spMkLst>
            <pc:docMk/>
            <pc:sldMk cId="3090712698" sldId="289"/>
            <ac:spMk id="15363" creationId="{29ABFAEE-6C38-228E-2730-D4A0CDC0CD97}"/>
          </ac:spMkLst>
        </pc:spChg>
        <pc:grpChg chg="add mod">
          <ac:chgData name="CAO THI TRIEU VI" userId="1a55d0bf-e781-4ea5-8549-370b5719438e" providerId="ADAL" clId="{FCA7F70E-CEC8-41D5-9369-F86A56409827}" dt="2022-09-29T13:51:11.905" v="1813" actId="1076"/>
          <ac:grpSpMkLst>
            <pc:docMk/>
            <pc:sldMk cId="3090712698" sldId="289"/>
            <ac:grpSpMk id="20" creationId="{433E3CE1-CB2A-AF97-1E91-430F119A2C93}"/>
          </ac:grpSpMkLst>
        </pc:grpChg>
        <pc:grpChg chg="mod">
          <ac:chgData name="CAO THI TRIEU VI" userId="1a55d0bf-e781-4ea5-8549-370b5719438e" providerId="ADAL" clId="{FCA7F70E-CEC8-41D5-9369-F86A56409827}" dt="2022-09-29T13:51:07.456" v="1812"/>
          <ac:grpSpMkLst>
            <pc:docMk/>
            <pc:sldMk cId="3090712698" sldId="289"/>
            <ac:grpSpMk id="23" creationId="{E7331DD1-DA8C-3582-7A50-956A1AC008EB}"/>
          </ac:grpSpMkLst>
        </pc:grpChg>
        <pc:grpChg chg="mod">
          <ac:chgData name="CAO THI TRIEU VI" userId="1a55d0bf-e781-4ea5-8549-370b5719438e" providerId="ADAL" clId="{FCA7F70E-CEC8-41D5-9369-F86A56409827}" dt="2022-09-29T13:51:07.456" v="1812"/>
          <ac:grpSpMkLst>
            <pc:docMk/>
            <pc:sldMk cId="3090712698" sldId="289"/>
            <ac:grpSpMk id="24" creationId="{54A4DD89-FADD-FBD0-DD7F-574552EA55C8}"/>
          </ac:grpSpMkLst>
        </pc:grpChg>
        <pc:grpChg chg="add mod">
          <ac:chgData name="CAO THI TRIEU VI" userId="1a55d0bf-e781-4ea5-8549-370b5719438e" providerId="ADAL" clId="{FCA7F70E-CEC8-41D5-9369-F86A56409827}" dt="2022-09-29T13:51:17.573" v="1815" actId="1076"/>
          <ac:grpSpMkLst>
            <pc:docMk/>
            <pc:sldMk cId="3090712698" sldId="289"/>
            <ac:grpSpMk id="31" creationId="{EEB04F6C-3503-F1F5-AAE2-444665380B6F}"/>
          </ac:grpSpMkLst>
        </pc:grpChg>
        <pc:grpChg chg="mod">
          <ac:chgData name="CAO THI TRIEU VI" userId="1a55d0bf-e781-4ea5-8549-370b5719438e" providerId="ADAL" clId="{FCA7F70E-CEC8-41D5-9369-F86A56409827}" dt="2022-09-29T13:51:12.976" v="1814"/>
          <ac:grpSpMkLst>
            <pc:docMk/>
            <pc:sldMk cId="3090712698" sldId="289"/>
            <ac:grpSpMk id="34" creationId="{DF0A0492-7A3B-C673-F4BE-7508D7C0BAB8}"/>
          </ac:grpSpMkLst>
        </pc:grpChg>
        <pc:grpChg chg="mod">
          <ac:chgData name="CAO THI TRIEU VI" userId="1a55d0bf-e781-4ea5-8549-370b5719438e" providerId="ADAL" clId="{FCA7F70E-CEC8-41D5-9369-F86A56409827}" dt="2022-09-29T13:51:12.976" v="1814"/>
          <ac:grpSpMkLst>
            <pc:docMk/>
            <pc:sldMk cId="3090712698" sldId="289"/>
            <ac:grpSpMk id="35" creationId="{AE3BD710-BF29-C658-3C9A-4249BB4BEB3D}"/>
          </ac:grpSpMkLst>
        </pc:grpChg>
        <pc:grpChg chg="add mod">
          <ac:chgData name="CAO THI TRIEU VI" userId="1a55d0bf-e781-4ea5-8549-370b5719438e" providerId="ADAL" clId="{FCA7F70E-CEC8-41D5-9369-F86A56409827}" dt="2022-09-29T13:51:23.339" v="1817" actId="1076"/>
          <ac:grpSpMkLst>
            <pc:docMk/>
            <pc:sldMk cId="3090712698" sldId="289"/>
            <ac:grpSpMk id="42" creationId="{100D7940-0B20-B86F-3473-1D5E5487B42E}"/>
          </ac:grpSpMkLst>
        </pc:grpChg>
        <pc:grpChg chg="mod">
          <ac:chgData name="CAO THI TRIEU VI" userId="1a55d0bf-e781-4ea5-8549-370b5719438e" providerId="ADAL" clId="{FCA7F70E-CEC8-41D5-9369-F86A56409827}" dt="2022-09-29T13:51:18.319" v="1816"/>
          <ac:grpSpMkLst>
            <pc:docMk/>
            <pc:sldMk cId="3090712698" sldId="289"/>
            <ac:grpSpMk id="45" creationId="{1443EDEB-0011-4B19-7FF3-5C4724BB8B0A}"/>
          </ac:grpSpMkLst>
        </pc:grpChg>
        <pc:grpChg chg="mod">
          <ac:chgData name="CAO THI TRIEU VI" userId="1a55d0bf-e781-4ea5-8549-370b5719438e" providerId="ADAL" clId="{FCA7F70E-CEC8-41D5-9369-F86A56409827}" dt="2022-09-29T13:51:18.319" v="1816"/>
          <ac:grpSpMkLst>
            <pc:docMk/>
            <pc:sldMk cId="3090712698" sldId="289"/>
            <ac:grpSpMk id="46" creationId="{2049587A-C940-001A-39E7-4BCDD84012BB}"/>
          </ac:grpSpMkLst>
        </pc:grpChg>
        <pc:grpChg chg="add mod">
          <ac:chgData name="CAO THI TRIEU VI" userId="1a55d0bf-e781-4ea5-8549-370b5719438e" providerId="ADAL" clId="{FCA7F70E-CEC8-41D5-9369-F86A56409827}" dt="2022-09-29T13:51:30.810" v="1819" actId="1076"/>
          <ac:grpSpMkLst>
            <pc:docMk/>
            <pc:sldMk cId="3090712698" sldId="289"/>
            <ac:grpSpMk id="53" creationId="{A59B900D-6BC8-5C99-CD05-2BF0D3C46560}"/>
          </ac:grpSpMkLst>
        </pc:grpChg>
        <pc:grpChg chg="mod">
          <ac:chgData name="CAO THI TRIEU VI" userId="1a55d0bf-e781-4ea5-8549-370b5719438e" providerId="ADAL" clId="{FCA7F70E-CEC8-41D5-9369-F86A56409827}" dt="2022-09-29T13:51:24.364" v="1818"/>
          <ac:grpSpMkLst>
            <pc:docMk/>
            <pc:sldMk cId="3090712698" sldId="289"/>
            <ac:grpSpMk id="56" creationId="{9F80CB7C-5FD8-5DCB-BF87-722A74BFD410}"/>
          </ac:grpSpMkLst>
        </pc:grpChg>
        <pc:grpChg chg="mod">
          <ac:chgData name="CAO THI TRIEU VI" userId="1a55d0bf-e781-4ea5-8549-370b5719438e" providerId="ADAL" clId="{FCA7F70E-CEC8-41D5-9369-F86A56409827}" dt="2022-09-29T13:51:24.364" v="1818"/>
          <ac:grpSpMkLst>
            <pc:docMk/>
            <pc:sldMk cId="3090712698" sldId="289"/>
            <ac:grpSpMk id="57" creationId="{23B2DBEB-F039-50A3-9DB4-A39675214F3A}"/>
          </ac:grpSpMkLst>
        </pc:grpChg>
        <pc:picChg chg="add del mod">
          <ac:chgData name="CAO THI TRIEU VI" userId="1a55d0bf-e781-4ea5-8549-370b5719438e" providerId="ADAL" clId="{FCA7F70E-CEC8-41D5-9369-F86A56409827}" dt="2022-09-29T13:43:57.260" v="1637"/>
          <ac:picMkLst>
            <pc:docMk/>
            <pc:sldMk cId="3090712698" sldId="289"/>
            <ac:picMk id="2" creationId="{C792DFB2-9ECE-C6A1-434F-6E404AD31CBD}"/>
          </ac:picMkLst>
        </pc:picChg>
        <pc:picChg chg="add mod">
          <ac:chgData name="CAO THI TRIEU VI" userId="1a55d0bf-e781-4ea5-8549-370b5719438e" providerId="ADAL" clId="{FCA7F70E-CEC8-41D5-9369-F86A56409827}" dt="2022-09-29T13:50:01.486" v="1785" actId="14100"/>
          <ac:picMkLst>
            <pc:docMk/>
            <pc:sldMk cId="3090712698" sldId="289"/>
            <ac:picMk id="9" creationId="{22558304-CCC6-7ECE-BF33-3384726F7AB4}"/>
          </ac:picMkLst>
        </pc:picChg>
        <pc:picChg chg="mod">
          <ac:chgData name="CAO THI TRIEU VI" userId="1a55d0bf-e781-4ea5-8549-370b5719438e" providerId="ADAL" clId="{FCA7F70E-CEC8-41D5-9369-F86A56409827}" dt="2022-09-29T13:48:36.462" v="1779" actId="1076"/>
          <ac:picMkLst>
            <pc:docMk/>
            <pc:sldMk cId="3090712698" sldId="289"/>
            <ac:picMk id="11" creationId="{2BD073F0-E015-3D69-9BD8-5202515F9DF5}"/>
          </ac:picMkLst>
        </pc:picChg>
        <pc:picChg chg="add mod">
          <ac:chgData name="CAO THI TRIEU VI" userId="1a55d0bf-e781-4ea5-8549-370b5719438e" providerId="ADAL" clId="{FCA7F70E-CEC8-41D5-9369-F86A56409827}" dt="2022-09-29T13:48:23.818" v="1772" actId="1076"/>
          <ac:picMkLst>
            <pc:docMk/>
            <pc:sldMk cId="3090712698" sldId="289"/>
            <ac:picMk id="13" creationId="{257D77E6-C163-05DE-53BC-73CAF68036DD}"/>
          </ac:picMkLst>
        </pc:picChg>
        <pc:picChg chg="add mod">
          <ac:chgData name="CAO THI TRIEU VI" userId="1a55d0bf-e781-4ea5-8549-370b5719438e" providerId="ADAL" clId="{FCA7F70E-CEC8-41D5-9369-F86A56409827}" dt="2022-09-29T13:48:28.189" v="1774" actId="1076"/>
          <ac:picMkLst>
            <pc:docMk/>
            <pc:sldMk cId="3090712698" sldId="289"/>
            <ac:picMk id="14" creationId="{E04D41B0-06EA-56F8-5149-525EAB057A9C}"/>
          </ac:picMkLst>
        </pc:picChg>
        <pc:picChg chg="add mod">
          <ac:chgData name="CAO THI TRIEU VI" userId="1a55d0bf-e781-4ea5-8549-370b5719438e" providerId="ADAL" clId="{FCA7F70E-CEC8-41D5-9369-F86A56409827}" dt="2022-09-29T13:48:41.452" v="1782" actId="1076"/>
          <ac:picMkLst>
            <pc:docMk/>
            <pc:sldMk cId="3090712698" sldId="289"/>
            <ac:picMk id="15" creationId="{41E0A17B-DF72-FF6B-69E0-0B58341802EF}"/>
          </ac:picMkLst>
        </pc:picChg>
        <pc:picChg chg="add mod">
          <ac:chgData name="CAO THI TRIEU VI" userId="1a55d0bf-e781-4ea5-8549-370b5719438e" providerId="ADAL" clId="{FCA7F70E-CEC8-41D5-9369-F86A56409827}" dt="2022-09-29T13:48:45.710" v="1784" actId="1076"/>
          <ac:picMkLst>
            <pc:docMk/>
            <pc:sldMk cId="3090712698" sldId="289"/>
            <ac:picMk id="16" creationId="{C4B2E2D6-7167-1583-897D-3AB9F759B3DC}"/>
          </ac:picMkLst>
        </pc:picChg>
        <pc:picChg chg="add del">
          <ac:chgData name="CAO THI TRIEU VI" userId="1a55d0bf-e781-4ea5-8549-370b5719438e" providerId="ADAL" clId="{FCA7F70E-CEC8-41D5-9369-F86A56409827}" dt="2022-09-29T13:45:39.667" v="1764" actId="478"/>
          <ac:picMkLst>
            <pc:docMk/>
            <pc:sldMk cId="3090712698" sldId="289"/>
            <ac:picMk id="2050" creationId="{94BC6370-A7F8-9625-602A-6A5F4C334505}"/>
          </ac:picMkLst>
        </pc:picChg>
        <pc:picChg chg="del">
          <ac:chgData name="CAO THI TRIEU VI" userId="1a55d0bf-e781-4ea5-8549-370b5719438e" providerId="ADAL" clId="{FCA7F70E-CEC8-41D5-9369-F86A56409827}" dt="2022-09-29T13:22:17.783" v="1596" actId="478"/>
          <ac:picMkLst>
            <pc:docMk/>
            <pc:sldMk cId="3090712698" sldId="289"/>
            <ac:picMk id="2052" creationId="{186CFE7F-788F-31D2-1655-03933B723C1F}"/>
          </ac:picMkLst>
        </pc:picChg>
        <pc:picChg chg="del">
          <ac:chgData name="CAO THI TRIEU VI" userId="1a55d0bf-e781-4ea5-8549-370b5719438e" providerId="ADAL" clId="{FCA7F70E-CEC8-41D5-9369-F86A56409827}" dt="2022-09-29T13:22:19.483" v="1598" actId="478"/>
          <ac:picMkLst>
            <pc:docMk/>
            <pc:sldMk cId="3090712698" sldId="289"/>
            <ac:picMk id="15362" creationId="{250D6E3C-8EBD-0FAD-9D22-9C95793B9694}"/>
          </ac:picMkLst>
        </pc:picChg>
        <pc:cxnChg chg="mod">
          <ac:chgData name="CAO THI TRIEU VI" userId="1a55d0bf-e781-4ea5-8549-370b5719438e" providerId="ADAL" clId="{FCA7F70E-CEC8-41D5-9369-F86A56409827}" dt="2022-09-29T13:51:07.456" v="1812"/>
          <ac:cxnSpMkLst>
            <pc:docMk/>
            <pc:sldMk cId="3090712698" sldId="289"/>
            <ac:cxnSpMk id="25" creationId="{1A583173-F9BE-C35C-C8A3-DB0485CC74F5}"/>
          </ac:cxnSpMkLst>
        </pc:cxnChg>
        <pc:cxnChg chg="mod">
          <ac:chgData name="CAO THI TRIEU VI" userId="1a55d0bf-e781-4ea5-8549-370b5719438e" providerId="ADAL" clId="{FCA7F70E-CEC8-41D5-9369-F86A56409827}" dt="2022-09-29T13:51:07.456" v="1812"/>
          <ac:cxnSpMkLst>
            <pc:docMk/>
            <pc:sldMk cId="3090712698" sldId="289"/>
            <ac:cxnSpMk id="26" creationId="{2DC26713-3A04-51E5-38FE-ED93B93F96EB}"/>
          </ac:cxnSpMkLst>
        </pc:cxnChg>
        <pc:cxnChg chg="mod">
          <ac:chgData name="CAO THI TRIEU VI" userId="1a55d0bf-e781-4ea5-8549-370b5719438e" providerId="ADAL" clId="{FCA7F70E-CEC8-41D5-9369-F86A56409827}" dt="2022-09-29T13:51:07.456" v="1812"/>
          <ac:cxnSpMkLst>
            <pc:docMk/>
            <pc:sldMk cId="3090712698" sldId="289"/>
            <ac:cxnSpMk id="27" creationId="{8423A05D-F560-4D85-12EF-DEADDDC80CB3}"/>
          </ac:cxnSpMkLst>
        </pc:cxnChg>
        <pc:cxnChg chg="mod">
          <ac:chgData name="CAO THI TRIEU VI" userId="1a55d0bf-e781-4ea5-8549-370b5719438e" providerId="ADAL" clId="{FCA7F70E-CEC8-41D5-9369-F86A56409827}" dt="2022-09-29T13:51:12.976" v="1814"/>
          <ac:cxnSpMkLst>
            <pc:docMk/>
            <pc:sldMk cId="3090712698" sldId="289"/>
            <ac:cxnSpMk id="36" creationId="{A57CD265-D4CA-624C-31E4-6F89C5D20D90}"/>
          </ac:cxnSpMkLst>
        </pc:cxnChg>
        <pc:cxnChg chg="mod">
          <ac:chgData name="CAO THI TRIEU VI" userId="1a55d0bf-e781-4ea5-8549-370b5719438e" providerId="ADAL" clId="{FCA7F70E-CEC8-41D5-9369-F86A56409827}" dt="2022-09-29T13:51:12.976" v="1814"/>
          <ac:cxnSpMkLst>
            <pc:docMk/>
            <pc:sldMk cId="3090712698" sldId="289"/>
            <ac:cxnSpMk id="37" creationId="{D80C7CED-E591-F619-3506-2F4F1023D086}"/>
          </ac:cxnSpMkLst>
        </pc:cxnChg>
        <pc:cxnChg chg="mod">
          <ac:chgData name="CAO THI TRIEU VI" userId="1a55d0bf-e781-4ea5-8549-370b5719438e" providerId="ADAL" clId="{FCA7F70E-CEC8-41D5-9369-F86A56409827}" dt="2022-09-29T13:51:12.976" v="1814"/>
          <ac:cxnSpMkLst>
            <pc:docMk/>
            <pc:sldMk cId="3090712698" sldId="289"/>
            <ac:cxnSpMk id="38" creationId="{42B46D05-D189-7C77-526C-91620A3BB8FB}"/>
          </ac:cxnSpMkLst>
        </pc:cxnChg>
        <pc:cxnChg chg="mod">
          <ac:chgData name="CAO THI TRIEU VI" userId="1a55d0bf-e781-4ea5-8549-370b5719438e" providerId="ADAL" clId="{FCA7F70E-CEC8-41D5-9369-F86A56409827}" dt="2022-09-29T13:51:18.319" v="1816"/>
          <ac:cxnSpMkLst>
            <pc:docMk/>
            <pc:sldMk cId="3090712698" sldId="289"/>
            <ac:cxnSpMk id="47" creationId="{F2D604F6-B25C-AE46-8C78-00EAD27660CD}"/>
          </ac:cxnSpMkLst>
        </pc:cxnChg>
        <pc:cxnChg chg="mod">
          <ac:chgData name="CAO THI TRIEU VI" userId="1a55d0bf-e781-4ea5-8549-370b5719438e" providerId="ADAL" clId="{FCA7F70E-CEC8-41D5-9369-F86A56409827}" dt="2022-09-29T13:51:18.319" v="1816"/>
          <ac:cxnSpMkLst>
            <pc:docMk/>
            <pc:sldMk cId="3090712698" sldId="289"/>
            <ac:cxnSpMk id="48" creationId="{594FBF23-BA1A-BC59-621A-7C0FDFF77E79}"/>
          </ac:cxnSpMkLst>
        </pc:cxnChg>
        <pc:cxnChg chg="mod">
          <ac:chgData name="CAO THI TRIEU VI" userId="1a55d0bf-e781-4ea5-8549-370b5719438e" providerId="ADAL" clId="{FCA7F70E-CEC8-41D5-9369-F86A56409827}" dt="2022-09-29T13:51:18.319" v="1816"/>
          <ac:cxnSpMkLst>
            <pc:docMk/>
            <pc:sldMk cId="3090712698" sldId="289"/>
            <ac:cxnSpMk id="49" creationId="{EA08B732-9425-4128-41D7-E2D6C8990A47}"/>
          </ac:cxnSpMkLst>
        </pc:cxnChg>
        <pc:cxnChg chg="mod">
          <ac:chgData name="CAO THI TRIEU VI" userId="1a55d0bf-e781-4ea5-8549-370b5719438e" providerId="ADAL" clId="{FCA7F70E-CEC8-41D5-9369-F86A56409827}" dt="2022-09-29T13:51:24.364" v="1818"/>
          <ac:cxnSpMkLst>
            <pc:docMk/>
            <pc:sldMk cId="3090712698" sldId="289"/>
            <ac:cxnSpMk id="58" creationId="{C8817C7E-9C48-BCA3-DD27-D00793F4FBDC}"/>
          </ac:cxnSpMkLst>
        </pc:cxnChg>
        <pc:cxnChg chg="mod">
          <ac:chgData name="CAO THI TRIEU VI" userId="1a55d0bf-e781-4ea5-8549-370b5719438e" providerId="ADAL" clId="{FCA7F70E-CEC8-41D5-9369-F86A56409827}" dt="2022-09-29T13:51:24.364" v="1818"/>
          <ac:cxnSpMkLst>
            <pc:docMk/>
            <pc:sldMk cId="3090712698" sldId="289"/>
            <ac:cxnSpMk id="59" creationId="{E6D70A97-F8FB-44CD-A6DF-B1CA4533A4DD}"/>
          </ac:cxnSpMkLst>
        </pc:cxnChg>
        <pc:cxnChg chg="mod">
          <ac:chgData name="CAO THI TRIEU VI" userId="1a55d0bf-e781-4ea5-8549-370b5719438e" providerId="ADAL" clId="{FCA7F70E-CEC8-41D5-9369-F86A56409827}" dt="2022-09-29T13:51:24.364" v="1818"/>
          <ac:cxnSpMkLst>
            <pc:docMk/>
            <pc:sldMk cId="3090712698" sldId="289"/>
            <ac:cxnSpMk id="60" creationId="{05A2C6A1-18A4-C484-8079-10C1DFB2001B}"/>
          </ac:cxnSpMkLst>
        </pc:cxnChg>
      </pc:sldChg>
      <pc:sldChg chg="modTransition">
        <pc:chgData name="CAO THI TRIEU VI" userId="1a55d0bf-e781-4ea5-8549-370b5719438e" providerId="ADAL" clId="{FCA7F70E-CEC8-41D5-9369-F86A56409827}" dt="2022-09-29T14:00:15.842" v="1988"/>
        <pc:sldMkLst>
          <pc:docMk/>
          <pc:sldMk cId="220522706" sldId="301"/>
        </pc:sldMkLst>
      </pc:sldChg>
      <pc:sldChg chg="addSp delSp modSp mod addAnim delAnim modAnim">
        <pc:chgData name="CAO THI TRIEU VI" userId="1a55d0bf-e781-4ea5-8549-370b5719438e" providerId="ADAL" clId="{FCA7F70E-CEC8-41D5-9369-F86A56409827}" dt="2022-09-29T10:32:01.414" v="153"/>
        <pc:sldMkLst>
          <pc:docMk/>
          <pc:sldMk cId="1885356148" sldId="306"/>
        </pc:sldMkLst>
        <pc:spChg chg="add del mod">
          <ac:chgData name="CAO THI TRIEU VI" userId="1a55d0bf-e781-4ea5-8549-370b5719438e" providerId="ADAL" clId="{FCA7F70E-CEC8-41D5-9369-F86A56409827}" dt="2022-09-29T10:28:22.695" v="127" actId="478"/>
          <ac:spMkLst>
            <pc:docMk/>
            <pc:sldMk cId="1885356148" sldId="306"/>
            <ac:spMk id="4" creationId="{427CB7CC-9334-426E-7840-E1C0869AA6BA}"/>
          </ac:spMkLst>
        </pc:spChg>
        <pc:spChg chg="del">
          <ac:chgData name="CAO THI TRIEU VI" userId="1a55d0bf-e781-4ea5-8549-370b5719438e" providerId="ADAL" clId="{FCA7F70E-CEC8-41D5-9369-F86A56409827}" dt="2022-09-29T10:28:17.480" v="126" actId="478"/>
          <ac:spMkLst>
            <pc:docMk/>
            <pc:sldMk cId="1885356148" sldId="306"/>
            <ac:spMk id="7" creationId="{9C02D1B8-65FA-EF43-16F7-5B6CFA4060C3}"/>
          </ac:spMkLst>
        </pc:spChg>
        <pc:spChg chg="mod topLvl">
          <ac:chgData name="CAO THI TRIEU VI" userId="1a55d0bf-e781-4ea5-8549-370b5719438e" providerId="ADAL" clId="{FCA7F70E-CEC8-41D5-9369-F86A56409827}" dt="2022-09-29T10:29:02.939" v="137" actId="1076"/>
          <ac:spMkLst>
            <pc:docMk/>
            <pc:sldMk cId="1885356148" sldId="306"/>
            <ac:spMk id="17" creationId="{3DCDC8EC-DECA-AAF0-6224-CB987123C34F}"/>
          </ac:spMkLst>
        </pc:spChg>
        <pc:spChg chg="mod topLvl">
          <ac:chgData name="CAO THI TRIEU VI" userId="1a55d0bf-e781-4ea5-8549-370b5719438e" providerId="ADAL" clId="{FCA7F70E-CEC8-41D5-9369-F86A56409827}" dt="2022-09-29T10:28:52.675" v="136" actId="1076"/>
          <ac:spMkLst>
            <pc:docMk/>
            <pc:sldMk cId="1885356148" sldId="306"/>
            <ac:spMk id="18" creationId="{CA18274E-AE6E-0805-FB46-1B7E01985BC2}"/>
          </ac:spMkLst>
        </pc:spChg>
        <pc:grpChg chg="add mod">
          <ac:chgData name="CAO THI TRIEU VI" userId="1a55d0bf-e781-4ea5-8549-370b5719438e" providerId="ADAL" clId="{FCA7F70E-CEC8-41D5-9369-F86A56409827}" dt="2022-09-29T10:29:06.802" v="138" actId="1076"/>
          <ac:grpSpMkLst>
            <pc:docMk/>
            <pc:sldMk cId="1885356148" sldId="306"/>
            <ac:grpSpMk id="2" creationId="{166EE6AC-7C12-1321-AFDC-D14E3F319183}"/>
          </ac:grpSpMkLst>
        </pc:grpChg>
        <pc:grpChg chg="add del">
          <ac:chgData name="CAO THI TRIEU VI" userId="1a55d0bf-e781-4ea5-8549-370b5719438e" providerId="ADAL" clId="{FCA7F70E-CEC8-41D5-9369-F86A56409827}" dt="2022-09-29T10:25:39.792" v="2" actId="165"/>
          <ac:grpSpMkLst>
            <pc:docMk/>
            <pc:sldMk cId="1885356148" sldId="306"/>
            <ac:grpSpMk id="16" creationId="{E92EE1CE-9AF0-838B-B4BE-59863323E5D4}"/>
          </ac:grpSpMkLst>
        </pc:grpChg>
        <pc:picChg chg="add mod">
          <ac:chgData name="CAO THI TRIEU VI" userId="1a55d0bf-e781-4ea5-8549-370b5719438e" providerId="ADAL" clId="{FCA7F70E-CEC8-41D5-9369-F86A56409827}" dt="2022-09-29T10:31:39.658" v="147" actId="1076"/>
          <ac:picMkLst>
            <pc:docMk/>
            <pc:sldMk cId="1885356148" sldId="306"/>
            <ac:picMk id="6" creationId="{1EC69D43-E598-8086-4705-A482FB6A71FE}"/>
          </ac:picMkLst>
        </pc:picChg>
        <pc:picChg chg="add mod">
          <ac:chgData name="CAO THI TRIEU VI" userId="1a55d0bf-e781-4ea5-8549-370b5719438e" providerId="ADAL" clId="{FCA7F70E-CEC8-41D5-9369-F86A56409827}" dt="2022-09-29T10:31:47.060" v="150" actId="1076"/>
          <ac:picMkLst>
            <pc:docMk/>
            <pc:sldMk cId="1885356148" sldId="306"/>
            <ac:picMk id="9" creationId="{22957448-C35B-4A9A-2D57-6586C9D270B2}"/>
          </ac:picMkLst>
        </pc:picChg>
        <pc:picChg chg="mod">
          <ac:chgData name="CAO THI TRIEU VI" userId="1a55d0bf-e781-4ea5-8549-370b5719438e" providerId="ADAL" clId="{FCA7F70E-CEC8-41D5-9369-F86A56409827}" dt="2022-09-29T10:28:40.707" v="132" actId="1076"/>
          <ac:picMkLst>
            <pc:docMk/>
            <pc:sldMk cId="1885356148" sldId="306"/>
            <ac:picMk id="11" creationId="{AE192495-4087-FB87-C3B3-6D82939BC18D}"/>
          </ac:picMkLst>
        </pc:picChg>
        <pc:picChg chg="mod">
          <ac:chgData name="CAO THI TRIEU VI" userId="1a55d0bf-e781-4ea5-8549-370b5719438e" providerId="ADAL" clId="{FCA7F70E-CEC8-41D5-9369-F86A56409827}" dt="2022-09-29T10:28:35.593" v="130" actId="1076"/>
          <ac:picMkLst>
            <pc:docMk/>
            <pc:sldMk cId="1885356148" sldId="306"/>
            <ac:picMk id="21" creationId="{6DCF4C26-824B-90B2-9BF5-4AD3EA22700D}"/>
          </ac:picMkLst>
        </pc:picChg>
      </pc:sldChg>
      <pc:sldChg chg="modTransition">
        <pc:chgData name="CAO THI TRIEU VI" userId="1a55d0bf-e781-4ea5-8549-370b5719438e" providerId="ADAL" clId="{FCA7F70E-CEC8-41D5-9369-F86A56409827}" dt="2022-09-29T14:02:00.397" v="2006"/>
        <pc:sldMkLst>
          <pc:docMk/>
          <pc:sldMk cId="1195630546" sldId="307"/>
        </pc:sldMkLst>
      </pc:sldChg>
      <pc:sldChg chg="addSp delSp modSp mod ord modTransition modAnim">
        <pc:chgData name="CAO THI TRIEU VI" userId="1a55d0bf-e781-4ea5-8549-370b5719438e" providerId="ADAL" clId="{FCA7F70E-CEC8-41D5-9369-F86A56409827}" dt="2022-09-29T13:59:48.927" v="1987"/>
        <pc:sldMkLst>
          <pc:docMk/>
          <pc:sldMk cId="2163149373" sldId="330"/>
        </pc:sldMkLst>
        <pc:spChg chg="add mod">
          <ac:chgData name="CAO THI TRIEU VI" userId="1a55d0bf-e781-4ea5-8549-370b5719438e" providerId="ADAL" clId="{FCA7F70E-CEC8-41D5-9369-F86A56409827}" dt="2022-09-29T13:59:32.275" v="1982"/>
          <ac:spMkLst>
            <pc:docMk/>
            <pc:sldMk cId="2163149373" sldId="330"/>
            <ac:spMk id="2" creationId="{8BE3C31D-AB3E-895C-5036-C359985440A8}"/>
          </ac:spMkLst>
        </pc:spChg>
        <pc:spChg chg="add mod">
          <ac:chgData name="CAO THI TRIEU VI" userId="1a55d0bf-e781-4ea5-8549-370b5719438e" providerId="ADAL" clId="{FCA7F70E-CEC8-41D5-9369-F86A56409827}" dt="2022-09-29T13:59:32.275" v="1982"/>
          <ac:spMkLst>
            <pc:docMk/>
            <pc:sldMk cId="2163149373" sldId="330"/>
            <ac:spMk id="3" creationId="{F79A9ECD-E883-29B2-ECD9-467FD4593C2B}"/>
          </ac:spMkLst>
        </pc:spChg>
        <pc:spChg chg="add mod">
          <ac:chgData name="CAO THI TRIEU VI" userId="1a55d0bf-e781-4ea5-8549-370b5719438e" providerId="ADAL" clId="{FCA7F70E-CEC8-41D5-9369-F86A56409827}" dt="2022-09-29T13:59:32.275" v="1982"/>
          <ac:spMkLst>
            <pc:docMk/>
            <pc:sldMk cId="2163149373" sldId="330"/>
            <ac:spMk id="4" creationId="{931A96B7-6DFD-9F3C-5FDE-079EC011A6E4}"/>
          </ac:spMkLst>
        </pc:spChg>
        <pc:spChg chg="del">
          <ac:chgData name="CAO THI TRIEU VI" userId="1a55d0bf-e781-4ea5-8549-370b5719438e" providerId="ADAL" clId="{FCA7F70E-CEC8-41D5-9369-F86A56409827}" dt="2022-09-29T13:59:23.118" v="1979" actId="478"/>
          <ac:spMkLst>
            <pc:docMk/>
            <pc:sldMk cId="2163149373" sldId="330"/>
            <ac:spMk id="6" creationId="{74A5151A-DF4D-DD50-7288-9355E3E2F4AD}"/>
          </ac:spMkLst>
        </pc:spChg>
        <pc:spChg chg="del">
          <ac:chgData name="CAO THI TRIEU VI" userId="1a55d0bf-e781-4ea5-8549-370b5719438e" providerId="ADAL" clId="{FCA7F70E-CEC8-41D5-9369-F86A56409827}" dt="2022-09-29T13:59:18.319" v="1978" actId="478"/>
          <ac:spMkLst>
            <pc:docMk/>
            <pc:sldMk cId="2163149373" sldId="330"/>
            <ac:spMk id="7" creationId="{97548128-B544-3AC1-301F-1813CC8E4735}"/>
          </ac:spMkLst>
        </pc:spChg>
        <pc:spChg chg="del">
          <ac:chgData name="CAO THI TRIEU VI" userId="1a55d0bf-e781-4ea5-8549-370b5719438e" providerId="ADAL" clId="{FCA7F70E-CEC8-41D5-9369-F86A56409827}" dt="2022-09-29T13:59:23.864" v="1980" actId="478"/>
          <ac:spMkLst>
            <pc:docMk/>
            <pc:sldMk cId="2163149373" sldId="330"/>
            <ac:spMk id="8" creationId="{B98954F1-69D8-D518-9623-D5DCCAA1D42B}"/>
          </ac:spMkLst>
        </pc:spChg>
        <pc:spChg chg="add mod">
          <ac:chgData name="CAO THI TRIEU VI" userId="1a55d0bf-e781-4ea5-8549-370b5719438e" providerId="ADAL" clId="{FCA7F70E-CEC8-41D5-9369-F86A56409827}" dt="2022-09-29T13:59:32.275" v="1982"/>
          <ac:spMkLst>
            <pc:docMk/>
            <pc:sldMk cId="2163149373" sldId="330"/>
            <ac:spMk id="9" creationId="{EDF9347B-2E89-A98A-2FA9-B85094D31BF7}"/>
          </ac:spMkLst>
        </pc:spChg>
        <pc:spChg chg="add mod">
          <ac:chgData name="CAO THI TRIEU VI" userId="1a55d0bf-e781-4ea5-8549-370b5719438e" providerId="ADAL" clId="{FCA7F70E-CEC8-41D5-9369-F86A56409827}" dt="2022-09-29T13:59:32.275" v="1982"/>
          <ac:spMkLst>
            <pc:docMk/>
            <pc:sldMk cId="2163149373" sldId="330"/>
            <ac:spMk id="11" creationId="{6D463891-2A43-AB46-10E2-9F64A24778F1}"/>
          </ac:spMkLst>
        </pc:spChg>
        <pc:spChg chg="add mod">
          <ac:chgData name="CAO THI TRIEU VI" userId="1a55d0bf-e781-4ea5-8549-370b5719438e" providerId="ADAL" clId="{FCA7F70E-CEC8-41D5-9369-F86A56409827}" dt="2022-09-29T13:59:32.275" v="1982"/>
          <ac:spMkLst>
            <pc:docMk/>
            <pc:sldMk cId="2163149373" sldId="330"/>
            <ac:spMk id="13" creationId="{F73B4D5C-03E3-1663-3006-F526E4386644}"/>
          </ac:spMkLst>
        </pc:spChg>
        <pc:picChg chg="add mod">
          <ac:chgData name="CAO THI TRIEU VI" userId="1a55d0bf-e781-4ea5-8549-370b5719438e" providerId="ADAL" clId="{FCA7F70E-CEC8-41D5-9369-F86A56409827}" dt="2022-09-29T13:59:32.275" v="1982"/>
          <ac:picMkLst>
            <pc:docMk/>
            <pc:sldMk cId="2163149373" sldId="330"/>
            <ac:picMk id="5" creationId="{257E838B-B9DE-7BD1-A717-B6E70A22CBFC}"/>
          </ac:picMkLst>
        </pc:picChg>
        <pc:picChg chg="add mod">
          <ac:chgData name="CAO THI TRIEU VI" userId="1a55d0bf-e781-4ea5-8549-370b5719438e" providerId="ADAL" clId="{FCA7F70E-CEC8-41D5-9369-F86A56409827}" dt="2022-09-29T13:59:32.275" v="1982"/>
          <ac:picMkLst>
            <pc:docMk/>
            <pc:sldMk cId="2163149373" sldId="330"/>
            <ac:picMk id="10" creationId="{9E979476-8615-E49E-6BD4-CFB55B5E62F3}"/>
          </ac:picMkLst>
        </pc:picChg>
        <pc:picChg chg="add mod">
          <ac:chgData name="CAO THI TRIEU VI" userId="1a55d0bf-e781-4ea5-8549-370b5719438e" providerId="ADAL" clId="{FCA7F70E-CEC8-41D5-9369-F86A56409827}" dt="2022-09-29T13:59:32.275" v="1982"/>
          <ac:picMkLst>
            <pc:docMk/>
            <pc:sldMk cId="2163149373" sldId="330"/>
            <ac:picMk id="12" creationId="{C52867CE-FCED-3D02-2B72-1FC99BD3D37A}"/>
          </ac:picMkLst>
        </pc:picChg>
        <pc:picChg chg="mod">
          <ac:chgData name="CAO THI TRIEU VI" userId="1a55d0bf-e781-4ea5-8549-370b5719438e" providerId="ADAL" clId="{FCA7F70E-CEC8-41D5-9369-F86A56409827}" dt="2022-09-29T13:59:44.853" v="1986" actId="1076"/>
          <ac:picMkLst>
            <pc:docMk/>
            <pc:sldMk cId="2163149373" sldId="330"/>
            <ac:picMk id="14" creationId="{BAD94DFD-7F52-0A19-CD63-927A19D19FEC}"/>
          </ac:picMkLst>
        </pc:picChg>
        <pc:picChg chg="add mod">
          <ac:chgData name="CAO THI TRIEU VI" userId="1a55d0bf-e781-4ea5-8549-370b5719438e" providerId="ADAL" clId="{FCA7F70E-CEC8-41D5-9369-F86A56409827}" dt="2022-09-29T13:59:32.275" v="1982"/>
          <ac:picMkLst>
            <pc:docMk/>
            <pc:sldMk cId="2163149373" sldId="330"/>
            <ac:picMk id="15" creationId="{63A3F72C-4EC4-12A0-6337-3BA3D8EB74A5}"/>
          </ac:picMkLst>
        </pc:picChg>
      </pc:sldChg>
      <pc:sldChg chg="addSp delSp modSp mod modTransition addAnim delAnim modAnim">
        <pc:chgData name="CAO THI TRIEU VI" userId="1a55d0bf-e781-4ea5-8549-370b5719438e" providerId="ADAL" clId="{FCA7F70E-CEC8-41D5-9369-F86A56409827}" dt="2022-09-29T14:06:54.828" v="2025"/>
        <pc:sldMkLst>
          <pc:docMk/>
          <pc:sldMk cId="2707868845" sldId="332"/>
        </pc:sldMkLst>
        <pc:spChg chg="add del mod">
          <ac:chgData name="CAO THI TRIEU VI" userId="1a55d0bf-e781-4ea5-8549-370b5719438e" providerId="ADAL" clId="{FCA7F70E-CEC8-41D5-9369-F86A56409827}" dt="2022-09-29T10:32:13.111" v="157" actId="478"/>
          <ac:spMkLst>
            <pc:docMk/>
            <pc:sldMk cId="2707868845" sldId="332"/>
            <ac:spMk id="5" creationId="{CCE3B787-EB98-36C5-C7F8-4E1C3F18DE28}"/>
          </ac:spMkLst>
        </pc:spChg>
        <pc:spChg chg="add mod">
          <ac:chgData name="CAO THI TRIEU VI" userId="1a55d0bf-e781-4ea5-8549-370b5719438e" providerId="ADAL" clId="{FCA7F70E-CEC8-41D5-9369-F86A56409827}" dt="2022-09-29T10:49:43.196" v="676" actId="1076"/>
          <ac:spMkLst>
            <pc:docMk/>
            <pc:sldMk cId="2707868845" sldId="332"/>
            <ac:spMk id="6" creationId="{D3235D19-4996-61FE-7CEA-B5536F3612C8}"/>
          </ac:spMkLst>
        </pc:spChg>
        <pc:spChg chg="del">
          <ac:chgData name="CAO THI TRIEU VI" userId="1a55d0bf-e781-4ea5-8549-370b5719438e" providerId="ADAL" clId="{FCA7F70E-CEC8-41D5-9369-F86A56409827}" dt="2022-09-29T10:32:11.186" v="156" actId="478"/>
          <ac:spMkLst>
            <pc:docMk/>
            <pc:sldMk cId="2707868845" sldId="332"/>
            <ac:spMk id="7" creationId="{AE6EF0F2-C2AC-276D-8D30-EC5151B59EEF}"/>
          </ac:spMkLst>
        </pc:spChg>
        <pc:spChg chg="del">
          <ac:chgData name="CAO THI TRIEU VI" userId="1a55d0bf-e781-4ea5-8549-370b5719438e" providerId="ADAL" clId="{FCA7F70E-CEC8-41D5-9369-F86A56409827}" dt="2022-09-29T10:32:09.170" v="155" actId="478"/>
          <ac:spMkLst>
            <pc:docMk/>
            <pc:sldMk cId="2707868845" sldId="332"/>
            <ac:spMk id="8" creationId="{885DD56F-B2D1-3A7F-ABC0-9A60D3D15554}"/>
          </ac:spMkLst>
        </pc:spChg>
        <pc:spChg chg="add mod">
          <ac:chgData name="CAO THI TRIEU VI" userId="1a55d0bf-e781-4ea5-8549-370b5719438e" providerId="ADAL" clId="{FCA7F70E-CEC8-41D5-9369-F86A56409827}" dt="2022-09-29T10:49:46.451" v="677" actId="1076"/>
          <ac:spMkLst>
            <pc:docMk/>
            <pc:sldMk cId="2707868845" sldId="332"/>
            <ac:spMk id="11" creationId="{C38013EA-E2CC-F399-CA57-75B44C2D0A23}"/>
          </ac:spMkLst>
        </pc:spChg>
        <pc:spChg chg="del">
          <ac:chgData name="CAO THI TRIEU VI" userId="1a55d0bf-e781-4ea5-8549-370b5719438e" providerId="ADAL" clId="{FCA7F70E-CEC8-41D5-9369-F86A56409827}" dt="2022-09-29T10:32:17.085" v="160" actId="478"/>
          <ac:spMkLst>
            <pc:docMk/>
            <pc:sldMk cId="2707868845" sldId="332"/>
            <ac:spMk id="12" creationId="{1968801A-8A43-3633-B0C4-1A8E311111C9}"/>
          </ac:spMkLst>
        </pc:spChg>
        <pc:spChg chg="del">
          <ac:chgData name="CAO THI TRIEU VI" userId="1a55d0bf-e781-4ea5-8549-370b5719438e" providerId="ADAL" clId="{FCA7F70E-CEC8-41D5-9369-F86A56409827}" dt="2022-09-29T10:32:15.431" v="159" actId="478"/>
          <ac:spMkLst>
            <pc:docMk/>
            <pc:sldMk cId="2707868845" sldId="332"/>
            <ac:spMk id="13" creationId="{00E04542-9452-4BB1-392B-66675DC19052}"/>
          </ac:spMkLst>
        </pc:spChg>
        <pc:spChg chg="del">
          <ac:chgData name="CAO THI TRIEU VI" userId="1a55d0bf-e781-4ea5-8549-370b5719438e" providerId="ADAL" clId="{FCA7F70E-CEC8-41D5-9369-F86A56409827}" dt="2022-09-29T10:32:14.339" v="158" actId="478"/>
          <ac:spMkLst>
            <pc:docMk/>
            <pc:sldMk cId="2707868845" sldId="332"/>
            <ac:spMk id="14" creationId="{CF365165-99F4-1360-7001-24F2F88031C0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0" creationId="{BC378091-9116-F7EA-4BF3-9E7CFBE2463D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1" creationId="{21EB4726-300D-A236-FE69-E438C5D268C5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2" creationId="{C745ED49-4A31-946E-C25A-17089D542751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3" creationId="{88708324-AC75-1293-F43B-2932C245027A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4" creationId="{273CCD71-2934-3103-F85C-AFAA5064491F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5" creationId="{CE4C1836-B883-73C8-F850-AE41E4D98035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6" creationId="{BBB17A77-0930-7F00-956A-140B37428923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7" creationId="{2FB8703C-5E8E-C487-4291-F7D0617BBAD5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8" creationId="{591BDEC1-FA0D-DB01-1275-6223089575C1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49" creationId="{EEF9A561-C8EB-735A-E946-2FE5C74D5D8E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50" creationId="{5F9B68AF-D7B3-F174-8323-6F55B5432562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51" creationId="{C362879E-6E71-F8B7-036B-6B3CAFCCDAD0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52" creationId="{11964C5B-C462-5E6D-71D4-12A8FAEAE54D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53" creationId="{9349857E-543F-4B86-9CF5-EB10B85F72B7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54" creationId="{ABAFDEA5-C48E-19C8-D9DE-B3D87DB9F05F}"/>
          </ac:spMkLst>
        </pc:spChg>
        <pc:spChg chg="add mod">
          <ac:chgData name="CAO THI TRIEU VI" userId="1a55d0bf-e781-4ea5-8549-370b5719438e" providerId="ADAL" clId="{FCA7F70E-CEC8-41D5-9369-F86A56409827}" dt="2022-09-29T10:47:30.532" v="660" actId="1076"/>
          <ac:spMkLst>
            <pc:docMk/>
            <pc:sldMk cId="2707868845" sldId="332"/>
            <ac:spMk id="55" creationId="{6E651117-0331-57CD-DD99-AC8BE378D379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56" creationId="{B3DB4D3C-AABB-F95B-ACAE-9792A898C58D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57" creationId="{EFAC0065-08DE-237E-B63D-4BA9F37F0CA5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58" creationId="{4DD04FD7-E18F-A302-27D9-D3ECA65EDC18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59" creationId="{B6AF1DBD-9CAD-2286-9D83-BAE221B8D1E7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60" creationId="{2B924F57-B67D-9812-E0E7-829390B7C05C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61" creationId="{A8E62E24-C653-A5E5-09D1-370809441944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62" creationId="{98B27104-6260-F166-80D3-917CFBB01FEA}"/>
          </ac:spMkLst>
        </pc:spChg>
        <pc:spChg chg="add mod">
          <ac:chgData name="CAO THI TRIEU VI" userId="1a55d0bf-e781-4ea5-8549-370b5719438e" providerId="ADAL" clId="{FCA7F70E-CEC8-41D5-9369-F86A56409827}" dt="2022-09-29T10:45:22.641" v="636" actId="164"/>
          <ac:spMkLst>
            <pc:docMk/>
            <pc:sldMk cId="2707868845" sldId="332"/>
            <ac:spMk id="63" creationId="{E87009F3-FDD3-037C-12E8-FE61F388038A}"/>
          </ac:spMkLst>
        </pc:spChg>
        <pc:spChg chg="add del mod">
          <ac:chgData name="CAO THI TRIEU VI" userId="1a55d0bf-e781-4ea5-8549-370b5719438e" providerId="ADAL" clId="{FCA7F70E-CEC8-41D5-9369-F86A56409827}" dt="2022-09-29T10:49:59.974" v="680" actId="478"/>
          <ac:spMkLst>
            <pc:docMk/>
            <pc:sldMk cId="2707868845" sldId="332"/>
            <ac:spMk id="75" creationId="{FA5C649B-3DC3-C37A-CDEB-96C7A3688900}"/>
          </ac:spMkLst>
        </pc:spChg>
        <pc:spChg chg="add del mod">
          <ac:chgData name="CAO THI TRIEU VI" userId="1a55d0bf-e781-4ea5-8549-370b5719438e" providerId="ADAL" clId="{FCA7F70E-CEC8-41D5-9369-F86A56409827}" dt="2022-09-29T10:51:57.290" v="723" actId="21"/>
          <ac:spMkLst>
            <pc:docMk/>
            <pc:sldMk cId="2707868845" sldId="332"/>
            <ac:spMk id="76" creationId="{CA46B17F-E8AD-3CF6-9082-80EF590085AF}"/>
          </ac:spMkLst>
        </pc:spChg>
        <pc:spChg chg="add mod">
          <ac:chgData name="CAO THI TRIEU VI" userId="1a55d0bf-e781-4ea5-8549-370b5719438e" providerId="ADAL" clId="{FCA7F70E-CEC8-41D5-9369-F86A56409827}" dt="2022-09-29T10:53:06.399" v="728"/>
          <ac:spMkLst>
            <pc:docMk/>
            <pc:sldMk cId="2707868845" sldId="332"/>
            <ac:spMk id="77" creationId="{ECB5AF23-F348-1F14-AA7D-85C6B9687B30}"/>
          </ac:spMkLst>
        </pc:spChg>
        <pc:grpChg chg="add mod">
          <ac:chgData name="CAO THI TRIEU VI" userId="1a55d0bf-e781-4ea5-8549-370b5719438e" providerId="ADAL" clId="{FCA7F70E-CEC8-41D5-9369-F86A56409827}" dt="2022-09-29T14:06:40.859" v="2022" actId="164"/>
          <ac:grpSpMkLst>
            <pc:docMk/>
            <pc:sldMk cId="2707868845" sldId="332"/>
            <ac:grpSpMk id="3" creationId="{A94F2E3D-BD81-06D2-0381-1D663C8CF074}"/>
          </ac:grpSpMkLst>
        </pc:grpChg>
        <pc:grpChg chg="add mod">
          <ac:chgData name="CAO THI TRIEU VI" userId="1a55d0bf-e781-4ea5-8549-370b5719438e" providerId="ADAL" clId="{FCA7F70E-CEC8-41D5-9369-F86A56409827}" dt="2022-09-29T14:06:40.859" v="2022" actId="164"/>
          <ac:grpSpMkLst>
            <pc:docMk/>
            <pc:sldMk cId="2707868845" sldId="332"/>
            <ac:grpSpMk id="64" creationId="{62EEB5D2-7193-B821-35D1-2E92270D447F}"/>
          </ac:grpSpMkLst>
        </pc:grpChg>
        <pc:graphicFrameChg chg="del">
          <ac:chgData name="CAO THI TRIEU VI" userId="1a55d0bf-e781-4ea5-8549-370b5719438e" providerId="ADAL" clId="{FCA7F70E-CEC8-41D5-9369-F86A56409827}" dt="2022-09-29T10:32:08.210" v="154" actId="478"/>
          <ac:graphicFrameMkLst>
            <pc:docMk/>
            <pc:sldMk cId="2707868845" sldId="332"/>
            <ac:graphicFrameMk id="9" creationId="{6CB68E95-E4A2-4005-819D-1E4D05F31A62}"/>
          </ac:graphicFrameMkLst>
        </pc:graphicFrameChg>
        <pc:picChg chg="mod">
          <ac:chgData name="CAO THI TRIEU VI" userId="1a55d0bf-e781-4ea5-8549-370b5719438e" providerId="ADAL" clId="{FCA7F70E-CEC8-41D5-9369-F86A56409827}" dt="2022-09-29T10:40:39.867" v="520" actId="1076"/>
          <ac:picMkLst>
            <pc:docMk/>
            <pc:sldMk cId="2707868845" sldId="332"/>
            <ac:picMk id="10" creationId="{AE1D5F07-7788-408F-BDD7-F9D2EB01CC5F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16" creationId="{26E8F74F-D373-38B5-35C4-41AAAB39FF8A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17" creationId="{AE0B019D-22DF-7934-5CA3-53E8DF609608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18" creationId="{BDC9B9B9-F608-9890-4DD9-5838872AE28C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19" creationId="{9AEB3085-FB46-94A7-6D14-57F0A94D7D6E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0" creationId="{1EF4BC11-69DC-7F66-34A6-C84331273FB2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1" creationId="{122B1607-558D-10A5-2A1B-22C9BC07C0F2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2" creationId="{53185A6B-79F7-E8D6-1E9E-EE462114BD3B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3" creationId="{9B362AF6-6C26-9172-3A44-9882B7397623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4" creationId="{AF585641-FC9E-E80C-47D8-D6A66E1682A2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5" creationId="{28022E82-405F-34BF-7B82-8D684BCEA3D8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6" creationId="{9D3B3D59-CC32-6606-0DB1-000B237FE695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7" creationId="{434E10ED-F6B8-2BAF-0322-F4B66B69E64A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8" creationId="{1BEDD740-8987-29C6-F924-B2A41E5F1A73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29" creationId="{E964ECC9-86F1-B30D-B551-5549FDC68A04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0" creationId="{8A05E5CC-A6FC-863C-E2A1-3E9ADDF62CA4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1" creationId="{40D5719A-D9E0-1A13-C246-343C6F960A17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2" creationId="{C8925ADD-429F-1A96-4312-263D042E5E6A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3" creationId="{6FC87363-9FA2-A38F-3802-0C00B81DF0C8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4" creationId="{7E9FBA90-EED9-C4EB-89B4-B4B068CBA943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5" creationId="{4DD51FAE-C60C-3289-D3AE-E750AC51C2F1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6" creationId="{AA9FAEB5-3F30-564A-9484-0CCCD0539FE8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7" creationId="{EC855F93-8802-DC00-9BFD-A4B8475B6384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8" creationId="{2E5D7497-775F-DFFA-8D6A-0AFBD0302936}"/>
          </ac:picMkLst>
        </pc:picChg>
        <pc:picChg chg="add mod">
          <ac:chgData name="CAO THI TRIEU VI" userId="1a55d0bf-e781-4ea5-8549-370b5719438e" providerId="ADAL" clId="{FCA7F70E-CEC8-41D5-9369-F86A56409827}" dt="2022-09-29T10:45:22.641" v="636" actId="164"/>
          <ac:picMkLst>
            <pc:docMk/>
            <pc:sldMk cId="2707868845" sldId="332"/>
            <ac:picMk id="39" creationId="{E3BADC28-FCE1-A1FD-0EB1-BA52C651EA29}"/>
          </ac:picMkLst>
        </pc:picChg>
        <pc:picChg chg="add mod">
          <ac:chgData name="CAO THI TRIEU VI" userId="1a55d0bf-e781-4ea5-8549-370b5719438e" providerId="ADAL" clId="{FCA7F70E-CEC8-41D5-9369-F86A56409827}" dt="2022-09-29T14:06:40.859" v="2022" actId="164"/>
          <ac:picMkLst>
            <pc:docMk/>
            <pc:sldMk cId="2707868845" sldId="332"/>
            <ac:picMk id="66" creationId="{BE6399E8-CA36-995A-7BE5-4A0B8F2B0E26}"/>
          </ac:picMkLst>
        </pc:picChg>
        <pc:picChg chg="add mod">
          <ac:chgData name="CAO THI TRIEU VI" userId="1a55d0bf-e781-4ea5-8549-370b5719438e" providerId="ADAL" clId="{FCA7F70E-CEC8-41D5-9369-F86A56409827}" dt="2022-09-29T14:06:40.859" v="2022" actId="164"/>
          <ac:picMkLst>
            <pc:docMk/>
            <pc:sldMk cId="2707868845" sldId="332"/>
            <ac:picMk id="68" creationId="{CD1B39D8-918E-88B4-FAF0-D7F829B41ACF}"/>
          </ac:picMkLst>
        </pc:picChg>
        <pc:picChg chg="add mod">
          <ac:chgData name="CAO THI TRIEU VI" userId="1a55d0bf-e781-4ea5-8549-370b5719438e" providerId="ADAL" clId="{FCA7F70E-CEC8-41D5-9369-F86A56409827}" dt="2022-09-29T14:06:40.859" v="2022" actId="164"/>
          <ac:picMkLst>
            <pc:docMk/>
            <pc:sldMk cId="2707868845" sldId="332"/>
            <ac:picMk id="69" creationId="{0162A167-5D30-934D-0F1F-17442B7F8C64}"/>
          </ac:picMkLst>
        </pc:picChg>
        <pc:picChg chg="add mod">
          <ac:chgData name="CAO THI TRIEU VI" userId="1a55d0bf-e781-4ea5-8549-370b5719438e" providerId="ADAL" clId="{FCA7F70E-CEC8-41D5-9369-F86A56409827}" dt="2022-09-29T14:06:40.859" v="2022" actId="164"/>
          <ac:picMkLst>
            <pc:docMk/>
            <pc:sldMk cId="2707868845" sldId="332"/>
            <ac:picMk id="70" creationId="{71064071-B281-777D-7B13-8D9CE17F7C40}"/>
          </ac:picMkLst>
        </pc:picChg>
        <pc:picChg chg="add mod">
          <ac:chgData name="CAO THI TRIEU VI" userId="1a55d0bf-e781-4ea5-8549-370b5719438e" providerId="ADAL" clId="{FCA7F70E-CEC8-41D5-9369-F86A56409827}" dt="2022-09-29T14:06:40.859" v="2022" actId="164"/>
          <ac:picMkLst>
            <pc:docMk/>
            <pc:sldMk cId="2707868845" sldId="332"/>
            <ac:picMk id="71" creationId="{C72F1FFA-1491-0D29-3D30-064E97FE0CC5}"/>
          </ac:picMkLst>
        </pc:picChg>
        <pc:picChg chg="add mod">
          <ac:chgData name="CAO THI TRIEU VI" userId="1a55d0bf-e781-4ea5-8549-370b5719438e" providerId="ADAL" clId="{FCA7F70E-CEC8-41D5-9369-F86A56409827}" dt="2022-09-29T14:06:40.859" v="2022" actId="164"/>
          <ac:picMkLst>
            <pc:docMk/>
            <pc:sldMk cId="2707868845" sldId="332"/>
            <ac:picMk id="72" creationId="{8075DA21-E5BB-BA1F-5E6B-15890B2CBB4C}"/>
          </ac:picMkLst>
        </pc:picChg>
        <pc:picChg chg="add mod">
          <ac:chgData name="CAO THI TRIEU VI" userId="1a55d0bf-e781-4ea5-8549-370b5719438e" providerId="ADAL" clId="{FCA7F70E-CEC8-41D5-9369-F86A56409827}" dt="2022-09-29T14:06:40.859" v="2022" actId="164"/>
          <ac:picMkLst>
            <pc:docMk/>
            <pc:sldMk cId="2707868845" sldId="332"/>
            <ac:picMk id="73" creationId="{10AF98E3-EB5F-17FB-63FB-6835916A0CA4}"/>
          </ac:picMkLst>
        </pc:picChg>
        <pc:picChg chg="add mod">
          <ac:chgData name="CAO THI TRIEU VI" userId="1a55d0bf-e781-4ea5-8549-370b5719438e" providerId="ADAL" clId="{FCA7F70E-CEC8-41D5-9369-F86A56409827}" dt="2022-09-29T14:06:40.859" v="2022" actId="164"/>
          <ac:picMkLst>
            <pc:docMk/>
            <pc:sldMk cId="2707868845" sldId="332"/>
            <ac:picMk id="74" creationId="{60C378FA-2D84-63BA-E806-DB716561C4AB}"/>
          </ac:picMkLst>
        </pc:picChg>
      </pc:sldChg>
      <pc:sldChg chg="modTransition">
        <pc:chgData name="CAO THI TRIEU VI" userId="1a55d0bf-e781-4ea5-8549-370b5719438e" providerId="ADAL" clId="{FCA7F70E-CEC8-41D5-9369-F86A56409827}" dt="2022-09-29T14:00:57.457" v="1995"/>
        <pc:sldMkLst>
          <pc:docMk/>
          <pc:sldMk cId="555537848" sldId="334"/>
        </pc:sldMkLst>
      </pc:sldChg>
      <pc:sldChg chg="modTransition">
        <pc:chgData name="CAO THI TRIEU VI" userId="1a55d0bf-e781-4ea5-8549-370b5719438e" providerId="ADAL" clId="{FCA7F70E-CEC8-41D5-9369-F86A56409827}" dt="2022-09-29T14:00:18.919" v="1989"/>
        <pc:sldMkLst>
          <pc:docMk/>
          <pc:sldMk cId="3180711070" sldId="339"/>
        </pc:sldMkLst>
      </pc:sldChg>
      <pc:sldChg chg="modTransition">
        <pc:chgData name="CAO THI TRIEU VI" userId="1a55d0bf-e781-4ea5-8549-370b5719438e" providerId="ADAL" clId="{FCA7F70E-CEC8-41D5-9369-F86A56409827}" dt="2022-09-29T14:00:22.968" v="1990"/>
        <pc:sldMkLst>
          <pc:docMk/>
          <pc:sldMk cId="695250673" sldId="340"/>
        </pc:sldMkLst>
      </pc:sldChg>
      <pc:sldChg chg="modSp mod">
        <pc:chgData name="CAO THI TRIEU VI" userId="1a55d0bf-e781-4ea5-8549-370b5719438e" providerId="ADAL" clId="{FCA7F70E-CEC8-41D5-9369-F86A56409827}" dt="2022-09-29T14:05:50.313" v="2008" actId="20577"/>
        <pc:sldMkLst>
          <pc:docMk/>
          <pc:sldMk cId="1524847390" sldId="345"/>
        </pc:sldMkLst>
        <pc:spChg chg="mod">
          <ac:chgData name="CAO THI TRIEU VI" userId="1a55d0bf-e781-4ea5-8549-370b5719438e" providerId="ADAL" clId="{FCA7F70E-CEC8-41D5-9369-F86A56409827}" dt="2022-09-29T14:05:50.313" v="2008" actId="20577"/>
          <ac:spMkLst>
            <pc:docMk/>
            <pc:sldMk cId="1524847390" sldId="345"/>
            <ac:spMk id="21" creationId="{E7575440-97B9-C55D-C629-D9973DC3FDF9}"/>
          </ac:spMkLst>
        </pc:spChg>
      </pc:sldChg>
      <pc:sldChg chg="modSp mod">
        <pc:chgData name="CAO THI TRIEU VI" userId="1a55d0bf-e781-4ea5-8549-370b5719438e" providerId="ADAL" clId="{FCA7F70E-CEC8-41D5-9369-F86A56409827}" dt="2022-09-29T14:05:56.124" v="2010" actId="20577"/>
        <pc:sldMkLst>
          <pc:docMk/>
          <pc:sldMk cId="2879557825" sldId="346"/>
        </pc:sldMkLst>
        <pc:spChg chg="mod">
          <ac:chgData name="CAO THI TRIEU VI" userId="1a55d0bf-e781-4ea5-8549-370b5719438e" providerId="ADAL" clId="{FCA7F70E-CEC8-41D5-9369-F86A56409827}" dt="2022-09-29T14:05:56.124" v="2010" actId="20577"/>
          <ac:spMkLst>
            <pc:docMk/>
            <pc:sldMk cId="2879557825" sldId="346"/>
            <ac:spMk id="21" creationId="{E7575440-97B9-C55D-C629-D9973DC3FDF9}"/>
          </ac:spMkLst>
        </pc:spChg>
      </pc:sldChg>
      <pc:sldChg chg="modSp mod">
        <pc:chgData name="CAO THI TRIEU VI" userId="1a55d0bf-e781-4ea5-8549-370b5719438e" providerId="ADAL" clId="{FCA7F70E-CEC8-41D5-9369-F86A56409827}" dt="2022-09-29T14:06:02.755" v="2012" actId="20577"/>
        <pc:sldMkLst>
          <pc:docMk/>
          <pc:sldMk cId="2488885129" sldId="347"/>
        </pc:sldMkLst>
        <pc:spChg chg="mod">
          <ac:chgData name="CAO THI TRIEU VI" userId="1a55d0bf-e781-4ea5-8549-370b5719438e" providerId="ADAL" clId="{FCA7F70E-CEC8-41D5-9369-F86A56409827}" dt="2022-09-29T14:06:02.755" v="2012" actId="20577"/>
          <ac:spMkLst>
            <pc:docMk/>
            <pc:sldMk cId="2488885129" sldId="347"/>
            <ac:spMk id="21" creationId="{E7575440-97B9-C55D-C629-D9973DC3FDF9}"/>
          </ac:spMkLst>
        </pc:spChg>
      </pc:sldChg>
      <pc:sldChg chg="modSp mod modTransition">
        <pc:chgData name="CAO THI TRIEU VI" userId="1a55d0bf-e781-4ea5-8549-370b5719438e" providerId="ADAL" clId="{FCA7F70E-CEC8-41D5-9369-F86A56409827}" dt="2022-09-29T14:06:07.309" v="2014" actId="20577"/>
        <pc:sldMkLst>
          <pc:docMk/>
          <pc:sldMk cId="501275299" sldId="348"/>
        </pc:sldMkLst>
        <pc:spChg chg="mod">
          <ac:chgData name="CAO THI TRIEU VI" userId="1a55d0bf-e781-4ea5-8549-370b5719438e" providerId="ADAL" clId="{FCA7F70E-CEC8-41D5-9369-F86A56409827}" dt="2022-09-29T14:06:07.309" v="2014" actId="20577"/>
          <ac:spMkLst>
            <pc:docMk/>
            <pc:sldMk cId="501275299" sldId="348"/>
            <ac:spMk id="21" creationId="{E7575440-97B9-C55D-C629-D9973DC3FDF9}"/>
          </ac:spMkLst>
        </pc:spChg>
      </pc:sldChg>
      <pc:sldChg chg="modSp mod modTransition">
        <pc:chgData name="CAO THI TRIEU VI" userId="1a55d0bf-e781-4ea5-8549-370b5719438e" providerId="ADAL" clId="{FCA7F70E-CEC8-41D5-9369-F86A56409827}" dt="2022-09-29T14:06:13.901" v="2020" actId="20577"/>
        <pc:sldMkLst>
          <pc:docMk/>
          <pc:sldMk cId="2822482952" sldId="349"/>
        </pc:sldMkLst>
        <pc:spChg chg="mod">
          <ac:chgData name="CAO THI TRIEU VI" userId="1a55d0bf-e781-4ea5-8549-370b5719438e" providerId="ADAL" clId="{FCA7F70E-CEC8-41D5-9369-F86A56409827}" dt="2022-09-29T14:06:13.901" v="2020" actId="20577"/>
          <ac:spMkLst>
            <pc:docMk/>
            <pc:sldMk cId="2822482952" sldId="349"/>
            <ac:spMk id="21" creationId="{E7575440-97B9-C55D-C629-D9973DC3FDF9}"/>
          </ac:spMkLst>
        </pc:spChg>
      </pc:sldChg>
      <pc:sldChg chg="modSp mod modTransition">
        <pc:chgData name="CAO THI TRIEU VI" userId="1a55d0bf-e781-4ea5-8549-370b5719438e" providerId="ADAL" clId="{FCA7F70E-CEC8-41D5-9369-F86A56409827}" dt="2022-09-29T14:06:19.503" v="2021" actId="20577"/>
        <pc:sldMkLst>
          <pc:docMk/>
          <pc:sldMk cId="85466964" sldId="350"/>
        </pc:sldMkLst>
        <pc:spChg chg="mod">
          <ac:chgData name="CAO THI TRIEU VI" userId="1a55d0bf-e781-4ea5-8549-370b5719438e" providerId="ADAL" clId="{FCA7F70E-CEC8-41D5-9369-F86A56409827}" dt="2022-09-29T14:06:19.503" v="2021" actId="20577"/>
          <ac:spMkLst>
            <pc:docMk/>
            <pc:sldMk cId="85466964" sldId="350"/>
            <ac:spMk id="21" creationId="{E7575440-97B9-C55D-C629-D9973DC3FDF9}"/>
          </ac:spMkLst>
        </pc:spChg>
      </pc:sldChg>
      <pc:sldChg chg="modTransition">
        <pc:chgData name="CAO THI TRIEU VI" userId="1a55d0bf-e781-4ea5-8549-370b5719438e" providerId="ADAL" clId="{FCA7F70E-CEC8-41D5-9369-F86A56409827}" dt="2022-09-29T14:00:52.898" v="1994"/>
        <pc:sldMkLst>
          <pc:docMk/>
          <pc:sldMk cId="3119194403" sldId="351"/>
        </pc:sldMkLst>
      </pc:sldChg>
      <pc:sldChg chg="modTransition">
        <pc:chgData name="CAO THI TRIEU VI" userId="1a55d0bf-e781-4ea5-8549-370b5719438e" providerId="ADAL" clId="{FCA7F70E-CEC8-41D5-9369-F86A56409827}" dt="2022-09-29T14:01:01.533" v="1996"/>
        <pc:sldMkLst>
          <pc:docMk/>
          <pc:sldMk cId="193398348" sldId="352"/>
        </pc:sldMkLst>
      </pc:sldChg>
      <pc:sldChg chg="modTransition">
        <pc:chgData name="CAO THI TRIEU VI" userId="1a55d0bf-e781-4ea5-8549-370b5719438e" providerId="ADAL" clId="{FCA7F70E-CEC8-41D5-9369-F86A56409827}" dt="2022-09-29T14:01:03.604" v="1997"/>
        <pc:sldMkLst>
          <pc:docMk/>
          <pc:sldMk cId="2314167535" sldId="353"/>
        </pc:sldMkLst>
      </pc:sldChg>
      <pc:sldChg chg="modTransition">
        <pc:chgData name="CAO THI TRIEU VI" userId="1a55d0bf-e781-4ea5-8549-370b5719438e" providerId="ADAL" clId="{FCA7F70E-CEC8-41D5-9369-F86A56409827}" dt="2022-09-29T14:01:06.454" v="1998"/>
        <pc:sldMkLst>
          <pc:docMk/>
          <pc:sldMk cId="3490002646" sldId="354"/>
        </pc:sldMkLst>
      </pc:sldChg>
      <pc:sldChg chg="addSp delSp modSp add mod modTransition delAnim modAnim">
        <pc:chgData name="CAO THI TRIEU VI" userId="1a55d0bf-e781-4ea5-8549-370b5719438e" providerId="ADAL" clId="{FCA7F70E-CEC8-41D5-9369-F86A56409827}" dt="2022-09-29T14:01:33.808" v="2002"/>
        <pc:sldMkLst>
          <pc:docMk/>
          <pc:sldMk cId="3101428383" sldId="355"/>
        </pc:sldMkLst>
        <pc:spChg chg="mod">
          <ac:chgData name="CAO THI TRIEU VI" userId="1a55d0bf-e781-4ea5-8549-370b5719438e" providerId="ADAL" clId="{FCA7F70E-CEC8-41D5-9369-F86A56409827}" dt="2022-09-29T10:55:06.061" v="919" actId="1076"/>
          <ac:spMkLst>
            <pc:docMk/>
            <pc:sldMk cId="3101428383" sldId="355"/>
            <ac:spMk id="2" creationId="{EBA111A2-0CDF-A1BE-7D2E-5FE2AB43E731}"/>
          </ac:spMkLst>
        </pc:spChg>
        <pc:spChg chg="add mod">
          <ac:chgData name="CAO THI TRIEU VI" userId="1a55d0bf-e781-4ea5-8549-370b5719438e" providerId="ADAL" clId="{FCA7F70E-CEC8-41D5-9369-F86A56409827}" dt="2022-09-29T10:55:29.899" v="928" actId="14100"/>
          <ac:spMkLst>
            <pc:docMk/>
            <pc:sldMk cId="3101428383" sldId="355"/>
            <ac:spMk id="5" creationId="{1FF0D980-31A3-203E-F009-60E9FB0EFB12}"/>
          </ac:spMkLst>
        </pc:spChg>
        <pc:spChg chg="del">
          <ac:chgData name="CAO THI TRIEU VI" userId="1a55d0bf-e781-4ea5-8549-370b5719438e" providerId="ADAL" clId="{FCA7F70E-CEC8-41D5-9369-F86A56409827}" dt="2022-09-29T10:48:03.340" v="664" actId="478"/>
          <ac:spMkLst>
            <pc:docMk/>
            <pc:sldMk cId="3101428383" sldId="355"/>
            <ac:spMk id="6" creationId="{D3235D19-4996-61FE-7CEA-B5536F3612C8}"/>
          </ac:spMkLst>
        </pc:spChg>
        <pc:spChg chg="add del mod">
          <ac:chgData name="CAO THI TRIEU VI" userId="1a55d0bf-e781-4ea5-8549-370b5719438e" providerId="ADAL" clId="{FCA7F70E-CEC8-41D5-9369-F86A56409827}" dt="2022-09-29T10:53:03.787" v="727" actId="21"/>
          <ac:spMkLst>
            <pc:docMk/>
            <pc:sldMk cId="3101428383" sldId="355"/>
            <ac:spMk id="7" creationId="{8E51E478-069D-07FE-FF43-9EA4A55C1DA3}"/>
          </ac:spMkLst>
        </pc:spChg>
        <pc:spChg chg="add mod">
          <ac:chgData name="CAO THI TRIEU VI" userId="1a55d0bf-e781-4ea5-8549-370b5719438e" providerId="ADAL" clId="{FCA7F70E-CEC8-41D5-9369-F86A56409827}" dt="2022-09-29T10:53:32.755" v="762" actId="1076"/>
          <ac:spMkLst>
            <pc:docMk/>
            <pc:sldMk cId="3101428383" sldId="355"/>
            <ac:spMk id="8" creationId="{9BCDF077-C752-9244-5C4B-FC69F0138604}"/>
          </ac:spMkLst>
        </pc:spChg>
        <pc:spChg chg="mod">
          <ac:chgData name="CAO THI TRIEU VI" userId="1a55d0bf-e781-4ea5-8549-370b5719438e" providerId="ADAL" clId="{FCA7F70E-CEC8-41D5-9369-F86A56409827}" dt="2022-09-29T10:48:26.299" v="667" actId="1076"/>
          <ac:spMkLst>
            <pc:docMk/>
            <pc:sldMk cId="3101428383" sldId="355"/>
            <ac:spMk id="11" creationId="{C38013EA-E2CC-F399-CA57-75B44C2D0A23}"/>
          </ac:spMkLst>
        </pc:spChg>
        <pc:spChg chg="add mod">
          <ac:chgData name="CAO THI TRIEU VI" userId="1a55d0bf-e781-4ea5-8549-370b5719438e" providerId="ADAL" clId="{FCA7F70E-CEC8-41D5-9369-F86A56409827}" dt="2022-09-29T10:56:02.544" v="1044" actId="20577"/>
          <ac:spMkLst>
            <pc:docMk/>
            <pc:sldMk cId="3101428383" sldId="355"/>
            <ac:spMk id="12" creationId="{3B779F62-312D-A8E2-0465-A1E3B9C08D10}"/>
          </ac:spMkLst>
        </pc:spChg>
        <pc:grpChg chg="add mod">
          <ac:chgData name="CAO THI TRIEU VI" userId="1a55d0bf-e781-4ea5-8549-370b5719438e" providerId="ADAL" clId="{FCA7F70E-CEC8-41D5-9369-F86A56409827}" dt="2022-09-29T10:52:11.548" v="726" actId="1076"/>
          <ac:grpSpMkLst>
            <pc:docMk/>
            <pc:sldMk cId="3101428383" sldId="355"/>
            <ac:grpSpMk id="3" creationId="{EDAA5BFA-F7CE-6677-A1F3-32A05D9EBE6B}"/>
          </ac:grpSpMkLst>
        </pc:grpChg>
        <pc:grpChg chg="mod">
          <ac:chgData name="CAO THI TRIEU VI" userId="1a55d0bf-e781-4ea5-8549-370b5719438e" providerId="ADAL" clId="{FCA7F70E-CEC8-41D5-9369-F86A56409827}" dt="2022-09-29T10:48:14.865" v="665" actId="164"/>
          <ac:grpSpMkLst>
            <pc:docMk/>
            <pc:sldMk cId="3101428383" sldId="355"/>
            <ac:grpSpMk id="64" creationId="{62EEB5D2-7193-B821-35D1-2E92270D447F}"/>
          </ac:grpSpMkLst>
        </pc:grpChg>
        <pc:picChg chg="add mod">
          <ac:chgData name="CAO THI TRIEU VI" userId="1a55d0bf-e781-4ea5-8549-370b5719438e" providerId="ADAL" clId="{FCA7F70E-CEC8-41D5-9369-F86A56409827}" dt="2022-09-29T10:55:01.625" v="917" actId="196"/>
          <ac:picMkLst>
            <pc:docMk/>
            <pc:sldMk cId="3101428383" sldId="355"/>
            <ac:picMk id="9" creationId="{078DFF88-2DD2-8D20-4F46-B366FF635C89}"/>
          </ac:picMkLst>
        </pc:picChg>
        <pc:picChg chg="mod">
          <ac:chgData name="CAO THI TRIEU VI" userId="1a55d0bf-e781-4ea5-8549-370b5719438e" providerId="ADAL" clId="{FCA7F70E-CEC8-41D5-9369-F86A56409827}" dt="2022-09-29T10:48:28.050" v="668" actId="1076"/>
          <ac:picMkLst>
            <pc:docMk/>
            <pc:sldMk cId="3101428383" sldId="355"/>
            <ac:picMk id="10" creationId="{AE1D5F07-7788-408F-BDD7-F9D2EB01CC5F}"/>
          </ac:picMkLst>
        </pc:picChg>
        <pc:picChg chg="mod">
          <ac:chgData name="CAO THI TRIEU VI" userId="1a55d0bf-e781-4ea5-8549-370b5719438e" providerId="ADAL" clId="{FCA7F70E-CEC8-41D5-9369-F86A56409827}" dt="2022-09-29T10:48:14.865" v="665" actId="164"/>
          <ac:picMkLst>
            <pc:docMk/>
            <pc:sldMk cId="3101428383" sldId="355"/>
            <ac:picMk id="66" creationId="{BE6399E8-CA36-995A-7BE5-4A0B8F2B0E26}"/>
          </ac:picMkLst>
        </pc:picChg>
        <pc:picChg chg="mod">
          <ac:chgData name="CAO THI TRIEU VI" userId="1a55d0bf-e781-4ea5-8549-370b5719438e" providerId="ADAL" clId="{FCA7F70E-CEC8-41D5-9369-F86A56409827}" dt="2022-09-29T10:48:14.865" v="665" actId="164"/>
          <ac:picMkLst>
            <pc:docMk/>
            <pc:sldMk cId="3101428383" sldId="355"/>
            <ac:picMk id="68" creationId="{CD1B39D8-918E-88B4-FAF0-D7F829B41ACF}"/>
          </ac:picMkLst>
        </pc:picChg>
        <pc:picChg chg="mod">
          <ac:chgData name="CAO THI TRIEU VI" userId="1a55d0bf-e781-4ea5-8549-370b5719438e" providerId="ADAL" clId="{FCA7F70E-CEC8-41D5-9369-F86A56409827}" dt="2022-09-29T10:48:14.865" v="665" actId="164"/>
          <ac:picMkLst>
            <pc:docMk/>
            <pc:sldMk cId="3101428383" sldId="355"/>
            <ac:picMk id="69" creationId="{0162A167-5D30-934D-0F1F-17442B7F8C64}"/>
          </ac:picMkLst>
        </pc:picChg>
        <pc:picChg chg="mod">
          <ac:chgData name="CAO THI TRIEU VI" userId="1a55d0bf-e781-4ea5-8549-370b5719438e" providerId="ADAL" clId="{FCA7F70E-CEC8-41D5-9369-F86A56409827}" dt="2022-09-29T10:48:14.865" v="665" actId="164"/>
          <ac:picMkLst>
            <pc:docMk/>
            <pc:sldMk cId="3101428383" sldId="355"/>
            <ac:picMk id="70" creationId="{71064071-B281-777D-7B13-8D9CE17F7C40}"/>
          </ac:picMkLst>
        </pc:picChg>
        <pc:picChg chg="mod">
          <ac:chgData name="CAO THI TRIEU VI" userId="1a55d0bf-e781-4ea5-8549-370b5719438e" providerId="ADAL" clId="{FCA7F70E-CEC8-41D5-9369-F86A56409827}" dt="2022-09-29T10:48:14.865" v="665" actId="164"/>
          <ac:picMkLst>
            <pc:docMk/>
            <pc:sldMk cId="3101428383" sldId="355"/>
            <ac:picMk id="71" creationId="{C72F1FFA-1491-0D29-3D30-064E97FE0CC5}"/>
          </ac:picMkLst>
        </pc:picChg>
        <pc:picChg chg="mod">
          <ac:chgData name="CAO THI TRIEU VI" userId="1a55d0bf-e781-4ea5-8549-370b5719438e" providerId="ADAL" clId="{FCA7F70E-CEC8-41D5-9369-F86A56409827}" dt="2022-09-29T10:48:14.865" v="665" actId="164"/>
          <ac:picMkLst>
            <pc:docMk/>
            <pc:sldMk cId="3101428383" sldId="355"/>
            <ac:picMk id="72" creationId="{8075DA21-E5BB-BA1F-5E6B-15890B2CBB4C}"/>
          </ac:picMkLst>
        </pc:picChg>
        <pc:picChg chg="mod">
          <ac:chgData name="CAO THI TRIEU VI" userId="1a55d0bf-e781-4ea5-8549-370b5719438e" providerId="ADAL" clId="{FCA7F70E-CEC8-41D5-9369-F86A56409827}" dt="2022-09-29T10:48:14.865" v="665" actId="164"/>
          <ac:picMkLst>
            <pc:docMk/>
            <pc:sldMk cId="3101428383" sldId="355"/>
            <ac:picMk id="73" creationId="{10AF98E3-EB5F-17FB-63FB-6835916A0CA4}"/>
          </ac:picMkLst>
        </pc:picChg>
        <pc:picChg chg="mod">
          <ac:chgData name="CAO THI TRIEU VI" userId="1a55d0bf-e781-4ea5-8549-370b5719438e" providerId="ADAL" clId="{FCA7F70E-CEC8-41D5-9369-F86A56409827}" dt="2022-09-29T10:48:14.865" v="665" actId="164"/>
          <ac:picMkLst>
            <pc:docMk/>
            <pc:sldMk cId="3101428383" sldId="355"/>
            <ac:picMk id="74" creationId="{60C378FA-2D84-63BA-E806-DB716561C4AB}"/>
          </ac:picMkLst>
        </pc:picChg>
      </pc:sldChg>
      <pc:sldChg chg="modSp add modTransition">
        <pc:chgData name="CAO THI TRIEU VI" userId="1a55d0bf-e781-4ea5-8549-370b5719438e" providerId="ADAL" clId="{FCA7F70E-CEC8-41D5-9369-F86A56409827}" dt="2022-09-29T14:01:47.694" v="2004"/>
        <pc:sldMkLst>
          <pc:docMk/>
          <pc:sldMk cId="3264170769" sldId="356"/>
        </pc:sldMkLst>
        <pc:spChg chg="mod">
          <ac:chgData name="CAO THI TRIEU VI" userId="1a55d0bf-e781-4ea5-8549-370b5719438e" providerId="ADAL" clId="{FCA7F70E-CEC8-41D5-9369-F86A56409827}" dt="2022-09-29T10:57:33.224" v="1063" actId="20577"/>
          <ac:spMkLst>
            <pc:docMk/>
            <pc:sldMk cId="3264170769" sldId="356"/>
            <ac:spMk id="5" creationId="{1FF0D980-31A3-203E-F009-60E9FB0EFB12}"/>
          </ac:spMkLst>
        </pc:spChg>
        <pc:spChg chg="mod">
          <ac:chgData name="CAO THI TRIEU VI" userId="1a55d0bf-e781-4ea5-8549-370b5719438e" providerId="ADAL" clId="{FCA7F70E-CEC8-41D5-9369-F86A56409827}" dt="2022-09-29T10:57:40.945" v="1071" actId="20577"/>
          <ac:spMkLst>
            <pc:docMk/>
            <pc:sldMk cId="3264170769" sldId="356"/>
            <ac:spMk id="12" creationId="{3B779F62-312D-A8E2-0465-A1E3B9C08D10}"/>
          </ac:spMkLst>
        </pc:spChg>
      </pc:sldChg>
      <pc:sldChg chg="addSp delSp modSp add mod modTransition delAnim modAnim">
        <pc:chgData name="CAO THI TRIEU VI" userId="1a55d0bf-e781-4ea5-8549-370b5719438e" providerId="ADAL" clId="{FCA7F70E-CEC8-41D5-9369-F86A56409827}" dt="2022-09-29T14:07:20.886" v="2029"/>
        <pc:sldMkLst>
          <pc:docMk/>
          <pc:sldMk cId="3956021596" sldId="357"/>
        </pc:sldMkLst>
        <pc:spChg chg="del">
          <ac:chgData name="CAO THI TRIEU VI" userId="1a55d0bf-e781-4ea5-8549-370b5719438e" providerId="ADAL" clId="{FCA7F70E-CEC8-41D5-9369-F86A56409827}" dt="2022-09-29T11:00:01.264" v="1073" actId="478"/>
          <ac:spMkLst>
            <pc:docMk/>
            <pc:sldMk cId="3956021596" sldId="357"/>
            <ac:spMk id="5" creationId="{1FF0D980-31A3-203E-F009-60E9FB0EFB12}"/>
          </ac:spMkLst>
        </pc:spChg>
        <pc:spChg chg="mod">
          <ac:chgData name="CAO THI TRIEU VI" userId="1a55d0bf-e781-4ea5-8549-370b5719438e" providerId="ADAL" clId="{FCA7F70E-CEC8-41D5-9369-F86A56409827}" dt="2022-09-29T11:01:17.694" v="1287" actId="20577"/>
          <ac:spMkLst>
            <pc:docMk/>
            <pc:sldMk cId="3956021596" sldId="357"/>
            <ac:spMk id="12" creationId="{3B779F62-312D-A8E2-0465-A1E3B9C08D10}"/>
          </ac:spMkLst>
        </pc:spChg>
        <pc:grpChg chg="mod">
          <ac:chgData name="CAO THI TRIEU VI" userId="1a55d0bf-e781-4ea5-8549-370b5719438e" providerId="ADAL" clId="{FCA7F70E-CEC8-41D5-9369-F86A56409827}" dt="2022-09-29T14:07:10.703" v="2026" actId="164"/>
          <ac:grpSpMkLst>
            <pc:docMk/>
            <pc:sldMk cId="3956021596" sldId="357"/>
            <ac:grpSpMk id="3" creationId="{EDAA5BFA-F7CE-6677-A1F3-32A05D9EBE6B}"/>
          </ac:grpSpMkLst>
        </pc:grpChg>
        <pc:grpChg chg="add mod">
          <ac:chgData name="CAO THI TRIEU VI" userId="1a55d0bf-e781-4ea5-8549-370b5719438e" providerId="ADAL" clId="{FCA7F70E-CEC8-41D5-9369-F86A56409827}" dt="2022-09-29T14:07:10.703" v="2026" actId="164"/>
          <ac:grpSpMkLst>
            <pc:docMk/>
            <pc:sldMk cId="3956021596" sldId="357"/>
            <ac:grpSpMk id="5" creationId="{8B257EE2-A172-2061-D3E6-979C1A70F699}"/>
          </ac:grpSpMkLst>
        </pc:grpChg>
        <pc:picChg chg="add mod">
          <ac:chgData name="CAO THI TRIEU VI" userId="1a55d0bf-e781-4ea5-8549-370b5719438e" providerId="ADAL" clId="{FCA7F70E-CEC8-41D5-9369-F86A56409827}" dt="2022-09-29T14:07:10.703" v="2026" actId="164"/>
          <ac:picMkLst>
            <pc:docMk/>
            <pc:sldMk cId="3956021596" sldId="357"/>
            <ac:picMk id="6" creationId="{D3CFAE92-5731-B17E-7D4B-FB4A114ADCA5}"/>
          </ac:picMkLst>
        </pc:picChg>
        <pc:picChg chg="add mod">
          <ac:chgData name="CAO THI TRIEU VI" userId="1a55d0bf-e781-4ea5-8549-370b5719438e" providerId="ADAL" clId="{FCA7F70E-CEC8-41D5-9369-F86A56409827}" dt="2022-09-29T14:07:10.703" v="2026" actId="164"/>
          <ac:picMkLst>
            <pc:docMk/>
            <pc:sldMk cId="3956021596" sldId="357"/>
            <ac:picMk id="7" creationId="{221F3B88-D66A-5505-21A4-82BCCAAFA5CA}"/>
          </ac:picMkLst>
        </pc:picChg>
        <pc:picChg chg="mod">
          <ac:chgData name="CAO THI TRIEU VI" userId="1a55d0bf-e781-4ea5-8549-370b5719438e" providerId="ADAL" clId="{FCA7F70E-CEC8-41D5-9369-F86A56409827}" dt="2022-09-29T11:00:13.931" v="1076" actId="1076"/>
          <ac:picMkLst>
            <pc:docMk/>
            <pc:sldMk cId="3956021596" sldId="357"/>
            <ac:picMk id="9" creationId="{078DFF88-2DD2-8D20-4F46-B366FF635C89}"/>
          </ac:picMkLst>
        </pc:picChg>
        <pc:picChg chg="mod">
          <ac:chgData name="CAO THI TRIEU VI" userId="1a55d0bf-e781-4ea5-8549-370b5719438e" providerId="ADAL" clId="{FCA7F70E-CEC8-41D5-9369-F86A56409827}" dt="2022-09-29T11:00:17.964" v="1077" actId="1076"/>
          <ac:picMkLst>
            <pc:docMk/>
            <pc:sldMk cId="3956021596" sldId="357"/>
            <ac:picMk id="10" creationId="{AE1D5F07-7788-408F-BDD7-F9D2EB01CC5F}"/>
          </ac:picMkLst>
        </pc:picChg>
        <pc:picChg chg="add mod">
          <ac:chgData name="CAO THI TRIEU VI" userId="1a55d0bf-e781-4ea5-8549-370b5719438e" providerId="ADAL" clId="{FCA7F70E-CEC8-41D5-9369-F86A56409827}" dt="2022-09-29T14:07:10.703" v="2026" actId="164"/>
          <ac:picMkLst>
            <pc:docMk/>
            <pc:sldMk cId="3956021596" sldId="357"/>
            <ac:picMk id="13" creationId="{A5309B48-C627-200B-ABE2-B741797BD616}"/>
          </ac:picMkLst>
        </pc:picChg>
        <pc:picChg chg="add mod">
          <ac:chgData name="CAO THI TRIEU VI" userId="1a55d0bf-e781-4ea5-8549-370b5719438e" providerId="ADAL" clId="{FCA7F70E-CEC8-41D5-9369-F86A56409827}" dt="2022-09-29T14:07:10.703" v="2026" actId="164"/>
          <ac:picMkLst>
            <pc:docMk/>
            <pc:sldMk cId="3956021596" sldId="357"/>
            <ac:picMk id="14" creationId="{7BE83CAB-B546-0E1B-55F4-5DE6C901B396}"/>
          </ac:picMkLst>
        </pc:picChg>
      </pc:sldChg>
      <pc:sldChg chg="addSp delSp modSp add mod ord modTransition modAnim">
        <pc:chgData name="CAO THI TRIEU VI" userId="1a55d0bf-e781-4ea5-8549-370b5719438e" providerId="ADAL" clId="{FCA7F70E-CEC8-41D5-9369-F86A56409827}" dt="2022-09-29T14:08:49.576" v="2036"/>
        <pc:sldMkLst>
          <pc:docMk/>
          <pc:sldMk cId="3450269075" sldId="358"/>
        </pc:sldMkLst>
        <pc:spChg chg="mod">
          <ac:chgData name="CAO THI TRIEU VI" userId="1a55d0bf-e781-4ea5-8549-370b5719438e" providerId="ADAL" clId="{FCA7F70E-CEC8-41D5-9369-F86A56409827}" dt="2022-09-29T11:01:54.345" v="1319" actId="20577"/>
          <ac:spMkLst>
            <pc:docMk/>
            <pc:sldMk cId="3450269075" sldId="358"/>
            <ac:spMk id="12" creationId="{3B779F62-312D-A8E2-0465-A1E3B9C08D10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0" creationId="{BC378091-9116-F7EA-4BF3-9E7CFBE2463D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1" creationId="{21EB4726-300D-A236-FE69-E438C5D268C5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2" creationId="{C745ED49-4A31-946E-C25A-17089D542751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3" creationId="{88708324-AC75-1293-F43B-2932C245027A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4" creationId="{273CCD71-2934-3103-F85C-AFAA5064491F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5" creationId="{CE4C1836-B883-73C8-F850-AE41E4D98035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6" creationId="{BBB17A77-0930-7F00-956A-140B37428923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7" creationId="{2FB8703C-5E8E-C487-4291-F7D0617BBAD5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8" creationId="{591BDEC1-FA0D-DB01-1275-6223089575C1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49" creationId="{EEF9A561-C8EB-735A-E946-2FE5C74D5D8E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0" creationId="{5F9B68AF-D7B3-F174-8323-6F55B5432562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1" creationId="{C362879E-6E71-F8B7-036B-6B3CAFCCDAD0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2" creationId="{11964C5B-C462-5E6D-71D4-12A8FAEAE54D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3" creationId="{9349857E-543F-4B86-9CF5-EB10B85F72B7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4" creationId="{ABAFDEA5-C48E-19C8-D9DE-B3D87DB9F05F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5" creationId="{6E651117-0331-57CD-DD99-AC8BE378D379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6" creationId="{B3DB4D3C-AABB-F95B-ACAE-9792A898C58D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7" creationId="{EFAC0065-08DE-237E-B63D-4BA9F37F0CA5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8" creationId="{4DD04FD7-E18F-A302-27D9-D3ECA65EDC18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59" creationId="{B6AF1DBD-9CAD-2286-9D83-BAE221B8D1E7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60" creationId="{2B924F57-B67D-9812-E0E7-829390B7C05C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61" creationId="{A8E62E24-C653-A5E5-09D1-370809441944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62" creationId="{98B27104-6260-F166-80D3-917CFBB01FEA}"/>
          </ac:spMkLst>
        </pc:spChg>
        <pc:spChg chg="mod">
          <ac:chgData name="CAO THI TRIEU VI" userId="1a55d0bf-e781-4ea5-8549-370b5719438e" providerId="ADAL" clId="{FCA7F70E-CEC8-41D5-9369-F86A56409827}" dt="2022-09-29T11:03:53.067" v="1345"/>
          <ac:spMkLst>
            <pc:docMk/>
            <pc:sldMk cId="3450269075" sldId="358"/>
            <ac:spMk id="63" creationId="{E87009F3-FDD3-037C-12E8-FE61F388038A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12" creationId="{171D5E14-D59B-BB19-49A8-C67E10C6BF3D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13" creationId="{7D59BEFC-E602-4C24-545F-117E962D8AAA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14" creationId="{2828024D-2D27-EC91-C27C-9D601DEE5129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15" creationId="{6C202405-6409-03EF-4131-C6F7F7440F98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16" creationId="{21B25F5E-A7FE-0D40-5BFA-6CD6D3E55D63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17" creationId="{14B3A7F5-CB37-F1DE-5D4D-ABD78D26D827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18" creationId="{F7809ED1-E098-513E-6756-A90377C6AE64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19" creationId="{750B7BED-7AF9-D2CB-20F3-2BAF8370C490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0" creationId="{1668B7C6-B87F-CCC1-D176-5F8A031BB32E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1" creationId="{63CABB96-0606-0D37-C358-77A04B722DAE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2" creationId="{DB43E095-B8E1-8A12-7C51-2B8BFE40E5D0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3" creationId="{B7998A86-3E44-5F77-5BE7-70F2F0B981B4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4" creationId="{8E37C4DB-FB75-87AA-A2CE-B8ACDC8859DE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5" creationId="{F63D576E-AC77-2B22-035C-52725759B202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6" creationId="{49837192-694C-C26D-A69F-DD726414CEC9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7" creationId="{6A92B16E-9E13-6FFC-7384-16201F5E20EC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8" creationId="{8FC65861-9C83-AEF3-C46B-A52BBAAB57E2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29" creationId="{016E4934-E5BA-B621-7391-75D1180AF869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30" creationId="{1997BAEF-8246-27E1-9A1F-F9C7F229FE91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31" creationId="{1000A997-6CAA-ADE3-5519-8C6DED43FDDF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32" creationId="{4582C703-B5FC-E71E-63B3-75BC49579A36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33" creationId="{1DFC8A82-E52D-1733-79F1-323A25B5E039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34" creationId="{B50D1696-067F-29DD-5C6E-E676E9369FDE}"/>
          </ac:spMkLst>
        </pc:spChg>
        <pc:spChg chg="mod">
          <ac:chgData name="CAO THI TRIEU VI" userId="1a55d0bf-e781-4ea5-8549-370b5719438e" providerId="ADAL" clId="{FCA7F70E-CEC8-41D5-9369-F86A56409827}" dt="2022-09-29T14:08:39.645" v="2032" actId="571"/>
          <ac:spMkLst>
            <pc:docMk/>
            <pc:sldMk cId="3450269075" sldId="358"/>
            <ac:spMk id="135" creationId="{F0DF976F-6F61-D7EB-6008-799446899460}"/>
          </ac:spMkLst>
        </pc:spChg>
        <pc:grpChg chg="mod">
          <ac:chgData name="CAO THI TRIEU VI" userId="1a55d0bf-e781-4ea5-8549-370b5719438e" providerId="ADAL" clId="{FCA7F70E-CEC8-41D5-9369-F86A56409827}" dt="2022-09-29T11:03:53.067" v="1345"/>
          <ac:grpSpMkLst>
            <pc:docMk/>
            <pc:sldMk cId="3450269075" sldId="358"/>
            <ac:grpSpMk id="3" creationId="{EDAA5BFA-F7CE-6677-A1F3-32A05D9EBE6B}"/>
          </ac:grpSpMkLst>
        </pc:grpChg>
        <pc:grpChg chg="mod">
          <ac:chgData name="CAO THI TRIEU VI" userId="1a55d0bf-e781-4ea5-8549-370b5719438e" providerId="ADAL" clId="{FCA7F70E-CEC8-41D5-9369-F86A56409827}" dt="2022-09-29T11:03:53.067" v="1345"/>
          <ac:grpSpMkLst>
            <pc:docMk/>
            <pc:sldMk cId="3450269075" sldId="358"/>
            <ac:grpSpMk id="64" creationId="{62EEB5D2-7193-B821-35D1-2E92270D447F}"/>
          </ac:grpSpMkLst>
        </pc:grpChg>
        <pc:grpChg chg="add mod">
          <ac:chgData name="CAO THI TRIEU VI" userId="1a55d0bf-e781-4ea5-8549-370b5719438e" providerId="ADAL" clId="{FCA7F70E-CEC8-41D5-9369-F86A56409827}" dt="2022-09-29T14:08:42.636" v="2033" actId="164"/>
          <ac:grpSpMkLst>
            <pc:docMk/>
            <pc:sldMk cId="3450269075" sldId="358"/>
            <ac:grpSpMk id="67" creationId="{9270C8D2-3979-D638-01A0-5112D28D2AF0}"/>
          </ac:grpSpMkLst>
        </pc:grpChg>
        <pc:grpChg chg="mod">
          <ac:chgData name="CAO THI TRIEU VI" userId="1a55d0bf-e781-4ea5-8549-370b5719438e" providerId="ADAL" clId="{FCA7F70E-CEC8-41D5-9369-F86A56409827}" dt="2022-09-29T14:08:39.645" v="2032" actId="571"/>
          <ac:grpSpMkLst>
            <pc:docMk/>
            <pc:sldMk cId="3450269075" sldId="358"/>
            <ac:grpSpMk id="75" creationId="{78A2903D-30F9-6693-8950-EBD874E44497}"/>
          </ac:grpSpMkLst>
        </pc:grpChg>
        <pc:grpChg chg="add mod">
          <ac:chgData name="CAO THI TRIEU VI" userId="1a55d0bf-e781-4ea5-8549-370b5719438e" providerId="ADAL" clId="{FCA7F70E-CEC8-41D5-9369-F86A56409827}" dt="2022-09-29T14:08:42.636" v="2033" actId="164"/>
          <ac:grpSpMkLst>
            <pc:docMk/>
            <pc:sldMk cId="3450269075" sldId="358"/>
            <ac:grpSpMk id="138" creationId="{6EF6D190-E05C-AF79-7055-4EF081B5E33D}"/>
          </ac:grpSpMkLst>
        </pc:grpChg>
        <pc:picChg chg="add mod">
          <ac:chgData name="CAO THI TRIEU VI" userId="1a55d0bf-e781-4ea5-8549-370b5719438e" providerId="ADAL" clId="{FCA7F70E-CEC8-41D5-9369-F86A56409827}" dt="2022-09-29T11:03:17.107" v="1334" actId="1076"/>
          <ac:picMkLst>
            <pc:docMk/>
            <pc:sldMk cId="3450269075" sldId="358"/>
            <ac:picMk id="5" creationId="{9742DFE8-5A43-D078-AD7C-C1F79CF5E3BC}"/>
          </ac:picMkLst>
        </pc:picChg>
        <pc:picChg chg="add mod">
          <ac:chgData name="CAO THI TRIEU VI" userId="1a55d0bf-e781-4ea5-8549-370b5719438e" providerId="ADAL" clId="{FCA7F70E-CEC8-41D5-9369-F86A56409827}" dt="2022-09-29T11:03:03.172" v="1333" actId="1076"/>
          <ac:picMkLst>
            <pc:docMk/>
            <pc:sldMk cId="3450269075" sldId="358"/>
            <ac:picMk id="6" creationId="{D26EAF40-CDC7-A222-413F-7AE866F826EF}"/>
          </ac:picMkLst>
        </pc:picChg>
        <pc:picChg chg="add del mod">
          <ac:chgData name="CAO THI TRIEU VI" userId="1a55d0bf-e781-4ea5-8549-370b5719438e" providerId="ADAL" clId="{FCA7F70E-CEC8-41D5-9369-F86A56409827}" dt="2022-09-29T11:03:32.197" v="1337" actId="478"/>
          <ac:picMkLst>
            <pc:docMk/>
            <pc:sldMk cId="3450269075" sldId="358"/>
            <ac:picMk id="7" creationId="{3C1CFED9-262C-0B96-D301-95BB9C66EE3F}"/>
          </ac:picMkLst>
        </pc:picChg>
        <pc:picChg chg="add del mod">
          <ac:chgData name="CAO THI TRIEU VI" userId="1a55d0bf-e781-4ea5-8549-370b5719438e" providerId="ADAL" clId="{FCA7F70E-CEC8-41D5-9369-F86A56409827}" dt="2022-09-29T14:08:34.088" v="2031" actId="478"/>
          <ac:picMkLst>
            <pc:docMk/>
            <pc:sldMk cId="3450269075" sldId="358"/>
            <ac:picMk id="7" creationId="{52D7115A-E079-3944-9649-9D54A77E7690}"/>
          </ac:picMkLst>
        </pc:picChg>
        <pc:picChg chg="add 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13" creationId="{4655D452-0EB3-9E28-4E7E-72A7C1C04E5A}"/>
          </ac:picMkLst>
        </pc:picChg>
        <pc:picChg chg="add 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14" creationId="{78DDDF9C-821E-3C45-9DCE-B92A957F088B}"/>
          </ac:picMkLst>
        </pc:picChg>
        <pc:picChg chg="add 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15" creationId="{1A7C3429-1AE6-C8D5-1F22-7634E66C9DF1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16" creationId="{26E8F74F-D373-38B5-35C4-41AAAB39FF8A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17" creationId="{AE0B019D-22DF-7934-5CA3-53E8DF609608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18" creationId="{BDC9B9B9-F608-9890-4DD9-5838872AE28C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19" creationId="{9AEB3085-FB46-94A7-6D14-57F0A94D7D6E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0" creationId="{1EF4BC11-69DC-7F66-34A6-C84331273FB2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1" creationId="{122B1607-558D-10A5-2A1B-22C9BC07C0F2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2" creationId="{53185A6B-79F7-E8D6-1E9E-EE462114BD3B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3" creationId="{9B362AF6-6C26-9172-3A44-9882B7397623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4" creationId="{AF585641-FC9E-E80C-47D8-D6A66E1682A2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5" creationId="{28022E82-405F-34BF-7B82-8D684BCEA3D8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6" creationId="{9D3B3D59-CC32-6606-0DB1-000B237FE695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7" creationId="{434E10ED-F6B8-2BAF-0322-F4B66B69E64A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8" creationId="{1BEDD740-8987-29C6-F924-B2A41E5F1A73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29" creationId="{E964ECC9-86F1-B30D-B551-5549FDC68A04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0" creationId="{8A05E5CC-A6FC-863C-E2A1-3E9ADDF62CA4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1" creationId="{40D5719A-D9E0-1A13-C246-343C6F960A17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2" creationId="{C8925ADD-429F-1A96-4312-263D042E5E6A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3" creationId="{6FC87363-9FA2-A38F-3802-0C00B81DF0C8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4" creationId="{7E9FBA90-EED9-C4EB-89B4-B4B068CBA943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5" creationId="{4DD51FAE-C60C-3289-D3AE-E750AC51C2F1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6" creationId="{AA9FAEB5-3F30-564A-9484-0CCCD0539FE8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7" creationId="{EC855F93-8802-DC00-9BFD-A4B8475B6384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8" creationId="{2E5D7497-775F-DFFA-8D6A-0AFBD0302936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39" creationId="{E3BADC28-FCE1-A1FD-0EB1-BA52C651EA29}"/>
          </ac:picMkLst>
        </pc:picChg>
        <pc:picChg chg="add mod">
          <ac:chgData name="CAO THI TRIEU VI" userId="1a55d0bf-e781-4ea5-8549-370b5719438e" providerId="ADAL" clId="{FCA7F70E-CEC8-41D5-9369-F86A56409827}" dt="2022-09-29T11:03:55.748" v="1346" actId="1076"/>
          <ac:picMkLst>
            <pc:docMk/>
            <pc:sldMk cId="3450269075" sldId="358"/>
            <ac:picMk id="65" creationId="{5589D6B8-DBC0-AC8B-3D86-FADF65275E8B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66" creationId="{BE6399E8-CA36-995A-7BE5-4A0B8F2B0E26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68" creationId="{CD1B39D8-918E-88B4-FAF0-D7F829B41ACF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69" creationId="{0162A167-5D30-934D-0F1F-17442B7F8C64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70" creationId="{71064071-B281-777D-7B13-8D9CE17F7C40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71" creationId="{C72F1FFA-1491-0D29-3D30-064E97FE0CC5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72" creationId="{8075DA21-E5BB-BA1F-5E6B-15890B2CBB4C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73" creationId="{10AF98E3-EB5F-17FB-63FB-6835916A0CA4}"/>
          </ac:picMkLst>
        </pc:picChg>
        <pc:picChg chg="mod">
          <ac:chgData name="CAO THI TRIEU VI" userId="1a55d0bf-e781-4ea5-8549-370b5719438e" providerId="ADAL" clId="{FCA7F70E-CEC8-41D5-9369-F86A56409827}" dt="2022-09-29T11:03:53.067" v="1345"/>
          <ac:picMkLst>
            <pc:docMk/>
            <pc:sldMk cId="3450269075" sldId="358"/>
            <ac:picMk id="74" creationId="{60C378FA-2D84-63BA-E806-DB716561C4AB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76" creationId="{A7A3435E-76B8-84FC-5101-340D30FF94F8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77" creationId="{CBBDC4A3-E5E7-B865-1CA9-BF5CCC283584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78" creationId="{1D4A89A7-E383-8419-9EDB-923FC09A9AB0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79" creationId="{46FD2A4B-48F6-82CA-0E59-6D1DB3F98497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0" creationId="{6643111A-B9B4-466A-CE7C-1ADBB5EAD9D5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1" creationId="{C014B5C5-77C2-8815-741A-0C2069CE20D6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2" creationId="{9E5267AD-55FD-8E6A-8066-ADF5C700D2BB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3" creationId="{4D681C8A-E703-7F97-0A13-7BF83F0CB1FB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4" creationId="{8A34C91E-4B65-16AC-8247-EA6EEA48C210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5" creationId="{1E566A07-97EE-34B2-699E-34C914AEE0C0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6" creationId="{C66B11A6-DA52-92A5-7CBB-1309F01F183C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7" creationId="{DB1E3CC3-1D7A-AF58-E0F3-08FF2922A84F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8" creationId="{F54BCEC1-A222-58F5-C09D-678D5883B4F1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89" creationId="{A9DB236B-942A-9194-F9B3-A092B86C64D3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0" creationId="{300B1159-FBD6-7353-FAAB-59C801004BEF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1" creationId="{4DCFFCAB-6BA4-A685-5876-A6D721B425D4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2" creationId="{C11CDA3A-3476-45F4-ACC3-78AC900AF53C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3" creationId="{A225A3C5-26DA-04AA-74D2-C1D3C1E928B6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4" creationId="{28293EB2-9255-B94C-AE4C-FBE9878EF66A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5" creationId="{EC693E8E-6F07-D9EE-1668-6F3808DD15DA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6" creationId="{C70A0DD3-C43B-3696-E401-815E956BC903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7" creationId="{7ACEB0E1-5BC1-BAE9-ACE7-F39C0E6890FF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8" creationId="{9E8C6D37-7FC0-56D6-9FD7-D592C8BBF260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99" creationId="{AE871C25-4F4A-875F-9004-60AF78267AE9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0" creationId="{BB47C7EB-955F-BCE6-E0B2-1A5FCA352DC5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1" creationId="{F3D3E9E4-79D2-B631-0AA7-3DB7152BC0BA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2" creationId="{04D0CB55-AAD5-3D2E-A821-0E12FA96DF1D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3" creationId="{A7F2D9E1-618E-F7D4-7DB2-1029EFF86711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4" creationId="{CD4AFB6A-0BC4-D712-EDBA-C5F38BA6340B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5" creationId="{2CFD888F-3160-41FB-3854-11D786E9288A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6" creationId="{547891BD-A0BD-2FAB-4D68-A0CCB046B491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7" creationId="{8908412D-01C0-42C2-BD78-D3584E523D5A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8" creationId="{D899ED54-CCFF-FE30-5D85-5FF0AE199AA2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09" creationId="{3B143249-CA4A-FEF0-079E-08FF95FBC2D9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10" creationId="{8B03079E-EE4D-AB6F-9DA4-1840F8055EE4}"/>
          </ac:picMkLst>
        </pc:picChg>
        <pc:picChg chg="mod">
          <ac:chgData name="CAO THI TRIEU VI" userId="1a55d0bf-e781-4ea5-8549-370b5719438e" providerId="ADAL" clId="{FCA7F70E-CEC8-41D5-9369-F86A56409827}" dt="2022-09-29T14:08:39.645" v="2032" actId="571"/>
          <ac:picMkLst>
            <pc:docMk/>
            <pc:sldMk cId="3450269075" sldId="358"/>
            <ac:picMk id="111" creationId="{D1750538-F48D-46F0-DC23-4EFF391F892E}"/>
          </ac:picMkLst>
        </pc:picChg>
        <pc:picChg chg="add mod">
          <ac:chgData name="CAO THI TRIEU VI" userId="1a55d0bf-e781-4ea5-8549-370b5719438e" providerId="ADAL" clId="{FCA7F70E-CEC8-41D5-9369-F86A56409827}" dt="2022-09-29T14:08:42.636" v="2033" actId="164"/>
          <ac:picMkLst>
            <pc:docMk/>
            <pc:sldMk cId="3450269075" sldId="358"/>
            <ac:picMk id="136" creationId="{A71FED2B-D943-99B7-DB40-6CA966379909}"/>
          </ac:picMkLst>
        </pc:picChg>
        <pc:picChg chg="add mod">
          <ac:chgData name="CAO THI TRIEU VI" userId="1a55d0bf-e781-4ea5-8549-370b5719438e" providerId="ADAL" clId="{FCA7F70E-CEC8-41D5-9369-F86A56409827}" dt="2022-09-29T14:08:42.636" v="2033" actId="164"/>
          <ac:picMkLst>
            <pc:docMk/>
            <pc:sldMk cId="3450269075" sldId="358"/>
            <ac:picMk id="137" creationId="{0E03F036-4FB0-5B79-A7A9-4F8CDB7E316C}"/>
          </ac:picMkLst>
        </pc:picChg>
      </pc:sldChg>
      <pc:sldChg chg="modSp add del ord">
        <pc:chgData name="CAO THI TRIEU VI" userId="1a55d0bf-e781-4ea5-8549-370b5719438e" providerId="ADAL" clId="{FCA7F70E-CEC8-41D5-9369-F86A56409827}" dt="2022-09-29T11:04:49.892" v="1375" actId="47"/>
        <pc:sldMkLst>
          <pc:docMk/>
          <pc:sldMk cId="67436471" sldId="359"/>
        </pc:sldMkLst>
        <pc:spChg chg="mod">
          <ac:chgData name="CAO THI TRIEU VI" userId="1a55d0bf-e781-4ea5-8549-370b5719438e" providerId="ADAL" clId="{FCA7F70E-CEC8-41D5-9369-F86A56409827}" dt="2022-09-29T11:04:33.192" v="1374" actId="20577"/>
          <ac:spMkLst>
            <pc:docMk/>
            <pc:sldMk cId="67436471" sldId="359"/>
            <ac:spMk id="5" creationId="{1FF0D980-31A3-203E-F009-60E9FB0EFB12}"/>
          </ac:spMkLst>
        </pc:spChg>
      </pc:sldChg>
      <pc:sldChg chg="addSp modSp add mod modTransition modAnim">
        <pc:chgData name="CAO THI TRIEU VI" userId="1a55d0bf-e781-4ea5-8549-370b5719438e" providerId="ADAL" clId="{FCA7F70E-CEC8-41D5-9369-F86A56409827}" dt="2022-09-29T14:09:07.651" v="2042"/>
        <pc:sldMkLst>
          <pc:docMk/>
          <pc:sldMk cId="2003460508" sldId="359"/>
        </pc:sldMkLst>
        <pc:spChg chg="add mod">
          <ac:chgData name="CAO THI TRIEU VI" userId="1a55d0bf-e781-4ea5-8549-370b5719438e" providerId="ADAL" clId="{FCA7F70E-CEC8-41D5-9369-F86A56409827}" dt="2022-09-29T11:05:44.620" v="1467" actId="20577"/>
          <ac:spMkLst>
            <pc:docMk/>
            <pc:sldMk cId="2003460508" sldId="359"/>
            <ac:spMk id="7" creationId="{83595391-7E83-A0A0-81C0-51F2CC8635FB}"/>
          </ac:spMkLst>
        </pc:spChg>
        <pc:spChg chg="mod">
          <ac:chgData name="CAO THI TRIEU VI" userId="1a55d0bf-e781-4ea5-8549-370b5719438e" providerId="ADAL" clId="{FCA7F70E-CEC8-41D5-9369-F86A56409827}" dt="2022-09-29T11:06:08.455" v="1553" actId="20577"/>
          <ac:spMkLst>
            <pc:docMk/>
            <pc:sldMk cId="2003460508" sldId="359"/>
            <ac:spMk id="12" creationId="{3B779F62-312D-A8E2-0465-A1E3B9C08D10}"/>
          </ac:spMkLst>
        </pc:spChg>
        <pc:grpChg chg="mod">
          <ac:chgData name="CAO THI TRIEU VI" userId="1a55d0bf-e781-4ea5-8549-370b5719438e" providerId="ADAL" clId="{FCA7F70E-CEC8-41D5-9369-F86A56409827}" dt="2022-09-29T14:08:58.990" v="2037" actId="164"/>
          <ac:grpSpMkLst>
            <pc:docMk/>
            <pc:sldMk cId="2003460508" sldId="359"/>
            <ac:grpSpMk id="3" creationId="{EDAA5BFA-F7CE-6677-A1F3-32A05D9EBE6B}"/>
          </ac:grpSpMkLst>
        </pc:grpChg>
        <pc:grpChg chg="add mod">
          <ac:chgData name="CAO THI TRIEU VI" userId="1a55d0bf-e781-4ea5-8549-370b5719438e" providerId="ADAL" clId="{FCA7F70E-CEC8-41D5-9369-F86A56409827}" dt="2022-09-29T14:08:58.990" v="2037" actId="164"/>
          <ac:grpSpMkLst>
            <pc:docMk/>
            <pc:sldMk cId="2003460508" sldId="359"/>
            <ac:grpSpMk id="67" creationId="{24C6B858-5A3C-0DF7-8803-015A859195FD}"/>
          </ac:grpSpMkLst>
        </pc:grpChg>
        <pc:picChg chg="mod">
          <ac:chgData name="CAO THI TRIEU VI" userId="1a55d0bf-e781-4ea5-8549-370b5719438e" providerId="ADAL" clId="{FCA7F70E-CEC8-41D5-9369-F86A56409827}" dt="2022-09-29T14:08:58.990" v="2037" actId="164"/>
          <ac:picMkLst>
            <pc:docMk/>
            <pc:sldMk cId="2003460508" sldId="359"/>
            <ac:picMk id="5" creationId="{9742DFE8-5A43-D078-AD7C-C1F79CF5E3BC}"/>
          </ac:picMkLst>
        </pc:picChg>
        <pc:picChg chg="mod">
          <ac:chgData name="CAO THI TRIEU VI" userId="1a55d0bf-e781-4ea5-8549-370b5719438e" providerId="ADAL" clId="{FCA7F70E-CEC8-41D5-9369-F86A56409827}" dt="2022-09-29T14:08:58.990" v="2037" actId="164"/>
          <ac:picMkLst>
            <pc:docMk/>
            <pc:sldMk cId="2003460508" sldId="359"/>
            <ac:picMk id="6" creationId="{D26EAF40-CDC7-A222-413F-7AE866F826EF}"/>
          </ac:picMkLst>
        </pc:picChg>
        <pc:picChg chg="mod">
          <ac:chgData name="CAO THI TRIEU VI" userId="1a55d0bf-e781-4ea5-8549-370b5719438e" providerId="ADAL" clId="{FCA7F70E-CEC8-41D5-9369-F86A56409827}" dt="2022-09-29T11:04:57.964" v="1378" actId="1076"/>
          <ac:picMkLst>
            <pc:docMk/>
            <pc:sldMk cId="2003460508" sldId="359"/>
            <ac:picMk id="9" creationId="{078DFF88-2DD2-8D20-4F46-B366FF635C89}"/>
          </ac:picMkLst>
        </pc:picChg>
        <pc:picChg chg="mod">
          <ac:chgData name="CAO THI TRIEU VI" userId="1a55d0bf-e781-4ea5-8549-370b5719438e" providerId="ADAL" clId="{FCA7F70E-CEC8-41D5-9369-F86A56409827}" dt="2022-09-29T11:05:06.451" v="1381" actId="1076"/>
          <ac:picMkLst>
            <pc:docMk/>
            <pc:sldMk cId="2003460508" sldId="359"/>
            <ac:picMk id="10" creationId="{AE1D5F07-7788-408F-BDD7-F9D2EB01CC5F}"/>
          </ac:picMkLst>
        </pc:picChg>
      </pc:sldChg>
      <pc:sldChg chg="addSp modSp add mod ord modTransition modAnim">
        <pc:chgData name="CAO THI TRIEU VI" userId="1a55d0bf-e781-4ea5-8549-370b5719438e" providerId="ADAL" clId="{FCA7F70E-CEC8-41D5-9369-F86A56409827}" dt="2022-09-29T14:01:09.332" v="1999"/>
        <pc:sldMkLst>
          <pc:docMk/>
          <pc:sldMk cId="3981492812" sldId="360"/>
        </pc:sldMkLst>
        <pc:spChg chg="add mod">
          <ac:chgData name="CAO THI TRIEU VI" userId="1a55d0bf-e781-4ea5-8549-370b5719438e" providerId="ADAL" clId="{FCA7F70E-CEC8-41D5-9369-F86A56409827}" dt="2022-09-29T13:19:42.840" v="1562" actId="1076"/>
          <ac:spMkLst>
            <pc:docMk/>
            <pc:sldMk cId="3981492812" sldId="360"/>
            <ac:spMk id="3" creationId="{13D45CC6-62C0-CB63-5C31-6A0A38CFF84E}"/>
          </ac:spMkLst>
        </pc:spChg>
        <pc:spChg chg="add mod">
          <ac:chgData name="CAO THI TRIEU VI" userId="1a55d0bf-e781-4ea5-8549-370b5719438e" providerId="ADAL" clId="{FCA7F70E-CEC8-41D5-9369-F86A56409827}" dt="2022-09-29T13:19:50.408" v="1565" actId="20577"/>
          <ac:spMkLst>
            <pc:docMk/>
            <pc:sldMk cId="3981492812" sldId="360"/>
            <ac:spMk id="6" creationId="{F86C4666-75B1-A9EB-58D7-A38973B53920}"/>
          </ac:spMkLst>
        </pc:spChg>
        <pc:spChg chg="add mod">
          <ac:chgData name="CAO THI TRIEU VI" userId="1a55d0bf-e781-4ea5-8549-370b5719438e" providerId="ADAL" clId="{FCA7F70E-CEC8-41D5-9369-F86A56409827}" dt="2022-09-29T13:20:02.267" v="1568" actId="20577"/>
          <ac:spMkLst>
            <pc:docMk/>
            <pc:sldMk cId="3981492812" sldId="360"/>
            <ac:spMk id="7" creationId="{DC64708B-4A05-B2DA-E886-61E497A0936E}"/>
          </ac:spMkLst>
        </pc:spChg>
        <pc:spChg chg="add mod">
          <ac:chgData name="CAO THI TRIEU VI" userId="1a55d0bf-e781-4ea5-8549-370b5719438e" providerId="ADAL" clId="{FCA7F70E-CEC8-41D5-9369-F86A56409827}" dt="2022-09-29T13:20:10.883" v="1572" actId="20577"/>
          <ac:spMkLst>
            <pc:docMk/>
            <pc:sldMk cId="3981492812" sldId="360"/>
            <ac:spMk id="8" creationId="{8BDD8062-0D68-B8EC-E21C-8394E6DAEAA2}"/>
          </ac:spMkLst>
        </pc:spChg>
        <pc:spChg chg="add mod">
          <ac:chgData name="CAO THI TRIEU VI" userId="1a55d0bf-e781-4ea5-8549-370b5719438e" providerId="ADAL" clId="{FCA7F70E-CEC8-41D5-9369-F86A56409827}" dt="2022-09-29T13:20:23.634" v="1575" actId="20577"/>
          <ac:spMkLst>
            <pc:docMk/>
            <pc:sldMk cId="3981492812" sldId="360"/>
            <ac:spMk id="9" creationId="{4C6BF0D6-2BCA-9F3A-5C99-FF8A2647DBCF}"/>
          </ac:spMkLst>
        </pc:spChg>
        <pc:spChg chg="add mod">
          <ac:chgData name="CAO THI TRIEU VI" userId="1a55d0bf-e781-4ea5-8549-370b5719438e" providerId="ADAL" clId="{FCA7F70E-CEC8-41D5-9369-F86A56409827}" dt="2022-09-29T13:20:31.764" v="1579" actId="1076"/>
          <ac:spMkLst>
            <pc:docMk/>
            <pc:sldMk cId="3981492812" sldId="360"/>
            <ac:spMk id="10" creationId="{43EA802F-3056-853B-9B6B-63BBE39F1874}"/>
          </ac:spMkLst>
        </pc:spChg>
      </pc:sldChg>
      <pc:sldChg chg="add del ord">
        <pc:chgData name="CAO THI TRIEU VI" userId="1a55d0bf-e781-4ea5-8549-370b5719438e" providerId="ADAL" clId="{FCA7F70E-CEC8-41D5-9369-F86A56409827}" dt="2022-09-29T13:59:04.887" v="1975" actId="47"/>
        <pc:sldMkLst>
          <pc:docMk/>
          <pc:sldMk cId="2112667592" sldId="361"/>
        </pc:sldMkLst>
      </pc:sldChg>
      <pc:sldChg chg="addSp delSp modSp new del mod">
        <pc:chgData name="CAO THI TRIEU VI" userId="1a55d0bf-e781-4ea5-8549-370b5719438e" providerId="ADAL" clId="{FCA7F70E-CEC8-41D5-9369-F86A56409827}" dt="2022-09-29T13:45:37.898" v="1763" actId="47"/>
        <pc:sldMkLst>
          <pc:docMk/>
          <pc:sldMk cId="3583402912" sldId="361"/>
        </pc:sldMkLst>
        <pc:spChg chg="add del mod">
          <ac:chgData name="CAO THI TRIEU VI" userId="1a55d0bf-e781-4ea5-8549-370b5719438e" providerId="ADAL" clId="{FCA7F70E-CEC8-41D5-9369-F86A56409827}" dt="2022-09-29T13:45:36.535" v="1762" actId="478"/>
          <ac:spMkLst>
            <pc:docMk/>
            <pc:sldMk cId="3583402912" sldId="361"/>
            <ac:spMk id="3" creationId="{A3E41B70-2575-FE44-7D50-146C93B3ADDA}"/>
          </ac:spMkLst>
        </pc:spChg>
        <pc:picChg chg="add mod">
          <ac:chgData name="CAO THI TRIEU VI" userId="1a55d0bf-e781-4ea5-8549-370b5719438e" providerId="ADAL" clId="{FCA7F70E-CEC8-41D5-9369-F86A56409827}" dt="2022-09-29T13:44:23.464" v="1640"/>
          <ac:picMkLst>
            <pc:docMk/>
            <pc:sldMk cId="3583402912" sldId="361"/>
            <ac:picMk id="2" creationId="{C72BFB06-94F9-3CB3-1B2F-CA673F2878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C01F4-D041-4BDA-81AF-DF720219E2C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2C1B-DB29-44DA-9232-D800144A3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02C1B-DB29-44DA-9232-D800144A3C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02C1B-DB29-44DA-9232-D800144A3C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3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02C1B-DB29-44DA-9232-D800144A3C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02C1B-DB29-44DA-9232-D800144A3C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02C1B-DB29-44DA-9232-D800144A3C7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02C1B-DB29-44DA-9232-D800144A3C7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0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3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3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6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ECAD6E2-5C68-DDF6-8D69-57032BE0F5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156" y="-228600"/>
            <a:ext cx="2609763" cy="26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2B5088F-33B7-6A05-BF59-4B67758E1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156" y="-228600"/>
            <a:ext cx="2609763" cy="26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1.gif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22.xml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2.xml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22.xml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22.xml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slide" Target="slide22.xml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3;p1">
            <a:extLst>
              <a:ext uri="{FF2B5EF4-FFF2-40B4-BE49-F238E27FC236}">
                <a16:creationId xmlns:a16="http://schemas.microsoft.com/office/drawing/2014/main" id="{E02F282D-A601-CB66-1B56-8838A750529A}"/>
              </a:ext>
            </a:extLst>
          </p:cNvPr>
          <p:cNvPicPr preferRelativeResize="0"/>
          <p:nvPr/>
        </p:nvPicPr>
        <p:blipFill rotWithShape="1">
          <a:blip r:embed="rId3"/>
          <a:srcRect t="28474" r="25395"/>
          <a:stretch>
            <a:fillRect/>
          </a:stretch>
        </p:blipFill>
        <p:spPr>
          <a:xfrm>
            <a:off x="6096000" y="0"/>
            <a:ext cx="6096002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4;p1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7D9A5DFD-1956-401C-AFF6-A23237EF45D2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60367" y="1499980"/>
            <a:ext cx="9696665" cy="5197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DB01C3-150D-58D4-5D0B-4804E5E7AACA}"/>
              </a:ext>
            </a:extLst>
          </p:cNvPr>
          <p:cNvGrpSpPr/>
          <p:nvPr/>
        </p:nvGrpSpPr>
        <p:grpSpPr>
          <a:xfrm rot="20376961">
            <a:off x="6745623" y="593757"/>
            <a:ext cx="2704941" cy="1211402"/>
            <a:chOff x="1489869" y="1807029"/>
            <a:chExt cx="2265702" cy="12114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646082-23D8-F6BC-94E5-56A1035C78D2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127000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7200" b="1" dirty="0">
                <a:ln w="127000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7FF7CE-FEDF-0BE6-C995-84D8374238B7}"/>
                </a:ext>
              </a:extLst>
            </p:cNvPr>
            <p:cNvSpPr txBox="1"/>
            <p:nvPr/>
          </p:nvSpPr>
          <p:spPr>
            <a:xfrm>
              <a:off x="1489869" y="1818102"/>
              <a:ext cx="2264228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31A6627-B27A-B3A7-D6D0-6BF8A36754A8}"/>
              </a:ext>
            </a:extLst>
          </p:cNvPr>
          <p:cNvSpPr txBox="1"/>
          <p:nvPr/>
        </p:nvSpPr>
        <p:spPr>
          <a:xfrm>
            <a:off x="7315200" y="669530"/>
            <a:ext cx="50292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é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n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DFFFD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â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n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, 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é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i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a 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r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o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n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g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p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ạ</a:t>
            </a:r>
            <a:r>
              <a:rPr lang="en-US" sz="5400" b="1" spc="-150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m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v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i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1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0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0</a:t>
            </a:r>
            <a:r>
              <a:rPr lang="en-US" sz="54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33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AF4F0-8259-6090-5D3C-136F481DC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5020862" y="-266268"/>
            <a:ext cx="8304936" cy="8304936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6993BEB-429B-4EC1-77DB-E72DF554DAD4}"/>
              </a:ext>
            </a:extLst>
          </p:cNvPr>
          <p:cNvSpPr/>
          <p:nvPr/>
        </p:nvSpPr>
        <p:spPr>
          <a:xfrm>
            <a:off x="304800" y="228600"/>
            <a:ext cx="6096000" cy="3657600"/>
          </a:xfrm>
          <a:custGeom>
            <a:avLst/>
            <a:gdLst>
              <a:gd name="connsiteX0" fmla="*/ 0 w 6096000"/>
              <a:gd name="connsiteY0" fmla="*/ 609612 h 3657600"/>
              <a:gd name="connsiteX1" fmla="*/ 609612 w 6096000"/>
              <a:gd name="connsiteY1" fmla="*/ 0 h 3657600"/>
              <a:gd name="connsiteX2" fmla="*/ 3556000 w 6096000"/>
              <a:gd name="connsiteY2" fmla="*/ 0 h 3657600"/>
              <a:gd name="connsiteX3" fmla="*/ 3556000 w 6096000"/>
              <a:gd name="connsiteY3" fmla="*/ 0 h 3657600"/>
              <a:gd name="connsiteX4" fmla="*/ 5080000 w 6096000"/>
              <a:gd name="connsiteY4" fmla="*/ 0 h 3657600"/>
              <a:gd name="connsiteX5" fmla="*/ 5486388 w 6096000"/>
              <a:gd name="connsiteY5" fmla="*/ 0 h 3657600"/>
              <a:gd name="connsiteX6" fmla="*/ 6096000 w 6096000"/>
              <a:gd name="connsiteY6" fmla="*/ 609612 h 3657600"/>
              <a:gd name="connsiteX7" fmla="*/ 6096000 w 6096000"/>
              <a:gd name="connsiteY7" fmla="*/ 609600 h 3657600"/>
              <a:gd name="connsiteX8" fmla="*/ 6964863 w 6096000"/>
              <a:gd name="connsiteY8" fmla="*/ 1605686 h 3657600"/>
              <a:gd name="connsiteX9" fmla="*/ 6096000 w 6096000"/>
              <a:gd name="connsiteY9" fmla="*/ 1524000 h 3657600"/>
              <a:gd name="connsiteX10" fmla="*/ 6096000 w 6096000"/>
              <a:gd name="connsiteY10" fmla="*/ 3047988 h 3657600"/>
              <a:gd name="connsiteX11" fmla="*/ 5486388 w 6096000"/>
              <a:gd name="connsiteY11" fmla="*/ 3657600 h 3657600"/>
              <a:gd name="connsiteX12" fmla="*/ 5080000 w 6096000"/>
              <a:gd name="connsiteY12" fmla="*/ 3657600 h 3657600"/>
              <a:gd name="connsiteX13" fmla="*/ 3556000 w 6096000"/>
              <a:gd name="connsiteY13" fmla="*/ 3657600 h 3657600"/>
              <a:gd name="connsiteX14" fmla="*/ 3556000 w 6096000"/>
              <a:gd name="connsiteY14" fmla="*/ 3657600 h 3657600"/>
              <a:gd name="connsiteX15" fmla="*/ 609612 w 6096000"/>
              <a:gd name="connsiteY15" fmla="*/ 3657600 h 3657600"/>
              <a:gd name="connsiteX16" fmla="*/ 0 w 6096000"/>
              <a:gd name="connsiteY16" fmla="*/ 3047988 h 3657600"/>
              <a:gd name="connsiteX17" fmla="*/ 0 w 6096000"/>
              <a:gd name="connsiteY17" fmla="*/ 1524000 h 3657600"/>
              <a:gd name="connsiteX18" fmla="*/ 0 w 6096000"/>
              <a:gd name="connsiteY18" fmla="*/ 609600 h 3657600"/>
              <a:gd name="connsiteX19" fmla="*/ 0 w 6096000"/>
              <a:gd name="connsiteY19" fmla="*/ 609600 h 3657600"/>
              <a:gd name="connsiteX20" fmla="*/ 0 w 6096000"/>
              <a:gd name="connsiteY20" fmla="*/ 609612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3657600" fill="none" extrusionOk="0">
                <a:moveTo>
                  <a:pt x="0" y="609612"/>
                </a:moveTo>
                <a:cubicBezTo>
                  <a:pt x="37776" y="287425"/>
                  <a:pt x="272833" y="-52165"/>
                  <a:pt x="609612" y="0"/>
                </a:cubicBezTo>
                <a:cubicBezTo>
                  <a:pt x="1657550" y="125014"/>
                  <a:pt x="2301515" y="3584"/>
                  <a:pt x="3556000" y="0"/>
                </a:cubicBezTo>
                <a:lnTo>
                  <a:pt x="3556000" y="0"/>
                </a:lnTo>
                <a:cubicBezTo>
                  <a:pt x="3833942" y="90538"/>
                  <a:pt x="4417431" y="55629"/>
                  <a:pt x="5080000" y="0"/>
                </a:cubicBezTo>
                <a:cubicBezTo>
                  <a:pt x="5231601" y="10022"/>
                  <a:pt x="5374315" y="10009"/>
                  <a:pt x="5486388" y="0"/>
                </a:cubicBezTo>
                <a:cubicBezTo>
                  <a:pt x="5797968" y="-935"/>
                  <a:pt x="6100063" y="265356"/>
                  <a:pt x="6096000" y="609612"/>
                </a:cubicBezTo>
                <a:cubicBezTo>
                  <a:pt x="6096001" y="609605"/>
                  <a:pt x="6096000" y="609603"/>
                  <a:pt x="6096000" y="609600"/>
                </a:cubicBezTo>
                <a:cubicBezTo>
                  <a:pt x="6208431" y="760770"/>
                  <a:pt x="6550108" y="1229289"/>
                  <a:pt x="6964863" y="1605686"/>
                </a:cubicBezTo>
                <a:cubicBezTo>
                  <a:pt x="6688656" y="1653698"/>
                  <a:pt x="6480388" y="1493500"/>
                  <a:pt x="6096000" y="1524000"/>
                </a:cubicBezTo>
                <a:cubicBezTo>
                  <a:pt x="5987249" y="1799696"/>
                  <a:pt x="6220287" y="2758144"/>
                  <a:pt x="6096000" y="3047988"/>
                </a:cubicBezTo>
                <a:cubicBezTo>
                  <a:pt x="6089131" y="3385571"/>
                  <a:pt x="5802130" y="3603494"/>
                  <a:pt x="5486388" y="3657600"/>
                </a:cubicBezTo>
                <a:cubicBezTo>
                  <a:pt x="5297000" y="3652276"/>
                  <a:pt x="5141872" y="3626817"/>
                  <a:pt x="5080000" y="3657600"/>
                </a:cubicBezTo>
                <a:cubicBezTo>
                  <a:pt x="4388544" y="3605949"/>
                  <a:pt x="3740171" y="3531337"/>
                  <a:pt x="3556000" y="3657600"/>
                </a:cubicBezTo>
                <a:lnTo>
                  <a:pt x="3556000" y="3657600"/>
                </a:lnTo>
                <a:cubicBezTo>
                  <a:pt x="2553618" y="3750891"/>
                  <a:pt x="1545630" y="3645867"/>
                  <a:pt x="609612" y="3657600"/>
                </a:cubicBezTo>
                <a:cubicBezTo>
                  <a:pt x="241379" y="3691152"/>
                  <a:pt x="-16025" y="3348528"/>
                  <a:pt x="0" y="3047988"/>
                </a:cubicBezTo>
                <a:cubicBezTo>
                  <a:pt x="-42913" y="2576788"/>
                  <a:pt x="21770" y="1683570"/>
                  <a:pt x="0" y="1524000"/>
                </a:cubicBezTo>
                <a:cubicBezTo>
                  <a:pt x="-74232" y="1362575"/>
                  <a:pt x="-81522" y="899856"/>
                  <a:pt x="0" y="609600"/>
                </a:cubicBezTo>
                <a:lnTo>
                  <a:pt x="0" y="609600"/>
                </a:lnTo>
                <a:cubicBezTo>
                  <a:pt x="-1" y="609606"/>
                  <a:pt x="0" y="609608"/>
                  <a:pt x="0" y="609612"/>
                </a:cubicBezTo>
                <a:close/>
              </a:path>
              <a:path w="6096000" h="3657600" stroke="0" extrusionOk="0">
                <a:moveTo>
                  <a:pt x="0" y="609612"/>
                </a:moveTo>
                <a:cubicBezTo>
                  <a:pt x="-25652" y="315456"/>
                  <a:pt x="330709" y="31516"/>
                  <a:pt x="609612" y="0"/>
                </a:cubicBezTo>
                <a:cubicBezTo>
                  <a:pt x="1306049" y="-38608"/>
                  <a:pt x="2440071" y="-124739"/>
                  <a:pt x="3556000" y="0"/>
                </a:cubicBezTo>
                <a:lnTo>
                  <a:pt x="3556000" y="0"/>
                </a:lnTo>
                <a:cubicBezTo>
                  <a:pt x="4254973" y="-102803"/>
                  <a:pt x="4586208" y="8309"/>
                  <a:pt x="5080000" y="0"/>
                </a:cubicBezTo>
                <a:cubicBezTo>
                  <a:pt x="5274391" y="-8804"/>
                  <a:pt x="5414824" y="-23215"/>
                  <a:pt x="5486388" y="0"/>
                </a:cubicBezTo>
                <a:cubicBezTo>
                  <a:pt x="5804933" y="38982"/>
                  <a:pt x="6105345" y="233469"/>
                  <a:pt x="6096000" y="609612"/>
                </a:cubicBezTo>
                <a:cubicBezTo>
                  <a:pt x="6095999" y="609605"/>
                  <a:pt x="6096000" y="609604"/>
                  <a:pt x="6096000" y="609600"/>
                </a:cubicBezTo>
                <a:cubicBezTo>
                  <a:pt x="6347071" y="948026"/>
                  <a:pt x="6866633" y="1374780"/>
                  <a:pt x="6964863" y="1605686"/>
                </a:cubicBezTo>
                <a:cubicBezTo>
                  <a:pt x="6857237" y="1652186"/>
                  <a:pt x="6196787" y="1457563"/>
                  <a:pt x="6096000" y="1524000"/>
                </a:cubicBezTo>
                <a:cubicBezTo>
                  <a:pt x="6124677" y="2013253"/>
                  <a:pt x="6072091" y="2368839"/>
                  <a:pt x="6096000" y="3047988"/>
                </a:cubicBezTo>
                <a:cubicBezTo>
                  <a:pt x="6064329" y="3389709"/>
                  <a:pt x="5866137" y="3627457"/>
                  <a:pt x="5486388" y="3657600"/>
                </a:cubicBezTo>
                <a:cubicBezTo>
                  <a:pt x="5347997" y="3652079"/>
                  <a:pt x="5247436" y="3625709"/>
                  <a:pt x="5080000" y="3657600"/>
                </a:cubicBezTo>
                <a:cubicBezTo>
                  <a:pt x="4394761" y="3564804"/>
                  <a:pt x="3874932" y="3593733"/>
                  <a:pt x="3556000" y="3657600"/>
                </a:cubicBezTo>
                <a:lnTo>
                  <a:pt x="3556000" y="3657600"/>
                </a:lnTo>
                <a:cubicBezTo>
                  <a:pt x="2244123" y="3812009"/>
                  <a:pt x="1878955" y="3717420"/>
                  <a:pt x="609612" y="3657600"/>
                </a:cubicBezTo>
                <a:cubicBezTo>
                  <a:pt x="264496" y="3674263"/>
                  <a:pt x="-16988" y="3432807"/>
                  <a:pt x="0" y="3047988"/>
                </a:cubicBezTo>
                <a:cubicBezTo>
                  <a:pt x="76190" y="2600016"/>
                  <a:pt x="69275" y="2034439"/>
                  <a:pt x="0" y="1524000"/>
                </a:cubicBezTo>
                <a:cubicBezTo>
                  <a:pt x="15390" y="1107643"/>
                  <a:pt x="-12892" y="1025352"/>
                  <a:pt x="0" y="609600"/>
                </a:cubicBezTo>
                <a:lnTo>
                  <a:pt x="0" y="609600"/>
                </a:lnTo>
                <a:cubicBezTo>
                  <a:pt x="0" y="609604"/>
                  <a:pt x="1" y="609609"/>
                  <a:pt x="0" y="609612"/>
                </a:cubicBezTo>
                <a:close/>
              </a:path>
            </a:pathLst>
          </a:custGeom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93608849">
                  <a:prstGeom prst="wedgeRoundRectCallout">
                    <a:avLst>
                      <a:gd name="adj1" fmla="val 64253"/>
                      <a:gd name="adj2" fmla="val -61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thật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thông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minh</a:t>
            </a:r>
            <a:r>
              <a:rPr lang="en-US" sz="3600" dirty="0">
                <a:solidFill>
                  <a:srgbClr val="002060"/>
                </a:solidFill>
              </a:rPr>
              <a:t>! </a:t>
            </a:r>
            <a:r>
              <a:rPr lang="en-US" sz="3600" dirty="0" err="1">
                <a:solidFill>
                  <a:srgbClr val="002060"/>
                </a:solidFill>
              </a:rPr>
              <a:t>Nhưng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có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một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cậu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vẫn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đang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băn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khoăn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chưa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tìm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đáp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vài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bài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tập</a:t>
            </a:r>
            <a:r>
              <a:rPr lang="en-US" sz="3600" dirty="0">
                <a:solidFill>
                  <a:srgbClr val="002060"/>
                </a:solidFill>
              </a:rPr>
              <a:t>.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giúp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ấy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nhé</a:t>
            </a:r>
            <a:r>
              <a:rPr lang="en-US" sz="36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4461290"/>
      </p:ext>
    </p:extLst>
  </p:cSld>
  <p:clrMapOvr>
    <a:masterClrMapping/>
  </p:clrMapOvr>
  <p:transition spd="slow">
    <p:plus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A349-CBDC-26CF-CECB-D55DB46B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5457-A5B9-4873-5588-78ECD2D8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029C47C3-8DC0-78B4-A28A-B31F03098587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CFCB62-430E-FF40-959A-E7B1AE53F161}"/>
              </a:ext>
            </a:extLst>
          </p:cNvPr>
          <p:cNvSpPr/>
          <p:nvPr/>
        </p:nvSpPr>
        <p:spPr>
          <a:xfrm>
            <a:off x="304800" y="2667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9960A0-3CF5-AF0F-B6C9-8F7739E0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3" y="3458661"/>
            <a:ext cx="2356138" cy="32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1FCE950D-E1EC-CBC3-8B13-D5656DF028D7}"/>
              </a:ext>
            </a:extLst>
          </p:cNvPr>
          <p:cNvSpPr/>
          <p:nvPr/>
        </p:nvSpPr>
        <p:spPr>
          <a:xfrm>
            <a:off x="6863671" y="629885"/>
            <a:ext cx="5156879" cy="2768232"/>
          </a:xfrm>
          <a:prstGeom prst="cloud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UTM Cookies" panose="02040603050506020204" pitchFamily="18" charset="0"/>
              </a:rPr>
              <a:t>Làm</a:t>
            </a:r>
            <a:r>
              <a:rPr lang="en-US" sz="5400" dirty="0">
                <a:solidFill>
                  <a:srgbClr val="002060"/>
                </a:solidFill>
                <a:latin typeface="UTM Cookies" panose="0204060305050602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UTM Cookies" panose="02040603050506020204" pitchFamily="18" charset="0"/>
              </a:rPr>
              <a:t>việc</a:t>
            </a:r>
            <a:r>
              <a:rPr lang="en-US" sz="5400" dirty="0">
                <a:solidFill>
                  <a:srgbClr val="002060"/>
                </a:solidFill>
                <a:latin typeface="UTM Cookies" panose="0204060305050602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UTM Cookies" panose="02040603050506020204" pitchFamily="18" charset="0"/>
              </a:rPr>
              <a:t>nhóm</a:t>
            </a:r>
            <a:r>
              <a:rPr lang="en-US" sz="5400" dirty="0">
                <a:solidFill>
                  <a:srgbClr val="002060"/>
                </a:solidFill>
                <a:latin typeface="UTM Cookies" panose="0204060305050602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UTM Cookies" panose="02040603050506020204" pitchFamily="18" charset="0"/>
              </a:rPr>
              <a:t>đôi</a:t>
            </a:r>
            <a:endParaRPr lang="en-US" sz="5400" dirty="0">
              <a:solidFill>
                <a:srgbClr val="00206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2EC58A-684F-7760-61BA-BF611F255C4F}"/>
              </a:ext>
            </a:extLst>
          </p:cNvPr>
          <p:cNvGrpSpPr/>
          <p:nvPr/>
        </p:nvGrpSpPr>
        <p:grpSpPr>
          <a:xfrm>
            <a:off x="7253785" y="2770460"/>
            <a:ext cx="4881065" cy="3422522"/>
            <a:chOff x="1197026" y="4232126"/>
            <a:chExt cx="3751815" cy="26307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8782EF-C4D7-D78C-F0D8-5BBF6F72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95A213-3C4E-9505-EE02-B4185E87D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24F20A-27DE-ED8C-95CC-B55FF03E351E}"/>
              </a:ext>
            </a:extLst>
          </p:cNvPr>
          <p:cNvSpPr/>
          <p:nvPr/>
        </p:nvSpPr>
        <p:spPr>
          <a:xfrm>
            <a:off x="700585" y="1245801"/>
            <a:ext cx="4267200" cy="1889132"/>
          </a:xfrm>
          <a:custGeom>
            <a:avLst/>
            <a:gdLst>
              <a:gd name="connsiteX0" fmla="*/ 0 w 4267200"/>
              <a:gd name="connsiteY0" fmla="*/ 314862 h 1889132"/>
              <a:gd name="connsiteX1" fmla="*/ 314862 w 4267200"/>
              <a:gd name="connsiteY1" fmla="*/ 0 h 1889132"/>
              <a:gd name="connsiteX2" fmla="*/ 870876 w 4267200"/>
              <a:gd name="connsiteY2" fmla="*/ 0 h 1889132"/>
              <a:gd name="connsiteX3" fmla="*/ 1390516 w 4267200"/>
              <a:gd name="connsiteY3" fmla="*/ 0 h 1889132"/>
              <a:gd name="connsiteX4" fmla="*/ 1982905 w 4267200"/>
              <a:gd name="connsiteY4" fmla="*/ 0 h 1889132"/>
              <a:gd name="connsiteX5" fmla="*/ 2575294 w 4267200"/>
              <a:gd name="connsiteY5" fmla="*/ 0 h 1889132"/>
              <a:gd name="connsiteX6" fmla="*/ 3094933 w 4267200"/>
              <a:gd name="connsiteY6" fmla="*/ 0 h 1889132"/>
              <a:gd name="connsiteX7" fmla="*/ 3952338 w 4267200"/>
              <a:gd name="connsiteY7" fmla="*/ 0 h 1889132"/>
              <a:gd name="connsiteX8" fmla="*/ 4267200 w 4267200"/>
              <a:gd name="connsiteY8" fmla="*/ 314862 h 1889132"/>
              <a:gd name="connsiteX9" fmla="*/ 4267200 w 4267200"/>
              <a:gd name="connsiteY9" fmla="*/ 722071 h 1889132"/>
              <a:gd name="connsiteX10" fmla="*/ 4267200 w 4267200"/>
              <a:gd name="connsiteY10" fmla="*/ 1104091 h 1889132"/>
              <a:gd name="connsiteX11" fmla="*/ 4267200 w 4267200"/>
              <a:gd name="connsiteY11" fmla="*/ 1574270 h 1889132"/>
              <a:gd name="connsiteX12" fmla="*/ 3952338 w 4267200"/>
              <a:gd name="connsiteY12" fmla="*/ 1889132 h 1889132"/>
              <a:gd name="connsiteX13" fmla="*/ 3469073 w 4267200"/>
              <a:gd name="connsiteY13" fmla="*/ 1889132 h 1889132"/>
              <a:gd name="connsiteX14" fmla="*/ 2949434 w 4267200"/>
              <a:gd name="connsiteY14" fmla="*/ 1889132 h 1889132"/>
              <a:gd name="connsiteX15" fmla="*/ 2538919 w 4267200"/>
              <a:gd name="connsiteY15" fmla="*/ 1889132 h 1889132"/>
              <a:gd name="connsiteX16" fmla="*/ 2019279 w 4267200"/>
              <a:gd name="connsiteY16" fmla="*/ 1889132 h 1889132"/>
              <a:gd name="connsiteX17" fmla="*/ 1536015 w 4267200"/>
              <a:gd name="connsiteY17" fmla="*/ 1889132 h 1889132"/>
              <a:gd name="connsiteX18" fmla="*/ 1052750 w 4267200"/>
              <a:gd name="connsiteY18" fmla="*/ 1889132 h 1889132"/>
              <a:gd name="connsiteX19" fmla="*/ 314862 w 4267200"/>
              <a:gd name="connsiteY19" fmla="*/ 1889132 h 1889132"/>
              <a:gd name="connsiteX20" fmla="*/ 0 w 4267200"/>
              <a:gd name="connsiteY20" fmla="*/ 1574270 h 1889132"/>
              <a:gd name="connsiteX21" fmla="*/ 0 w 4267200"/>
              <a:gd name="connsiteY21" fmla="*/ 1192250 h 1889132"/>
              <a:gd name="connsiteX22" fmla="*/ 0 w 4267200"/>
              <a:gd name="connsiteY22" fmla="*/ 797635 h 1889132"/>
              <a:gd name="connsiteX23" fmla="*/ 0 w 4267200"/>
              <a:gd name="connsiteY23" fmla="*/ 314862 h 188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67200" h="1889132" fill="none" extrusionOk="0">
                <a:moveTo>
                  <a:pt x="0" y="314862"/>
                </a:moveTo>
                <a:cubicBezTo>
                  <a:pt x="-11064" y="115130"/>
                  <a:pt x="118330" y="-44117"/>
                  <a:pt x="314862" y="0"/>
                </a:cubicBezTo>
                <a:cubicBezTo>
                  <a:pt x="431303" y="-15914"/>
                  <a:pt x="592981" y="30201"/>
                  <a:pt x="870876" y="0"/>
                </a:cubicBezTo>
                <a:cubicBezTo>
                  <a:pt x="1148771" y="-30201"/>
                  <a:pt x="1180788" y="28112"/>
                  <a:pt x="1390516" y="0"/>
                </a:cubicBezTo>
                <a:cubicBezTo>
                  <a:pt x="1600244" y="-28112"/>
                  <a:pt x="1859955" y="44838"/>
                  <a:pt x="1982905" y="0"/>
                </a:cubicBezTo>
                <a:cubicBezTo>
                  <a:pt x="2105855" y="-44838"/>
                  <a:pt x="2453410" y="1853"/>
                  <a:pt x="2575294" y="0"/>
                </a:cubicBezTo>
                <a:cubicBezTo>
                  <a:pt x="2697178" y="-1853"/>
                  <a:pt x="2955835" y="59258"/>
                  <a:pt x="3094933" y="0"/>
                </a:cubicBezTo>
                <a:cubicBezTo>
                  <a:pt x="3234031" y="-59258"/>
                  <a:pt x="3570625" y="90945"/>
                  <a:pt x="3952338" y="0"/>
                </a:cubicBezTo>
                <a:cubicBezTo>
                  <a:pt x="4106657" y="-46532"/>
                  <a:pt x="4282505" y="153040"/>
                  <a:pt x="4267200" y="314862"/>
                </a:cubicBezTo>
                <a:cubicBezTo>
                  <a:pt x="4268620" y="419121"/>
                  <a:pt x="4249995" y="544843"/>
                  <a:pt x="4267200" y="722071"/>
                </a:cubicBezTo>
                <a:cubicBezTo>
                  <a:pt x="4284405" y="899299"/>
                  <a:pt x="4247461" y="939796"/>
                  <a:pt x="4267200" y="1104091"/>
                </a:cubicBezTo>
                <a:cubicBezTo>
                  <a:pt x="4286939" y="1268386"/>
                  <a:pt x="4239342" y="1445250"/>
                  <a:pt x="4267200" y="1574270"/>
                </a:cubicBezTo>
                <a:cubicBezTo>
                  <a:pt x="4268703" y="1742466"/>
                  <a:pt x="4133251" y="1888637"/>
                  <a:pt x="3952338" y="1889132"/>
                </a:cubicBezTo>
                <a:cubicBezTo>
                  <a:pt x="3777744" y="1901413"/>
                  <a:pt x="3572674" y="1835157"/>
                  <a:pt x="3469073" y="1889132"/>
                </a:cubicBezTo>
                <a:cubicBezTo>
                  <a:pt x="3365472" y="1943107"/>
                  <a:pt x="3125269" y="1882404"/>
                  <a:pt x="2949434" y="1889132"/>
                </a:cubicBezTo>
                <a:cubicBezTo>
                  <a:pt x="2773599" y="1895860"/>
                  <a:pt x="2648217" y="1853040"/>
                  <a:pt x="2538919" y="1889132"/>
                </a:cubicBezTo>
                <a:cubicBezTo>
                  <a:pt x="2429621" y="1925224"/>
                  <a:pt x="2136172" y="1837974"/>
                  <a:pt x="2019279" y="1889132"/>
                </a:cubicBezTo>
                <a:cubicBezTo>
                  <a:pt x="1902386" y="1940290"/>
                  <a:pt x="1742826" y="1859815"/>
                  <a:pt x="1536015" y="1889132"/>
                </a:cubicBezTo>
                <a:cubicBezTo>
                  <a:pt x="1329204" y="1918449"/>
                  <a:pt x="1284297" y="1839724"/>
                  <a:pt x="1052750" y="1889132"/>
                </a:cubicBezTo>
                <a:cubicBezTo>
                  <a:pt x="821203" y="1938540"/>
                  <a:pt x="612828" y="1811060"/>
                  <a:pt x="314862" y="1889132"/>
                </a:cubicBezTo>
                <a:cubicBezTo>
                  <a:pt x="111900" y="1874323"/>
                  <a:pt x="-37142" y="1740204"/>
                  <a:pt x="0" y="1574270"/>
                </a:cubicBezTo>
                <a:cubicBezTo>
                  <a:pt x="-30452" y="1483913"/>
                  <a:pt x="16830" y="1295275"/>
                  <a:pt x="0" y="1192250"/>
                </a:cubicBezTo>
                <a:cubicBezTo>
                  <a:pt x="-16830" y="1089225"/>
                  <a:pt x="12459" y="951646"/>
                  <a:pt x="0" y="797635"/>
                </a:cubicBezTo>
                <a:cubicBezTo>
                  <a:pt x="-12459" y="643624"/>
                  <a:pt x="5999" y="425968"/>
                  <a:pt x="0" y="314862"/>
                </a:cubicBezTo>
                <a:close/>
              </a:path>
              <a:path w="4267200" h="1889132" stroke="0" extrusionOk="0">
                <a:moveTo>
                  <a:pt x="0" y="314862"/>
                </a:moveTo>
                <a:cubicBezTo>
                  <a:pt x="-36568" y="142319"/>
                  <a:pt x="124573" y="-10239"/>
                  <a:pt x="314862" y="0"/>
                </a:cubicBezTo>
                <a:cubicBezTo>
                  <a:pt x="563244" y="-15985"/>
                  <a:pt x="625446" y="13861"/>
                  <a:pt x="834501" y="0"/>
                </a:cubicBezTo>
                <a:cubicBezTo>
                  <a:pt x="1043556" y="-13861"/>
                  <a:pt x="1110901" y="49499"/>
                  <a:pt x="1317766" y="0"/>
                </a:cubicBezTo>
                <a:cubicBezTo>
                  <a:pt x="1524631" y="-49499"/>
                  <a:pt x="1717974" y="47249"/>
                  <a:pt x="1837406" y="0"/>
                </a:cubicBezTo>
                <a:cubicBezTo>
                  <a:pt x="1956838" y="-47249"/>
                  <a:pt x="2116329" y="12730"/>
                  <a:pt x="2284295" y="0"/>
                </a:cubicBezTo>
                <a:cubicBezTo>
                  <a:pt x="2452261" y="-12730"/>
                  <a:pt x="2737323" y="54051"/>
                  <a:pt x="2876684" y="0"/>
                </a:cubicBezTo>
                <a:cubicBezTo>
                  <a:pt x="3016045" y="-54051"/>
                  <a:pt x="3154816" y="1226"/>
                  <a:pt x="3323574" y="0"/>
                </a:cubicBezTo>
                <a:cubicBezTo>
                  <a:pt x="3492332" y="-1226"/>
                  <a:pt x="3640015" y="23961"/>
                  <a:pt x="3952338" y="0"/>
                </a:cubicBezTo>
                <a:cubicBezTo>
                  <a:pt x="4155911" y="1932"/>
                  <a:pt x="4229747" y="156330"/>
                  <a:pt x="4267200" y="314862"/>
                </a:cubicBezTo>
                <a:cubicBezTo>
                  <a:pt x="4274905" y="453718"/>
                  <a:pt x="4231268" y="551860"/>
                  <a:pt x="4267200" y="734665"/>
                </a:cubicBezTo>
                <a:cubicBezTo>
                  <a:pt x="4303132" y="917470"/>
                  <a:pt x="4239059" y="1021025"/>
                  <a:pt x="4267200" y="1154467"/>
                </a:cubicBezTo>
                <a:cubicBezTo>
                  <a:pt x="4295341" y="1287909"/>
                  <a:pt x="4233150" y="1411035"/>
                  <a:pt x="4267200" y="1574270"/>
                </a:cubicBezTo>
                <a:cubicBezTo>
                  <a:pt x="4275861" y="1784971"/>
                  <a:pt x="4117402" y="1895587"/>
                  <a:pt x="3952338" y="1889132"/>
                </a:cubicBezTo>
                <a:cubicBezTo>
                  <a:pt x="3687415" y="1932390"/>
                  <a:pt x="3650221" y="1844047"/>
                  <a:pt x="3396324" y="1889132"/>
                </a:cubicBezTo>
                <a:cubicBezTo>
                  <a:pt x="3142427" y="1934217"/>
                  <a:pt x="3116796" y="1852306"/>
                  <a:pt x="2985809" y="1889132"/>
                </a:cubicBezTo>
                <a:cubicBezTo>
                  <a:pt x="2854823" y="1925958"/>
                  <a:pt x="2587609" y="1822033"/>
                  <a:pt x="2393420" y="1889132"/>
                </a:cubicBezTo>
                <a:cubicBezTo>
                  <a:pt x="2199231" y="1956231"/>
                  <a:pt x="2030829" y="1831936"/>
                  <a:pt x="1837406" y="1889132"/>
                </a:cubicBezTo>
                <a:cubicBezTo>
                  <a:pt x="1643983" y="1946328"/>
                  <a:pt x="1450323" y="1879238"/>
                  <a:pt x="1281391" y="1889132"/>
                </a:cubicBezTo>
                <a:cubicBezTo>
                  <a:pt x="1112459" y="1899026"/>
                  <a:pt x="573699" y="1794996"/>
                  <a:pt x="314862" y="1889132"/>
                </a:cubicBezTo>
                <a:cubicBezTo>
                  <a:pt x="136687" y="1883332"/>
                  <a:pt x="29882" y="1710670"/>
                  <a:pt x="0" y="1574270"/>
                </a:cubicBezTo>
                <a:cubicBezTo>
                  <a:pt x="-45504" y="1475347"/>
                  <a:pt x="50180" y="1348224"/>
                  <a:pt x="0" y="1154467"/>
                </a:cubicBezTo>
                <a:cubicBezTo>
                  <a:pt x="-50180" y="960710"/>
                  <a:pt x="42306" y="948908"/>
                  <a:pt x="0" y="759853"/>
                </a:cubicBezTo>
                <a:cubicBezTo>
                  <a:pt x="-42306" y="570798"/>
                  <a:pt x="31008" y="448215"/>
                  <a:pt x="0" y="314862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740615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dirty="0"/>
              <a:t>14 : 2	</a:t>
            </a:r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dirty="0"/>
              <a:t>12 : 4</a:t>
            </a:r>
          </a:p>
          <a:p>
            <a:r>
              <a:rPr lang="en-US" sz="3200" dirty="0"/>
              <a:t>       9 : 3	     32 : 4</a:t>
            </a:r>
          </a:p>
          <a:p>
            <a:r>
              <a:rPr lang="en-US" sz="3200" dirty="0"/>
              <a:t>     27 : 3	     35 :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C6CF79-37A3-5EDF-2A5A-C253352783C1}"/>
              </a:ext>
            </a:extLst>
          </p:cNvPr>
          <p:cNvSpPr txBox="1"/>
          <p:nvPr/>
        </p:nvSpPr>
        <p:spPr>
          <a:xfrm>
            <a:off x="4960669" y="4470338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57893-9C4F-20BF-D5D8-50C594C94DE9}"/>
              </a:ext>
            </a:extLst>
          </p:cNvPr>
          <p:cNvSpPr txBox="1"/>
          <p:nvPr/>
        </p:nvSpPr>
        <p:spPr>
          <a:xfrm>
            <a:off x="4215530" y="4450246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E9235F-7FAE-A479-B705-6D1BB2514E9A}"/>
              </a:ext>
            </a:extLst>
          </p:cNvPr>
          <p:cNvGrpSpPr/>
          <p:nvPr/>
        </p:nvGrpSpPr>
        <p:grpSpPr>
          <a:xfrm>
            <a:off x="4202964" y="3930029"/>
            <a:ext cx="1491384" cy="1463863"/>
            <a:chOff x="7235433" y="2236086"/>
            <a:chExt cx="1491384" cy="14638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4023F2-3E72-E4E3-8A7C-434495202845}"/>
                </a:ext>
              </a:extLst>
            </p:cNvPr>
            <p:cNvSpPr txBox="1"/>
            <p:nvPr/>
          </p:nvSpPr>
          <p:spPr>
            <a:xfrm>
              <a:off x="7235433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4FB5A2-AD05-55DD-16C8-CCB9FA690CAF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D105BD-FA6D-2366-7CFD-87F10A1E064F}"/>
                </a:ext>
              </a:extLst>
            </p:cNvPr>
            <p:cNvGrpSpPr/>
            <p:nvPr/>
          </p:nvGrpSpPr>
          <p:grpSpPr>
            <a:xfrm>
              <a:off x="7263411" y="2236086"/>
              <a:ext cx="1308095" cy="1463863"/>
              <a:chOff x="5150319" y="2697068"/>
              <a:chExt cx="1308095" cy="14638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E3E335B-6B81-6B09-0275-0790B37F8E86}"/>
                  </a:ext>
                </a:extLst>
              </p:cNvPr>
              <p:cNvGrpSpPr/>
              <p:nvPr/>
            </p:nvGrpSpPr>
            <p:grpSpPr>
              <a:xfrm>
                <a:off x="5733590" y="2697068"/>
                <a:ext cx="724824" cy="1463863"/>
                <a:chOff x="4003040" y="1635760"/>
                <a:chExt cx="724824" cy="131064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7E2E618-57C7-C8B3-FF7E-DEA1A6BB8E3D}"/>
                    </a:ext>
                  </a:extLst>
                </p:cNvPr>
                <p:cNvCxnSpPr/>
                <p:nvPr/>
              </p:nvCxnSpPr>
              <p:spPr>
                <a:xfrm>
                  <a:off x="4003040" y="1635760"/>
                  <a:ext cx="0" cy="131064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D2A06CF-C8B7-B090-CE60-5D90DDEF8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03040" y="2150918"/>
                  <a:ext cx="72482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57EB8FB-8B5D-1832-34B2-8D5CFC72E9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0319" y="3671444"/>
                <a:ext cx="58326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D1C57C-AA76-F604-D965-28D4CBBB4626}"/>
              </a:ext>
            </a:extLst>
          </p:cNvPr>
          <p:cNvSpPr txBox="1"/>
          <p:nvPr/>
        </p:nvSpPr>
        <p:spPr>
          <a:xfrm>
            <a:off x="4396155" y="4939276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94B85A6-CFB0-4571-79A9-B9D616D33286}"/>
              </a:ext>
            </a:extLst>
          </p:cNvPr>
          <p:cNvSpPr/>
          <p:nvPr/>
        </p:nvSpPr>
        <p:spPr>
          <a:xfrm>
            <a:off x="3494782" y="5523308"/>
            <a:ext cx="2590800" cy="763903"/>
          </a:xfrm>
          <a:custGeom>
            <a:avLst/>
            <a:gdLst>
              <a:gd name="connsiteX0" fmla="*/ 0 w 2590800"/>
              <a:gd name="connsiteY0" fmla="*/ 127320 h 763903"/>
              <a:gd name="connsiteX1" fmla="*/ 127320 w 2590800"/>
              <a:gd name="connsiteY1" fmla="*/ 0 h 763903"/>
              <a:gd name="connsiteX2" fmla="*/ 711360 w 2590800"/>
              <a:gd name="connsiteY2" fmla="*/ 0 h 763903"/>
              <a:gd name="connsiteX3" fmla="*/ 1225315 w 2590800"/>
              <a:gd name="connsiteY3" fmla="*/ 0 h 763903"/>
              <a:gd name="connsiteX4" fmla="*/ 1785994 w 2590800"/>
              <a:gd name="connsiteY4" fmla="*/ 0 h 763903"/>
              <a:gd name="connsiteX5" fmla="*/ 2463480 w 2590800"/>
              <a:gd name="connsiteY5" fmla="*/ 0 h 763903"/>
              <a:gd name="connsiteX6" fmla="*/ 2590800 w 2590800"/>
              <a:gd name="connsiteY6" fmla="*/ 127320 h 763903"/>
              <a:gd name="connsiteX7" fmla="*/ 2590800 w 2590800"/>
              <a:gd name="connsiteY7" fmla="*/ 636583 h 763903"/>
              <a:gd name="connsiteX8" fmla="*/ 2463480 w 2590800"/>
              <a:gd name="connsiteY8" fmla="*/ 763903 h 763903"/>
              <a:gd name="connsiteX9" fmla="*/ 1856078 w 2590800"/>
              <a:gd name="connsiteY9" fmla="*/ 763903 h 763903"/>
              <a:gd name="connsiteX10" fmla="*/ 1225315 w 2590800"/>
              <a:gd name="connsiteY10" fmla="*/ 763903 h 763903"/>
              <a:gd name="connsiteX11" fmla="*/ 641275 w 2590800"/>
              <a:gd name="connsiteY11" fmla="*/ 763903 h 763903"/>
              <a:gd name="connsiteX12" fmla="*/ 127320 w 2590800"/>
              <a:gd name="connsiteY12" fmla="*/ 763903 h 763903"/>
              <a:gd name="connsiteX13" fmla="*/ 0 w 2590800"/>
              <a:gd name="connsiteY13" fmla="*/ 636583 h 763903"/>
              <a:gd name="connsiteX14" fmla="*/ 0 w 2590800"/>
              <a:gd name="connsiteY14" fmla="*/ 127320 h 76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0800" h="763903" fill="none" extrusionOk="0">
                <a:moveTo>
                  <a:pt x="0" y="127320"/>
                </a:moveTo>
                <a:cubicBezTo>
                  <a:pt x="-3591" y="66184"/>
                  <a:pt x="65861" y="-5417"/>
                  <a:pt x="127320" y="0"/>
                </a:cubicBezTo>
                <a:cubicBezTo>
                  <a:pt x="355634" y="-12874"/>
                  <a:pt x="512479" y="25131"/>
                  <a:pt x="711360" y="0"/>
                </a:cubicBezTo>
                <a:cubicBezTo>
                  <a:pt x="910241" y="-25131"/>
                  <a:pt x="1096991" y="-11110"/>
                  <a:pt x="1225315" y="0"/>
                </a:cubicBezTo>
                <a:cubicBezTo>
                  <a:pt x="1353640" y="11110"/>
                  <a:pt x="1654131" y="-11843"/>
                  <a:pt x="1785994" y="0"/>
                </a:cubicBezTo>
                <a:cubicBezTo>
                  <a:pt x="1917857" y="11843"/>
                  <a:pt x="2225117" y="-17115"/>
                  <a:pt x="2463480" y="0"/>
                </a:cubicBezTo>
                <a:cubicBezTo>
                  <a:pt x="2525850" y="-875"/>
                  <a:pt x="2586003" y="60797"/>
                  <a:pt x="2590800" y="127320"/>
                </a:cubicBezTo>
                <a:cubicBezTo>
                  <a:pt x="2596057" y="339321"/>
                  <a:pt x="2592870" y="411915"/>
                  <a:pt x="2590800" y="636583"/>
                </a:cubicBezTo>
                <a:cubicBezTo>
                  <a:pt x="2593060" y="718374"/>
                  <a:pt x="2530957" y="768993"/>
                  <a:pt x="2463480" y="763903"/>
                </a:cubicBezTo>
                <a:cubicBezTo>
                  <a:pt x="2196162" y="736930"/>
                  <a:pt x="2136551" y="776475"/>
                  <a:pt x="1856078" y="763903"/>
                </a:cubicBezTo>
                <a:cubicBezTo>
                  <a:pt x="1575605" y="751331"/>
                  <a:pt x="1478351" y="790407"/>
                  <a:pt x="1225315" y="763903"/>
                </a:cubicBezTo>
                <a:cubicBezTo>
                  <a:pt x="972279" y="737399"/>
                  <a:pt x="784797" y="779259"/>
                  <a:pt x="641275" y="763903"/>
                </a:cubicBezTo>
                <a:cubicBezTo>
                  <a:pt x="497753" y="748547"/>
                  <a:pt x="339036" y="750309"/>
                  <a:pt x="127320" y="763903"/>
                </a:cubicBezTo>
                <a:cubicBezTo>
                  <a:pt x="50289" y="773996"/>
                  <a:pt x="6842" y="706794"/>
                  <a:pt x="0" y="636583"/>
                </a:cubicBezTo>
                <a:cubicBezTo>
                  <a:pt x="13692" y="427411"/>
                  <a:pt x="-5756" y="353172"/>
                  <a:pt x="0" y="127320"/>
                </a:cubicBezTo>
                <a:close/>
              </a:path>
              <a:path w="2590800" h="763903" stroke="0" extrusionOk="0">
                <a:moveTo>
                  <a:pt x="0" y="127320"/>
                </a:moveTo>
                <a:cubicBezTo>
                  <a:pt x="8967" y="64525"/>
                  <a:pt x="54469" y="-8076"/>
                  <a:pt x="127320" y="0"/>
                </a:cubicBezTo>
                <a:cubicBezTo>
                  <a:pt x="272311" y="-10739"/>
                  <a:pt x="483587" y="-17687"/>
                  <a:pt x="687998" y="0"/>
                </a:cubicBezTo>
                <a:cubicBezTo>
                  <a:pt x="892409" y="17687"/>
                  <a:pt x="1025334" y="702"/>
                  <a:pt x="1225315" y="0"/>
                </a:cubicBezTo>
                <a:cubicBezTo>
                  <a:pt x="1425296" y="-702"/>
                  <a:pt x="1532357" y="-21666"/>
                  <a:pt x="1785994" y="0"/>
                </a:cubicBezTo>
                <a:cubicBezTo>
                  <a:pt x="2039631" y="21666"/>
                  <a:pt x="2174256" y="-15693"/>
                  <a:pt x="2463480" y="0"/>
                </a:cubicBezTo>
                <a:cubicBezTo>
                  <a:pt x="2523624" y="6791"/>
                  <a:pt x="2580807" y="67062"/>
                  <a:pt x="2590800" y="127320"/>
                </a:cubicBezTo>
                <a:cubicBezTo>
                  <a:pt x="2592557" y="306626"/>
                  <a:pt x="2577643" y="463473"/>
                  <a:pt x="2590800" y="636583"/>
                </a:cubicBezTo>
                <a:cubicBezTo>
                  <a:pt x="2593647" y="711558"/>
                  <a:pt x="2528907" y="760309"/>
                  <a:pt x="2463480" y="763903"/>
                </a:cubicBezTo>
                <a:cubicBezTo>
                  <a:pt x="2264571" y="764122"/>
                  <a:pt x="2119297" y="749001"/>
                  <a:pt x="1879440" y="763903"/>
                </a:cubicBezTo>
                <a:cubicBezTo>
                  <a:pt x="1639583" y="778805"/>
                  <a:pt x="1535179" y="778596"/>
                  <a:pt x="1272038" y="763903"/>
                </a:cubicBezTo>
                <a:cubicBezTo>
                  <a:pt x="1008897" y="749210"/>
                  <a:pt x="950084" y="791306"/>
                  <a:pt x="687998" y="763903"/>
                </a:cubicBezTo>
                <a:cubicBezTo>
                  <a:pt x="425912" y="736500"/>
                  <a:pt x="347759" y="784113"/>
                  <a:pt x="127320" y="763903"/>
                </a:cubicBezTo>
                <a:cubicBezTo>
                  <a:pt x="41959" y="754955"/>
                  <a:pt x="4598" y="703183"/>
                  <a:pt x="0" y="636583"/>
                </a:cubicBezTo>
                <a:cubicBezTo>
                  <a:pt x="12475" y="392897"/>
                  <a:pt x="20043" y="236385"/>
                  <a:pt x="0" y="12732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7019726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15 : 3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C152E-A551-65C0-1FC4-DBE8C9B95312}"/>
              </a:ext>
            </a:extLst>
          </p:cNvPr>
          <p:cNvSpPr txBox="1"/>
          <p:nvPr/>
        </p:nvSpPr>
        <p:spPr>
          <a:xfrm>
            <a:off x="3126314" y="3374285"/>
            <a:ext cx="267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Mẫu</a:t>
            </a:r>
            <a:r>
              <a:rPr lang="en-US" sz="3200" b="1" dirty="0"/>
              <a:t>:  15 : 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1879F6-7218-A98B-AD30-EEDD0D26794A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0F708F-AF91-DF81-1160-D68E137D5D27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7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4" grpId="0"/>
      <p:bldP spid="25" grpId="0" animBg="1"/>
      <p:bldP spid="7" grpId="0"/>
      <p:bldP spid="12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828907" y="1262006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a. 14 : 2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755808" y="2860419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47316" y="2116959"/>
            <a:ext cx="1870898" cy="2176628"/>
            <a:chOff x="7235433" y="2236086"/>
            <a:chExt cx="1491384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35433" y="2236086"/>
              <a:ext cx="737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56779" y="4491410"/>
            <a:ext cx="2514661" cy="707886"/>
          </a:xfrm>
          <a:custGeom>
            <a:avLst/>
            <a:gdLst>
              <a:gd name="connsiteX0" fmla="*/ 0 w 2514661"/>
              <a:gd name="connsiteY0" fmla="*/ 117983 h 707886"/>
              <a:gd name="connsiteX1" fmla="*/ 117983 w 2514661"/>
              <a:gd name="connsiteY1" fmla="*/ 0 h 707886"/>
              <a:gd name="connsiteX2" fmla="*/ 619296 w 2514661"/>
              <a:gd name="connsiteY2" fmla="*/ 0 h 707886"/>
              <a:gd name="connsiteX3" fmla="*/ 1143396 w 2514661"/>
              <a:gd name="connsiteY3" fmla="*/ 0 h 707886"/>
              <a:gd name="connsiteX4" fmla="*/ 1690283 w 2514661"/>
              <a:gd name="connsiteY4" fmla="*/ 0 h 707886"/>
              <a:gd name="connsiteX5" fmla="*/ 2396678 w 2514661"/>
              <a:gd name="connsiteY5" fmla="*/ 0 h 707886"/>
              <a:gd name="connsiteX6" fmla="*/ 2514661 w 2514661"/>
              <a:gd name="connsiteY6" fmla="*/ 117983 h 707886"/>
              <a:gd name="connsiteX7" fmla="*/ 2514661 w 2514661"/>
              <a:gd name="connsiteY7" fmla="*/ 589903 h 707886"/>
              <a:gd name="connsiteX8" fmla="*/ 2396678 w 2514661"/>
              <a:gd name="connsiteY8" fmla="*/ 707886 h 707886"/>
              <a:gd name="connsiteX9" fmla="*/ 1849791 w 2514661"/>
              <a:gd name="connsiteY9" fmla="*/ 707886 h 707886"/>
              <a:gd name="connsiteX10" fmla="*/ 1348478 w 2514661"/>
              <a:gd name="connsiteY10" fmla="*/ 707886 h 707886"/>
              <a:gd name="connsiteX11" fmla="*/ 778805 w 2514661"/>
              <a:gd name="connsiteY11" fmla="*/ 707886 h 707886"/>
              <a:gd name="connsiteX12" fmla="*/ 117983 w 2514661"/>
              <a:gd name="connsiteY12" fmla="*/ 707886 h 707886"/>
              <a:gd name="connsiteX13" fmla="*/ 0 w 2514661"/>
              <a:gd name="connsiteY13" fmla="*/ 589903 h 707886"/>
              <a:gd name="connsiteX14" fmla="*/ 0 w 2514661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661" h="707886" fill="none" extrusionOk="0">
                <a:moveTo>
                  <a:pt x="0" y="117983"/>
                </a:moveTo>
                <a:cubicBezTo>
                  <a:pt x="5379" y="54426"/>
                  <a:pt x="55277" y="-2204"/>
                  <a:pt x="117983" y="0"/>
                </a:cubicBezTo>
                <a:cubicBezTo>
                  <a:pt x="271816" y="-32995"/>
                  <a:pt x="494795" y="25650"/>
                  <a:pt x="619296" y="0"/>
                </a:cubicBezTo>
                <a:cubicBezTo>
                  <a:pt x="743797" y="-25650"/>
                  <a:pt x="889341" y="42106"/>
                  <a:pt x="1143396" y="0"/>
                </a:cubicBezTo>
                <a:cubicBezTo>
                  <a:pt x="1397451" y="-42106"/>
                  <a:pt x="1578892" y="40438"/>
                  <a:pt x="1690283" y="0"/>
                </a:cubicBezTo>
                <a:cubicBezTo>
                  <a:pt x="1801674" y="-40438"/>
                  <a:pt x="2135648" y="72082"/>
                  <a:pt x="2396678" y="0"/>
                </a:cubicBezTo>
                <a:cubicBezTo>
                  <a:pt x="2472340" y="15505"/>
                  <a:pt x="2515707" y="54414"/>
                  <a:pt x="2514661" y="117983"/>
                </a:cubicBezTo>
                <a:cubicBezTo>
                  <a:pt x="2540611" y="348427"/>
                  <a:pt x="2461797" y="374966"/>
                  <a:pt x="2514661" y="589903"/>
                </a:cubicBezTo>
                <a:cubicBezTo>
                  <a:pt x="2502195" y="655740"/>
                  <a:pt x="2468062" y="707607"/>
                  <a:pt x="2396678" y="707886"/>
                </a:cubicBezTo>
                <a:cubicBezTo>
                  <a:pt x="2259947" y="750352"/>
                  <a:pt x="2070235" y="699377"/>
                  <a:pt x="1849791" y="707886"/>
                </a:cubicBezTo>
                <a:cubicBezTo>
                  <a:pt x="1629347" y="716395"/>
                  <a:pt x="1555170" y="688157"/>
                  <a:pt x="1348478" y="707886"/>
                </a:cubicBezTo>
                <a:cubicBezTo>
                  <a:pt x="1141786" y="727615"/>
                  <a:pt x="1003227" y="699974"/>
                  <a:pt x="778805" y="707886"/>
                </a:cubicBezTo>
                <a:cubicBezTo>
                  <a:pt x="554383" y="715798"/>
                  <a:pt x="418848" y="704262"/>
                  <a:pt x="117983" y="707886"/>
                </a:cubicBezTo>
                <a:cubicBezTo>
                  <a:pt x="59926" y="693447"/>
                  <a:pt x="-14469" y="648568"/>
                  <a:pt x="0" y="589903"/>
                </a:cubicBezTo>
                <a:cubicBezTo>
                  <a:pt x="-24498" y="431194"/>
                  <a:pt x="26890" y="244482"/>
                  <a:pt x="0" y="117983"/>
                </a:cubicBezTo>
                <a:close/>
              </a:path>
              <a:path w="2514661" h="707886" stroke="0" extrusionOk="0">
                <a:moveTo>
                  <a:pt x="0" y="117983"/>
                </a:moveTo>
                <a:cubicBezTo>
                  <a:pt x="12802" y="66312"/>
                  <a:pt x="48717" y="-6670"/>
                  <a:pt x="117983" y="0"/>
                </a:cubicBezTo>
                <a:cubicBezTo>
                  <a:pt x="268159" y="-62819"/>
                  <a:pt x="500583" y="70009"/>
                  <a:pt x="733231" y="0"/>
                </a:cubicBezTo>
                <a:cubicBezTo>
                  <a:pt x="965879" y="-70009"/>
                  <a:pt x="1030713" y="12153"/>
                  <a:pt x="1257331" y="0"/>
                </a:cubicBezTo>
                <a:cubicBezTo>
                  <a:pt x="1483949" y="-12153"/>
                  <a:pt x="1714108" y="7113"/>
                  <a:pt x="1849791" y="0"/>
                </a:cubicBezTo>
                <a:cubicBezTo>
                  <a:pt x="1985474" y="-7113"/>
                  <a:pt x="2140437" y="32765"/>
                  <a:pt x="2396678" y="0"/>
                </a:cubicBezTo>
                <a:cubicBezTo>
                  <a:pt x="2454338" y="14407"/>
                  <a:pt x="2518642" y="60457"/>
                  <a:pt x="2514661" y="117983"/>
                </a:cubicBezTo>
                <a:cubicBezTo>
                  <a:pt x="2526554" y="281333"/>
                  <a:pt x="2466181" y="382651"/>
                  <a:pt x="2514661" y="589903"/>
                </a:cubicBezTo>
                <a:cubicBezTo>
                  <a:pt x="2508976" y="650020"/>
                  <a:pt x="2473098" y="710590"/>
                  <a:pt x="2396678" y="707886"/>
                </a:cubicBezTo>
                <a:cubicBezTo>
                  <a:pt x="2236598" y="708181"/>
                  <a:pt x="2035462" y="700398"/>
                  <a:pt x="1849791" y="707886"/>
                </a:cubicBezTo>
                <a:cubicBezTo>
                  <a:pt x="1664120" y="715374"/>
                  <a:pt x="1513690" y="675409"/>
                  <a:pt x="1325691" y="707886"/>
                </a:cubicBezTo>
                <a:cubicBezTo>
                  <a:pt x="1137692" y="740363"/>
                  <a:pt x="983914" y="681920"/>
                  <a:pt x="733231" y="707886"/>
                </a:cubicBezTo>
                <a:cubicBezTo>
                  <a:pt x="482548" y="733852"/>
                  <a:pt x="250362" y="644648"/>
                  <a:pt x="117983" y="707886"/>
                </a:cubicBezTo>
                <a:cubicBezTo>
                  <a:pt x="51008" y="707385"/>
                  <a:pt x="11399" y="664792"/>
                  <a:pt x="0" y="589903"/>
                </a:cubicBezTo>
                <a:cubicBezTo>
                  <a:pt x="-49082" y="377089"/>
                  <a:pt x="37218" y="302251"/>
                  <a:pt x="0" y="1179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14 : 2 = 7 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14 chia 2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7,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7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14,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14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14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14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227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a. 9 :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980372" y="2860419"/>
            <a:ext cx="51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980372" y="2116959"/>
            <a:ext cx="1637841" cy="2176628"/>
            <a:chOff x="7421214" y="2236086"/>
            <a:chExt cx="1305603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421214" y="2236086"/>
              <a:ext cx="551971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56779" y="4491410"/>
            <a:ext cx="2514661" cy="707886"/>
          </a:xfrm>
          <a:custGeom>
            <a:avLst/>
            <a:gdLst>
              <a:gd name="connsiteX0" fmla="*/ 0 w 2514661"/>
              <a:gd name="connsiteY0" fmla="*/ 117983 h 707886"/>
              <a:gd name="connsiteX1" fmla="*/ 117983 w 2514661"/>
              <a:gd name="connsiteY1" fmla="*/ 0 h 707886"/>
              <a:gd name="connsiteX2" fmla="*/ 619296 w 2514661"/>
              <a:gd name="connsiteY2" fmla="*/ 0 h 707886"/>
              <a:gd name="connsiteX3" fmla="*/ 1143396 w 2514661"/>
              <a:gd name="connsiteY3" fmla="*/ 0 h 707886"/>
              <a:gd name="connsiteX4" fmla="*/ 1690283 w 2514661"/>
              <a:gd name="connsiteY4" fmla="*/ 0 h 707886"/>
              <a:gd name="connsiteX5" fmla="*/ 2396678 w 2514661"/>
              <a:gd name="connsiteY5" fmla="*/ 0 h 707886"/>
              <a:gd name="connsiteX6" fmla="*/ 2514661 w 2514661"/>
              <a:gd name="connsiteY6" fmla="*/ 117983 h 707886"/>
              <a:gd name="connsiteX7" fmla="*/ 2514661 w 2514661"/>
              <a:gd name="connsiteY7" fmla="*/ 589903 h 707886"/>
              <a:gd name="connsiteX8" fmla="*/ 2396678 w 2514661"/>
              <a:gd name="connsiteY8" fmla="*/ 707886 h 707886"/>
              <a:gd name="connsiteX9" fmla="*/ 1849791 w 2514661"/>
              <a:gd name="connsiteY9" fmla="*/ 707886 h 707886"/>
              <a:gd name="connsiteX10" fmla="*/ 1348478 w 2514661"/>
              <a:gd name="connsiteY10" fmla="*/ 707886 h 707886"/>
              <a:gd name="connsiteX11" fmla="*/ 778805 w 2514661"/>
              <a:gd name="connsiteY11" fmla="*/ 707886 h 707886"/>
              <a:gd name="connsiteX12" fmla="*/ 117983 w 2514661"/>
              <a:gd name="connsiteY12" fmla="*/ 707886 h 707886"/>
              <a:gd name="connsiteX13" fmla="*/ 0 w 2514661"/>
              <a:gd name="connsiteY13" fmla="*/ 589903 h 707886"/>
              <a:gd name="connsiteX14" fmla="*/ 0 w 2514661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661" h="707886" fill="none" extrusionOk="0">
                <a:moveTo>
                  <a:pt x="0" y="117983"/>
                </a:moveTo>
                <a:cubicBezTo>
                  <a:pt x="5379" y="54426"/>
                  <a:pt x="55277" y="-2204"/>
                  <a:pt x="117983" y="0"/>
                </a:cubicBezTo>
                <a:cubicBezTo>
                  <a:pt x="271816" y="-32995"/>
                  <a:pt x="494795" y="25650"/>
                  <a:pt x="619296" y="0"/>
                </a:cubicBezTo>
                <a:cubicBezTo>
                  <a:pt x="743797" y="-25650"/>
                  <a:pt x="889341" y="42106"/>
                  <a:pt x="1143396" y="0"/>
                </a:cubicBezTo>
                <a:cubicBezTo>
                  <a:pt x="1397451" y="-42106"/>
                  <a:pt x="1578892" y="40438"/>
                  <a:pt x="1690283" y="0"/>
                </a:cubicBezTo>
                <a:cubicBezTo>
                  <a:pt x="1801674" y="-40438"/>
                  <a:pt x="2135648" y="72082"/>
                  <a:pt x="2396678" y="0"/>
                </a:cubicBezTo>
                <a:cubicBezTo>
                  <a:pt x="2472340" y="15505"/>
                  <a:pt x="2515707" y="54414"/>
                  <a:pt x="2514661" y="117983"/>
                </a:cubicBezTo>
                <a:cubicBezTo>
                  <a:pt x="2540611" y="348427"/>
                  <a:pt x="2461797" y="374966"/>
                  <a:pt x="2514661" y="589903"/>
                </a:cubicBezTo>
                <a:cubicBezTo>
                  <a:pt x="2502195" y="655740"/>
                  <a:pt x="2468062" y="707607"/>
                  <a:pt x="2396678" y="707886"/>
                </a:cubicBezTo>
                <a:cubicBezTo>
                  <a:pt x="2259947" y="750352"/>
                  <a:pt x="2070235" y="699377"/>
                  <a:pt x="1849791" y="707886"/>
                </a:cubicBezTo>
                <a:cubicBezTo>
                  <a:pt x="1629347" y="716395"/>
                  <a:pt x="1555170" y="688157"/>
                  <a:pt x="1348478" y="707886"/>
                </a:cubicBezTo>
                <a:cubicBezTo>
                  <a:pt x="1141786" y="727615"/>
                  <a:pt x="1003227" y="699974"/>
                  <a:pt x="778805" y="707886"/>
                </a:cubicBezTo>
                <a:cubicBezTo>
                  <a:pt x="554383" y="715798"/>
                  <a:pt x="418848" y="704262"/>
                  <a:pt x="117983" y="707886"/>
                </a:cubicBezTo>
                <a:cubicBezTo>
                  <a:pt x="59926" y="693447"/>
                  <a:pt x="-14469" y="648568"/>
                  <a:pt x="0" y="589903"/>
                </a:cubicBezTo>
                <a:cubicBezTo>
                  <a:pt x="-24498" y="431194"/>
                  <a:pt x="26890" y="244482"/>
                  <a:pt x="0" y="117983"/>
                </a:cubicBezTo>
                <a:close/>
              </a:path>
              <a:path w="2514661" h="707886" stroke="0" extrusionOk="0">
                <a:moveTo>
                  <a:pt x="0" y="117983"/>
                </a:moveTo>
                <a:cubicBezTo>
                  <a:pt x="12802" y="66312"/>
                  <a:pt x="48717" y="-6670"/>
                  <a:pt x="117983" y="0"/>
                </a:cubicBezTo>
                <a:cubicBezTo>
                  <a:pt x="268159" y="-62819"/>
                  <a:pt x="500583" y="70009"/>
                  <a:pt x="733231" y="0"/>
                </a:cubicBezTo>
                <a:cubicBezTo>
                  <a:pt x="965879" y="-70009"/>
                  <a:pt x="1030713" y="12153"/>
                  <a:pt x="1257331" y="0"/>
                </a:cubicBezTo>
                <a:cubicBezTo>
                  <a:pt x="1483949" y="-12153"/>
                  <a:pt x="1714108" y="7113"/>
                  <a:pt x="1849791" y="0"/>
                </a:cubicBezTo>
                <a:cubicBezTo>
                  <a:pt x="1985474" y="-7113"/>
                  <a:pt x="2140437" y="32765"/>
                  <a:pt x="2396678" y="0"/>
                </a:cubicBezTo>
                <a:cubicBezTo>
                  <a:pt x="2454338" y="14407"/>
                  <a:pt x="2518642" y="60457"/>
                  <a:pt x="2514661" y="117983"/>
                </a:cubicBezTo>
                <a:cubicBezTo>
                  <a:pt x="2526554" y="281333"/>
                  <a:pt x="2466181" y="382651"/>
                  <a:pt x="2514661" y="589903"/>
                </a:cubicBezTo>
                <a:cubicBezTo>
                  <a:pt x="2508976" y="650020"/>
                  <a:pt x="2473098" y="710590"/>
                  <a:pt x="2396678" y="707886"/>
                </a:cubicBezTo>
                <a:cubicBezTo>
                  <a:pt x="2236598" y="708181"/>
                  <a:pt x="2035462" y="700398"/>
                  <a:pt x="1849791" y="707886"/>
                </a:cubicBezTo>
                <a:cubicBezTo>
                  <a:pt x="1664120" y="715374"/>
                  <a:pt x="1513690" y="675409"/>
                  <a:pt x="1325691" y="707886"/>
                </a:cubicBezTo>
                <a:cubicBezTo>
                  <a:pt x="1137692" y="740363"/>
                  <a:pt x="983914" y="681920"/>
                  <a:pt x="733231" y="707886"/>
                </a:cubicBezTo>
                <a:cubicBezTo>
                  <a:pt x="482548" y="733852"/>
                  <a:pt x="250362" y="644648"/>
                  <a:pt x="117983" y="707886"/>
                </a:cubicBezTo>
                <a:cubicBezTo>
                  <a:pt x="51008" y="707385"/>
                  <a:pt x="11399" y="664792"/>
                  <a:pt x="0" y="589903"/>
                </a:cubicBezTo>
                <a:cubicBezTo>
                  <a:pt x="-49082" y="377089"/>
                  <a:pt x="37218" y="302251"/>
                  <a:pt x="0" y="1179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9 : 3 = 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9 chia 3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3,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3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9,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9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9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271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a. 27 :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763533" y="2860419"/>
            <a:ext cx="73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27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63533" y="2116959"/>
            <a:ext cx="1854680" cy="2176628"/>
            <a:chOff x="7248361" y="2236086"/>
            <a:chExt cx="1478456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48361" y="2236086"/>
              <a:ext cx="724824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56779" y="4491410"/>
            <a:ext cx="2514661" cy="707886"/>
          </a:xfrm>
          <a:custGeom>
            <a:avLst/>
            <a:gdLst>
              <a:gd name="connsiteX0" fmla="*/ 0 w 2514661"/>
              <a:gd name="connsiteY0" fmla="*/ 117983 h 707886"/>
              <a:gd name="connsiteX1" fmla="*/ 117983 w 2514661"/>
              <a:gd name="connsiteY1" fmla="*/ 0 h 707886"/>
              <a:gd name="connsiteX2" fmla="*/ 619296 w 2514661"/>
              <a:gd name="connsiteY2" fmla="*/ 0 h 707886"/>
              <a:gd name="connsiteX3" fmla="*/ 1143396 w 2514661"/>
              <a:gd name="connsiteY3" fmla="*/ 0 h 707886"/>
              <a:gd name="connsiteX4" fmla="*/ 1690283 w 2514661"/>
              <a:gd name="connsiteY4" fmla="*/ 0 h 707886"/>
              <a:gd name="connsiteX5" fmla="*/ 2396678 w 2514661"/>
              <a:gd name="connsiteY5" fmla="*/ 0 h 707886"/>
              <a:gd name="connsiteX6" fmla="*/ 2514661 w 2514661"/>
              <a:gd name="connsiteY6" fmla="*/ 117983 h 707886"/>
              <a:gd name="connsiteX7" fmla="*/ 2514661 w 2514661"/>
              <a:gd name="connsiteY7" fmla="*/ 589903 h 707886"/>
              <a:gd name="connsiteX8" fmla="*/ 2396678 w 2514661"/>
              <a:gd name="connsiteY8" fmla="*/ 707886 h 707886"/>
              <a:gd name="connsiteX9" fmla="*/ 1849791 w 2514661"/>
              <a:gd name="connsiteY9" fmla="*/ 707886 h 707886"/>
              <a:gd name="connsiteX10" fmla="*/ 1348478 w 2514661"/>
              <a:gd name="connsiteY10" fmla="*/ 707886 h 707886"/>
              <a:gd name="connsiteX11" fmla="*/ 778805 w 2514661"/>
              <a:gd name="connsiteY11" fmla="*/ 707886 h 707886"/>
              <a:gd name="connsiteX12" fmla="*/ 117983 w 2514661"/>
              <a:gd name="connsiteY12" fmla="*/ 707886 h 707886"/>
              <a:gd name="connsiteX13" fmla="*/ 0 w 2514661"/>
              <a:gd name="connsiteY13" fmla="*/ 589903 h 707886"/>
              <a:gd name="connsiteX14" fmla="*/ 0 w 2514661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661" h="707886" fill="none" extrusionOk="0">
                <a:moveTo>
                  <a:pt x="0" y="117983"/>
                </a:moveTo>
                <a:cubicBezTo>
                  <a:pt x="5379" y="54426"/>
                  <a:pt x="55277" y="-2204"/>
                  <a:pt x="117983" y="0"/>
                </a:cubicBezTo>
                <a:cubicBezTo>
                  <a:pt x="271816" y="-32995"/>
                  <a:pt x="494795" y="25650"/>
                  <a:pt x="619296" y="0"/>
                </a:cubicBezTo>
                <a:cubicBezTo>
                  <a:pt x="743797" y="-25650"/>
                  <a:pt x="889341" y="42106"/>
                  <a:pt x="1143396" y="0"/>
                </a:cubicBezTo>
                <a:cubicBezTo>
                  <a:pt x="1397451" y="-42106"/>
                  <a:pt x="1578892" y="40438"/>
                  <a:pt x="1690283" y="0"/>
                </a:cubicBezTo>
                <a:cubicBezTo>
                  <a:pt x="1801674" y="-40438"/>
                  <a:pt x="2135648" y="72082"/>
                  <a:pt x="2396678" y="0"/>
                </a:cubicBezTo>
                <a:cubicBezTo>
                  <a:pt x="2472340" y="15505"/>
                  <a:pt x="2515707" y="54414"/>
                  <a:pt x="2514661" y="117983"/>
                </a:cubicBezTo>
                <a:cubicBezTo>
                  <a:pt x="2540611" y="348427"/>
                  <a:pt x="2461797" y="374966"/>
                  <a:pt x="2514661" y="589903"/>
                </a:cubicBezTo>
                <a:cubicBezTo>
                  <a:pt x="2502195" y="655740"/>
                  <a:pt x="2468062" y="707607"/>
                  <a:pt x="2396678" y="707886"/>
                </a:cubicBezTo>
                <a:cubicBezTo>
                  <a:pt x="2259947" y="750352"/>
                  <a:pt x="2070235" y="699377"/>
                  <a:pt x="1849791" y="707886"/>
                </a:cubicBezTo>
                <a:cubicBezTo>
                  <a:pt x="1629347" y="716395"/>
                  <a:pt x="1555170" y="688157"/>
                  <a:pt x="1348478" y="707886"/>
                </a:cubicBezTo>
                <a:cubicBezTo>
                  <a:pt x="1141786" y="727615"/>
                  <a:pt x="1003227" y="699974"/>
                  <a:pt x="778805" y="707886"/>
                </a:cubicBezTo>
                <a:cubicBezTo>
                  <a:pt x="554383" y="715798"/>
                  <a:pt x="418848" y="704262"/>
                  <a:pt x="117983" y="707886"/>
                </a:cubicBezTo>
                <a:cubicBezTo>
                  <a:pt x="59926" y="693447"/>
                  <a:pt x="-14469" y="648568"/>
                  <a:pt x="0" y="589903"/>
                </a:cubicBezTo>
                <a:cubicBezTo>
                  <a:pt x="-24498" y="431194"/>
                  <a:pt x="26890" y="244482"/>
                  <a:pt x="0" y="117983"/>
                </a:cubicBezTo>
                <a:close/>
              </a:path>
              <a:path w="2514661" h="707886" stroke="0" extrusionOk="0">
                <a:moveTo>
                  <a:pt x="0" y="117983"/>
                </a:moveTo>
                <a:cubicBezTo>
                  <a:pt x="12802" y="66312"/>
                  <a:pt x="48717" y="-6670"/>
                  <a:pt x="117983" y="0"/>
                </a:cubicBezTo>
                <a:cubicBezTo>
                  <a:pt x="268159" y="-62819"/>
                  <a:pt x="500583" y="70009"/>
                  <a:pt x="733231" y="0"/>
                </a:cubicBezTo>
                <a:cubicBezTo>
                  <a:pt x="965879" y="-70009"/>
                  <a:pt x="1030713" y="12153"/>
                  <a:pt x="1257331" y="0"/>
                </a:cubicBezTo>
                <a:cubicBezTo>
                  <a:pt x="1483949" y="-12153"/>
                  <a:pt x="1714108" y="7113"/>
                  <a:pt x="1849791" y="0"/>
                </a:cubicBezTo>
                <a:cubicBezTo>
                  <a:pt x="1985474" y="-7113"/>
                  <a:pt x="2140437" y="32765"/>
                  <a:pt x="2396678" y="0"/>
                </a:cubicBezTo>
                <a:cubicBezTo>
                  <a:pt x="2454338" y="14407"/>
                  <a:pt x="2518642" y="60457"/>
                  <a:pt x="2514661" y="117983"/>
                </a:cubicBezTo>
                <a:cubicBezTo>
                  <a:pt x="2526554" y="281333"/>
                  <a:pt x="2466181" y="382651"/>
                  <a:pt x="2514661" y="589903"/>
                </a:cubicBezTo>
                <a:cubicBezTo>
                  <a:pt x="2508976" y="650020"/>
                  <a:pt x="2473098" y="710590"/>
                  <a:pt x="2396678" y="707886"/>
                </a:cubicBezTo>
                <a:cubicBezTo>
                  <a:pt x="2236598" y="708181"/>
                  <a:pt x="2035462" y="700398"/>
                  <a:pt x="1849791" y="707886"/>
                </a:cubicBezTo>
                <a:cubicBezTo>
                  <a:pt x="1664120" y="715374"/>
                  <a:pt x="1513690" y="675409"/>
                  <a:pt x="1325691" y="707886"/>
                </a:cubicBezTo>
                <a:cubicBezTo>
                  <a:pt x="1137692" y="740363"/>
                  <a:pt x="983914" y="681920"/>
                  <a:pt x="733231" y="707886"/>
                </a:cubicBezTo>
                <a:cubicBezTo>
                  <a:pt x="482548" y="733852"/>
                  <a:pt x="250362" y="644648"/>
                  <a:pt x="117983" y="707886"/>
                </a:cubicBezTo>
                <a:cubicBezTo>
                  <a:pt x="51008" y="707385"/>
                  <a:pt x="11399" y="664792"/>
                  <a:pt x="0" y="589903"/>
                </a:cubicBezTo>
                <a:cubicBezTo>
                  <a:pt x="-49082" y="377089"/>
                  <a:pt x="37218" y="302251"/>
                  <a:pt x="0" y="1179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27 : 3 = 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27 chia 3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9,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9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9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3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27,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27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27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27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672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b. 12 :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763533" y="2860419"/>
            <a:ext cx="73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63533" y="2116959"/>
            <a:ext cx="1854680" cy="2176628"/>
            <a:chOff x="7248361" y="2236086"/>
            <a:chExt cx="1478456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48361" y="2236086"/>
              <a:ext cx="724824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56779" y="4491410"/>
            <a:ext cx="2514661" cy="707886"/>
          </a:xfrm>
          <a:custGeom>
            <a:avLst/>
            <a:gdLst>
              <a:gd name="connsiteX0" fmla="*/ 0 w 2514661"/>
              <a:gd name="connsiteY0" fmla="*/ 117983 h 707886"/>
              <a:gd name="connsiteX1" fmla="*/ 117983 w 2514661"/>
              <a:gd name="connsiteY1" fmla="*/ 0 h 707886"/>
              <a:gd name="connsiteX2" fmla="*/ 619296 w 2514661"/>
              <a:gd name="connsiteY2" fmla="*/ 0 h 707886"/>
              <a:gd name="connsiteX3" fmla="*/ 1143396 w 2514661"/>
              <a:gd name="connsiteY3" fmla="*/ 0 h 707886"/>
              <a:gd name="connsiteX4" fmla="*/ 1690283 w 2514661"/>
              <a:gd name="connsiteY4" fmla="*/ 0 h 707886"/>
              <a:gd name="connsiteX5" fmla="*/ 2396678 w 2514661"/>
              <a:gd name="connsiteY5" fmla="*/ 0 h 707886"/>
              <a:gd name="connsiteX6" fmla="*/ 2514661 w 2514661"/>
              <a:gd name="connsiteY6" fmla="*/ 117983 h 707886"/>
              <a:gd name="connsiteX7" fmla="*/ 2514661 w 2514661"/>
              <a:gd name="connsiteY7" fmla="*/ 589903 h 707886"/>
              <a:gd name="connsiteX8" fmla="*/ 2396678 w 2514661"/>
              <a:gd name="connsiteY8" fmla="*/ 707886 h 707886"/>
              <a:gd name="connsiteX9" fmla="*/ 1849791 w 2514661"/>
              <a:gd name="connsiteY9" fmla="*/ 707886 h 707886"/>
              <a:gd name="connsiteX10" fmla="*/ 1348478 w 2514661"/>
              <a:gd name="connsiteY10" fmla="*/ 707886 h 707886"/>
              <a:gd name="connsiteX11" fmla="*/ 778805 w 2514661"/>
              <a:gd name="connsiteY11" fmla="*/ 707886 h 707886"/>
              <a:gd name="connsiteX12" fmla="*/ 117983 w 2514661"/>
              <a:gd name="connsiteY12" fmla="*/ 707886 h 707886"/>
              <a:gd name="connsiteX13" fmla="*/ 0 w 2514661"/>
              <a:gd name="connsiteY13" fmla="*/ 589903 h 707886"/>
              <a:gd name="connsiteX14" fmla="*/ 0 w 2514661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661" h="707886" fill="none" extrusionOk="0">
                <a:moveTo>
                  <a:pt x="0" y="117983"/>
                </a:moveTo>
                <a:cubicBezTo>
                  <a:pt x="5379" y="54426"/>
                  <a:pt x="55277" y="-2204"/>
                  <a:pt x="117983" y="0"/>
                </a:cubicBezTo>
                <a:cubicBezTo>
                  <a:pt x="271816" y="-32995"/>
                  <a:pt x="494795" y="25650"/>
                  <a:pt x="619296" y="0"/>
                </a:cubicBezTo>
                <a:cubicBezTo>
                  <a:pt x="743797" y="-25650"/>
                  <a:pt x="889341" y="42106"/>
                  <a:pt x="1143396" y="0"/>
                </a:cubicBezTo>
                <a:cubicBezTo>
                  <a:pt x="1397451" y="-42106"/>
                  <a:pt x="1578892" y="40438"/>
                  <a:pt x="1690283" y="0"/>
                </a:cubicBezTo>
                <a:cubicBezTo>
                  <a:pt x="1801674" y="-40438"/>
                  <a:pt x="2135648" y="72082"/>
                  <a:pt x="2396678" y="0"/>
                </a:cubicBezTo>
                <a:cubicBezTo>
                  <a:pt x="2472340" y="15505"/>
                  <a:pt x="2515707" y="54414"/>
                  <a:pt x="2514661" y="117983"/>
                </a:cubicBezTo>
                <a:cubicBezTo>
                  <a:pt x="2540611" y="348427"/>
                  <a:pt x="2461797" y="374966"/>
                  <a:pt x="2514661" y="589903"/>
                </a:cubicBezTo>
                <a:cubicBezTo>
                  <a:pt x="2502195" y="655740"/>
                  <a:pt x="2468062" y="707607"/>
                  <a:pt x="2396678" y="707886"/>
                </a:cubicBezTo>
                <a:cubicBezTo>
                  <a:pt x="2259947" y="750352"/>
                  <a:pt x="2070235" y="699377"/>
                  <a:pt x="1849791" y="707886"/>
                </a:cubicBezTo>
                <a:cubicBezTo>
                  <a:pt x="1629347" y="716395"/>
                  <a:pt x="1555170" y="688157"/>
                  <a:pt x="1348478" y="707886"/>
                </a:cubicBezTo>
                <a:cubicBezTo>
                  <a:pt x="1141786" y="727615"/>
                  <a:pt x="1003227" y="699974"/>
                  <a:pt x="778805" y="707886"/>
                </a:cubicBezTo>
                <a:cubicBezTo>
                  <a:pt x="554383" y="715798"/>
                  <a:pt x="418848" y="704262"/>
                  <a:pt x="117983" y="707886"/>
                </a:cubicBezTo>
                <a:cubicBezTo>
                  <a:pt x="59926" y="693447"/>
                  <a:pt x="-14469" y="648568"/>
                  <a:pt x="0" y="589903"/>
                </a:cubicBezTo>
                <a:cubicBezTo>
                  <a:pt x="-24498" y="431194"/>
                  <a:pt x="26890" y="244482"/>
                  <a:pt x="0" y="117983"/>
                </a:cubicBezTo>
                <a:close/>
              </a:path>
              <a:path w="2514661" h="707886" stroke="0" extrusionOk="0">
                <a:moveTo>
                  <a:pt x="0" y="117983"/>
                </a:moveTo>
                <a:cubicBezTo>
                  <a:pt x="12802" y="66312"/>
                  <a:pt x="48717" y="-6670"/>
                  <a:pt x="117983" y="0"/>
                </a:cubicBezTo>
                <a:cubicBezTo>
                  <a:pt x="268159" y="-62819"/>
                  <a:pt x="500583" y="70009"/>
                  <a:pt x="733231" y="0"/>
                </a:cubicBezTo>
                <a:cubicBezTo>
                  <a:pt x="965879" y="-70009"/>
                  <a:pt x="1030713" y="12153"/>
                  <a:pt x="1257331" y="0"/>
                </a:cubicBezTo>
                <a:cubicBezTo>
                  <a:pt x="1483949" y="-12153"/>
                  <a:pt x="1714108" y="7113"/>
                  <a:pt x="1849791" y="0"/>
                </a:cubicBezTo>
                <a:cubicBezTo>
                  <a:pt x="1985474" y="-7113"/>
                  <a:pt x="2140437" y="32765"/>
                  <a:pt x="2396678" y="0"/>
                </a:cubicBezTo>
                <a:cubicBezTo>
                  <a:pt x="2454338" y="14407"/>
                  <a:pt x="2518642" y="60457"/>
                  <a:pt x="2514661" y="117983"/>
                </a:cubicBezTo>
                <a:cubicBezTo>
                  <a:pt x="2526554" y="281333"/>
                  <a:pt x="2466181" y="382651"/>
                  <a:pt x="2514661" y="589903"/>
                </a:cubicBezTo>
                <a:cubicBezTo>
                  <a:pt x="2508976" y="650020"/>
                  <a:pt x="2473098" y="710590"/>
                  <a:pt x="2396678" y="707886"/>
                </a:cubicBezTo>
                <a:cubicBezTo>
                  <a:pt x="2236598" y="708181"/>
                  <a:pt x="2035462" y="700398"/>
                  <a:pt x="1849791" y="707886"/>
                </a:cubicBezTo>
                <a:cubicBezTo>
                  <a:pt x="1664120" y="715374"/>
                  <a:pt x="1513690" y="675409"/>
                  <a:pt x="1325691" y="707886"/>
                </a:cubicBezTo>
                <a:cubicBezTo>
                  <a:pt x="1137692" y="740363"/>
                  <a:pt x="983914" y="681920"/>
                  <a:pt x="733231" y="707886"/>
                </a:cubicBezTo>
                <a:cubicBezTo>
                  <a:pt x="482548" y="733852"/>
                  <a:pt x="250362" y="644648"/>
                  <a:pt x="117983" y="707886"/>
                </a:cubicBezTo>
                <a:cubicBezTo>
                  <a:pt x="51008" y="707385"/>
                  <a:pt x="11399" y="664792"/>
                  <a:pt x="0" y="589903"/>
                </a:cubicBezTo>
                <a:cubicBezTo>
                  <a:pt x="-49082" y="377089"/>
                  <a:pt x="37218" y="302251"/>
                  <a:pt x="0" y="1179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12 : 4 = 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12 chia 4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2,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12,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12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12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12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649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b. 32 :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763533" y="2860419"/>
            <a:ext cx="73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63533" y="2116959"/>
            <a:ext cx="1854680" cy="2176628"/>
            <a:chOff x="7248361" y="2236086"/>
            <a:chExt cx="1478456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48361" y="2236086"/>
              <a:ext cx="724824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4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56779" y="4491410"/>
            <a:ext cx="2514661" cy="707886"/>
          </a:xfrm>
          <a:custGeom>
            <a:avLst/>
            <a:gdLst>
              <a:gd name="connsiteX0" fmla="*/ 0 w 2514661"/>
              <a:gd name="connsiteY0" fmla="*/ 117983 h 707886"/>
              <a:gd name="connsiteX1" fmla="*/ 117983 w 2514661"/>
              <a:gd name="connsiteY1" fmla="*/ 0 h 707886"/>
              <a:gd name="connsiteX2" fmla="*/ 619296 w 2514661"/>
              <a:gd name="connsiteY2" fmla="*/ 0 h 707886"/>
              <a:gd name="connsiteX3" fmla="*/ 1143396 w 2514661"/>
              <a:gd name="connsiteY3" fmla="*/ 0 h 707886"/>
              <a:gd name="connsiteX4" fmla="*/ 1690283 w 2514661"/>
              <a:gd name="connsiteY4" fmla="*/ 0 h 707886"/>
              <a:gd name="connsiteX5" fmla="*/ 2396678 w 2514661"/>
              <a:gd name="connsiteY5" fmla="*/ 0 h 707886"/>
              <a:gd name="connsiteX6" fmla="*/ 2514661 w 2514661"/>
              <a:gd name="connsiteY6" fmla="*/ 117983 h 707886"/>
              <a:gd name="connsiteX7" fmla="*/ 2514661 w 2514661"/>
              <a:gd name="connsiteY7" fmla="*/ 589903 h 707886"/>
              <a:gd name="connsiteX8" fmla="*/ 2396678 w 2514661"/>
              <a:gd name="connsiteY8" fmla="*/ 707886 h 707886"/>
              <a:gd name="connsiteX9" fmla="*/ 1849791 w 2514661"/>
              <a:gd name="connsiteY9" fmla="*/ 707886 h 707886"/>
              <a:gd name="connsiteX10" fmla="*/ 1348478 w 2514661"/>
              <a:gd name="connsiteY10" fmla="*/ 707886 h 707886"/>
              <a:gd name="connsiteX11" fmla="*/ 778805 w 2514661"/>
              <a:gd name="connsiteY11" fmla="*/ 707886 h 707886"/>
              <a:gd name="connsiteX12" fmla="*/ 117983 w 2514661"/>
              <a:gd name="connsiteY12" fmla="*/ 707886 h 707886"/>
              <a:gd name="connsiteX13" fmla="*/ 0 w 2514661"/>
              <a:gd name="connsiteY13" fmla="*/ 589903 h 707886"/>
              <a:gd name="connsiteX14" fmla="*/ 0 w 2514661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661" h="707886" fill="none" extrusionOk="0">
                <a:moveTo>
                  <a:pt x="0" y="117983"/>
                </a:moveTo>
                <a:cubicBezTo>
                  <a:pt x="5379" y="54426"/>
                  <a:pt x="55277" y="-2204"/>
                  <a:pt x="117983" y="0"/>
                </a:cubicBezTo>
                <a:cubicBezTo>
                  <a:pt x="271816" y="-32995"/>
                  <a:pt x="494795" y="25650"/>
                  <a:pt x="619296" y="0"/>
                </a:cubicBezTo>
                <a:cubicBezTo>
                  <a:pt x="743797" y="-25650"/>
                  <a:pt x="889341" y="42106"/>
                  <a:pt x="1143396" y="0"/>
                </a:cubicBezTo>
                <a:cubicBezTo>
                  <a:pt x="1397451" y="-42106"/>
                  <a:pt x="1578892" y="40438"/>
                  <a:pt x="1690283" y="0"/>
                </a:cubicBezTo>
                <a:cubicBezTo>
                  <a:pt x="1801674" y="-40438"/>
                  <a:pt x="2135648" y="72082"/>
                  <a:pt x="2396678" y="0"/>
                </a:cubicBezTo>
                <a:cubicBezTo>
                  <a:pt x="2472340" y="15505"/>
                  <a:pt x="2515707" y="54414"/>
                  <a:pt x="2514661" y="117983"/>
                </a:cubicBezTo>
                <a:cubicBezTo>
                  <a:pt x="2540611" y="348427"/>
                  <a:pt x="2461797" y="374966"/>
                  <a:pt x="2514661" y="589903"/>
                </a:cubicBezTo>
                <a:cubicBezTo>
                  <a:pt x="2502195" y="655740"/>
                  <a:pt x="2468062" y="707607"/>
                  <a:pt x="2396678" y="707886"/>
                </a:cubicBezTo>
                <a:cubicBezTo>
                  <a:pt x="2259947" y="750352"/>
                  <a:pt x="2070235" y="699377"/>
                  <a:pt x="1849791" y="707886"/>
                </a:cubicBezTo>
                <a:cubicBezTo>
                  <a:pt x="1629347" y="716395"/>
                  <a:pt x="1555170" y="688157"/>
                  <a:pt x="1348478" y="707886"/>
                </a:cubicBezTo>
                <a:cubicBezTo>
                  <a:pt x="1141786" y="727615"/>
                  <a:pt x="1003227" y="699974"/>
                  <a:pt x="778805" y="707886"/>
                </a:cubicBezTo>
                <a:cubicBezTo>
                  <a:pt x="554383" y="715798"/>
                  <a:pt x="418848" y="704262"/>
                  <a:pt x="117983" y="707886"/>
                </a:cubicBezTo>
                <a:cubicBezTo>
                  <a:pt x="59926" y="693447"/>
                  <a:pt x="-14469" y="648568"/>
                  <a:pt x="0" y="589903"/>
                </a:cubicBezTo>
                <a:cubicBezTo>
                  <a:pt x="-24498" y="431194"/>
                  <a:pt x="26890" y="244482"/>
                  <a:pt x="0" y="117983"/>
                </a:cubicBezTo>
                <a:close/>
              </a:path>
              <a:path w="2514661" h="707886" stroke="0" extrusionOk="0">
                <a:moveTo>
                  <a:pt x="0" y="117983"/>
                </a:moveTo>
                <a:cubicBezTo>
                  <a:pt x="12802" y="66312"/>
                  <a:pt x="48717" y="-6670"/>
                  <a:pt x="117983" y="0"/>
                </a:cubicBezTo>
                <a:cubicBezTo>
                  <a:pt x="268159" y="-62819"/>
                  <a:pt x="500583" y="70009"/>
                  <a:pt x="733231" y="0"/>
                </a:cubicBezTo>
                <a:cubicBezTo>
                  <a:pt x="965879" y="-70009"/>
                  <a:pt x="1030713" y="12153"/>
                  <a:pt x="1257331" y="0"/>
                </a:cubicBezTo>
                <a:cubicBezTo>
                  <a:pt x="1483949" y="-12153"/>
                  <a:pt x="1714108" y="7113"/>
                  <a:pt x="1849791" y="0"/>
                </a:cubicBezTo>
                <a:cubicBezTo>
                  <a:pt x="1985474" y="-7113"/>
                  <a:pt x="2140437" y="32765"/>
                  <a:pt x="2396678" y="0"/>
                </a:cubicBezTo>
                <a:cubicBezTo>
                  <a:pt x="2454338" y="14407"/>
                  <a:pt x="2518642" y="60457"/>
                  <a:pt x="2514661" y="117983"/>
                </a:cubicBezTo>
                <a:cubicBezTo>
                  <a:pt x="2526554" y="281333"/>
                  <a:pt x="2466181" y="382651"/>
                  <a:pt x="2514661" y="589903"/>
                </a:cubicBezTo>
                <a:cubicBezTo>
                  <a:pt x="2508976" y="650020"/>
                  <a:pt x="2473098" y="710590"/>
                  <a:pt x="2396678" y="707886"/>
                </a:cubicBezTo>
                <a:cubicBezTo>
                  <a:pt x="2236598" y="708181"/>
                  <a:pt x="2035462" y="700398"/>
                  <a:pt x="1849791" y="707886"/>
                </a:cubicBezTo>
                <a:cubicBezTo>
                  <a:pt x="1664120" y="715374"/>
                  <a:pt x="1513690" y="675409"/>
                  <a:pt x="1325691" y="707886"/>
                </a:cubicBezTo>
                <a:cubicBezTo>
                  <a:pt x="1137692" y="740363"/>
                  <a:pt x="983914" y="681920"/>
                  <a:pt x="733231" y="707886"/>
                </a:cubicBezTo>
                <a:cubicBezTo>
                  <a:pt x="482548" y="733852"/>
                  <a:pt x="250362" y="644648"/>
                  <a:pt x="117983" y="707886"/>
                </a:cubicBezTo>
                <a:cubicBezTo>
                  <a:pt x="51008" y="707385"/>
                  <a:pt x="11399" y="664792"/>
                  <a:pt x="0" y="589903"/>
                </a:cubicBezTo>
                <a:cubicBezTo>
                  <a:pt x="-49082" y="377089"/>
                  <a:pt x="37218" y="302251"/>
                  <a:pt x="0" y="1179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32 : 4 = 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32 chia 4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8,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8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8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32,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32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32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32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50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b. 35 : 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763533" y="2860419"/>
            <a:ext cx="73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63533" y="2116959"/>
            <a:ext cx="1854680" cy="2176628"/>
            <a:chOff x="7248361" y="2236086"/>
            <a:chExt cx="1478456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48361" y="2236086"/>
              <a:ext cx="724824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56779" y="4491410"/>
            <a:ext cx="2514661" cy="707886"/>
          </a:xfrm>
          <a:custGeom>
            <a:avLst/>
            <a:gdLst>
              <a:gd name="connsiteX0" fmla="*/ 0 w 2514661"/>
              <a:gd name="connsiteY0" fmla="*/ 117983 h 707886"/>
              <a:gd name="connsiteX1" fmla="*/ 117983 w 2514661"/>
              <a:gd name="connsiteY1" fmla="*/ 0 h 707886"/>
              <a:gd name="connsiteX2" fmla="*/ 619296 w 2514661"/>
              <a:gd name="connsiteY2" fmla="*/ 0 h 707886"/>
              <a:gd name="connsiteX3" fmla="*/ 1143396 w 2514661"/>
              <a:gd name="connsiteY3" fmla="*/ 0 h 707886"/>
              <a:gd name="connsiteX4" fmla="*/ 1690283 w 2514661"/>
              <a:gd name="connsiteY4" fmla="*/ 0 h 707886"/>
              <a:gd name="connsiteX5" fmla="*/ 2396678 w 2514661"/>
              <a:gd name="connsiteY5" fmla="*/ 0 h 707886"/>
              <a:gd name="connsiteX6" fmla="*/ 2514661 w 2514661"/>
              <a:gd name="connsiteY6" fmla="*/ 117983 h 707886"/>
              <a:gd name="connsiteX7" fmla="*/ 2514661 w 2514661"/>
              <a:gd name="connsiteY7" fmla="*/ 589903 h 707886"/>
              <a:gd name="connsiteX8" fmla="*/ 2396678 w 2514661"/>
              <a:gd name="connsiteY8" fmla="*/ 707886 h 707886"/>
              <a:gd name="connsiteX9" fmla="*/ 1849791 w 2514661"/>
              <a:gd name="connsiteY9" fmla="*/ 707886 h 707886"/>
              <a:gd name="connsiteX10" fmla="*/ 1348478 w 2514661"/>
              <a:gd name="connsiteY10" fmla="*/ 707886 h 707886"/>
              <a:gd name="connsiteX11" fmla="*/ 778805 w 2514661"/>
              <a:gd name="connsiteY11" fmla="*/ 707886 h 707886"/>
              <a:gd name="connsiteX12" fmla="*/ 117983 w 2514661"/>
              <a:gd name="connsiteY12" fmla="*/ 707886 h 707886"/>
              <a:gd name="connsiteX13" fmla="*/ 0 w 2514661"/>
              <a:gd name="connsiteY13" fmla="*/ 589903 h 707886"/>
              <a:gd name="connsiteX14" fmla="*/ 0 w 2514661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661" h="707886" fill="none" extrusionOk="0">
                <a:moveTo>
                  <a:pt x="0" y="117983"/>
                </a:moveTo>
                <a:cubicBezTo>
                  <a:pt x="5379" y="54426"/>
                  <a:pt x="55277" y="-2204"/>
                  <a:pt x="117983" y="0"/>
                </a:cubicBezTo>
                <a:cubicBezTo>
                  <a:pt x="271816" y="-32995"/>
                  <a:pt x="494795" y="25650"/>
                  <a:pt x="619296" y="0"/>
                </a:cubicBezTo>
                <a:cubicBezTo>
                  <a:pt x="743797" y="-25650"/>
                  <a:pt x="889341" y="42106"/>
                  <a:pt x="1143396" y="0"/>
                </a:cubicBezTo>
                <a:cubicBezTo>
                  <a:pt x="1397451" y="-42106"/>
                  <a:pt x="1578892" y="40438"/>
                  <a:pt x="1690283" y="0"/>
                </a:cubicBezTo>
                <a:cubicBezTo>
                  <a:pt x="1801674" y="-40438"/>
                  <a:pt x="2135648" y="72082"/>
                  <a:pt x="2396678" y="0"/>
                </a:cubicBezTo>
                <a:cubicBezTo>
                  <a:pt x="2472340" y="15505"/>
                  <a:pt x="2515707" y="54414"/>
                  <a:pt x="2514661" y="117983"/>
                </a:cubicBezTo>
                <a:cubicBezTo>
                  <a:pt x="2540611" y="348427"/>
                  <a:pt x="2461797" y="374966"/>
                  <a:pt x="2514661" y="589903"/>
                </a:cubicBezTo>
                <a:cubicBezTo>
                  <a:pt x="2502195" y="655740"/>
                  <a:pt x="2468062" y="707607"/>
                  <a:pt x="2396678" y="707886"/>
                </a:cubicBezTo>
                <a:cubicBezTo>
                  <a:pt x="2259947" y="750352"/>
                  <a:pt x="2070235" y="699377"/>
                  <a:pt x="1849791" y="707886"/>
                </a:cubicBezTo>
                <a:cubicBezTo>
                  <a:pt x="1629347" y="716395"/>
                  <a:pt x="1555170" y="688157"/>
                  <a:pt x="1348478" y="707886"/>
                </a:cubicBezTo>
                <a:cubicBezTo>
                  <a:pt x="1141786" y="727615"/>
                  <a:pt x="1003227" y="699974"/>
                  <a:pt x="778805" y="707886"/>
                </a:cubicBezTo>
                <a:cubicBezTo>
                  <a:pt x="554383" y="715798"/>
                  <a:pt x="418848" y="704262"/>
                  <a:pt x="117983" y="707886"/>
                </a:cubicBezTo>
                <a:cubicBezTo>
                  <a:pt x="59926" y="693447"/>
                  <a:pt x="-14469" y="648568"/>
                  <a:pt x="0" y="589903"/>
                </a:cubicBezTo>
                <a:cubicBezTo>
                  <a:pt x="-24498" y="431194"/>
                  <a:pt x="26890" y="244482"/>
                  <a:pt x="0" y="117983"/>
                </a:cubicBezTo>
                <a:close/>
              </a:path>
              <a:path w="2514661" h="707886" stroke="0" extrusionOk="0">
                <a:moveTo>
                  <a:pt x="0" y="117983"/>
                </a:moveTo>
                <a:cubicBezTo>
                  <a:pt x="12802" y="66312"/>
                  <a:pt x="48717" y="-6670"/>
                  <a:pt x="117983" y="0"/>
                </a:cubicBezTo>
                <a:cubicBezTo>
                  <a:pt x="268159" y="-62819"/>
                  <a:pt x="500583" y="70009"/>
                  <a:pt x="733231" y="0"/>
                </a:cubicBezTo>
                <a:cubicBezTo>
                  <a:pt x="965879" y="-70009"/>
                  <a:pt x="1030713" y="12153"/>
                  <a:pt x="1257331" y="0"/>
                </a:cubicBezTo>
                <a:cubicBezTo>
                  <a:pt x="1483949" y="-12153"/>
                  <a:pt x="1714108" y="7113"/>
                  <a:pt x="1849791" y="0"/>
                </a:cubicBezTo>
                <a:cubicBezTo>
                  <a:pt x="1985474" y="-7113"/>
                  <a:pt x="2140437" y="32765"/>
                  <a:pt x="2396678" y="0"/>
                </a:cubicBezTo>
                <a:cubicBezTo>
                  <a:pt x="2454338" y="14407"/>
                  <a:pt x="2518642" y="60457"/>
                  <a:pt x="2514661" y="117983"/>
                </a:cubicBezTo>
                <a:cubicBezTo>
                  <a:pt x="2526554" y="281333"/>
                  <a:pt x="2466181" y="382651"/>
                  <a:pt x="2514661" y="589903"/>
                </a:cubicBezTo>
                <a:cubicBezTo>
                  <a:pt x="2508976" y="650020"/>
                  <a:pt x="2473098" y="710590"/>
                  <a:pt x="2396678" y="707886"/>
                </a:cubicBezTo>
                <a:cubicBezTo>
                  <a:pt x="2236598" y="708181"/>
                  <a:pt x="2035462" y="700398"/>
                  <a:pt x="1849791" y="707886"/>
                </a:cubicBezTo>
                <a:cubicBezTo>
                  <a:pt x="1664120" y="715374"/>
                  <a:pt x="1513690" y="675409"/>
                  <a:pt x="1325691" y="707886"/>
                </a:cubicBezTo>
                <a:cubicBezTo>
                  <a:pt x="1137692" y="740363"/>
                  <a:pt x="983914" y="681920"/>
                  <a:pt x="733231" y="707886"/>
                </a:cubicBezTo>
                <a:cubicBezTo>
                  <a:pt x="482548" y="733852"/>
                  <a:pt x="250362" y="644648"/>
                  <a:pt x="117983" y="707886"/>
                </a:cubicBezTo>
                <a:cubicBezTo>
                  <a:pt x="51008" y="707385"/>
                  <a:pt x="11399" y="664792"/>
                  <a:pt x="0" y="589903"/>
                </a:cubicBezTo>
                <a:cubicBezTo>
                  <a:pt x="-49082" y="377089"/>
                  <a:pt x="37218" y="302251"/>
                  <a:pt x="0" y="1179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 : 5 = 7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35 chia 5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7,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7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5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35,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35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35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35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124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A349-CBDC-26CF-CECB-D55DB46B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5457-A5B9-4873-5588-78ECD2D89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029C47C3-8DC0-78B4-A28A-B31F03098587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CFCB62-430E-FF40-959A-E7B1AE53F161}"/>
              </a:ext>
            </a:extLst>
          </p:cNvPr>
          <p:cNvSpPr/>
          <p:nvPr/>
        </p:nvSpPr>
        <p:spPr>
          <a:xfrm>
            <a:off x="304800" y="2667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9960A0-3CF5-AF0F-B6C9-8F7739E0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3" y="3458661"/>
            <a:ext cx="2356138" cy="32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1FCE950D-E1EC-CBC3-8B13-D5656DF028D7}"/>
              </a:ext>
            </a:extLst>
          </p:cNvPr>
          <p:cNvSpPr/>
          <p:nvPr/>
        </p:nvSpPr>
        <p:spPr>
          <a:xfrm>
            <a:off x="6863671" y="629885"/>
            <a:ext cx="5156879" cy="2768232"/>
          </a:xfrm>
          <a:prstGeom prst="cloud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UTM Cookies" panose="02040603050506020204" pitchFamily="18" charset="0"/>
              </a:rPr>
              <a:t>Làm</a:t>
            </a:r>
            <a:r>
              <a:rPr lang="en-US" sz="5400" dirty="0">
                <a:solidFill>
                  <a:srgbClr val="002060"/>
                </a:solidFill>
                <a:latin typeface="UTM Cookies" panose="0204060305050602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UTM Cookies" panose="02040603050506020204" pitchFamily="18" charset="0"/>
              </a:rPr>
              <a:t>việc</a:t>
            </a:r>
            <a:r>
              <a:rPr lang="en-US" sz="5400" dirty="0">
                <a:solidFill>
                  <a:srgbClr val="002060"/>
                </a:solidFill>
                <a:latin typeface="UTM Cookies" panose="0204060305050602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UTM Cookies" panose="02040603050506020204" pitchFamily="18" charset="0"/>
              </a:rPr>
              <a:t>nhóm</a:t>
            </a:r>
            <a:r>
              <a:rPr lang="en-US" sz="5400" dirty="0">
                <a:solidFill>
                  <a:srgbClr val="002060"/>
                </a:solidFill>
                <a:latin typeface="UTM Cookies" panose="0204060305050602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UTM Cookies" panose="02040603050506020204" pitchFamily="18" charset="0"/>
              </a:rPr>
              <a:t>đôi</a:t>
            </a:r>
            <a:endParaRPr lang="en-US" sz="5400" dirty="0">
              <a:solidFill>
                <a:srgbClr val="00206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2EC58A-684F-7760-61BA-BF611F255C4F}"/>
              </a:ext>
            </a:extLst>
          </p:cNvPr>
          <p:cNvGrpSpPr/>
          <p:nvPr/>
        </p:nvGrpSpPr>
        <p:grpSpPr>
          <a:xfrm>
            <a:off x="7253785" y="2770460"/>
            <a:ext cx="4881065" cy="3422522"/>
            <a:chOff x="1197026" y="4232126"/>
            <a:chExt cx="3751815" cy="26307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8782EF-C4D7-D78C-F0D8-5BBF6F726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95A213-3C4E-9505-EE02-B4185E87D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24F20A-27DE-ED8C-95CC-B55FF03E351E}"/>
              </a:ext>
            </a:extLst>
          </p:cNvPr>
          <p:cNvSpPr/>
          <p:nvPr/>
        </p:nvSpPr>
        <p:spPr>
          <a:xfrm>
            <a:off x="700585" y="1245801"/>
            <a:ext cx="4267200" cy="1889132"/>
          </a:xfrm>
          <a:custGeom>
            <a:avLst/>
            <a:gdLst>
              <a:gd name="connsiteX0" fmla="*/ 0 w 4267200"/>
              <a:gd name="connsiteY0" fmla="*/ 314862 h 1889132"/>
              <a:gd name="connsiteX1" fmla="*/ 314862 w 4267200"/>
              <a:gd name="connsiteY1" fmla="*/ 0 h 1889132"/>
              <a:gd name="connsiteX2" fmla="*/ 870876 w 4267200"/>
              <a:gd name="connsiteY2" fmla="*/ 0 h 1889132"/>
              <a:gd name="connsiteX3" fmla="*/ 1390516 w 4267200"/>
              <a:gd name="connsiteY3" fmla="*/ 0 h 1889132"/>
              <a:gd name="connsiteX4" fmla="*/ 1982905 w 4267200"/>
              <a:gd name="connsiteY4" fmla="*/ 0 h 1889132"/>
              <a:gd name="connsiteX5" fmla="*/ 2575294 w 4267200"/>
              <a:gd name="connsiteY5" fmla="*/ 0 h 1889132"/>
              <a:gd name="connsiteX6" fmla="*/ 3094933 w 4267200"/>
              <a:gd name="connsiteY6" fmla="*/ 0 h 1889132"/>
              <a:gd name="connsiteX7" fmla="*/ 3952338 w 4267200"/>
              <a:gd name="connsiteY7" fmla="*/ 0 h 1889132"/>
              <a:gd name="connsiteX8" fmla="*/ 4267200 w 4267200"/>
              <a:gd name="connsiteY8" fmla="*/ 314862 h 1889132"/>
              <a:gd name="connsiteX9" fmla="*/ 4267200 w 4267200"/>
              <a:gd name="connsiteY9" fmla="*/ 722071 h 1889132"/>
              <a:gd name="connsiteX10" fmla="*/ 4267200 w 4267200"/>
              <a:gd name="connsiteY10" fmla="*/ 1104091 h 1889132"/>
              <a:gd name="connsiteX11" fmla="*/ 4267200 w 4267200"/>
              <a:gd name="connsiteY11" fmla="*/ 1574270 h 1889132"/>
              <a:gd name="connsiteX12" fmla="*/ 3952338 w 4267200"/>
              <a:gd name="connsiteY12" fmla="*/ 1889132 h 1889132"/>
              <a:gd name="connsiteX13" fmla="*/ 3469073 w 4267200"/>
              <a:gd name="connsiteY13" fmla="*/ 1889132 h 1889132"/>
              <a:gd name="connsiteX14" fmla="*/ 2949434 w 4267200"/>
              <a:gd name="connsiteY14" fmla="*/ 1889132 h 1889132"/>
              <a:gd name="connsiteX15" fmla="*/ 2538919 w 4267200"/>
              <a:gd name="connsiteY15" fmla="*/ 1889132 h 1889132"/>
              <a:gd name="connsiteX16" fmla="*/ 2019279 w 4267200"/>
              <a:gd name="connsiteY16" fmla="*/ 1889132 h 1889132"/>
              <a:gd name="connsiteX17" fmla="*/ 1536015 w 4267200"/>
              <a:gd name="connsiteY17" fmla="*/ 1889132 h 1889132"/>
              <a:gd name="connsiteX18" fmla="*/ 1052750 w 4267200"/>
              <a:gd name="connsiteY18" fmla="*/ 1889132 h 1889132"/>
              <a:gd name="connsiteX19" fmla="*/ 314862 w 4267200"/>
              <a:gd name="connsiteY19" fmla="*/ 1889132 h 1889132"/>
              <a:gd name="connsiteX20" fmla="*/ 0 w 4267200"/>
              <a:gd name="connsiteY20" fmla="*/ 1574270 h 1889132"/>
              <a:gd name="connsiteX21" fmla="*/ 0 w 4267200"/>
              <a:gd name="connsiteY21" fmla="*/ 1192250 h 1889132"/>
              <a:gd name="connsiteX22" fmla="*/ 0 w 4267200"/>
              <a:gd name="connsiteY22" fmla="*/ 797635 h 1889132"/>
              <a:gd name="connsiteX23" fmla="*/ 0 w 4267200"/>
              <a:gd name="connsiteY23" fmla="*/ 314862 h 188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67200" h="1889132" fill="none" extrusionOk="0">
                <a:moveTo>
                  <a:pt x="0" y="314862"/>
                </a:moveTo>
                <a:cubicBezTo>
                  <a:pt x="-11064" y="115130"/>
                  <a:pt x="118330" y="-44117"/>
                  <a:pt x="314862" y="0"/>
                </a:cubicBezTo>
                <a:cubicBezTo>
                  <a:pt x="431303" y="-15914"/>
                  <a:pt x="592981" y="30201"/>
                  <a:pt x="870876" y="0"/>
                </a:cubicBezTo>
                <a:cubicBezTo>
                  <a:pt x="1148771" y="-30201"/>
                  <a:pt x="1180788" y="28112"/>
                  <a:pt x="1390516" y="0"/>
                </a:cubicBezTo>
                <a:cubicBezTo>
                  <a:pt x="1600244" y="-28112"/>
                  <a:pt x="1859955" y="44838"/>
                  <a:pt x="1982905" y="0"/>
                </a:cubicBezTo>
                <a:cubicBezTo>
                  <a:pt x="2105855" y="-44838"/>
                  <a:pt x="2453410" y="1853"/>
                  <a:pt x="2575294" y="0"/>
                </a:cubicBezTo>
                <a:cubicBezTo>
                  <a:pt x="2697178" y="-1853"/>
                  <a:pt x="2955835" y="59258"/>
                  <a:pt x="3094933" y="0"/>
                </a:cubicBezTo>
                <a:cubicBezTo>
                  <a:pt x="3234031" y="-59258"/>
                  <a:pt x="3570625" y="90945"/>
                  <a:pt x="3952338" y="0"/>
                </a:cubicBezTo>
                <a:cubicBezTo>
                  <a:pt x="4106657" y="-46532"/>
                  <a:pt x="4282505" y="153040"/>
                  <a:pt x="4267200" y="314862"/>
                </a:cubicBezTo>
                <a:cubicBezTo>
                  <a:pt x="4268620" y="419121"/>
                  <a:pt x="4249995" y="544843"/>
                  <a:pt x="4267200" y="722071"/>
                </a:cubicBezTo>
                <a:cubicBezTo>
                  <a:pt x="4284405" y="899299"/>
                  <a:pt x="4247461" y="939796"/>
                  <a:pt x="4267200" y="1104091"/>
                </a:cubicBezTo>
                <a:cubicBezTo>
                  <a:pt x="4286939" y="1268386"/>
                  <a:pt x="4239342" y="1445250"/>
                  <a:pt x="4267200" y="1574270"/>
                </a:cubicBezTo>
                <a:cubicBezTo>
                  <a:pt x="4268703" y="1742466"/>
                  <a:pt x="4133251" y="1888637"/>
                  <a:pt x="3952338" y="1889132"/>
                </a:cubicBezTo>
                <a:cubicBezTo>
                  <a:pt x="3777744" y="1901413"/>
                  <a:pt x="3572674" y="1835157"/>
                  <a:pt x="3469073" y="1889132"/>
                </a:cubicBezTo>
                <a:cubicBezTo>
                  <a:pt x="3365472" y="1943107"/>
                  <a:pt x="3125269" y="1882404"/>
                  <a:pt x="2949434" y="1889132"/>
                </a:cubicBezTo>
                <a:cubicBezTo>
                  <a:pt x="2773599" y="1895860"/>
                  <a:pt x="2648217" y="1853040"/>
                  <a:pt x="2538919" y="1889132"/>
                </a:cubicBezTo>
                <a:cubicBezTo>
                  <a:pt x="2429621" y="1925224"/>
                  <a:pt x="2136172" y="1837974"/>
                  <a:pt x="2019279" y="1889132"/>
                </a:cubicBezTo>
                <a:cubicBezTo>
                  <a:pt x="1902386" y="1940290"/>
                  <a:pt x="1742826" y="1859815"/>
                  <a:pt x="1536015" y="1889132"/>
                </a:cubicBezTo>
                <a:cubicBezTo>
                  <a:pt x="1329204" y="1918449"/>
                  <a:pt x="1284297" y="1839724"/>
                  <a:pt x="1052750" y="1889132"/>
                </a:cubicBezTo>
                <a:cubicBezTo>
                  <a:pt x="821203" y="1938540"/>
                  <a:pt x="612828" y="1811060"/>
                  <a:pt x="314862" y="1889132"/>
                </a:cubicBezTo>
                <a:cubicBezTo>
                  <a:pt x="111900" y="1874323"/>
                  <a:pt x="-37142" y="1740204"/>
                  <a:pt x="0" y="1574270"/>
                </a:cubicBezTo>
                <a:cubicBezTo>
                  <a:pt x="-30452" y="1483913"/>
                  <a:pt x="16830" y="1295275"/>
                  <a:pt x="0" y="1192250"/>
                </a:cubicBezTo>
                <a:cubicBezTo>
                  <a:pt x="-16830" y="1089225"/>
                  <a:pt x="12459" y="951646"/>
                  <a:pt x="0" y="797635"/>
                </a:cubicBezTo>
                <a:cubicBezTo>
                  <a:pt x="-12459" y="643624"/>
                  <a:pt x="5999" y="425968"/>
                  <a:pt x="0" y="314862"/>
                </a:cubicBezTo>
                <a:close/>
              </a:path>
              <a:path w="4267200" h="1889132" stroke="0" extrusionOk="0">
                <a:moveTo>
                  <a:pt x="0" y="314862"/>
                </a:moveTo>
                <a:cubicBezTo>
                  <a:pt x="-36568" y="142319"/>
                  <a:pt x="124573" y="-10239"/>
                  <a:pt x="314862" y="0"/>
                </a:cubicBezTo>
                <a:cubicBezTo>
                  <a:pt x="563244" y="-15985"/>
                  <a:pt x="625446" y="13861"/>
                  <a:pt x="834501" y="0"/>
                </a:cubicBezTo>
                <a:cubicBezTo>
                  <a:pt x="1043556" y="-13861"/>
                  <a:pt x="1110901" y="49499"/>
                  <a:pt x="1317766" y="0"/>
                </a:cubicBezTo>
                <a:cubicBezTo>
                  <a:pt x="1524631" y="-49499"/>
                  <a:pt x="1717974" y="47249"/>
                  <a:pt x="1837406" y="0"/>
                </a:cubicBezTo>
                <a:cubicBezTo>
                  <a:pt x="1956838" y="-47249"/>
                  <a:pt x="2116329" y="12730"/>
                  <a:pt x="2284295" y="0"/>
                </a:cubicBezTo>
                <a:cubicBezTo>
                  <a:pt x="2452261" y="-12730"/>
                  <a:pt x="2737323" y="54051"/>
                  <a:pt x="2876684" y="0"/>
                </a:cubicBezTo>
                <a:cubicBezTo>
                  <a:pt x="3016045" y="-54051"/>
                  <a:pt x="3154816" y="1226"/>
                  <a:pt x="3323574" y="0"/>
                </a:cubicBezTo>
                <a:cubicBezTo>
                  <a:pt x="3492332" y="-1226"/>
                  <a:pt x="3640015" y="23961"/>
                  <a:pt x="3952338" y="0"/>
                </a:cubicBezTo>
                <a:cubicBezTo>
                  <a:pt x="4155911" y="1932"/>
                  <a:pt x="4229747" y="156330"/>
                  <a:pt x="4267200" y="314862"/>
                </a:cubicBezTo>
                <a:cubicBezTo>
                  <a:pt x="4274905" y="453718"/>
                  <a:pt x="4231268" y="551860"/>
                  <a:pt x="4267200" y="734665"/>
                </a:cubicBezTo>
                <a:cubicBezTo>
                  <a:pt x="4303132" y="917470"/>
                  <a:pt x="4239059" y="1021025"/>
                  <a:pt x="4267200" y="1154467"/>
                </a:cubicBezTo>
                <a:cubicBezTo>
                  <a:pt x="4295341" y="1287909"/>
                  <a:pt x="4233150" y="1411035"/>
                  <a:pt x="4267200" y="1574270"/>
                </a:cubicBezTo>
                <a:cubicBezTo>
                  <a:pt x="4275861" y="1784971"/>
                  <a:pt x="4117402" y="1895587"/>
                  <a:pt x="3952338" y="1889132"/>
                </a:cubicBezTo>
                <a:cubicBezTo>
                  <a:pt x="3687415" y="1932390"/>
                  <a:pt x="3650221" y="1844047"/>
                  <a:pt x="3396324" y="1889132"/>
                </a:cubicBezTo>
                <a:cubicBezTo>
                  <a:pt x="3142427" y="1934217"/>
                  <a:pt x="3116796" y="1852306"/>
                  <a:pt x="2985809" y="1889132"/>
                </a:cubicBezTo>
                <a:cubicBezTo>
                  <a:pt x="2854823" y="1925958"/>
                  <a:pt x="2587609" y="1822033"/>
                  <a:pt x="2393420" y="1889132"/>
                </a:cubicBezTo>
                <a:cubicBezTo>
                  <a:pt x="2199231" y="1956231"/>
                  <a:pt x="2030829" y="1831936"/>
                  <a:pt x="1837406" y="1889132"/>
                </a:cubicBezTo>
                <a:cubicBezTo>
                  <a:pt x="1643983" y="1946328"/>
                  <a:pt x="1450323" y="1879238"/>
                  <a:pt x="1281391" y="1889132"/>
                </a:cubicBezTo>
                <a:cubicBezTo>
                  <a:pt x="1112459" y="1899026"/>
                  <a:pt x="573699" y="1794996"/>
                  <a:pt x="314862" y="1889132"/>
                </a:cubicBezTo>
                <a:cubicBezTo>
                  <a:pt x="136687" y="1883332"/>
                  <a:pt x="29882" y="1710670"/>
                  <a:pt x="0" y="1574270"/>
                </a:cubicBezTo>
                <a:cubicBezTo>
                  <a:pt x="-45504" y="1475347"/>
                  <a:pt x="50180" y="1348224"/>
                  <a:pt x="0" y="1154467"/>
                </a:cubicBezTo>
                <a:cubicBezTo>
                  <a:pt x="-50180" y="960710"/>
                  <a:pt x="42306" y="948908"/>
                  <a:pt x="0" y="759853"/>
                </a:cubicBezTo>
                <a:cubicBezTo>
                  <a:pt x="-42306" y="570798"/>
                  <a:pt x="31008" y="448215"/>
                  <a:pt x="0" y="314862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7406151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dirty="0"/>
              <a:t>15 : 2	</a:t>
            </a:r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dirty="0"/>
              <a:t>9 : 4</a:t>
            </a:r>
          </a:p>
          <a:p>
            <a:r>
              <a:rPr lang="en-US" sz="3200" dirty="0"/>
              <a:t>     10 : 3	     32 : 5</a:t>
            </a:r>
          </a:p>
          <a:p>
            <a:r>
              <a:rPr lang="en-US" sz="3200" dirty="0"/>
              <a:t>     23 : 3	     18 :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C6CF79-37A3-5EDF-2A5A-C253352783C1}"/>
              </a:ext>
            </a:extLst>
          </p:cNvPr>
          <p:cNvSpPr txBox="1"/>
          <p:nvPr/>
        </p:nvSpPr>
        <p:spPr>
          <a:xfrm>
            <a:off x="4960669" y="4470338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57893-9C4F-20BF-D5D8-50C594C94DE9}"/>
              </a:ext>
            </a:extLst>
          </p:cNvPr>
          <p:cNvSpPr txBox="1"/>
          <p:nvPr/>
        </p:nvSpPr>
        <p:spPr>
          <a:xfrm>
            <a:off x="4215530" y="4450246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E9235F-7FAE-A479-B705-6D1BB2514E9A}"/>
              </a:ext>
            </a:extLst>
          </p:cNvPr>
          <p:cNvGrpSpPr/>
          <p:nvPr/>
        </p:nvGrpSpPr>
        <p:grpSpPr>
          <a:xfrm>
            <a:off x="4202964" y="3930029"/>
            <a:ext cx="1491384" cy="1463863"/>
            <a:chOff x="7235433" y="2236086"/>
            <a:chExt cx="1491384" cy="14638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4023F2-3E72-E4E3-8A7C-434495202845}"/>
                </a:ext>
              </a:extLst>
            </p:cNvPr>
            <p:cNvSpPr txBox="1"/>
            <p:nvPr/>
          </p:nvSpPr>
          <p:spPr>
            <a:xfrm>
              <a:off x="7235433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4FB5A2-AD05-55DD-16C8-CCB9FA690CAF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D105BD-FA6D-2366-7CFD-87F10A1E064F}"/>
                </a:ext>
              </a:extLst>
            </p:cNvPr>
            <p:cNvGrpSpPr/>
            <p:nvPr/>
          </p:nvGrpSpPr>
          <p:grpSpPr>
            <a:xfrm>
              <a:off x="7263411" y="2236086"/>
              <a:ext cx="1308095" cy="1463863"/>
              <a:chOff x="5150319" y="2697068"/>
              <a:chExt cx="1308095" cy="14638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E3E335B-6B81-6B09-0275-0790B37F8E86}"/>
                  </a:ext>
                </a:extLst>
              </p:cNvPr>
              <p:cNvGrpSpPr/>
              <p:nvPr/>
            </p:nvGrpSpPr>
            <p:grpSpPr>
              <a:xfrm>
                <a:off x="5733590" y="2697068"/>
                <a:ext cx="724824" cy="1463863"/>
                <a:chOff x="4003040" y="1635760"/>
                <a:chExt cx="724824" cy="131064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7E2E618-57C7-C8B3-FF7E-DEA1A6BB8E3D}"/>
                    </a:ext>
                  </a:extLst>
                </p:cNvPr>
                <p:cNvCxnSpPr/>
                <p:nvPr/>
              </p:nvCxnSpPr>
              <p:spPr>
                <a:xfrm>
                  <a:off x="4003040" y="1635760"/>
                  <a:ext cx="0" cy="131064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D2A06CF-C8B7-B090-CE60-5D90DDEF8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03040" y="2150918"/>
                  <a:ext cx="72482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57EB8FB-8B5D-1832-34B2-8D5CFC72E9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0319" y="3671444"/>
                <a:ext cx="58326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D1C57C-AA76-F604-D965-28D4CBBB4626}"/>
              </a:ext>
            </a:extLst>
          </p:cNvPr>
          <p:cNvSpPr txBox="1"/>
          <p:nvPr/>
        </p:nvSpPr>
        <p:spPr>
          <a:xfrm>
            <a:off x="4396155" y="4939276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94B85A6-CFB0-4571-79A9-B9D616D33286}"/>
              </a:ext>
            </a:extLst>
          </p:cNvPr>
          <p:cNvSpPr/>
          <p:nvPr/>
        </p:nvSpPr>
        <p:spPr>
          <a:xfrm>
            <a:off x="3494782" y="5523308"/>
            <a:ext cx="2590800" cy="763903"/>
          </a:xfrm>
          <a:custGeom>
            <a:avLst/>
            <a:gdLst>
              <a:gd name="connsiteX0" fmla="*/ 0 w 2590800"/>
              <a:gd name="connsiteY0" fmla="*/ 127320 h 763903"/>
              <a:gd name="connsiteX1" fmla="*/ 127320 w 2590800"/>
              <a:gd name="connsiteY1" fmla="*/ 0 h 763903"/>
              <a:gd name="connsiteX2" fmla="*/ 711360 w 2590800"/>
              <a:gd name="connsiteY2" fmla="*/ 0 h 763903"/>
              <a:gd name="connsiteX3" fmla="*/ 1225315 w 2590800"/>
              <a:gd name="connsiteY3" fmla="*/ 0 h 763903"/>
              <a:gd name="connsiteX4" fmla="*/ 1785994 w 2590800"/>
              <a:gd name="connsiteY4" fmla="*/ 0 h 763903"/>
              <a:gd name="connsiteX5" fmla="*/ 2463480 w 2590800"/>
              <a:gd name="connsiteY5" fmla="*/ 0 h 763903"/>
              <a:gd name="connsiteX6" fmla="*/ 2590800 w 2590800"/>
              <a:gd name="connsiteY6" fmla="*/ 127320 h 763903"/>
              <a:gd name="connsiteX7" fmla="*/ 2590800 w 2590800"/>
              <a:gd name="connsiteY7" fmla="*/ 636583 h 763903"/>
              <a:gd name="connsiteX8" fmla="*/ 2463480 w 2590800"/>
              <a:gd name="connsiteY8" fmla="*/ 763903 h 763903"/>
              <a:gd name="connsiteX9" fmla="*/ 1856078 w 2590800"/>
              <a:gd name="connsiteY9" fmla="*/ 763903 h 763903"/>
              <a:gd name="connsiteX10" fmla="*/ 1225315 w 2590800"/>
              <a:gd name="connsiteY10" fmla="*/ 763903 h 763903"/>
              <a:gd name="connsiteX11" fmla="*/ 641275 w 2590800"/>
              <a:gd name="connsiteY11" fmla="*/ 763903 h 763903"/>
              <a:gd name="connsiteX12" fmla="*/ 127320 w 2590800"/>
              <a:gd name="connsiteY12" fmla="*/ 763903 h 763903"/>
              <a:gd name="connsiteX13" fmla="*/ 0 w 2590800"/>
              <a:gd name="connsiteY13" fmla="*/ 636583 h 763903"/>
              <a:gd name="connsiteX14" fmla="*/ 0 w 2590800"/>
              <a:gd name="connsiteY14" fmla="*/ 127320 h 76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0800" h="763903" fill="none" extrusionOk="0">
                <a:moveTo>
                  <a:pt x="0" y="127320"/>
                </a:moveTo>
                <a:cubicBezTo>
                  <a:pt x="-3591" y="66184"/>
                  <a:pt x="65861" y="-5417"/>
                  <a:pt x="127320" y="0"/>
                </a:cubicBezTo>
                <a:cubicBezTo>
                  <a:pt x="355634" y="-12874"/>
                  <a:pt x="512479" y="25131"/>
                  <a:pt x="711360" y="0"/>
                </a:cubicBezTo>
                <a:cubicBezTo>
                  <a:pt x="910241" y="-25131"/>
                  <a:pt x="1096991" y="-11110"/>
                  <a:pt x="1225315" y="0"/>
                </a:cubicBezTo>
                <a:cubicBezTo>
                  <a:pt x="1353640" y="11110"/>
                  <a:pt x="1654131" y="-11843"/>
                  <a:pt x="1785994" y="0"/>
                </a:cubicBezTo>
                <a:cubicBezTo>
                  <a:pt x="1917857" y="11843"/>
                  <a:pt x="2225117" y="-17115"/>
                  <a:pt x="2463480" y="0"/>
                </a:cubicBezTo>
                <a:cubicBezTo>
                  <a:pt x="2525850" y="-875"/>
                  <a:pt x="2586003" y="60797"/>
                  <a:pt x="2590800" y="127320"/>
                </a:cubicBezTo>
                <a:cubicBezTo>
                  <a:pt x="2596057" y="339321"/>
                  <a:pt x="2592870" y="411915"/>
                  <a:pt x="2590800" y="636583"/>
                </a:cubicBezTo>
                <a:cubicBezTo>
                  <a:pt x="2593060" y="718374"/>
                  <a:pt x="2530957" y="768993"/>
                  <a:pt x="2463480" y="763903"/>
                </a:cubicBezTo>
                <a:cubicBezTo>
                  <a:pt x="2196162" y="736930"/>
                  <a:pt x="2136551" y="776475"/>
                  <a:pt x="1856078" y="763903"/>
                </a:cubicBezTo>
                <a:cubicBezTo>
                  <a:pt x="1575605" y="751331"/>
                  <a:pt x="1478351" y="790407"/>
                  <a:pt x="1225315" y="763903"/>
                </a:cubicBezTo>
                <a:cubicBezTo>
                  <a:pt x="972279" y="737399"/>
                  <a:pt x="784797" y="779259"/>
                  <a:pt x="641275" y="763903"/>
                </a:cubicBezTo>
                <a:cubicBezTo>
                  <a:pt x="497753" y="748547"/>
                  <a:pt x="339036" y="750309"/>
                  <a:pt x="127320" y="763903"/>
                </a:cubicBezTo>
                <a:cubicBezTo>
                  <a:pt x="50289" y="773996"/>
                  <a:pt x="6842" y="706794"/>
                  <a:pt x="0" y="636583"/>
                </a:cubicBezTo>
                <a:cubicBezTo>
                  <a:pt x="13692" y="427411"/>
                  <a:pt x="-5756" y="353172"/>
                  <a:pt x="0" y="127320"/>
                </a:cubicBezTo>
                <a:close/>
              </a:path>
              <a:path w="2590800" h="763903" stroke="0" extrusionOk="0">
                <a:moveTo>
                  <a:pt x="0" y="127320"/>
                </a:moveTo>
                <a:cubicBezTo>
                  <a:pt x="8967" y="64525"/>
                  <a:pt x="54469" y="-8076"/>
                  <a:pt x="127320" y="0"/>
                </a:cubicBezTo>
                <a:cubicBezTo>
                  <a:pt x="272311" y="-10739"/>
                  <a:pt x="483587" y="-17687"/>
                  <a:pt x="687998" y="0"/>
                </a:cubicBezTo>
                <a:cubicBezTo>
                  <a:pt x="892409" y="17687"/>
                  <a:pt x="1025334" y="702"/>
                  <a:pt x="1225315" y="0"/>
                </a:cubicBezTo>
                <a:cubicBezTo>
                  <a:pt x="1425296" y="-702"/>
                  <a:pt x="1532357" y="-21666"/>
                  <a:pt x="1785994" y="0"/>
                </a:cubicBezTo>
                <a:cubicBezTo>
                  <a:pt x="2039631" y="21666"/>
                  <a:pt x="2174256" y="-15693"/>
                  <a:pt x="2463480" y="0"/>
                </a:cubicBezTo>
                <a:cubicBezTo>
                  <a:pt x="2523624" y="6791"/>
                  <a:pt x="2580807" y="67062"/>
                  <a:pt x="2590800" y="127320"/>
                </a:cubicBezTo>
                <a:cubicBezTo>
                  <a:pt x="2592557" y="306626"/>
                  <a:pt x="2577643" y="463473"/>
                  <a:pt x="2590800" y="636583"/>
                </a:cubicBezTo>
                <a:cubicBezTo>
                  <a:pt x="2593647" y="711558"/>
                  <a:pt x="2528907" y="760309"/>
                  <a:pt x="2463480" y="763903"/>
                </a:cubicBezTo>
                <a:cubicBezTo>
                  <a:pt x="2264571" y="764122"/>
                  <a:pt x="2119297" y="749001"/>
                  <a:pt x="1879440" y="763903"/>
                </a:cubicBezTo>
                <a:cubicBezTo>
                  <a:pt x="1639583" y="778805"/>
                  <a:pt x="1535179" y="778596"/>
                  <a:pt x="1272038" y="763903"/>
                </a:cubicBezTo>
                <a:cubicBezTo>
                  <a:pt x="1008897" y="749210"/>
                  <a:pt x="950084" y="791306"/>
                  <a:pt x="687998" y="763903"/>
                </a:cubicBezTo>
                <a:cubicBezTo>
                  <a:pt x="425912" y="736500"/>
                  <a:pt x="347759" y="784113"/>
                  <a:pt x="127320" y="763903"/>
                </a:cubicBezTo>
                <a:cubicBezTo>
                  <a:pt x="41959" y="754955"/>
                  <a:pt x="4598" y="703183"/>
                  <a:pt x="0" y="636583"/>
                </a:cubicBezTo>
                <a:cubicBezTo>
                  <a:pt x="12475" y="392897"/>
                  <a:pt x="20043" y="236385"/>
                  <a:pt x="0" y="12732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7019726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17 : 3 = 5 (</a:t>
            </a:r>
            <a:r>
              <a:rPr lang="en-US" sz="2800" dirty="0" err="1"/>
              <a:t>dư</a:t>
            </a:r>
            <a:r>
              <a:rPr lang="en-US" sz="2800" dirty="0"/>
              <a:t>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C152E-A551-65C0-1FC4-DBE8C9B95312}"/>
              </a:ext>
            </a:extLst>
          </p:cNvPr>
          <p:cNvSpPr txBox="1"/>
          <p:nvPr/>
        </p:nvSpPr>
        <p:spPr>
          <a:xfrm>
            <a:off x="3126314" y="3374285"/>
            <a:ext cx="267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Mẫu</a:t>
            </a:r>
            <a:r>
              <a:rPr lang="en-US" sz="3200" b="1" dirty="0"/>
              <a:t>:  17 : 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1879F6-7218-A98B-AD30-EEDD0D26794A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0F708F-AF91-DF81-1160-D68E137D5D27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067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4" grpId="0"/>
      <p:bldP spid="25" grpId="0" animBg="1"/>
      <p:bldP spid="7" grpId="0"/>
      <p:bldP spid="12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a. 15 :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763533" y="2860419"/>
            <a:ext cx="73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14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63533" y="2116959"/>
            <a:ext cx="1854680" cy="2176628"/>
            <a:chOff x="7248361" y="2236086"/>
            <a:chExt cx="1478456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48361" y="2236086"/>
              <a:ext cx="724824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46556" y="4500216"/>
            <a:ext cx="2494008" cy="1223587"/>
          </a:xfrm>
          <a:custGeom>
            <a:avLst/>
            <a:gdLst>
              <a:gd name="connsiteX0" fmla="*/ 0 w 2494008"/>
              <a:gd name="connsiteY0" fmla="*/ 203935 h 1223587"/>
              <a:gd name="connsiteX1" fmla="*/ 203935 w 2494008"/>
              <a:gd name="connsiteY1" fmla="*/ 0 h 1223587"/>
              <a:gd name="connsiteX2" fmla="*/ 662885 w 2494008"/>
              <a:gd name="connsiteY2" fmla="*/ 0 h 1223587"/>
              <a:gd name="connsiteX3" fmla="*/ 1163558 w 2494008"/>
              <a:gd name="connsiteY3" fmla="*/ 0 h 1223587"/>
              <a:gd name="connsiteX4" fmla="*/ 1622509 w 2494008"/>
              <a:gd name="connsiteY4" fmla="*/ 0 h 1223587"/>
              <a:gd name="connsiteX5" fmla="*/ 2290073 w 2494008"/>
              <a:gd name="connsiteY5" fmla="*/ 0 h 1223587"/>
              <a:gd name="connsiteX6" fmla="*/ 2494008 w 2494008"/>
              <a:gd name="connsiteY6" fmla="*/ 203935 h 1223587"/>
              <a:gd name="connsiteX7" fmla="*/ 2494008 w 2494008"/>
              <a:gd name="connsiteY7" fmla="*/ 619951 h 1223587"/>
              <a:gd name="connsiteX8" fmla="*/ 2494008 w 2494008"/>
              <a:gd name="connsiteY8" fmla="*/ 1019652 h 1223587"/>
              <a:gd name="connsiteX9" fmla="*/ 2290073 w 2494008"/>
              <a:gd name="connsiteY9" fmla="*/ 1223587 h 1223587"/>
              <a:gd name="connsiteX10" fmla="*/ 1789400 w 2494008"/>
              <a:gd name="connsiteY10" fmla="*/ 1223587 h 1223587"/>
              <a:gd name="connsiteX11" fmla="*/ 1247004 w 2494008"/>
              <a:gd name="connsiteY11" fmla="*/ 1223587 h 1223587"/>
              <a:gd name="connsiteX12" fmla="*/ 704608 w 2494008"/>
              <a:gd name="connsiteY12" fmla="*/ 1223587 h 1223587"/>
              <a:gd name="connsiteX13" fmla="*/ 203935 w 2494008"/>
              <a:gd name="connsiteY13" fmla="*/ 1223587 h 1223587"/>
              <a:gd name="connsiteX14" fmla="*/ 0 w 2494008"/>
              <a:gd name="connsiteY14" fmla="*/ 1019652 h 1223587"/>
              <a:gd name="connsiteX15" fmla="*/ 0 w 2494008"/>
              <a:gd name="connsiteY15" fmla="*/ 595479 h 1223587"/>
              <a:gd name="connsiteX16" fmla="*/ 0 w 2494008"/>
              <a:gd name="connsiteY16" fmla="*/ 203935 h 12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4008" h="1223587" fill="none" extrusionOk="0">
                <a:moveTo>
                  <a:pt x="0" y="203935"/>
                </a:moveTo>
                <a:cubicBezTo>
                  <a:pt x="12662" y="118431"/>
                  <a:pt x="94244" y="3080"/>
                  <a:pt x="203935" y="0"/>
                </a:cubicBezTo>
                <a:cubicBezTo>
                  <a:pt x="334003" y="-51610"/>
                  <a:pt x="444728" y="27444"/>
                  <a:pt x="662885" y="0"/>
                </a:cubicBezTo>
                <a:cubicBezTo>
                  <a:pt x="881042" y="-27444"/>
                  <a:pt x="1037487" y="27148"/>
                  <a:pt x="1163558" y="0"/>
                </a:cubicBezTo>
                <a:cubicBezTo>
                  <a:pt x="1289629" y="-27148"/>
                  <a:pt x="1429187" y="34017"/>
                  <a:pt x="1622509" y="0"/>
                </a:cubicBezTo>
                <a:cubicBezTo>
                  <a:pt x="1815831" y="-34017"/>
                  <a:pt x="1994105" y="46056"/>
                  <a:pt x="2290073" y="0"/>
                </a:cubicBezTo>
                <a:cubicBezTo>
                  <a:pt x="2412949" y="4740"/>
                  <a:pt x="2501326" y="86126"/>
                  <a:pt x="2494008" y="203935"/>
                </a:cubicBezTo>
                <a:cubicBezTo>
                  <a:pt x="2541263" y="396971"/>
                  <a:pt x="2493173" y="531780"/>
                  <a:pt x="2494008" y="619951"/>
                </a:cubicBezTo>
                <a:cubicBezTo>
                  <a:pt x="2494843" y="708122"/>
                  <a:pt x="2482321" y="911059"/>
                  <a:pt x="2494008" y="1019652"/>
                </a:cubicBezTo>
                <a:cubicBezTo>
                  <a:pt x="2493084" y="1117956"/>
                  <a:pt x="2413089" y="1209936"/>
                  <a:pt x="2290073" y="1223587"/>
                </a:cubicBezTo>
                <a:cubicBezTo>
                  <a:pt x="2179804" y="1230152"/>
                  <a:pt x="1969201" y="1178730"/>
                  <a:pt x="1789400" y="1223587"/>
                </a:cubicBezTo>
                <a:cubicBezTo>
                  <a:pt x="1609599" y="1268444"/>
                  <a:pt x="1445319" y="1186842"/>
                  <a:pt x="1247004" y="1223587"/>
                </a:cubicBezTo>
                <a:cubicBezTo>
                  <a:pt x="1048689" y="1260332"/>
                  <a:pt x="905494" y="1182016"/>
                  <a:pt x="704608" y="1223587"/>
                </a:cubicBezTo>
                <a:cubicBezTo>
                  <a:pt x="503722" y="1265158"/>
                  <a:pt x="447627" y="1186256"/>
                  <a:pt x="203935" y="1223587"/>
                </a:cubicBezTo>
                <a:cubicBezTo>
                  <a:pt x="84716" y="1221632"/>
                  <a:pt x="14054" y="1131833"/>
                  <a:pt x="0" y="1019652"/>
                </a:cubicBezTo>
                <a:cubicBezTo>
                  <a:pt x="-17415" y="825487"/>
                  <a:pt x="45101" y="751719"/>
                  <a:pt x="0" y="595479"/>
                </a:cubicBezTo>
                <a:cubicBezTo>
                  <a:pt x="-45101" y="439239"/>
                  <a:pt x="28153" y="396459"/>
                  <a:pt x="0" y="203935"/>
                </a:cubicBezTo>
                <a:close/>
              </a:path>
              <a:path w="2494008" h="1223587" stroke="0" extrusionOk="0">
                <a:moveTo>
                  <a:pt x="0" y="203935"/>
                </a:moveTo>
                <a:cubicBezTo>
                  <a:pt x="11624" y="103553"/>
                  <a:pt x="74722" y="-26937"/>
                  <a:pt x="203935" y="0"/>
                </a:cubicBezTo>
                <a:cubicBezTo>
                  <a:pt x="397096" y="-30536"/>
                  <a:pt x="492878" y="4350"/>
                  <a:pt x="767192" y="0"/>
                </a:cubicBezTo>
                <a:cubicBezTo>
                  <a:pt x="1041506" y="-4350"/>
                  <a:pt x="1054513" y="40713"/>
                  <a:pt x="1247004" y="0"/>
                </a:cubicBezTo>
                <a:cubicBezTo>
                  <a:pt x="1439495" y="-40713"/>
                  <a:pt x="1654380" y="40660"/>
                  <a:pt x="1789400" y="0"/>
                </a:cubicBezTo>
                <a:cubicBezTo>
                  <a:pt x="1924420" y="-40660"/>
                  <a:pt x="2085917" y="16467"/>
                  <a:pt x="2290073" y="0"/>
                </a:cubicBezTo>
                <a:cubicBezTo>
                  <a:pt x="2394757" y="15263"/>
                  <a:pt x="2506362" y="114994"/>
                  <a:pt x="2494008" y="203935"/>
                </a:cubicBezTo>
                <a:cubicBezTo>
                  <a:pt x="2541312" y="341934"/>
                  <a:pt x="2485875" y="429917"/>
                  <a:pt x="2494008" y="619951"/>
                </a:cubicBezTo>
                <a:cubicBezTo>
                  <a:pt x="2502141" y="809985"/>
                  <a:pt x="2491218" y="905003"/>
                  <a:pt x="2494008" y="1019652"/>
                </a:cubicBezTo>
                <a:cubicBezTo>
                  <a:pt x="2491240" y="1104346"/>
                  <a:pt x="2418321" y="1240468"/>
                  <a:pt x="2290073" y="1223587"/>
                </a:cubicBezTo>
                <a:cubicBezTo>
                  <a:pt x="2029333" y="1282743"/>
                  <a:pt x="1890700" y="1218870"/>
                  <a:pt x="1768539" y="1223587"/>
                </a:cubicBezTo>
                <a:cubicBezTo>
                  <a:pt x="1646378" y="1228304"/>
                  <a:pt x="1455223" y="1166136"/>
                  <a:pt x="1226143" y="1223587"/>
                </a:cubicBezTo>
                <a:cubicBezTo>
                  <a:pt x="997063" y="1281038"/>
                  <a:pt x="911277" y="1195906"/>
                  <a:pt x="767192" y="1223587"/>
                </a:cubicBezTo>
                <a:cubicBezTo>
                  <a:pt x="623107" y="1251268"/>
                  <a:pt x="351521" y="1178461"/>
                  <a:pt x="203935" y="1223587"/>
                </a:cubicBezTo>
                <a:cubicBezTo>
                  <a:pt x="96194" y="1222853"/>
                  <a:pt x="-513" y="1110352"/>
                  <a:pt x="0" y="1019652"/>
                </a:cubicBezTo>
                <a:cubicBezTo>
                  <a:pt x="-42280" y="923624"/>
                  <a:pt x="48568" y="709990"/>
                  <a:pt x="0" y="611794"/>
                </a:cubicBezTo>
                <a:cubicBezTo>
                  <a:pt x="-48568" y="513598"/>
                  <a:pt x="29773" y="287623"/>
                  <a:pt x="0" y="20393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15 : 2 = 7 (</a:t>
            </a:r>
            <a:r>
              <a:rPr lang="en-US" sz="3600" dirty="0" err="1">
                <a:solidFill>
                  <a:sysClr val="windowText" lastClr="000000"/>
                </a:solidFill>
              </a:rPr>
              <a:t>dư</a:t>
            </a:r>
            <a:r>
              <a:rPr lang="en-US" sz="3600" dirty="0">
                <a:solidFill>
                  <a:sysClr val="windowText" lastClr="000000"/>
                </a:solidFill>
              </a:rPr>
              <a:t> 1)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15 chia 2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7,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7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14,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14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15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14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490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40" y="20846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15" y="3797427"/>
            <a:ext cx="3163119" cy="320270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2918493" y="31023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VN Banh Mi" pitchFamily="2" charset="0"/>
              </a:rPr>
              <a:t>Thứ</a:t>
            </a:r>
            <a:r>
              <a:rPr lang="en-US" sz="3600" dirty="0">
                <a:latin typeface="UVN Banh Mi" pitchFamily="2" charset="0"/>
              </a:rPr>
              <a:t> … </a:t>
            </a:r>
            <a:r>
              <a:rPr lang="en-US" sz="3600" dirty="0" err="1">
                <a:latin typeface="UVN Banh Mi" pitchFamily="2" charset="0"/>
              </a:rPr>
              <a:t>ngày</a:t>
            </a:r>
            <a:r>
              <a:rPr lang="en-US" sz="3600" dirty="0">
                <a:latin typeface="UVN Banh Mi" pitchFamily="2" charset="0"/>
              </a:rPr>
              <a:t> … </a:t>
            </a:r>
            <a:r>
              <a:rPr lang="en-US" sz="3600" dirty="0" err="1">
                <a:latin typeface="UVN Banh Mi" pitchFamily="2" charset="0"/>
              </a:rPr>
              <a:t>tháng</a:t>
            </a:r>
            <a:r>
              <a:rPr lang="en-US" sz="3600" dirty="0">
                <a:latin typeface="UVN Banh Mi" pitchFamily="2" charset="0"/>
              </a:rPr>
              <a:t> … </a:t>
            </a:r>
            <a:r>
              <a:rPr lang="en-US" sz="3600" dirty="0" err="1">
                <a:latin typeface="UVN Banh Mi" pitchFamily="2" charset="0"/>
              </a:rPr>
              <a:t>năm</a:t>
            </a:r>
            <a:r>
              <a:rPr lang="en-US" sz="3600" dirty="0">
                <a:latin typeface="UVN Banh Mi" pitchFamily="2" charset="0"/>
              </a:rPr>
              <a:t> 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1B264C-637D-50A8-1A62-CEDD16325DE9}"/>
              </a:ext>
            </a:extLst>
          </p:cNvPr>
          <p:cNvGrpSpPr/>
          <p:nvPr/>
        </p:nvGrpSpPr>
        <p:grpSpPr>
          <a:xfrm>
            <a:off x="4329327" y="889035"/>
            <a:ext cx="2704941" cy="934403"/>
            <a:chOff x="1489869" y="1807029"/>
            <a:chExt cx="2265702" cy="9344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2723EE-79A3-6695-A10A-04F0A32EB376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0">
                    <a:solidFill>
                      <a:schemeClr val="bg1"/>
                    </a:solidFill>
                  </a:ln>
                  <a:solidFill>
                    <a:srgbClr val="00206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5400" b="1" dirty="0">
                <a:ln w="127000">
                  <a:solidFill>
                    <a:schemeClr val="bg1"/>
                  </a:solidFill>
                </a:ln>
                <a:solidFill>
                  <a:srgbClr val="00206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F91092-5D19-BD53-B787-DB6790533BB4}"/>
                </a:ext>
              </a:extLst>
            </p:cNvPr>
            <p:cNvSpPr txBox="1"/>
            <p:nvPr/>
          </p:nvSpPr>
          <p:spPr>
            <a:xfrm>
              <a:off x="1489869" y="1818102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065A328-2E8A-B15B-AA3E-80FBF3AC68EC}"/>
              </a:ext>
            </a:extLst>
          </p:cNvPr>
          <p:cNvSpPr txBox="1"/>
          <p:nvPr/>
        </p:nvSpPr>
        <p:spPr>
          <a:xfrm>
            <a:off x="2232693" y="181155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Phép</a:t>
            </a:r>
            <a:r>
              <a:rPr lang="en-US" sz="7200" dirty="0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 chia </a:t>
            </a:r>
            <a:r>
              <a:rPr lang="en-US" sz="7200" dirty="0" err="1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hết</a:t>
            </a:r>
            <a:r>
              <a:rPr lang="en-US" sz="7200" dirty="0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 </a:t>
            </a:r>
            <a:r>
              <a:rPr lang="en-US" sz="7200" dirty="0" err="1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và</a:t>
            </a:r>
            <a:r>
              <a:rPr lang="en-US" sz="7200" dirty="0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 </a:t>
            </a:r>
            <a:r>
              <a:rPr lang="en-US" sz="7200" dirty="0" err="1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phép</a:t>
            </a:r>
            <a:r>
              <a:rPr lang="en-US" sz="7200" dirty="0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 chia </a:t>
            </a:r>
            <a:r>
              <a:rPr lang="en-US" sz="7200" dirty="0" err="1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có</a:t>
            </a:r>
            <a:r>
              <a:rPr lang="en-US" sz="7200" dirty="0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 </a:t>
            </a:r>
            <a:r>
              <a:rPr lang="en-US" sz="7200" dirty="0" err="1">
                <a:ln w="28575">
                  <a:solidFill>
                    <a:srgbClr val="002060"/>
                  </a:solidFill>
                </a:ln>
                <a:solidFill>
                  <a:srgbClr val="FFFFCC"/>
                </a:solidFill>
                <a:latin typeface="SVN-Kitten" pitchFamily="50" charset="0"/>
              </a:rPr>
              <a:t>dư</a:t>
            </a:r>
            <a:endParaRPr lang="en-US" sz="7200" dirty="0">
              <a:ln w="28575">
                <a:solidFill>
                  <a:srgbClr val="002060"/>
                </a:solidFill>
              </a:ln>
              <a:solidFill>
                <a:srgbClr val="FFFFCC"/>
              </a:solidFill>
              <a:latin typeface="SVN-Kitten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D2ABA-051F-9CA2-C63F-F26644BC74E0}"/>
              </a:ext>
            </a:extLst>
          </p:cNvPr>
          <p:cNvSpPr txBox="1"/>
          <p:nvPr/>
        </p:nvSpPr>
        <p:spPr>
          <a:xfrm>
            <a:off x="4846809" y="3962400"/>
            <a:ext cx="2070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UVN Banh Mi" pitchFamily="2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UVN Banh Mi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a. 10 :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980373" y="2860419"/>
            <a:ext cx="51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63533" y="2116959"/>
            <a:ext cx="1854680" cy="2176628"/>
            <a:chOff x="7248361" y="2236086"/>
            <a:chExt cx="1478456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48361" y="2236086"/>
              <a:ext cx="724824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46556" y="4500216"/>
            <a:ext cx="2494008" cy="1223587"/>
          </a:xfrm>
          <a:custGeom>
            <a:avLst/>
            <a:gdLst>
              <a:gd name="connsiteX0" fmla="*/ 0 w 2494008"/>
              <a:gd name="connsiteY0" fmla="*/ 203935 h 1223587"/>
              <a:gd name="connsiteX1" fmla="*/ 203935 w 2494008"/>
              <a:gd name="connsiteY1" fmla="*/ 0 h 1223587"/>
              <a:gd name="connsiteX2" fmla="*/ 662885 w 2494008"/>
              <a:gd name="connsiteY2" fmla="*/ 0 h 1223587"/>
              <a:gd name="connsiteX3" fmla="*/ 1163558 w 2494008"/>
              <a:gd name="connsiteY3" fmla="*/ 0 h 1223587"/>
              <a:gd name="connsiteX4" fmla="*/ 1622509 w 2494008"/>
              <a:gd name="connsiteY4" fmla="*/ 0 h 1223587"/>
              <a:gd name="connsiteX5" fmla="*/ 2290073 w 2494008"/>
              <a:gd name="connsiteY5" fmla="*/ 0 h 1223587"/>
              <a:gd name="connsiteX6" fmla="*/ 2494008 w 2494008"/>
              <a:gd name="connsiteY6" fmla="*/ 203935 h 1223587"/>
              <a:gd name="connsiteX7" fmla="*/ 2494008 w 2494008"/>
              <a:gd name="connsiteY7" fmla="*/ 619951 h 1223587"/>
              <a:gd name="connsiteX8" fmla="*/ 2494008 w 2494008"/>
              <a:gd name="connsiteY8" fmla="*/ 1019652 h 1223587"/>
              <a:gd name="connsiteX9" fmla="*/ 2290073 w 2494008"/>
              <a:gd name="connsiteY9" fmla="*/ 1223587 h 1223587"/>
              <a:gd name="connsiteX10" fmla="*/ 1789400 w 2494008"/>
              <a:gd name="connsiteY10" fmla="*/ 1223587 h 1223587"/>
              <a:gd name="connsiteX11" fmla="*/ 1247004 w 2494008"/>
              <a:gd name="connsiteY11" fmla="*/ 1223587 h 1223587"/>
              <a:gd name="connsiteX12" fmla="*/ 704608 w 2494008"/>
              <a:gd name="connsiteY12" fmla="*/ 1223587 h 1223587"/>
              <a:gd name="connsiteX13" fmla="*/ 203935 w 2494008"/>
              <a:gd name="connsiteY13" fmla="*/ 1223587 h 1223587"/>
              <a:gd name="connsiteX14" fmla="*/ 0 w 2494008"/>
              <a:gd name="connsiteY14" fmla="*/ 1019652 h 1223587"/>
              <a:gd name="connsiteX15" fmla="*/ 0 w 2494008"/>
              <a:gd name="connsiteY15" fmla="*/ 595479 h 1223587"/>
              <a:gd name="connsiteX16" fmla="*/ 0 w 2494008"/>
              <a:gd name="connsiteY16" fmla="*/ 203935 h 12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4008" h="1223587" fill="none" extrusionOk="0">
                <a:moveTo>
                  <a:pt x="0" y="203935"/>
                </a:moveTo>
                <a:cubicBezTo>
                  <a:pt x="12662" y="118431"/>
                  <a:pt x="94244" y="3080"/>
                  <a:pt x="203935" y="0"/>
                </a:cubicBezTo>
                <a:cubicBezTo>
                  <a:pt x="334003" y="-51610"/>
                  <a:pt x="444728" y="27444"/>
                  <a:pt x="662885" y="0"/>
                </a:cubicBezTo>
                <a:cubicBezTo>
                  <a:pt x="881042" y="-27444"/>
                  <a:pt x="1037487" y="27148"/>
                  <a:pt x="1163558" y="0"/>
                </a:cubicBezTo>
                <a:cubicBezTo>
                  <a:pt x="1289629" y="-27148"/>
                  <a:pt x="1429187" y="34017"/>
                  <a:pt x="1622509" y="0"/>
                </a:cubicBezTo>
                <a:cubicBezTo>
                  <a:pt x="1815831" y="-34017"/>
                  <a:pt x="1994105" y="46056"/>
                  <a:pt x="2290073" y="0"/>
                </a:cubicBezTo>
                <a:cubicBezTo>
                  <a:pt x="2412949" y="4740"/>
                  <a:pt x="2501326" y="86126"/>
                  <a:pt x="2494008" y="203935"/>
                </a:cubicBezTo>
                <a:cubicBezTo>
                  <a:pt x="2541263" y="396971"/>
                  <a:pt x="2493173" y="531780"/>
                  <a:pt x="2494008" y="619951"/>
                </a:cubicBezTo>
                <a:cubicBezTo>
                  <a:pt x="2494843" y="708122"/>
                  <a:pt x="2482321" y="911059"/>
                  <a:pt x="2494008" y="1019652"/>
                </a:cubicBezTo>
                <a:cubicBezTo>
                  <a:pt x="2493084" y="1117956"/>
                  <a:pt x="2413089" y="1209936"/>
                  <a:pt x="2290073" y="1223587"/>
                </a:cubicBezTo>
                <a:cubicBezTo>
                  <a:pt x="2179804" y="1230152"/>
                  <a:pt x="1969201" y="1178730"/>
                  <a:pt x="1789400" y="1223587"/>
                </a:cubicBezTo>
                <a:cubicBezTo>
                  <a:pt x="1609599" y="1268444"/>
                  <a:pt x="1445319" y="1186842"/>
                  <a:pt x="1247004" y="1223587"/>
                </a:cubicBezTo>
                <a:cubicBezTo>
                  <a:pt x="1048689" y="1260332"/>
                  <a:pt x="905494" y="1182016"/>
                  <a:pt x="704608" y="1223587"/>
                </a:cubicBezTo>
                <a:cubicBezTo>
                  <a:pt x="503722" y="1265158"/>
                  <a:pt x="447627" y="1186256"/>
                  <a:pt x="203935" y="1223587"/>
                </a:cubicBezTo>
                <a:cubicBezTo>
                  <a:pt x="84716" y="1221632"/>
                  <a:pt x="14054" y="1131833"/>
                  <a:pt x="0" y="1019652"/>
                </a:cubicBezTo>
                <a:cubicBezTo>
                  <a:pt x="-17415" y="825487"/>
                  <a:pt x="45101" y="751719"/>
                  <a:pt x="0" y="595479"/>
                </a:cubicBezTo>
                <a:cubicBezTo>
                  <a:pt x="-45101" y="439239"/>
                  <a:pt x="28153" y="396459"/>
                  <a:pt x="0" y="203935"/>
                </a:cubicBezTo>
                <a:close/>
              </a:path>
              <a:path w="2494008" h="1223587" stroke="0" extrusionOk="0">
                <a:moveTo>
                  <a:pt x="0" y="203935"/>
                </a:moveTo>
                <a:cubicBezTo>
                  <a:pt x="11624" y="103553"/>
                  <a:pt x="74722" y="-26937"/>
                  <a:pt x="203935" y="0"/>
                </a:cubicBezTo>
                <a:cubicBezTo>
                  <a:pt x="397096" y="-30536"/>
                  <a:pt x="492878" y="4350"/>
                  <a:pt x="767192" y="0"/>
                </a:cubicBezTo>
                <a:cubicBezTo>
                  <a:pt x="1041506" y="-4350"/>
                  <a:pt x="1054513" y="40713"/>
                  <a:pt x="1247004" y="0"/>
                </a:cubicBezTo>
                <a:cubicBezTo>
                  <a:pt x="1439495" y="-40713"/>
                  <a:pt x="1654380" y="40660"/>
                  <a:pt x="1789400" y="0"/>
                </a:cubicBezTo>
                <a:cubicBezTo>
                  <a:pt x="1924420" y="-40660"/>
                  <a:pt x="2085917" y="16467"/>
                  <a:pt x="2290073" y="0"/>
                </a:cubicBezTo>
                <a:cubicBezTo>
                  <a:pt x="2394757" y="15263"/>
                  <a:pt x="2506362" y="114994"/>
                  <a:pt x="2494008" y="203935"/>
                </a:cubicBezTo>
                <a:cubicBezTo>
                  <a:pt x="2541312" y="341934"/>
                  <a:pt x="2485875" y="429917"/>
                  <a:pt x="2494008" y="619951"/>
                </a:cubicBezTo>
                <a:cubicBezTo>
                  <a:pt x="2502141" y="809985"/>
                  <a:pt x="2491218" y="905003"/>
                  <a:pt x="2494008" y="1019652"/>
                </a:cubicBezTo>
                <a:cubicBezTo>
                  <a:pt x="2491240" y="1104346"/>
                  <a:pt x="2418321" y="1240468"/>
                  <a:pt x="2290073" y="1223587"/>
                </a:cubicBezTo>
                <a:cubicBezTo>
                  <a:pt x="2029333" y="1282743"/>
                  <a:pt x="1890700" y="1218870"/>
                  <a:pt x="1768539" y="1223587"/>
                </a:cubicBezTo>
                <a:cubicBezTo>
                  <a:pt x="1646378" y="1228304"/>
                  <a:pt x="1455223" y="1166136"/>
                  <a:pt x="1226143" y="1223587"/>
                </a:cubicBezTo>
                <a:cubicBezTo>
                  <a:pt x="997063" y="1281038"/>
                  <a:pt x="911277" y="1195906"/>
                  <a:pt x="767192" y="1223587"/>
                </a:cubicBezTo>
                <a:cubicBezTo>
                  <a:pt x="623107" y="1251268"/>
                  <a:pt x="351521" y="1178461"/>
                  <a:pt x="203935" y="1223587"/>
                </a:cubicBezTo>
                <a:cubicBezTo>
                  <a:pt x="96194" y="1222853"/>
                  <a:pt x="-513" y="1110352"/>
                  <a:pt x="0" y="1019652"/>
                </a:cubicBezTo>
                <a:cubicBezTo>
                  <a:pt x="-42280" y="923624"/>
                  <a:pt x="48568" y="709990"/>
                  <a:pt x="0" y="611794"/>
                </a:cubicBezTo>
                <a:cubicBezTo>
                  <a:pt x="-48568" y="513598"/>
                  <a:pt x="29773" y="287623"/>
                  <a:pt x="0" y="20393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 : 3 = 3 (</a:t>
            </a:r>
            <a:r>
              <a:rPr lang="en-US" sz="3600" dirty="0" err="1">
                <a:solidFill>
                  <a:sysClr val="windowText" lastClr="000000"/>
                </a:solidFill>
              </a:rPr>
              <a:t>dư</a:t>
            </a:r>
            <a:r>
              <a:rPr lang="en-US" sz="3600" dirty="0">
                <a:solidFill>
                  <a:sysClr val="windowText" lastClr="000000"/>
                </a:solidFill>
              </a:rPr>
              <a:t> 1)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10 chia 3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3,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3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9,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9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10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9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465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a. 23 :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733685" y="2860419"/>
            <a:ext cx="75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21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63533" y="2116959"/>
            <a:ext cx="1854680" cy="2176628"/>
            <a:chOff x="7248361" y="2236086"/>
            <a:chExt cx="1478456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48361" y="2236086"/>
              <a:ext cx="724824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23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46556" y="4500216"/>
            <a:ext cx="2494008" cy="1223587"/>
          </a:xfrm>
          <a:custGeom>
            <a:avLst/>
            <a:gdLst>
              <a:gd name="connsiteX0" fmla="*/ 0 w 2494008"/>
              <a:gd name="connsiteY0" fmla="*/ 203935 h 1223587"/>
              <a:gd name="connsiteX1" fmla="*/ 203935 w 2494008"/>
              <a:gd name="connsiteY1" fmla="*/ 0 h 1223587"/>
              <a:gd name="connsiteX2" fmla="*/ 662885 w 2494008"/>
              <a:gd name="connsiteY2" fmla="*/ 0 h 1223587"/>
              <a:gd name="connsiteX3" fmla="*/ 1163558 w 2494008"/>
              <a:gd name="connsiteY3" fmla="*/ 0 h 1223587"/>
              <a:gd name="connsiteX4" fmla="*/ 1622509 w 2494008"/>
              <a:gd name="connsiteY4" fmla="*/ 0 h 1223587"/>
              <a:gd name="connsiteX5" fmla="*/ 2290073 w 2494008"/>
              <a:gd name="connsiteY5" fmla="*/ 0 h 1223587"/>
              <a:gd name="connsiteX6" fmla="*/ 2494008 w 2494008"/>
              <a:gd name="connsiteY6" fmla="*/ 203935 h 1223587"/>
              <a:gd name="connsiteX7" fmla="*/ 2494008 w 2494008"/>
              <a:gd name="connsiteY7" fmla="*/ 619951 h 1223587"/>
              <a:gd name="connsiteX8" fmla="*/ 2494008 w 2494008"/>
              <a:gd name="connsiteY8" fmla="*/ 1019652 h 1223587"/>
              <a:gd name="connsiteX9" fmla="*/ 2290073 w 2494008"/>
              <a:gd name="connsiteY9" fmla="*/ 1223587 h 1223587"/>
              <a:gd name="connsiteX10" fmla="*/ 1789400 w 2494008"/>
              <a:gd name="connsiteY10" fmla="*/ 1223587 h 1223587"/>
              <a:gd name="connsiteX11" fmla="*/ 1247004 w 2494008"/>
              <a:gd name="connsiteY11" fmla="*/ 1223587 h 1223587"/>
              <a:gd name="connsiteX12" fmla="*/ 704608 w 2494008"/>
              <a:gd name="connsiteY12" fmla="*/ 1223587 h 1223587"/>
              <a:gd name="connsiteX13" fmla="*/ 203935 w 2494008"/>
              <a:gd name="connsiteY13" fmla="*/ 1223587 h 1223587"/>
              <a:gd name="connsiteX14" fmla="*/ 0 w 2494008"/>
              <a:gd name="connsiteY14" fmla="*/ 1019652 h 1223587"/>
              <a:gd name="connsiteX15" fmla="*/ 0 w 2494008"/>
              <a:gd name="connsiteY15" fmla="*/ 595479 h 1223587"/>
              <a:gd name="connsiteX16" fmla="*/ 0 w 2494008"/>
              <a:gd name="connsiteY16" fmla="*/ 203935 h 12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4008" h="1223587" fill="none" extrusionOk="0">
                <a:moveTo>
                  <a:pt x="0" y="203935"/>
                </a:moveTo>
                <a:cubicBezTo>
                  <a:pt x="12662" y="118431"/>
                  <a:pt x="94244" y="3080"/>
                  <a:pt x="203935" y="0"/>
                </a:cubicBezTo>
                <a:cubicBezTo>
                  <a:pt x="334003" y="-51610"/>
                  <a:pt x="444728" y="27444"/>
                  <a:pt x="662885" y="0"/>
                </a:cubicBezTo>
                <a:cubicBezTo>
                  <a:pt x="881042" y="-27444"/>
                  <a:pt x="1037487" y="27148"/>
                  <a:pt x="1163558" y="0"/>
                </a:cubicBezTo>
                <a:cubicBezTo>
                  <a:pt x="1289629" y="-27148"/>
                  <a:pt x="1429187" y="34017"/>
                  <a:pt x="1622509" y="0"/>
                </a:cubicBezTo>
                <a:cubicBezTo>
                  <a:pt x="1815831" y="-34017"/>
                  <a:pt x="1994105" y="46056"/>
                  <a:pt x="2290073" y="0"/>
                </a:cubicBezTo>
                <a:cubicBezTo>
                  <a:pt x="2412949" y="4740"/>
                  <a:pt x="2501326" y="86126"/>
                  <a:pt x="2494008" y="203935"/>
                </a:cubicBezTo>
                <a:cubicBezTo>
                  <a:pt x="2541263" y="396971"/>
                  <a:pt x="2493173" y="531780"/>
                  <a:pt x="2494008" y="619951"/>
                </a:cubicBezTo>
                <a:cubicBezTo>
                  <a:pt x="2494843" y="708122"/>
                  <a:pt x="2482321" y="911059"/>
                  <a:pt x="2494008" y="1019652"/>
                </a:cubicBezTo>
                <a:cubicBezTo>
                  <a:pt x="2493084" y="1117956"/>
                  <a:pt x="2413089" y="1209936"/>
                  <a:pt x="2290073" y="1223587"/>
                </a:cubicBezTo>
                <a:cubicBezTo>
                  <a:pt x="2179804" y="1230152"/>
                  <a:pt x="1969201" y="1178730"/>
                  <a:pt x="1789400" y="1223587"/>
                </a:cubicBezTo>
                <a:cubicBezTo>
                  <a:pt x="1609599" y="1268444"/>
                  <a:pt x="1445319" y="1186842"/>
                  <a:pt x="1247004" y="1223587"/>
                </a:cubicBezTo>
                <a:cubicBezTo>
                  <a:pt x="1048689" y="1260332"/>
                  <a:pt x="905494" y="1182016"/>
                  <a:pt x="704608" y="1223587"/>
                </a:cubicBezTo>
                <a:cubicBezTo>
                  <a:pt x="503722" y="1265158"/>
                  <a:pt x="447627" y="1186256"/>
                  <a:pt x="203935" y="1223587"/>
                </a:cubicBezTo>
                <a:cubicBezTo>
                  <a:pt x="84716" y="1221632"/>
                  <a:pt x="14054" y="1131833"/>
                  <a:pt x="0" y="1019652"/>
                </a:cubicBezTo>
                <a:cubicBezTo>
                  <a:pt x="-17415" y="825487"/>
                  <a:pt x="45101" y="751719"/>
                  <a:pt x="0" y="595479"/>
                </a:cubicBezTo>
                <a:cubicBezTo>
                  <a:pt x="-45101" y="439239"/>
                  <a:pt x="28153" y="396459"/>
                  <a:pt x="0" y="203935"/>
                </a:cubicBezTo>
                <a:close/>
              </a:path>
              <a:path w="2494008" h="1223587" stroke="0" extrusionOk="0">
                <a:moveTo>
                  <a:pt x="0" y="203935"/>
                </a:moveTo>
                <a:cubicBezTo>
                  <a:pt x="11624" y="103553"/>
                  <a:pt x="74722" y="-26937"/>
                  <a:pt x="203935" y="0"/>
                </a:cubicBezTo>
                <a:cubicBezTo>
                  <a:pt x="397096" y="-30536"/>
                  <a:pt x="492878" y="4350"/>
                  <a:pt x="767192" y="0"/>
                </a:cubicBezTo>
                <a:cubicBezTo>
                  <a:pt x="1041506" y="-4350"/>
                  <a:pt x="1054513" y="40713"/>
                  <a:pt x="1247004" y="0"/>
                </a:cubicBezTo>
                <a:cubicBezTo>
                  <a:pt x="1439495" y="-40713"/>
                  <a:pt x="1654380" y="40660"/>
                  <a:pt x="1789400" y="0"/>
                </a:cubicBezTo>
                <a:cubicBezTo>
                  <a:pt x="1924420" y="-40660"/>
                  <a:pt x="2085917" y="16467"/>
                  <a:pt x="2290073" y="0"/>
                </a:cubicBezTo>
                <a:cubicBezTo>
                  <a:pt x="2394757" y="15263"/>
                  <a:pt x="2506362" y="114994"/>
                  <a:pt x="2494008" y="203935"/>
                </a:cubicBezTo>
                <a:cubicBezTo>
                  <a:pt x="2541312" y="341934"/>
                  <a:pt x="2485875" y="429917"/>
                  <a:pt x="2494008" y="619951"/>
                </a:cubicBezTo>
                <a:cubicBezTo>
                  <a:pt x="2502141" y="809985"/>
                  <a:pt x="2491218" y="905003"/>
                  <a:pt x="2494008" y="1019652"/>
                </a:cubicBezTo>
                <a:cubicBezTo>
                  <a:pt x="2491240" y="1104346"/>
                  <a:pt x="2418321" y="1240468"/>
                  <a:pt x="2290073" y="1223587"/>
                </a:cubicBezTo>
                <a:cubicBezTo>
                  <a:pt x="2029333" y="1282743"/>
                  <a:pt x="1890700" y="1218870"/>
                  <a:pt x="1768539" y="1223587"/>
                </a:cubicBezTo>
                <a:cubicBezTo>
                  <a:pt x="1646378" y="1228304"/>
                  <a:pt x="1455223" y="1166136"/>
                  <a:pt x="1226143" y="1223587"/>
                </a:cubicBezTo>
                <a:cubicBezTo>
                  <a:pt x="997063" y="1281038"/>
                  <a:pt x="911277" y="1195906"/>
                  <a:pt x="767192" y="1223587"/>
                </a:cubicBezTo>
                <a:cubicBezTo>
                  <a:pt x="623107" y="1251268"/>
                  <a:pt x="351521" y="1178461"/>
                  <a:pt x="203935" y="1223587"/>
                </a:cubicBezTo>
                <a:cubicBezTo>
                  <a:pt x="96194" y="1222853"/>
                  <a:pt x="-513" y="1110352"/>
                  <a:pt x="0" y="1019652"/>
                </a:cubicBezTo>
                <a:cubicBezTo>
                  <a:pt x="-42280" y="923624"/>
                  <a:pt x="48568" y="709990"/>
                  <a:pt x="0" y="611794"/>
                </a:cubicBezTo>
                <a:cubicBezTo>
                  <a:pt x="-48568" y="513598"/>
                  <a:pt x="29773" y="287623"/>
                  <a:pt x="0" y="20393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23 : 3 = 7 (</a:t>
            </a:r>
            <a:r>
              <a:rPr lang="en-US" sz="3600" dirty="0" err="1">
                <a:solidFill>
                  <a:sysClr val="windowText" lastClr="000000"/>
                </a:solidFill>
              </a:rPr>
              <a:t>dư</a:t>
            </a:r>
            <a:r>
              <a:rPr lang="en-US" sz="3600" dirty="0">
                <a:solidFill>
                  <a:sysClr val="windowText" lastClr="000000"/>
                </a:solidFill>
              </a:rPr>
              <a:t> 2)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23 chia 3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7,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7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3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21,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21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23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21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404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b. 9 :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980373" y="2860419"/>
            <a:ext cx="51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980375" y="2116959"/>
            <a:ext cx="1637840" cy="2176628"/>
            <a:chOff x="7421215" y="2236086"/>
            <a:chExt cx="1305602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421215" y="2236086"/>
              <a:ext cx="551971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4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46556" y="4500216"/>
            <a:ext cx="2494008" cy="1223587"/>
          </a:xfrm>
          <a:custGeom>
            <a:avLst/>
            <a:gdLst>
              <a:gd name="connsiteX0" fmla="*/ 0 w 2494008"/>
              <a:gd name="connsiteY0" fmla="*/ 203935 h 1223587"/>
              <a:gd name="connsiteX1" fmla="*/ 203935 w 2494008"/>
              <a:gd name="connsiteY1" fmla="*/ 0 h 1223587"/>
              <a:gd name="connsiteX2" fmla="*/ 662885 w 2494008"/>
              <a:gd name="connsiteY2" fmla="*/ 0 h 1223587"/>
              <a:gd name="connsiteX3" fmla="*/ 1163558 w 2494008"/>
              <a:gd name="connsiteY3" fmla="*/ 0 h 1223587"/>
              <a:gd name="connsiteX4" fmla="*/ 1622509 w 2494008"/>
              <a:gd name="connsiteY4" fmla="*/ 0 h 1223587"/>
              <a:gd name="connsiteX5" fmla="*/ 2290073 w 2494008"/>
              <a:gd name="connsiteY5" fmla="*/ 0 h 1223587"/>
              <a:gd name="connsiteX6" fmla="*/ 2494008 w 2494008"/>
              <a:gd name="connsiteY6" fmla="*/ 203935 h 1223587"/>
              <a:gd name="connsiteX7" fmla="*/ 2494008 w 2494008"/>
              <a:gd name="connsiteY7" fmla="*/ 619951 h 1223587"/>
              <a:gd name="connsiteX8" fmla="*/ 2494008 w 2494008"/>
              <a:gd name="connsiteY8" fmla="*/ 1019652 h 1223587"/>
              <a:gd name="connsiteX9" fmla="*/ 2290073 w 2494008"/>
              <a:gd name="connsiteY9" fmla="*/ 1223587 h 1223587"/>
              <a:gd name="connsiteX10" fmla="*/ 1789400 w 2494008"/>
              <a:gd name="connsiteY10" fmla="*/ 1223587 h 1223587"/>
              <a:gd name="connsiteX11" fmla="*/ 1247004 w 2494008"/>
              <a:gd name="connsiteY11" fmla="*/ 1223587 h 1223587"/>
              <a:gd name="connsiteX12" fmla="*/ 704608 w 2494008"/>
              <a:gd name="connsiteY12" fmla="*/ 1223587 h 1223587"/>
              <a:gd name="connsiteX13" fmla="*/ 203935 w 2494008"/>
              <a:gd name="connsiteY13" fmla="*/ 1223587 h 1223587"/>
              <a:gd name="connsiteX14" fmla="*/ 0 w 2494008"/>
              <a:gd name="connsiteY14" fmla="*/ 1019652 h 1223587"/>
              <a:gd name="connsiteX15" fmla="*/ 0 w 2494008"/>
              <a:gd name="connsiteY15" fmla="*/ 595479 h 1223587"/>
              <a:gd name="connsiteX16" fmla="*/ 0 w 2494008"/>
              <a:gd name="connsiteY16" fmla="*/ 203935 h 12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4008" h="1223587" fill="none" extrusionOk="0">
                <a:moveTo>
                  <a:pt x="0" y="203935"/>
                </a:moveTo>
                <a:cubicBezTo>
                  <a:pt x="12662" y="118431"/>
                  <a:pt x="94244" y="3080"/>
                  <a:pt x="203935" y="0"/>
                </a:cubicBezTo>
                <a:cubicBezTo>
                  <a:pt x="334003" y="-51610"/>
                  <a:pt x="444728" y="27444"/>
                  <a:pt x="662885" y="0"/>
                </a:cubicBezTo>
                <a:cubicBezTo>
                  <a:pt x="881042" y="-27444"/>
                  <a:pt x="1037487" y="27148"/>
                  <a:pt x="1163558" y="0"/>
                </a:cubicBezTo>
                <a:cubicBezTo>
                  <a:pt x="1289629" y="-27148"/>
                  <a:pt x="1429187" y="34017"/>
                  <a:pt x="1622509" y="0"/>
                </a:cubicBezTo>
                <a:cubicBezTo>
                  <a:pt x="1815831" y="-34017"/>
                  <a:pt x="1994105" y="46056"/>
                  <a:pt x="2290073" y="0"/>
                </a:cubicBezTo>
                <a:cubicBezTo>
                  <a:pt x="2412949" y="4740"/>
                  <a:pt x="2501326" y="86126"/>
                  <a:pt x="2494008" y="203935"/>
                </a:cubicBezTo>
                <a:cubicBezTo>
                  <a:pt x="2541263" y="396971"/>
                  <a:pt x="2493173" y="531780"/>
                  <a:pt x="2494008" y="619951"/>
                </a:cubicBezTo>
                <a:cubicBezTo>
                  <a:pt x="2494843" y="708122"/>
                  <a:pt x="2482321" y="911059"/>
                  <a:pt x="2494008" y="1019652"/>
                </a:cubicBezTo>
                <a:cubicBezTo>
                  <a:pt x="2493084" y="1117956"/>
                  <a:pt x="2413089" y="1209936"/>
                  <a:pt x="2290073" y="1223587"/>
                </a:cubicBezTo>
                <a:cubicBezTo>
                  <a:pt x="2179804" y="1230152"/>
                  <a:pt x="1969201" y="1178730"/>
                  <a:pt x="1789400" y="1223587"/>
                </a:cubicBezTo>
                <a:cubicBezTo>
                  <a:pt x="1609599" y="1268444"/>
                  <a:pt x="1445319" y="1186842"/>
                  <a:pt x="1247004" y="1223587"/>
                </a:cubicBezTo>
                <a:cubicBezTo>
                  <a:pt x="1048689" y="1260332"/>
                  <a:pt x="905494" y="1182016"/>
                  <a:pt x="704608" y="1223587"/>
                </a:cubicBezTo>
                <a:cubicBezTo>
                  <a:pt x="503722" y="1265158"/>
                  <a:pt x="447627" y="1186256"/>
                  <a:pt x="203935" y="1223587"/>
                </a:cubicBezTo>
                <a:cubicBezTo>
                  <a:pt x="84716" y="1221632"/>
                  <a:pt x="14054" y="1131833"/>
                  <a:pt x="0" y="1019652"/>
                </a:cubicBezTo>
                <a:cubicBezTo>
                  <a:pt x="-17415" y="825487"/>
                  <a:pt x="45101" y="751719"/>
                  <a:pt x="0" y="595479"/>
                </a:cubicBezTo>
                <a:cubicBezTo>
                  <a:pt x="-45101" y="439239"/>
                  <a:pt x="28153" y="396459"/>
                  <a:pt x="0" y="203935"/>
                </a:cubicBezTo>
                <a:close/>
              </a:path>
              <a:path w="2494008" h="1223587" stroke="0" extrusionOk="0">
                <a:moveTo>
                  <a:pt x="0" y="203935"/>
                </a:moveTo>
                <a:cubicBezTo>
                  <a:pt x="11624" y="103553"/>
                  <a:pt x="74722" y="-26937"/>
                  <a:pt x="203935" y="0"/>
                </a:cubicBezTo>
                <a:cubicBezTo>
                  <a:pt x="397096" y="-30536"/>
                  <a:pt x="492878" y="4350"/>
                  <a:pt x="767192" y="0"/>
                </a:cubicBezTo>
                <a:cubicBezTo>
                  <a:pt x="1041506" y="-4350"/>
                  <a:pt x="1054513" y="40713"/>
                  <a:pt x="1247004" y="0"/>
                </a:cubicBezTo>
                <a:cubicBezTo>
                  <a:pt x="1439495" y="-40713"/>
                  <a:pt x="1654380" y="40660"/>
                  <a:pt x="1789400" y="0"/>
                </a:cubicBezTo>
                <a:cubicBezTo>
                  <a:pt x="1924420" y="-40660"/>
                  <a:pt x="2085917" y="16467"/>
                  <a:pt x="2290073" y="0"/>
                </a:cubicBezTo>
                <a:cubicBezTo>
                  <a:pt x="2394757" y="15263"/>
                  <a:pt x="2506362" y="114994"/>
                  <a:pt x="2494008" y="203935"/>
                </a:cubicBezTo>
                <a:cubicBezTo>
                  <a:pt x="2541312" y="341934"/>
                  <a:pt x="2485875" y="429917"/>
                  <a:pt x="2494008" y="619951"/>
                </a:cubicBezTo>
                <a:cubicBezTo>
                  <a:pt x="2502141" y="809985"/>
                  <a:pt x="2491218" y="905003"/>
                  <a:pt x="2494008" y="1019652"/>
                </a:cubicBezTo>
                <a:cubicBezTo>
                  <a:pt x="2491240" y="1104346"/>
                  <a:pt x="2418321" y="1240468"/>
                  <a:pt x="2290073" y="1223587"/>
                </a:cubicBezTo>
                <a:cubicBezTo>
                  <a:pt x="2029333" y="1282743"/>
                  <a:pt x="1890700" y="1218870"/>
                  <a:pt x="1768539" y="1223587"/>
                </a:cubicBezTo>
                <a:cubicBezTo>
                  <a:pt x="1646378" y="1228304"/>
                  <a:pt x="1455223" y="1166136"/>
                  <a:pt x="1226143" y="1223587"/>
                </a:cubicBezTo>
                <a:cubicBezTo>
                  <a:pt x="997063" y="1281038"/>
                  <a:pt x="911277" y="1195906"/>
                  <a:pt x="767192" y="1223587"/>
                </a:cubicBezTo>
                <a:cubicBezTo>
                  <a:pt x="623107" y="1251268"/>
                  <a:pt x="351521" y="1178461"/>
                  <a:pt x="203935" y="1223587"/>
                </a:cubicBezTo>
                <a:cubicBezTo>
                  <a:pt x="96194" y="1222853"/>
                  <a:pt x="-513" y="1110352"/>
                  <a:pt x="0" y="1019652"/>
                </a:cubicBezTo>
                <a:cubicBezTo>
                  <a:pt x="-42280" y="923624"/>
                  <a:pt x="48568" y="709990"/>
                  <a:pt x="0" y="611794"/>
                </a:cubicBezTo>
                <a:cubicBezTo>
                  <a:pt x="-48568" y="513598"/>
                  <a:pt x="29773" y="287623"/>
                  <a:pt x="0" y="20393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9 : 4 = 2 (</a:t>
            </a:r>
            <a:r>
              <a:rPr lang="en-US" sz="3600" dirty="0" err="1">
                <a:solidFill>
                  <a:sysClr val="windowText" lastClr="000000"/>
                </a:solidFill>
              </a:rPr>
              <a:t>dư</a:t>
            </a:r>
            <a:r>
              <a:rPr lang="en-US" sz="3600" dirty="0">
                <a:solidFill>
                  <a:sysClr val="windowText" lastClr="000000"/>
                </a:solidFill>
              </a:rPr>
              <a:t> 1)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9 chia 4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2,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2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8,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9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8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404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b. 32 : 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763535" y="2860419"/>
            <a:ext cx="73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30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63535" y="2116959"/>
            <a:ext cx="1854679" cy="2176628"/>
            <a:chOff x="7248362" y="2236086"/>
            <a:chExt cx="1478455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48362" y="2236086"/>
              <a:ext cx="724824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46556" y="4500216"/>
            <a:ext cx="2494008" cy="1223587"/>
          </a:xfrm>
          <a:custGeom>
            <a:avLst/>
            <a:gdLst>
              <a:gd name="connsiteX0" fmla="*/ 0 w 2494008"/>
              <a:gd name="connsiteY0" fmla="*/ 203935 h 1223587"/>
              <a:gd name="connsiteX1" fmla="*/ 203935 w 2494008"/>
              <a:gd name="connsiteY1" fmla="*/ 0 h 1223587"/>
              <a:gd name="connsiteX2" fmla="*/ 662885 w 2494008"/>
              <a:gd name="connsiteY2" fmla="*/ 0 h 1223587"/>
              <a:gd name="connsiteX3" fmla="*/ 1163558 w 2494008"/>
              <a:gd name="connsiteY3" fmla="*/ 0 h 1223587"/>
              <a:gd name="connsiteX4" fmla="*/ 1622509 w 2494008"/>
              <a:gd name="connsiteY4" fmla="*/ 0 h 1223587"/>
              <a:gd name="connsiteX5" fmla="*/ 2290073 w 2494008"/>
              <a:gd name="connsiteY5" fmla="*/ 0 h 1223587"/>
              <a:gd name="connsiteX6" fmla="*/ 2494008 w 2494008"/>
              <a:gd name="connsiteY6" fmla="*/ 203935 h 1223587"/>
              <a:gd name="connsiteX7" fmla="*/ 2494008 w 2494008"/>
              <a:gd name="connsiteY7" fmla="*/ 619951 h 1223587"/>
              <a:gd name="connsiteX8" fmla="*/ 2494008 w 2494008"/>
              <a:gd name="connsiteY8" fmla="*/ 1019652 h 1223587"/>
              <a:gd name="connsiteX9" fmla="*/ 2290073 w 2494008"/>
              <a:gd name="connsiteY9" fmla="*/ 1223587 h 1223587"/>
              <a:gd name="connsiteX10" fmla="*/ 1789400 w 2494008"/>
              <a:gd name="connsiteY10" fmla="*/ 1223587 h 1223587"/>
              <a:gd name="connsiteX11" fmla="*/ 1247004 w 2494008"/>
              <a:gd name="connsiteY11" fmla="*/ 1223587 h 1223587"/>
              <a:gd name="connsiteX12" fmla="*/ 704608 w 2494008"/>
              <a:gd name="connsiteY12" fmla="*/ 1223587 h 1223587"/>
              <a:gd name="connsiteX13" fmla="*/ 203935 w 2494008"/>
              <a:gd name="connsiteY13" fmla="*/ 1223587 h 1223587"/>
              <a:gd name="connsiteX14" fmla="*/ 0 w 2494008"/>
              <a:gd name="connsiteY14" fmla="*/ 1019652 h 1223587"/>
              <a:gd name="connsiteX15" fmla="*/ 0 w 2494008"/>
              <a:gd name="connsiteY15" fmla="*/ 595479 h 1223587"/>
              <a:gd name="connsiteX16" fmla="*/ 0 w 2494008"/>
              <a:gd name="connsiteY16" fmla="*/ 203935 h 12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4008" h="1223587" fill="none" extrusionOk="0">
                <a:moveTo>
                  <a:pt x="0" y="203935"/>
                </a:moveTo>
                <a:cubicBezTo>
                  <a:pt x="12662" y="118431"/>
                  <a:pt x="94244" y="3080"/>
                  <a:pt x="203935" y="0"/>
                </a:cubicBezTo>
                <a:cubicBezTo>
                  <a:pt x="334003" y="-51610"/>
                  <a:pt x="444728" y="27444"/>
                  <a:pt x="662885" y="0"/>
                </a:cubicBezTo>
                <a:cubicBezTo>
                  <a:pt x="881042" y="-27444"/>
                  <a:pt x="1037487" y="27148"/>
                  <a:pt x="1163558" y="0"/>
                </a:cubicBezTo>
                <a:cubicBezTo>
                  <a:pt x="1289629" y="-27148"/>
                  <a:pt x="1429187" y="34017"/>
                  <a:pt x="1622509" y="0"/>
                </a:cubicBezTo>
                <a:cubicBezTo>
                  <a:pt x="1815831" y="-34017"/>
                  <a:pt x="1994105" y="46056"/>
                  <a:pt x="2290073" y="0"/>
                </a:cubicBezTo>
                <a:cubicBezTo>
                  <a:pt x="2412949" y="4740"/>
                  <a:pt x="2501326" y="86126"/>
                  <a:pt x="2494008" y="203935"/>
                </a:cubicBezTo>
                <a:cubicBezTo>
                  <a:pt x="2541263" y="396971"/>
                  <a:pt x="2493173" y="531780"/>
                  <a:pt x="2494008" y="619951"/>
                </a:cubicBezTo>
                <a:cubicBezTo>
                  <a:pt x="2494843" y="708122"/>
                  <a:pt x="2482321" y="911059"/>
                  <a:pt x="2494008" y="1019652"/>
                </a:cubicBezTo>
                <a:cubicBezTo>
                  <a:pt x="2493084" y="1117956"/>
                  <a:pt x="2413089" y="1209936"/>
                  <a:pt x="2290073" y="1223587"/>
                </a:cubicBezTo>
                <a:cubicBezTo>
                  <a:pt x="2179804" y="1230152"/>
                  <a:pt x="1969201" y="1178730"/>
                  <a:pt x="1789400" y="1223587"/>
                </a:cubicBezTo>
                <a:cubicBezTo>
                  <a:pt x="1609599" y="1268444"/>
                  <a:pt x="1445319" y="1186842"/>
                  <a:pt x="1247004" y="1223587"/>
                </a:cubicBezTo>
                <a:cubicBezTo>
                  <a:pt x="1048689" y="1260332"/>
                  <a:pt x="905494" y="1182016"/>
                  <a:pt x="704608" y="1223587"/>
                </a:cubicBezTo>
                <a:cubicBezTo>
                  <a:pt x="503722" y="1265158"/>
                  <a:pt x="447627" y="1186256"/>
                  <a:pt x="203935" y="1223587"/>
                </a:cubicBezTo>
                <a:cubicBezTo>
                  <a:pt x="84716" y="1221632"/>
                  <a:pt x="14054" y="1131833"/>
                  <a:pt x="0" y="1019652"/>
                </a:cubicBezTo>
                <a:cubicBezTo>
                  <a:pt x="-17415" y="825487"/>
                  <a:pt x="45101" y="751719"/>
                  <a:pt x="0" y="595479"/>
                </a:cubicBezTo>
                <a:cubicBezTo>
                  <a:pt x="-45101" y="439239"/>
                  <a:pt x="28153" y="396459"/>
                  <a:pt x="0" y="203935"/>
                </a:cubicBezTo>
                <a:close/>
              </a:path>
              <a:path w="2494008" h="1223587" stroke="0" extrusionOk="0">
                <a:moveTo>
                  <a:pt x="0" y="203935"/>
                </a:moveTo>
                <a:cubicBezTo>
                  <a:pt x="11624" y="103553"/>
                  <a:pt x="74722" y="-26937"/>
                  <a:pt x="203935" y="0"/>
                </a:cubicBezTo>
                <a:cubicBezTo>
                  <a:pt x="397096" y="-30536"/>
                  <a:pt x="492878" y="4350"/>
                  <a:pt x="767192" y="0"/>
                </a:cubicBezTo>
                <a:cubicBezTo>
                  <a:pt x="1041506" y="-4350"/>
                  <a:pt x="1054513" y="40713"/>
                  <a:pt x="1247004" y="0"/>
                </a:cubicBezTo>
                <a:cubicBezTo>
                  <a:pt x="1439495" y="-40713"/>
                  <a:pt x="1654380" y="40660"/>
                  <a:pt x="1789400" y="0"/>
                </a:cubicBezTo>
                <a:cubicBezTo>
                  <a:pt x="1924420" y="-40660"/>
                  <a:pt x="2085917" y="16467"/>
                  <a:pt x="2290073" y="0"/>
                </a:cubicBezTo>
                <a:cubicBezTo>
                  <a:pt x="2394757" y="15263"/>
                  <a:pt x="2506362" y="114994"/>
                  <a:pt x="2494008" y="203935"/>
                </a:cubicBezTo>
                <a:cubicBezTo>
                  <a:pt x="2541312" y="341934"/>
                  <a:pt x="2485875" y="429917"/>
                  <a:pt x="2494008" y="619951"/>
                </a:cubicBezTo>
                <a:cubicBezTo>
                  <a:pt x="2502141" y="809985"/>
                  <a:pt x="2491218" y="905003"/>
                  <a:pt x="2494008" y="1019652"/>
                </a:cubicBezTo>
                <a:cubicBezTo>
                  <a:pt x="2491240" y="1104346"/>
                  <a:pt x="2418321" y="1240468"/>
                  <a:pt x="2290073" y="1223587"/>
                </a:cubicBezTo>
                <a:cubicBezTo>
                  <a:pt x="2029333" y="1282743"/>
                  <a:pt x="1890700" y="1218870"/>
                  <a:pt x="1768539" y="1223587"/>
                </a:cubicBezTo>
                <a:cubicBezTo>
                  <a:pt x="1646378" y="1228304"/>
                  <a:pt x="1455223" y="1166136"/>
                  <a:pt x="1226143" y="1223587"/>
                </a:cubicBezTo>
                <a:cubicBezTo>
                  <a:pt x="997063" y="1281038"/>
                  <a:pt x="911277" y="1195906"/>
                  <a:pt x="767192" y="1223587"/>
                </a:cubicBezTo>
                <a:cubicBezTo>
                  <a:pt x="623107" y="1251268"/>
                  <a:pt x="351521" y="1178461"/>
                  <a:pt x="203935" y="1223587"/>
                </a:cubicBezTo>
                <a:cubicBezTo>
                  <a:pt x="96194" y="1222853"/>
                  <a:pt x="-513" y="1110352"/>
                  <a:pt x="0" y="1019652"/>
                </a:cubicBezTo>
                <a:cubicBezTo>
                  <a:pt x="-42280" y="923624"/>
                  <a:pt x="48568" y="709990"/>
                  <a:pt x="0" y="611794"/>
                </a:cubicBezTo>
                <a:cubicBezTo>
                  <a:pt x="-48568" y="513598"/>
                  <a:pt x="29773" y="287623"/>
                  <a:pt x="0" y="20393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32 : 5 = 6 (</a:t>
            </a:r>
            <a:r>
              <a:rPr lang="en-US" sz="3600" dirty="0" err="1">
                <a:solidFill>
                  <a:sysClr val="windowText" lastClr="000000"/>
                </a:solidFill>
              </a:rPr>
              <a:t>dư</a:t>
            </a:r>
            <a:r>
              <a:rPr lang="en-US" sz="3600" dirty="0">
                <a:solidFill>
                  <a:sysClr val="windowText" lastClr="000000"/>
                </a:solidFill>
              </a:rPr>
              <a:t> 2)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32 chia 5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6,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6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6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5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30,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30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32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30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040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13193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3643562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903A0-D7DA-E8BD-A5AE-7A43B89C4E51}"/>
              </a:ext>
            </a:extLst>
          </p:cNvPr>
          <p:cNvSpPr txBox="1"/>
          <p:nvPr/>
        </p:nvSpPr>
        <p:spPr>
          <a:xfrm>
            <a:off x="7045050" y="65133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DF110894-E3A9-002B-F1FC-64D3B2BED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3447" y="-16020"/>
            <a:ext cx="1870898" cy="191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035A2-45B7-5D5F-14E5-147657A21011}"/>
              </a:ext>
            </a:extLst>
          </p:cNvPr>
          <p:cNvSpPr txBox="1"/>
          <p:nvPr/>
        </p:nvSpPr>
        <p:spPr>
          <a:xfrm>
            <a:off x="2603740" y="1263999"/>
            <a:ext cx="35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b. 18 : 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856FFA-34AE-644F-C3B6-CD3FE62B3EBE}"/>
              </a:ext>
            </a:extLst>
          </p:cNvPr>
          <p:cNvSpPr txBox="1"/>
          <p:nvPr/>
        </p:nvSpPr>
        <p:spPr>
          <a:xfrm>
            <a:off x="4713906" y="2833303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F85D89-83F7-9A17-D3A0-487B4D843673}"/>
              </a:ext>
            </a:extLst>
          </p:cNvPr>
          <p:cNvSpPr txBox="1"/>
          <p:nvPr/>
        </p:nvSpPr>
        <p:spPr>
          <a:xfrm>
            <a:off x="3763535" y="2860419"/>
            <a:ext cx="73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A7CC10-D90E-1306-A8E0-9C4ED90618CB}"/>
              </a:ext>
            </a:extLst>
          </p:cNvPr>
          <p:cNvGrpSpPr/>
          <p:nvPr/>
        </p:nvGrpSpPr>
        <p:grpSpPr>
          <a:xfrm>
            <a:off x="3763535" y="2116959"/>
            <a:ext cx="1854679" cy="2176628"/>
            <a:chOff x="7248362" y="2236086"/>
            <a:chExt cx="1478455" cy="14638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26CAFE-33FA-C299-DA36-19ABD2F9682E}"/>
                </a:ext>
              </a:extLst>
            </p:cNvPr>
            <p:cNvSpPr txBox="1"/>
            <p:nvPr/>
          </p:nvSpPr>
          <p:spPr>
            <a:xfrm>
              <a:off x="7248362" y="2236086"/>
              <a:ext cx="724824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6A070F-2D85-6D30-22E0-94222E8C4225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43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5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E6F7F9-182A-3641-40B5-9246D05C812B}"/>
                </a:ext>
              </a:extLst>
            </p:cNvPr>
            <p:cNvGrpSpPr/>
            <p:nvPr/>
          </p:nvGrpSpPr>
          <p:grpSpPr>
            <a:xfrm>
              <a:off x="7846682" y="2236086"/>
              <a:ext cx="724824" cy="1463863"/>
              <a:chOff x="4003040" y="1635760"/>
              <a:chExt cx="724824" cy="13106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8A8709-FD13-36B9-A12A-17DB8E598BCE}"/>
                  </a:ext>
                </a:extLst>
              </p:cNvPr>
              <p:cNvCxnSpPr/>
              <p:nvPr/>
            </p:nvCxnSpPr>
            <p:spPr>
              <a:xfrm>
                <a:off x="4003040" y="1635760"/>
                <a:ext cx="0" cy="131064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AA0242E-5949-7AA7-0467-8A78D1AAFA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3040" y="2075426"/>
                <a:ext cx="7248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4147AF-9686-E731-85A4-8CEB7F64AE55}"/>
              </a:ext>
            </a:extLst>
          </p:cNvPr>
          <p:cNvSpPr txBox="1"/>
          <p:nvPr/>
        </p:nvSpPr>
        <p:spPr>
          <a:xfrm>
            <a:off x="3980373" y="3645442"/>
            <a:ext cx="73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D4C1726-6654-ED2D-FA98-F0C01FA095DE}"/>
              </a:ext>
            </a:extLst>
          </p:cNvPr>
          <p:cNvSpPr/>
          <p:nvPr/>
        </p:nvSpPr>
        <p:spPr>
          <a:xfrm>
            <a:off x="3246556" y="4500216"/>
            <a:ext cx="2494008" cy="1223587"/>
          </a:xfrm>
          <a:custGeom>
            <a:avLst/>
            <a:gdLst>
              <a:gd name="connsiteX0" fmla="*/ 0 w 2494008"/>
              <a:gd name="connsiteY0" fmla="*/ 203935 h 1223587"/>
              <a:gd name="connsiteX1" fmla="*/ 203935 w 2494008"/>
              <a:gd name="connsiteY1" fmla="*/ 0 h 1223587"/>
              <a:gd name="connsiteX2" fmla="*/ 662885 w 2494008"/>
              <a:gd name="connsiteY2" fmla="*/ 0 h 1223587"/>
              <a:gd name="connsiteX3" fmla="*/ 1163558 w 2494008"/>
              <a:gd name="connsiteY3" fmla="*/ 0 h 1223587"/>
              <a:gd name="connsiteX4" fmla="*/ 1622509 w 2494008"/>
              <a:gd name="connsiteY4" fmla="*/ 0 h 1223587"/>
              <a:gd name="connsiteX5" fmla="*/ 2290073 w 2494008"/>
              <a:gd name="connsiteY5" fmla="*/ 0 h 1223587"/>
              <a:gd name="connsiteX6" fmla="*/ 2494008 w 2494008"/>
              <a:gd name="connsiteY6" fmla="*/ 203935 h 1223587"/>
              <a:gd name="connsiteX7" fmla="*/ 2494008 w 2494008"/>
              <a:gd name="connsiteY7" fmla="*/ 619951 h 1223587"/>
              <a:gd name="connsiteX8" fmla="*/ 2494008 w 2494008"/>
              <a:gd name="connsiteY8" fmla="*/ 1019652 h 1223587"/>
              <a:gd name="connsiteX9" fmla="*/ 2290073 w 2494008"/>
              <a:gd name="connsiteY9" fmla="*/ 1223587 h 1223587"/>
              <a:gd name="connsiteX10" fmla="*/ 1789400 w 2494008"/>
              <a:gd name="connsiteY10" fmla="*/ 1223587 h 1223587"/>
              <a:gd name="connsiteX11" fmla="*/ 1247004 w 2494008"/>
              <a:gd name="connsiteY11" fmla="*/ 1223587 h 1223587"/>
              <a:gd name="connsiteX12" fmla="*/ 704608 w 2494008"/>
              <a:gd name="connsiteY12" fmla="*/ 1223587 h 1223587"/>
              <a:gd name="connsiteX13" fmla="*/ 203935 w 2494008"/>
              <a:gd name="connsiteY13" fmla="*/ 1223587 h 1223587"/>
              <a:gd name="connsiteX14" fmla="*/ 0 w 2494008"/>
              <a:gd name="connsiteY14" fmla="*/ 1019652 h 1223587"/>
              <a:gd name="connsiteX15" fmla="*/ 0 w 2494008"/>
              <a:gd name="connsiteY15" fmla="*/ 595479 h 1223587"/>
              <a:gd name="connsiteX16" fmla="*/ 0 w 2494008"/>
              <a:gd name="connsiteY16" fmla="*/ 203935 h 12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4008" h="1223587" fill="none" extrusionOk="0">
                <a:moveTo>
                  <a:pt x="0" y="203935"/>
                </a:moveTo>
                <a:cubicBezTo>
                  <a:pt x="12662" y="118431"/>
                  <a:pt x="94244" y="3080"/>
                  <a:pt x="203935" y="0"/>
                </a:cubicBezTo>
                <a:cubicBezTo>
                  <a:pt x="334003" y="-51610"/>
                  <a:pt x="444728" y="27444"/>
                  <a:pt x="662885" y="0"/>
                </a:cubicBezTo>
                <a:cubicBezTo>
                  <a:pt x="881042" y="-27444"/>
                  <a:pt x="1037487" y="27148"/>
                  <a:pt x="1163558" y="0"/>
                </a:cubicBezTo>
                <a:cubicBezTo>
                  <a:pt x="1289629" y="-27148"/>
                  <a:pt x="1429187" y="34017"/>
                  <a:pt x="1622509" y="0"/>
                </a:cubicBezTo>
                <a:cubicBezTo>
                  <a:pt x="1815831" y="-34017"/>
                  <a:pt x="1994105" y="46056"/>
                  <a:pt x="2290073" y="0"/>
                </a:cubicBezTo>
                <a:cubicBezTo>
                  <a:pt x="2412949" y="4740"/>
                  <a:pt x="2501326" y="86126"/>
                  <a:pt x="2494008" y="203935"/>
                </a:cubicBezTo>
                <a:cubicBezTo>
                  <a:pt x="2541263" y="396971"/>
                  <a:pt x="2493173" y="531780"/>
                  <a:pt x="2494008" y="619951"/>
                </a:cubicBezTo>
                <a:cubicBezTo>
                  <a:pt x="2494843" y="708122"/>
                  <a:pt x="2482321" y="911059"/>
                  <a:pt x="2494008" y="1019652"/>
                </a:cubicBezTo>
                <a:cubicBezTo>
                  <a:pt x="2493084" y="1117956"/>
                  <a:pt x="2413089" y="1209936"/>
                  <a:pt x="2290073" y="1223587"/>
                </a:cubicBezTo>
                <a:cubicBezTo>
                  <a:pt x="2179804" y="1230152"/>
                  <a:pt x="1969201" y="1178730"/>
                  <a:pt x="1789400" y="1223587"/>
                </a:cubicBezTo>
                <a:cubicBezTo>
                  <a:pt x="1609599" y="1268444"/>
                  <a:pt x="1445319" y="1186842"/>
                  <a:pt x="1247004" y="1223587"/>
                </a:cubicBezTo>
                <a:cubicBezTo>
                  <a:pt x="1048689" y="1260332"/>
                  <a:pt x="905494" y="1182016"/>
                  <a:pt x="704608" y="1223587"/>
                </a:cubicBezTo>
                <a:cubicBezTo>
                  <a:pt x="503722" y="1265158"/>
                  <a:pt x="447627" y="1186256"/>
                  <a:pt x="203935" y="1223587"/>
                </a:cubicBezTo>
                <a:cubicBezTo>
                  <a:pt x="84716" y="1221632"/>
                  <a:pt x="14054" y="1131833"/>
                  <a:pt x="0" y="1019652"/>
                </a:cubicBezTo>
                <a:cubicBezTo>
                  <a:pt x="-17415" y="825487"/>
                  <a:pt x="45101" y="751719"/>
                  <a:pt x="0" y="595479"/>
                </a:cubicBezTo>
                <a:cubicBezTo>
                  <a:pt x="-45101" y="439239"/>
                  <a:pt x="28153" y="396459"/>
                  <a:pt x="0" y="203935"/>
                </a:cubicBezTo>
                <a:close/>
              </a:path>
              <a:path w="2494008" h="1223587" stroke="0" extrusionOk="0">
                <a:moveTo>
                  <a:pt x="0" y="203935"/>
                </a:moveTo>
                <a:cubicBezTo>
                  <a:pt x="11624" y="103553"/>
                  <a:pt x="74722" y="-26937"/>
                  <a:pt x="203935" y="0"/>
                </a:cubicBezTo>
                <a:cubicBezTo>
                  <a:pt x="397096" y="-30536"/>
                  <a:pt x="492878" y="4350"/>
                  <a:pt x="767192" y="0"/>
                </a:cubicBezTo>
                <a:cubicBezTo>
                  <a:pt x="1041506" y="-4350"/>
                  <a:pt x="1054513" y="40713"/>
                  <a:pt x="1247004" y="0"/>
                </a:cubicBezTo>
                <a:cubicBezTo>
                  <a:pt x="1439495" y="-40713"/>
                  <a:pt x="1654380" y="40660"/>
                  <a:pt x="1789400" y="0"/>
                </a:cubicBezTo>
                <a:cubicBezTo>
                  <a:pt x="1924420" y="-40660"/>
                  <a:pt x="2085917" y="16467"/>
                  <a:pt x="2290073" y="0"/>
                </a:cubicBezTo>
                <a:cubicBezTo>
                  <a:pt x="2394757" y="15263"/>
                  <a:pt x="2506362" y="114994"/>
                  <a:pt x="2494008" y="203935"/>
                </a:cubicBezTo>
                <a:cubicBezTo>
                  <a:pt x="2541312" y="341934"/>
                  <a:pt x="2485875" y="429917"/>
                  <a:pt x="2494008" y="619951"/>
                </a:cubicBezTo>
                <a:cubicBezTo>
                  <a:pt x="2502141" y="809985"/>
                  <a:pt x="2491218" y="905003"/>
                  <a:pt x="2494008" y="1019652"/>
                </a:cubicBezTo>
                <a:cubicBezTo>
                  <a:pt x="2491240" y="1104346"/>
                  <a:pt x="2418321" y="1240468"/>
                  <a:pt x="2290073" y="1223587"/>
                </a:cubicBezTo>
                <a:cubicBezTo>
                  <a:pt x="2029333" y="1282743"/>
                  <a:pt x="1890700" y="1218870"/>
                  <a:pt x="1768539" y="1223587"/>
                </a:cubicBezTo>
                <a:cubicBezTo>
                  <a:pt x="1646378" y="1228304"/>
                  <a:pt x="1455223" y="1166136"/>
                  <a:pt x="1226143" y="1223587"/>
                </a:cubicBezTo>
                <a:cubicBezTo>
                  <a:pt x="997063" y="1281038"/>
                  <a:pt x="911277" y="1195906"/>
                  <a:pt x="767192" y="1223587"/>
                </a:cubicBezTo>
                <a:cubicBezTo>
                  <a:pt x="623107" y="1251268"/>
                  <a:pt x="351521" y="1178461"/>
                  <a:pt x="203935" y="1223587"/>
                </a:cubicBezTo>
                <a:cubicBezTo>
                  <a:pt x="96194" y="1222853"/>
                  <a:pt x="-513" y="1110352"/>
                  <a:pt x="0" y="1019652"/>
                </a:cubicBezTo>
                <a:cubicBezTo>
                  <a:pt x="-42280" y="923624"/>
                  <a:pt x="48568" y="709990"/>
                  <a:pt x="0" y="611794"/>
                </a:cubicBezTo>
                <a:cubicBezTo>
                  <a:pt x="-48568" y="513598"/>
                  <a:pt x="29773" y="287623"/>
                  <a:pt x="0" y="20393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18 : 5 = 3 (</a:t>
            </a:r>
            <a:r>
              <a:rPr lang="en-US" sz="3600" dirty="0" err="1">
                <a:solidFill>
                  <a:sysClr val="windowText" lastClr="000000"/>
                </a:solidFill>
              </a:rPr>
              <a:t>dư</a:t>
            </a:r>
            <a:r>
              <a:rPr lang="en-US" sz="3600" dirty="0">
                <a:solidFill>
                  <a:sysClr val="windowText" lastClr="000000"/>
                </a:solidFill>
              </a:rPr>
              <a:t> 3)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EB18F9-CB63-EC18-2D41-B80B169C2CDD}"/>
              </a:ext>
            </a:extLst>
          </p:cNvPr>
          <p:cNvSpPr/>
          <p:nvPr/>
        </p:nvSpPr>
        <p:spPr>
          <a:xfrm>
            <a:off x="6269569" y="2371542"/>
            <a:ext cx="3723288" cy="646332"/>
          </a:xfrm>
          <a:custGeom>
            <a:avLst/>
            <a:gdLst>
              <a:gd name="connsiteX0" fmla="*/ 0 w 3723288"/>
              <a:gd name="connsiteY0" fmla="*/ 107724 h 646332"/>
              <a:gd name="connsiteX1" fmla="*/ 107724 w 3723288"/>
              <a:gd name="connsiteY1" fmla="*/ 0 h 646332"/>
              <a:gd name="connsiteX2" fmla="*/ 657286 w 3723288"/>
              <a:gd name="connsiteY2" fmla="*/ 0 h 646332"/>
              <a:gd name="connsiteX3" fmla="*/ 1136690 w 3723288"/>
              <a:gd name="connsiteY3" fmla="*/ 0 h 646332"/>
              <a:gd name="connsiteX4" fmla="*/ 1791487 w 3723288"/>
              <a:gd name="connsiteY4" fmla="*/ 0 h 646332"/>
              <a:gd name="connsiteX5" fmla="*/ 2376127 w 3723288"/>
              <a:gd name="connsiteY5" fmla="*/ 0 h 646332"/>
              <a:gd name="connsiteX6" fmla="*/ 2855532 w 3723288"/>
              <a:gd name="connsiteY6" fmla="*/ 0 h 646332"/>
              <a:gd name="connsiteX7" fmla="*/ 3615564 w 3723288"/>
              <a:gd name="connsiteY7" fmla="*/ 0 h 646332"/>
              <a:gd name="connsiteX8" fmla="*/ 3723288 w 3723288"/>
              <a:gd name="connsiteY8" fmla="*/ 107724 h 646332"/>
              <a:gd name="connsiteX9" fmla="*/ 3723288 w 3723288"/>
              <a:gd name="connsiteY9" fmla="*/ 538608 h 646332"/>
              <a:gd name="connsiteX10" fmla="*/ 3615564 w 3723288"/>
              <a:gd name="connsiteY10" fmla="*/ 646332 h 646332"/>
              <a:gd name="connsiteX11" fmla="*/ 3030924 w 3723288"/>
              <a:gd name="connsiteY11" fmla="*/ 646332 h 646332"/>
              <a:gd name="connsiteX12" fmla="*/ 2481362 w 3723288"/>
              <a:gd name="connsiteY12" fmla="*/ 646332 h 646332"/>
              <a:gd name="connsiteX13" fmla="*/ 1966879 w 3723288"/>
              <a:gd name="connsiteY13" fmla="*/ 646332 h 646332"/>
              <a:gd name="connsiteX14" fmla="*/ 1487474 w 3723288"/>
              <a:gd name="connsiteY14" fmla="*/ 646332 h 646332"/>
              <a:gd name="connsiteX15" fmla="*/ 867756 w 3723288"/>
              <a:gd name="connsiteY15" fmla="*/ 646332 h 646332"/>
              <a:gd name="connsiteX16" fmla="*/ 107724 w 3723288"/>
              <a:gd name="connsiteY16" fmla="*/ 646332 h 646332"/>
              <a:gd name="connsiteX17" fmla="*/ 0 w 3723288"/>
              <a:gd name="connsiteY17" fmla="*/ 538608 h 646332"/>
              <a:gd name="connsiteX18" fmla="*/ 0 w 3723288"/>
              <a:gd name="connsiteY18" fmla="*/ 107724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3288" h="646332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333411" y="5159"/>
                  <a:pt x="400330" y="-2690"/>
                  <a:pt x="657286" y="0"/>
                </a:cubicBezTo>
                <a:cubicBezTo>
                  <a:pt x="914242" y="2690"/>
                  <a:pt x="935604" y="-10853"/>
                  <a:pt x="1136690" y="0"/>
                </a:cubicBezTo>
                <a:cubicBezTo>
                  <a:pt x="1337776" y="10853"/>
                  <a:pt x="1577519" y="25193"/>
                  <a:pt x="1791487" y="0"/>
                </a:cubicBezTo>
                <a:cubicBezTo>
                  <a:pt x="2005455" y="-25193"/>
                  <a:pt x="2094374" y="27266"/>
                  <a:pt x="2376127" y="0"/>
                </a:cubicBezTo>
                <a:cubicBezTo>
                  <a:pt x="2657880" y="-27266"/>
                  <a:pt x="2658743" y="-10868"/>
                  <a:pt x="2855532" y="0"/>
                </a:cubicBezTo>
                <a:cubicBezTo>
                  <a:pt x="3052321" y="10868"/>
                  <a:pt x="3376465" y="-30847"/>
                  <a:pt x="3615564" y="0"/>
                </a:cubicBezTo>
                <a:cubicBezTo>
                  <a:pt x="3673720" y="1996"/>
                  <a:pt x="3715924" y="39402"/>
                  <a:pt x="3723288" y="107724"/>
                </a:cubicBezTo>
                <a:cubicBezTo>
                  <a:pt x="3702255" y="258518"/>
                  <a:pt x="3740641" y="451081"/>
                  <a:pt x="3723288" y="538608"/>
                </a:cubicBezTo>
                <a:cubicBezTo>
                  <a:pt x="3727421" y="603042"/>
                  <a:pt x="3668449" y="639441"/>
                  <a:pt x="3615564" y="646332"/>
                </a:cubicBezTo>
                <a:cubicBezTo>
                  <a:pt x="3358574" y="671634"/>
                  <a:pt x="3181554" y="621338"/>
                  <a:pt x="3030924" y="646332"/>
                </a:cubicBezTo>
                <a:cubicBezTo>
                  <a:pt x="2880294" y="671326"/>
                  <a:pt x="2686497" y="622076"/>
                  <a:pt x="2481362" y="646332"/>
                </a:cubicBezTo>
                <a:cubicBezTo>
                  <a:pt x="2276227" y="670588"/>
                  <a:pt x="2153850" y="622252"/>
                  <a:pt x="1966879" y="646332"/>
                </a:cubicBezTo>
                <a:cubicBezTo>
                  <a:pt x="1779908" y="670412"/>
                  <a:pt x="1662412" y="634487"/>
                  <a:pt x="1487474" y="646332"/>
                </a:cubicBezTo>
                <a:cubicBezTo>
                  <a:pt x="1312537" y="658177"/>
                  <a:pt x="997692" y="664946"/>
                  <a:pt x="867756" y="646332"/>
                </a:cubicBezTo>
                <a:cubicBezTo>
                  <a:pt x="737820" y="627718"/>
                  <a:pt x="280290" y="608930"/>
                  <a:pt x="107724" y="646332"/>
                </a:cubicBezTo>
                <a:cubicBezTo>
                  <a:pt x="46190" y="645203"/>
                  <a:pt x="3557" y="608910"/>
                  <a:pt x="0" y="538608"/>
                </a:cubicBezTo>
                <a:cubicBezTo>
                  <a:pt x="-4405" y="389075"/>
                  <a:pt x="-7802" y="267415"/>
                  <a:pt x="0" y="107724"/>
                </a:cubicBezTo>
                <a:close/>
              </a:path>
              <a:path w="3723288" h="646332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335732" y="23070"/>
                  <a:pt x="543248" y="15153"/>
                  <a:pt x="657286" y="0"/>
                </a:cubicBezTo>
                <a:cubicBezTo>
                  <a:pt x="771324" y="-15153"/>
                  <a:pt x="1030189" y="4559"/>
                  <a:pt x="1312082" y="0"/>
                </a:cubicBezTo>
                <a:cubicBezTo>
                  <a:pt x="1593975" y="-4559"/>
                  <a:pt x="1756683" y="28954"/>
                  <a:pt x="1966879" y="0"/>
                </a:cubicBezTo>
                <a:cubicBezTo>
                  <a:pt x="2177075" y="-28954"/>
                  <a:pt x="2306262" y="18559"/>
                  <a:pt x="2586598" y="0"/>
                </a:cubicBezTo>
                <a:cubicBezTo>
                  <a:pt x="2866934" y="-18559"/>
                  <a:pt x="2937269" y="9197"/>
                  <a:pt x="3066002" y="0"/>
                </a:cubicBezTo>
                <a:cubicBezTo>
                  <a:pt x="3194735" y="-9197"/>
                  <a:pt x="3483173" y="2236"/>
                  <a:pt x="3615564" y="0"/>
                </a:cubicBezTo>
                <a:cubicBezTo>
                  <a:pt x="3679592" y="-3246"/>
                  <a:pt x="3720361" y="54638"/>
                  <a:pt x="3723288" y="107724"/>
                </a:cubicBezTo>
                <a:cubicBezTo>
                  <a:pt x="3742634" y="228726"/>
                  <a:pt x="3727206" y="451581"/>
                  <a:pt x="3723288" y="538608"/>
                </a:cubicBezTo>
                <a:cubicBezTo>
                  <a:pt x="3726324" y="596567"/>
                  <a:pt x="3678983" y="645056"/>
                  <a:pt x="3615564" y="646332"/>
                </a:cubicBezTo>
                <a:cubicBezTo>
                  <a:pt x="3384532" y="616747"/>
                  <a:pt x="3277381" y="658449"/>
                  <a:pt x="2960767" y="646332"/>
                </a:cubicBezTo>
                <a:cubicBezTo>
                  <a:pt x="2644153" y="634215"/>
                  <a:pt x="2594774" y="624783"/>
                  <a:pt x="2481362" y="646332"/>
                </a:cubicBezTo>
                <a:cubicBezTo>
                  <a:pt x="2367950" y="667881"/>
                  <a:pt x="2065786" y="652108"/>
                  <a:pt x="1931801" y="646332"/>
                </a:cubicBezTo>
                <a:cubicBezTo>
                  <a:pt x="1797816" y="640556"/>
                  <a:pt x="1586874" y="634434"/>
                  <a:pt x="1347161" y="646332"/>
                </a:cubicBezTo>
                <a:cubicBezTo>
                  <a:pt x="1107448" y="658230"/>
                  <a:pt x="965909" y="621803"/>
                  <a:pt x="832678" y="646332"/>
                </a:cubicBezTo>
                <a:cubicBezTo>
                  <a:pt x="699447" y="670861"/>
                  <a:pt x="425997" y="668247"/>
                  <a:pt x="107724" y="646332"/>
                </a:cubicBezTo>
                <a:cubicBezTo>
                  <a:pt x="44486" y="660021"/>
                  <a:pt x="-1589" y="596628"/>
                  <a:pt x="0" y="538608"/>
                </a:cubicBezTo>
                <a:cubicBezTo>
                  <a:pt x="17843" y="450092"/>
                  <a:pt x="-3527" y="242366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18 chia 5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3,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D85BA6A-3F27-7289-10EB-73E864DEB2E7}"/>
              </a:ext>
            </a:extLst>
          </p:cNvPr>
          <p:cNvSpPr/>
          <p:nvPr/>
        </p:nvSpPr>
        <p:spPr>
          <a:xfrm>
            <a:off x="6269569" y="3183585"/>
            <a:ext cx="4028086" cy="646330"/>
          </a:xfrm>
          <a:custGeom>
            <a:avLst/>
            <a:gdLst>
              <a:gd name="connsiteX0" fmla="*/ 0 w 4028086"/>
              <a:gd name="connsiteY0" fmla="*/ 107724 h 646330"/>
              <a:gd name="connsiteX1" fmla="*/ 107724 w 4028086"/>
              <a:gd name="connsiteY1" fmla="*/ 0 h 646330"/>
              <a:gd name="connsiteX2" fmla="*/ 705037 w 4028086"/>
              <a:gd name="connsiteY2" fmla="*/ 0 h 646330"/>
              <a:gd name="connsiteX3" fmla="*/ 1226098 w 4028086"/>
              <a:gd name="connsiteY3" fmla="*/ 0 h 646330"/>
              <a:gd name="connsiteX4" fmla="*/ 1937790 w 4028086"/>
              <a:gd name="connsiteY4" fmla="*/ 0 h 646330"/>
              <a:gd name="connsiteX5" fmla="*/ 2573230 w 4028086"/>
              <a:gd name="connsiteY5" fmla="*/ 0 h 646330"/>
              <a:gd name="connsiteX6" fmla="*/ 3094290 w 4028086"/>
              <a:gd name="connsiteY6" fmla="*/ 0 h 646330"/>
              <a:gd name="connsiteX7" fmla="*/ 3920362 w 4028086"/>
              <a:gd name="connsiteY7" fmla="*/ 0 h 646330"/>
              <a:gd name="connsiteX8" fmla="*/ 4028086 w 4028086"/>
              <a:gd name="connsiteY8" fmla="*/ 107724 h 646330"/>
              <a:gd name="connsiteX9" fmla="*/ 4028086 w 4028086"/>
              <a:gd name="connsiteY9" fmla="*/ 538606 h 646330"/>
              <a:gd name="connsiteX10" fmla="*/ 3920362 w 4028086"/>
              <a:gd name="connsiteY10" fmla="*/ 646330 h 646330"/>
              <a:gd name="connsiteX11" fmla="*/ 3284922 w 4028086"/>
              <a:gd name="connsiteY11" fmla="*/ 646330 h 646330"/>
              <a:gd name="connsiteX12" fmla="*/ 2687609 w 4028086"/>
              <a:gd name="connsiteY12" fmla="*/ 646330 h 646330"/>
              <a:gd name="connsiteX13" fmla="*/ 2128422 w 4028086"/>
              <a:gd name="connsiteY13" fmla="*/ 646330 h 646330"/>
              <a:gd name="connsiteX14" fmla="*/ 1607362 w 4028086"/>
              <a:gd name="connsiteY14" fmla="*/ 646330 h 646330"/>
              <a:gd name="connsiteX15" fmla="*/ 933796 w 4028086"/>
              <a:gd name="connsiteY15" fmla="*/ 646330 h 646330"/>
              <a:gd name="connsiteX16" fmla="*/ 107724 w 4028086"/>
              <a:gd name="connsiteY16" fmla="*/ 646330 h 646330"/>
              <a:gd name="connsiteX17" fmla="*/ 0 w 4028086"/>
              <a:gd name="connsiteY17" fmla="*/ 538606 h 646330"/>
              <a:gd name="connsiteX18" fmla="*/ 0 w 4028086"/>
              <a:gd name="connsiteY18" fmla="*/ 107724 h 6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28086" h="646330" fill="none" extrusionOk="0">
                <a:moveTo>
                  <a:pt x="0" y="107724"/>
                </a:moveTo>
                <a:cubicBezTo>
                  <a:pt x="-222" y="55043"/>
                  <a:pt x="45105" y="-5409"/>
                  <a:pt x="107724" y="0"/>
                </a:cubicBezTo>
                <a:cubicBezTo>
                  <a:pt x="248908" y="-26276"/>
                  <a:pt x="474790" y="24715"/>
                  <a:pt x="705037" y="0"/>
                </a:cubicBezTo>
                <a:cubicBezTo>
                  <a:pt x="935284" y="-24715"/>
                  <a:pt x="1006632" y="25076"/>
                  <a:pt x="1226098" y="0"/>
                </a:cubicBezTo>
                <a:cubicBezTo>
                  <a:pt x="1445564" y="-25076"/>
                  <a:pt x="1663013" y="16882"/>
                  <a:pt x="1937790" y="0"/>
                </a:cubicBezTo>
                <a:cubicBezTo>
                  <a:pt x="2212567" y="-16882"/>
                  <a:pt x="2372062" y="-21594"/>
                  <a:pt x="2573230" y="0"/>
                </a:cubicBezTo>
                <a:cubicBezTo>
                  <a:pt x="2774398" y="21594"/>
                  <a:pt x="2845065" y="7764"/>
                  <a:pt x="3094290" y="0"/>
                </a:cubicBezTo>
                <a:cubicBezTo>
                  <a:pt x="3343515" y="-7764"/>
                  <a:pt x="3620165" y="18777"/>
                  <a:pt x="3920362" y="0"/>
                </a:cubicBezTo>
                <a:cubicBezTo>
                  <a:pt x="3978518" y="1996"/>
                  <a:pt x="4020722" y="39402"/>
                  <a:pt x="4028086" y="107724"/>
                </a:cubicBezTo>
                <a:cubicBezTo>
                  <a:pt x="4036754" y="259381"/>
                  <a:pt x="4030977" y="336487"/>
                  <a:pt x="4028086" y="538606"/>
                </a:cubicBezTo>
                <a:cubicBezTo>
                  <a:pt x="4032219" y="603040"/>
                  <a:pt x="3973247" y="639439"/>
                  <a:pt x="3920362" y="646330"/>
                </a:cubicBezTo>
                <a:cubicBezTo>
                  <a:pt x="3700751" y="671908"/>
                  <a:pt x="3457146" y="618772"/>
                  <a:pt x="3284922" y="646330"/>
                </a:cubicBezTo>
                <a:cubicBezTo>
                  <a:pt x="3112698" y="673888"/>
                  <a:pt x="2893577" y="675466"/>
                  <a:pt x="2687609" y="646330"/>
                </a:cubicBezTo>
                <a:cubicBezTo>
                  <a:pt x="2481641" y="617194"/>
                  <a:pt x="2350108" y="624832"/>
                  <a:pt x="2128422" y="646330"/>
                </a:cubicBezTo>
                <a:cubicBezTo>
                  <a:pt x="1906736" y="667828"/>
                  <a:pt x="1796503" y="652668"/>
                  <a:pt x="1607362" y="646330"/>
                </a:cubicBezTo>
                <a:cubicBezTo>
                  <a:pt x="1418221" y="639992"/>
                  <a:pt x="1180674" y="622160"/>
                  <a:pt x="933796" y="646330"/>
                </a:cubicBezTo>
                <a:cubicBezTo>
                  <a:pt x="686918" y="670500"/>
                  <a:pt x="342294" y="618168"/>
                  <a:pt x="107724" y="646330"/>
                </a:cubicBezTo>
                <a:cubicBezTo>
                  <a:pt x="46190" y="645201"/>
                  <a:pt x="3557" y="608908"/>
                  <a:pt x="0" y="538606"/>
                </a:cubicBezTo>
                <a:cubicBezTo>
                  <a:pt x="8435" y="388147"/>
                  <a:pt x="-977" y="264157"/>
                  <a:pt x="0" y="107724"/>
                </a:cubicBezTo>
                <a:close/>
              </a:path>
              <a:path w="4028086" h="646330" stroke="0" extrusionOk="0">
                <a:moveTo>
                  <a:pt x="0" y="107724"/>
                </a:moveTo>
                <a:cubicBezTo>
                  <a:pt x="-7765" y="39854"/>
                  <a:pt x="50059" y="1325"/>
                  <a:pt x="107724" y="0"/>
                </a:cubicBezTo>
                <a:cubicBezTo>
                  <a:pt x="237280" y="28908"/>
                  <a:pt x="483978" y="-17900"/>
                  <a:pt x="705037" y="0"/>
                </a:cubicBezTo>
                <a:cubicBezTo>
                  <a:pt x="926096" y="17900"/>
                  <a:pt x="1260274" y="493"/>
                  <a:pt x="1416730" y="0"/>
                </a:cubicBezTo>
                <a:cubicBezTo>
                  <a:pt x="1573186" y="-493"/>
                  <a:pt x="1945935" y="-6084"/>
                  <a:pt x="2128422" y="0"/>
                </a:cubicBezTo>
                <a:cubicBezTo>
                  <a:pt x="2310909" y="6084"/>
                  <a:pt x="2639841" y="-13778"/>
                  <a:pt x="2801988" y="0"/>
                </a:cubicBezTo>
                <a:cubicBezTo>
                  <a:pt x="2964135" y="13778"/>
                  <a:pt x="3068466" y="272"/>
                  <a:pt x="3323049" y="0"/>
                </a:cubicBezTo>
                <a:cubicBezTo>
                  <a:pt x="3577632" y="-272"/>
                  <a:pt x="3753331" y="16150"/>
                  <a:pt x="3920362" y="0"/>
                </a:cubicBezTo>
                <a:cubicBezTo>
                  <a:pt x="3984390" y="-3246"/>
                  <a:pt x="4025159" y="54638"/>
                  <a:pt x="4028086" y="107724"/>
                </a:cubicBezTo>
                <a:cubicBezTo>
                  <a:pt x="4045847" y="243663"/>
                  <a:pt x="4027518" y="324592"/>
                  <a:pt x="4028086" y="538606"/>
                </a:cubicBezTo>
                <a:cubicBezTo>
                  <a:pt x="4031122" y="596565"/>
                  <a:pt x="3983781" y="645054"/>
                  <a:pt x="3920362" y="646330"/>
                </a:cubicBezTo>
                <a:cubicBezTo>
                  <a:pt x="3752784" y="681106"/>
                  <a:pt x="3380507" y="622557"/>
                  <a:pt x="3208670" y="646330"/>
                </a:cubicBezTo>
                <a:cubicBezTo>
                  <a:pt x="3036833" y="670103"/>
                  <a:pt x="2811340" y="667232"/>
                  <a:pt x="2687609" y="646330"/>
                </a:cubicBezTo>
                <a:cubicBezTo>
                  <a:pt x="2563878" y="625428"/>
                  <a:pt x="2211730" y="623064"/>
                  <a:pt x="2090296" y="646330"/>
                </a:cubicBezTo>
                <a:cubicBezTo>
                  <a:pt x="1968862" y="669596"/>
                  <a:pt x="1671234" y="627524"/>
                  <a:pt x="1454856" y="646330"/>
                </a:cubicBezTo>
                <a:cubicBezTo>
                  <a:pt x="1238478" y="665136"/>
                  <a:pt x="1131480" y="648627"/>
                  <a:pt x="895669" y="646330"/>
                </a:cubicBezTo>
                <a:cubicBezTo>
                  <a:pt x="659858" y="644033"/>
                  <a:pt x="399031" y="618110"/>
                  <a:pt x="107724" y="646330"/>
                </a:cubicBezTo>
                <a:cubicBezTo>
                  <a:pt x="44486" y="660019"/>
                  <a:pt x="-1589" y="596626"/>
                  <a:pt x="0" y="538606"/>
                </a:cubicBezTo>
                <a:cubicBezTo>
                  <a:pt x="-20597" y="432779"/>
                  <a:pt x="8384" y="226050"/>
                  <a:pt x="0" y="10772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5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15,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15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E3EC06F-CEEB-2754-FEAD-D13E292F0700}"/>
              </a:ext>
            </a:extLst>
          </p:cNvPr>
          <p:cNvSpPr/>
          <p:nvPr/>
        </p:nvSpPr>
        <p:spPr>
          <a:xfrm>
            <a:off x="6275652" y="3995626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18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15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66CC4-99F9-7F44-5785-78B869EE5479}"/>
              </a:ext>
            </a:extLst>
          </p:cNvPr>
          <p:cNvSpPr/>
          <p:nvPr/>
        </p:nvSpPr>
        <p:spPr>
          <a:xfrm>
            <a:off x="568562" y="538992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D712-B449-3A41-36CB-1EE28D01FD71}"/>
              </a:ext>
            </a:extLst>
          </p:cNvPr>
          <p:cNvSpPr txBox="1"/>
          <p:nvPr/>
        </p:nvSpPr>
        <p:spPr>
          <a:xfrm>
            <a:off x="1181878" y="538992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757BC-95E2-BA20-19FE-5479A2011108}"/>
              </a:ext>
            </a:extLst>
          </p:cNvPr>
          <p:cNvCxnSpPr>
            <a:cxnSpLocks/>
          </p:cNvCxnSpPr>
          <p:nvPr/>
        </p:nvCxnSpPr>
        <p:spPr>
          <a:xfrm flipH="1">
            <a:off x="3755808" y="3607787"/>
            <a:ext cx="759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47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6" grpId="0"/>
      <p:bldP spid="47" grpId="0"/>
      <p:bldP spid="56" grpId="0"/>
      <p:bldP spid="57" grpId="0" animBg="1"/>
      <p:bldP spid="58" grpId="0" animBg="1"/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80E6486-028A-8D3C-8E62-0D0669BB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114800" cy="48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09C5DF2-9CA3-4997-04C1-FBD947EC032F}"/>
              </a:ext>
            </a:extLst>
          </p:cNvPr>
          <p:cNvSpPr/>
          <p:nvPr/>
        </p:nvSpPr>
        <p:spPr>
          <a:xfrm>
            <a:off x="4267200" y="533400"/>
            <a:ext cx="7162800" cy="2895600"/>
          </a:xfrm>
          <a:custGeom>
            <a:avLst/>
            <a:gdLst>
              <a:gd name="connsiteX0" fmla="*/ 0 w 7162800"/>
              <a:gd name="connsiteY0" fmla="*/ 482610 h 2895600"/>
              <a:gd name="connsiteX1" fmla="*/ 482610 w 7162800"/>
              <a:gd name="connsiteY1" fmla="*/ 0 h 2895600"/>
              <a:gd name="connsiteX2" fmla="*/ 1193800 w 7162800"/>
              <a:gd name="connsiteY2" fmla="*/ 0 h 2895600"/>
              <a:gd name="connsiteX3" fmla="*/ 1193800 w 7162800"/>
              <a:gd name="connsiteY3" fmla="*/ 0 h 2895600"/>
              <a:gd name="connsiteX4" fmla="*/ 2984500 w 7162800"/>
              <a:gd name="connsiteY4" fmla="*/ 0 h 2895600"/>
              <a:gd name="connsiteX5" fmla="*/ 6680190 w 7162800"/>
              <a:gd name="connsiteY5" fmla="*/ 0 h 2895600"/>
              <a:gd name="connsiteX6" fmla="*/ 7162800 w 7162800"/>
              <a:gd name="connsiteY6" fmla="*/ 482610 h 2895600"/>
              <a:gd name="connsiteX7" fmla="*/ 7162800 w 7162800"/>
              <a:gd name="connsiteY7" fmla="*/ 1689100 h 2895600"/>
              <a:gd name="connsiteX8" fmla="*/ 7162800 w 7162800"/>
              <a:gd name="connsiteY8" fmla="*/ 1689100 h 2895600"/>
              <a:gd name="connsiteX9" fmla="*/ 7162800 w 7162800"/>
              <a:gd name="connsiteY9" fmla="*/ 2413000 h 2895600"/>
              <a:gd name="connsiteX10" fmla="*/ 7162800 w 7162800"/>
              <a:gd name="connsiteY10" fmla="*/ 2412990 h 2895600"/>
              <a:gd name="connsiteX11" fmla="*/ 6680190 w 7162800"/>
              <a:gd name="connsiteY11" fmla="*/ 2895600 h 2895600"/>
              <a:gd name="connsiteX12" fmla="*/ 2984500 w 7162800"/>
              <a:gd name="connsiteY12" fmla="*/ 2895600 h 2895600"/>
              <a:gd name="connsiteX13" fmla="*/ 1193800 w 7162800"/>
              <a:gd name="connsiteY13" fmla="*/ 2895600 h 2895600"/>
              <a:gd name="connsiteX14" fmla="*/ 1193800 w 7162800"/>
              <a:gd name="connsiteY14" fmla="*/ 2895600 h 2895600"/>
              <a:gd name="connsiteX15" fmla="*/ 482610 w 7162800"/>
              <a:gd name="connsiteY15" fmla="*/ 2895600 h 2895600"/>
              <a:gd name="connsiteX16" fmla="*/ 0 w 7162800"/>
              <a:gd name="connsiteY16" fmla="*/ 2412990 h 2895600"/>
              <a:gd name="connsiteX17" fmla="*/ 0 w 7162800"/>
              <a:gd name="connsiteY17" fmla="*/ 2413000 h 2895600"/>
              <a:gd name="connsiteX18" fmla="*/ -904733 w 7162800"/>
              <a:gd name="connsiteY18" fmla="*/ 2505389 h 2895600"/>
              <a:gd name="connsiteX19" fmla="*/ 0 w 7162800"/>
              <a:gd name="connsiteY19" fmla="*/ 1689100 h 2895600"/>
              <a:gd name="connsiteX20" fmla="*/ 0 w 7162800"/>
              <a:gd name="connsiteY20" fmla="*/ 48261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62800" h="2895600" fill="none" extrusionOk="0">
                <a:moveTo>
                  <a:pt x="0" y="482610"/>
                </a:moveTo>
                <a:cubicBezTo>
                  <a:pt x="14382" y="253551"/>
                  <a:pt x="246907" y="-5575"/>
                  <a:pt x="482610" y="0"/>
                </a:cubicBezTo>
                <a:cubicBezTo>
                  <a:pt x="789222" y="31817"/>
                  <a:pt x="857665" y="58604"/>
                  <a:pt x="1193800" y="0"/>
                </a:cubicBezTo>
                <a:lnTo>
                  <a:pt x="1193800" y="0"/>
                </a:lnTo>
                <a:cubicBezTo>
                  <a:pt x="1957461" y="24532"/>
                  <a:pt x="2601104" y="-95197"/>
                  <a:pt x="2984500" y="0"/>
                </a:cubicBezTo>
                <a:cubicBezTo>
                  <a:pt x="4160736" y="58335"/>
                  <a:pt x="5712554" y="-152784"/>
                  <a:pt x="6680190" y="0"/>
                </a:cubicBezTo>
                <a:cubicBezTo>
                  <a:pt x="6937295" y="-171"/>
                  <a:pt x="7194048" y="177425"/>
                  <a:pt x="7162800" y="482610"/>
                </a:cubicBezTo>
                <a:cubicBezTo>
                  <a:pt x="7101591" y="661535"/>
                  <a:pt x="7094909" y="1289858"/>
                  <a:pt x="7162800" y="1689100"/>
                </a:cubicBezTo>
                <a:lnTo>
                  <a:pt x="7162800" y="1689100"/>
                </a:lnTo>
                <a:cubicBezTo>
                  <a:pt x="7142156" y="1782187"/>
                  <a:pt x="7109833" y="2109507"/>
                  <a:pt x="7162800" y="2413000"/>
                </a:cubicBezTo>
                <a:cubicBezTo>
                  <a:pt x="7162799" y="2412999"/>
                  <a:pt x="7162799" y="2412991"/>
                  <a:pt x="7162800" y="2412990"/>
                </a:cubicBezTo>
                <a:cubicBezTo>
                  <a:pt x="7122059" y="2681157"/>
                  <a:pt x="6917942" y="2886048"/>
                  <a:pt x="6680190" y="2895600"/>
                </a:cubicBezTo>
                <a:cubicBezTo>
                  <a:pt x="6156800" y="2902802"/>
                  <a:pt x="4321009" y="2944256"/>
                  <a:pt x="2984500" y="2895600"/>
                </a:cubicBezTo>
                <a:cubicBezTo>
                  <a:pt x="2592315" y="2986947"/>
                  <a:pt x="1727123" y="2939342"/>
                  <a:pt x="1193800" y="2895600"/>
                </a:cubicBezTo>
                <a:lnTo>
                  <a:pt x="1193800" y="2895600"/>
                </a:lnTo>
                <a:cubicBezTo>
                  <a:pt x="1105512" y="2949779"/>
                  <a:pt x="601829" y="2939593"/>
                  <a:pt x="482610" y="2895600"/>
                </a:cubicBezTo>
                <a:cubicBezTo>
                  <a:pt x="184617" y="2915205"/>
                  <a:pt x="15547" y="2693532"/>
                  <a:pt x="0" y="2412990"/>
                </a:cubicBezTo>
                <a:cubicBezTo>
                  <a:pt x="0" y="2412995"/>
                  <a:pt x="0" y="2412998"/>
                  <a:pt x="0" y="2413000"/>
                </a:cubicBezTo>
                <a:cubicBezTo>
                  <a:pt x="-163572" y="2409993"/>
                  <a:pt x="-694783" y="2526943"/>
                  <a:pt x="-904733" y="2505389"/>
                </a:cubicBezTo>
                <a:cubicBezTo>
                  <a:pt x="-629108" y="2308583"/>
                  <a:pt x="-267814" y="1860903"/>
                  <a:pt x="0" y="1689100"/>
                </a:cubicBezTo>
                <a:cubicBezTo>
                  <a:pt x="-44847" y="1114735"/>
                  <a:pt x="88374" y="622661"/>
                  <a:pt x="0" y="482610"/>
                </a:cubicBezTo>
                <a:close/>
              </a:path>
              <a:path w="7162800" h="2895600" stroke="0" extrusionOk="0">
                <a:moveTo>
                  <a:pt x="0" y="482610"/>
                </a:moveTo>
                <a:cubicBezTo>
                  <a:pt x="-7443" y="202372"/>
                  <a:pt x="211103" y="-16197"/>
                  <a:pt x="482610" y="0"/>
                </a:cubicBezTo>
                <a:cubicBezTo>
                  <a:pt x="700788" y="57761"/>
                  <a:pt x="1086692" y="39715"/>
                  <a:pt x="1193800" y="0"/>
                </a:cubicBezTo>
                <a:lnTo>
                  <a:pt x="1193800" y="0"/>
                </a:lnTo>
                <a:cubicBezTo>
                  <a:pt x="1626046" y="-121318"/>
                  <a:pt x="2204367" y="-49298"/>
                  <a:pt x="2984500" y="0"/>
                </a:cubicBezTo>
                <a:cubicBezTo>
                  <a:pt x="4661535" y="99885"/>
                  <a:pt x="6023004" y="25245"/>
                  <a:pt x="6680190" y="0"/>
                </a:cubicBezTo>
                <a:cubicBezTo>
                  <a:pt x="6920717" y="21751"/>
                  <a:pt x="7184841" y="194860"/>
                  <a:pt x="7162800" y="482610"/>
                </a:cubicBezTo>
                <a:cubicBezTo>
                  <a:pt x="7114699" y="845077"/>
                  <a:pt x="7232159" y="1170843"/>
                  <a:pt x="7162800" y="1689100"/>
                </a:cubicBezTo>
                <a:lnTo>
                  <a:pt x="7162800" y="1689100"/>
                </a:lnTo>
                <a:cubicBezTo>
                  <a:pt x="7170261" y="1930994"/>
                  <a:pt x="7218468" y="2270991"/>
                  <a:pt x="7162800" y="2413000"/>
                </a:cubicBezTo>
                <a:cubicBezTo>
                  <a:pt x="7162800" y="2412999"/>
                  <a:pt x="7162800" y="2412991"/>
                  <a:pt x="7162800" y="2412990"/>
                </a:cubicBezTo>
                <a:cubicBezTo>
                  <a:pt x="7160097" y="2716584"/>
                  <a:pt x="6941718" y="2928359"/>
                  <a:pt x="6680190" y="2895600"/>
                </a:cubicBezTo>
                <a:cubicBezTo>
                  <a:pt x="5248561" y="2763292"/>
                  <a:pt x="4484841" y="2983143"/>
                  <a:pt x="2984500" y="2895600"/>
                </a:cubicBezTo>
                <a:cubicBezTo>
                  <a:pt x="2253076" y="2817680"/>
                  <a:pt x="1778385" y="2735086"/>
                  <a:pt x="1193800" y="2895600"/>
                </a:cubicBezTo>
                <a:lnTo>
                  <a:pt x="1193800" y="2895600"/>
                </a:lnTo>
                <a:cubicBezTo>
                  <a:pt x="848316" y="2859834"/>
                  <a:pt x="809835" y="2865259"/>
                  <a:pt x="482610" y="2895600"/>
                </a:cubicBezTo>
                <a:cubicBezTo>
                  <a:pt x="194556" y="2898996"/>
                  <a:pt x="2467" y="2708182"/>
                  <a:pt x="0" y="2412990"/>
                </a:cubicBezTo>
                <a:cubicBezTo>
                  <a:pt x="0" y="2412992"/>
                  <a:pt x="0" y="2412996"/>
                  <a:pt x="0" y="2413000"/>
                </a:cubicBezTo>
                <a:cubicBezTo>
                  <a:pt x="-227974" y="2456353"/>
                  <a:pt x="-630726" y="2546112"/>
                  <a:pt x="-904733" y="2505389"/>
                </a:cubicBezTo>
                <a:cubicBezTo>
                  <a:pt x="-509716" y="2249341"/>
                  <a:pt x="-294654" y="1898830"/>
                  <a:pt x="0" y="1689100"/>
                </a:cubicBezTo>
                <a:cubicBezTo>
                  <a:pt x="-67357" y="1178440"/>
                  <a:pt x="36760" y="746252"/>
                  <a:pt x="0" y="482610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562774831">
                  <a:prstGeom prst="wedgeRoundRectCallout">
                    <a:avLst>
                      <a:gd name="adj1" fmla="val -62631"/>
                      <a:gd name="adj2" fmla="val 3652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i="1" dirty="0" err="1">
                <a:solidFill>
                  <a:srgbClr val="002060"/>
                </a:solidFill>
              </a:rPr>
              <a:t>Cảm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ơn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các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bạn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nhiều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nhé</a:t>
            </a:r>
            <a:r>
              <a:rPr lang="en-US" sz="3600" b="1" i="1" dirty="0">
                <a:solidFill>
                  <a:srgbClr val="002060"/>
                </a:solidFill>
              </a:rPr>
              <a:t>! </a:t>
            </a:r>
          </a:p>
          <a:p>
            <a:pPr algn="just"/>
            <a:r>
              <a:rPr lang="en-US" sz="3600" b="1" i="1" dirty="0" err="1">
                <a:solidFill>
                  <a:srgbClr val="002060"/>
                </a:solidFill>
              </a:rPr>
              <a:t>Tớ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đã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giúp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mình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giải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các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bài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tập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trên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nhé</a:t>
            </a:r>
            <a:r>
              <a:rPr lang="en-US" sz="3600" b="1" i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850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04F95432-86C1-F38C-E995-D83E3C55E7E5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95800" y="3005376"/>
            <a:ext cx="6908645" cy="3166824"/>
          </a:xfrm>
          <a:custGeom>
            <a:avLst/>
            <a:gdLst>
              <a:gd name="connsiteX0" fmla="*/ 0 w 6908645"/>
              <a:gd name="connsiteY0" fmla="*/ 527815 h 3166824"/>
              <a:gd name="connsiteX1" fmla="*/ 527815 w 6908645"/>
              <a:gd name="connsiteY1" fmla="*/ 0 h 3166824"/>
              <a:gd name="connsiteX2" fmla="*/ 6380830 w 6908645"/>
              <a:gd name="connsiteY2" fmla="*/ 0 h 3166824"/>
              <a:gd name="connsiteX3" fmla="*/ 6908645 w 6908645"/>
              <a:gd name="connsiteY3" fmla="*/ 527815 h 3166824"/>
              <a:gd name="connsiteX4" fmla="*/ 6908645 w 6908645"/>
              <a:gd name="connsiteY4" fmla="*/ 2639009 h 3166824"/>
              <a:gd name="connsiteX5" fmla="*/ 6380830 w 6908645"/>
              <a:gd name="connsiteY5" fmla="*/ 3166824 h 3166824"/>
              <a:gd name="connsiteX6" fmla="*/ 527815 w 6908645"/>
              <a:gd name="connsiteY6" fmla="*/ 3166824 h 3166824"/>
              <a:gd name="connsiteX7" fmla="*/ 0 w 6908645"/>
              <a:gd name="connsiteY7" fmla="*/ 2639009 h 3166824"/>
              <a:gd name="connsiteX8" fmla="*/ 0 w 6908645"/>
              <a:gd name="connsiteY8" fmla="*/ 527815 h 316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645" h="3166824" fill="none" extrusionOk="0">
                <a:moveTo>
                  <a:pt x="0" y="527815"/>
                </a:moveTo>
                <a:cubicBezTo>
                  <a:pt x="-10569" y="245436"/>
                  <a:pt x="246354" y="-5533"/>
                  <a:pt x="527815" y="0"/>
                </a:cubicBezTo>
                <a:cubicBezTo>
                  <a:pt x="1199094" y="-138545"/>
                  <a:pt x="5188596" y="36846"/>
                  <a:pt x="6380830" y="0"/>
                </a:cubicBezTo>
                <a:cubicBezTo>
                  <a:pt x="6629970" y="-17435"/>
                  <a:pt x="6901948" y="223116"/>
                  <a:pt x="6908645" y="527815"/>
                </a:cubicBezTo>
                <a:cubicBezTo>
                  <a:pt x="7037466" y="1510931"/>
                  <a:pt x="7034086" y="1956613"/>
                  <a:pt x="6908645" y="2639009"/>
                </a:cubicBezTo>
                <a:cubicBezTo>
                  <a:pt x="6931806" y="2878520"/>
                  <a:pt x="6639770" y="3174257"/>
                  <a:pt x="6380830" y="3166824"/>
                </a:cubicBezTo>
                <a:cubicBezTo>
                  <a:pt x="4095132" y="3260375"/>
                  <a:pt x="1585029" y="3175529"/>
                  <a:pt x="527815" y="3166824"/>
                </a:cubicBezTo>
                <a:cubicBezTo>
                  <a:pt x="241437" y="3149425"/>
                  <a:pt x="-7588" y="2885222"/>
                  <a:pt x="0" y="2639009"/>
                </a:cubicBezTo>
                <a:cubicBezTo>
                  <a:pt x="81452" y="2164778"/>
                  <a:pt x="46712" y="1441635"/>
                  <a:pt x="0" y="527815"/>
                </a:cubicBezTo>
                <a:close/>
              </a:path>
              <a:path w="6908645" h="3166824" stroke="0" extrusionOk="0">
                <a:moveTo>
                  <a:pt x="0" y="527815"/>
                </a:moveTo>
                <a:cubicBezTo>
                  <a:pt x="3264" y="215173"/>
                  <a:pt x="198326" y="-35865"/>
                  <a:pt x="527815" y="0"/>
                </a:cubicBezTo>
                <a:cubicBezTo>
                  <a:pt x="1182104" y="-96889"/>
                  <a:pt x="3538151" y="-54584"/>
                  <a:pt x="6380830" y="0"/>
                </a:cubicBezTo>
                <a:cubicBezTo>
                  <a:pt x="6656609" y="-295"/>
                  <a:pt x="6922183" y="236908"/>
                  <a:pt x="6908645" y="527815"/>
                </a:cubicBezTo>
                <a:cubicBezTo>
                  <a:pt x="6977942" y="989891"/>
                  <a:pt x="6817933" y="1622788"/>
                  <a:pt x="6908645" y="2639009"/>
                </a:cubicBezTo>
                <a:cubicBezTo>
                  <a:pt x="6928183" y="2880530"/>
                  <a:pt x="6694431" y="3197602"/>
                  <a:pt x="6380830" y="3166824"/>
                </a:cubicBezTo>
                <a:cubicBezTo>
                  <a:pt x="4738201" y="3193548"/>
                  <a:pt x="2916294" y="3081371"/>
                  <a:pt x="527815" y="3166824"/>
                </a:cubicBezTo>
                <a:cubicBezTo>
                  <a:pt x="258167" y="3151069"/>
                  <a:pt x="3631" y="2925434"/>
                  <a:pt x="0" y="2639009"/>
                </a:cubicBezTo>
                <a:cubicBezTo>
                  <a:pt x="28175" y="1768003"/>
                  <a:pt x="139458" y="1066212"/>
                  <a:pt x="0" y="5278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3508272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Những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chuột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đáng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ghét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đang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tìm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cách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ăn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vụng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bánh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rán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của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chú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mèo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máy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Doraemon.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Các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hãy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ngăn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cản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chúng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bằng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cách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hiện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bài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toán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sz="36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6" name="Picture 4" descr="Tổng hợp ảnh Doremon PNG">
            <a:extLst>
              <a:ext uri="{FF2B5EF4-FFF2-40B4-BE49-F238E27FC236}">
                <a16:creationId xmlns:a16="http://schemas.microsoft.com/office/drawing/2014/main" id="{EDF12538-9C6A-7CC5-203F-451D5394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355" y="2404298"/>
            <a:ext cx="4159789" cy="42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D8738A-ACD1-C649-15CF-3826737DEDBD}"/>
              </a:ext>
            </a:extLst>
          </p:cNvPr>
          <p:cNvGrpSpPr/>
          <p:nvPr/>
        </p:nvGrpSpPr>
        <p:grpSpPr>
          <a:xfrm>
            <a:off x="2914650" y="164767"/>
            <a:ext cx="6362700" cy="1938992"/>
            <a:chOff x="2019300" y="149496"/>
            <a:chExt cx="8153400" cy="19389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C32C34-F8D7-38DD-6EA3-8D6663CE2DE0}"/>
                </a:ext>
              </a:extLst>
            </p:cNvPr>
            <p:cNvSpPr txBox="1"/>
            <p:nvPr/>
          </p:nvSpPr>
          <p:spPr>
            <a:xfrm>
              <a:off x="2019300" y="149496"/>
              <a:ext cx="81534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540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UVN Banh Mi" pitchFamily="2" charset="0"/>
                  <a:cs typeface="Times New Roman" pitchFamily="18" charset="0"/>
                </a:rPr>
                <a:t>DORAEMON VÀ CHIẾC BÁNH RÁN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1D70AD-25A5-CABA-5EFC-932036C39C2E}"/>
                </a:ext>
              </a:extLst>
            </p:cNvPr>
            <p:cNvSpPr txBox="1"/>
            <p:nvPr/>
          </p:nvSpPr>
          <p:spPr>
            <a:xfrm>
              <a:off x="2019300" y="149496"/>
              <a:ext cx="81534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rgbClr val="002060"/>
                    </a:solidFill>
                  </a:ln>
                  <a:solidFill>
                    <a:srgbClr val="CCFFFF"/>
                  </a:solidFill>
                  <a:latin typeface="UVN Banh Mi" pitchFamily="2" charset="0"/>
                  <a:cs typeface="Times New Roman" pitchFamily="18" charset="0"/>
                </a:rPr>
                <a:t>DORAEMON VÀ CHIẾC BÁNH RÁN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0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66028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2" y="3200400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4FBFB2-3F57-1F55-11C3-2A176DABC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7239"/>
              </p:ext>
            </p:extLst>
          </p:nvPr>
        </p:nvGraphicFramePr>
        <p:xfrm>
          <a:off x="2971800" y="1899284"/>
          <a:ext cx="8598478" cy="30594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2478">
                  <a:extLst>
                    <a:ext uri="{9D8B030D-6E8A-4147-A177-3AD203B41FA5}">
                      <a16:colId xmlns:a16="http://schemas.microsoft.com/office/drawing/2014/main" val="207530888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75919523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6976928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954852952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xếp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dư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07298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3054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6804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7312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A0C6BEB-2F8A-346C-79DA-A9CCF7D61D80}"/>
              </a:ext>
            </a:extLst>
          </p:cNvPr>
          <p:cNvSpPr/>
          <p:nvPr/>
        </p:nvSpPr>
        <p:spPr>
          <a:xfrm>
            <a:off x="621722" y="909588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D7AD6-51B9-813A-09CB-807DD44B96EA}"/>
              </a:ext>
            </a:extLst>
          </p:cNvPr>
          <p:cNvSpPr txBox="1"/>
          <p:nvPr/>
        </p:nvSpPr>
        <p:spPr>
          <a:xfrm>
            <a:off x="1357860" y="879873"/>
            <a:ext cx="473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119194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66028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613703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38A19631-3768-5242-C35D-AC3EEF8498D1}"/>
              </a:ext>
            </a:extLst>
          </p:cNvPr>
          <p:cNvSpPr/>
          <p:nvPr/>
        </p:nvSpPr>
        <p:spPr>
          <a:xfrm>
            <a:off x="374073" y="2123631"/>
            <a:ext cx="2133600" cy="870101"/>
          </a:xfrm>
          <a:custGeom>
            <a:avLst/>
            <a:gdLst>
              <a:gd name="connsiteX0" fmla="*/ 0 w 2133600"/>
              <a:gd name="connsiteY0" fmla="*/ 145020 h 870101"/>
              <a:gd name="connsiteX1" fmla="*/ 145020 w 2133600"/>
              <a:gd name="connsiteY1" fmla="*/ 0 h 870101"/>
              <a:gd name="connsiteX2" fmla="*/ 355600 w 2133600"/>
              <a:gd name="connsiteY2" fmla="*/ 0 h 870101"/>
              <a:gd name="connsiteX3" fmla="*/ 355600 w 2133600"/>
              <a:gd name="connsiteY3" fmla="*/ 0 h 870101"/>
              <a:gd name="connsiteX4" fmla="*/ 889000 w 2133600"/>
              <a:gd name="connsiteY4" fmla="*/ 0 h 870101"/>
              <a:gd name="connsiteX5" fmla="*/ 1988580 w 2133600"/>
              <a:gd name="connsiteY5" fmla="*/ 0 h 870101"/>
              <a:gd name="connsiteX6" fmla="*/ 2133600 w 2133600"/>
              <a:gd name="connsiteY6" fmla="*/ 145020 h 870101"/>
              <a:gd name="connsiteX7" fmla="*/ 2133600 w 2133600"/>
              <a:gd name="connsiteY7" fmla="*/ 507559 h 870101"/>
              <a:gd name="connsiteX8" fmla="*/ 2133600 w 2133600"/>
              <a:gd name="connsiteY8" fmla="*/ 507559 h 870101"/>
              <a:gd name="connsiteX9" fmla="*/ 2133600 w 2133600"/>
              <a:gd name="connsiteY9" fmla="*/ 725084 h 870101"/>
              <a:gd name="connsiteX10" fmla="*/ 2133600 w 2133600"/>
              <a:gd name="connsiteY10" fmla="*/ 725081 h 870101"/>
              <a:gd name="connsiteX11" fmla="*/ 1988580 w 2133600"/>
              <a:gd name="connsiteY11" fmla="*/ 870101 h 870101"/>
              <a:gd name="connsiteX12" fmla="*/ 889000 w 2133600"/>
              <a:gd name="connsiteY12" fmla="*/ 870101 h 870101"/>
              <a:gd name="connsiteX13" fmla="*/ 173078 w 2133600"/>
              <a:gd name="connsiteY13" fmla="*/ 1267868 h 870101"/>
              <a:gd name="connsiteX14" fmla="*/ 355600 w 2133600"/>
              <a:gd name="connsiteY14" fmla="*/ 870101 h 870101"/>
              <a:gd name="connsiteX15" fmla="*/ 145020 w 2133600"/>
              <a:gd name="connsiteY15" fmla="*/ 870101 h 870101"/>
              <a:gd name="connsiteX16" fmla="*/ 0 w 2133600"/>
              <a:gd name="connsiteY16" fmla="*/ 725081 h 870101"/>
              <a:gd name="connsiteX17" fmla="*/ 0 w 2133600"/>
              <a:gd name="connsiteY17" fmla="*/ 725084 h 870101"/>
              <a:gd name="connsiteX18" fmla="*/ 0 w 2133600"/>
              <a:gd name="connsiteY18" fmla="*/ 507559 h 870101"/>
              <a:gd name="connsiteX19" fmla="*/ 0 w 2133600"/>
              <a:gd name="connsiteY19" fmla="*/ 507559 h 870101"/>
              <a:gd name="connsiteX20" fmla="*/ 0 w 2133600"/>
              <a:gd name="connsiteY20" fmla="*/ 145020 h 87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3600" h="870101" fill="none" extrusionOk="0">
                <a:moveTo>
                  <a:pt x="0" y="145020"/>
                </a:moveTo>
                <a:cubicBezTo>
                  <a:pt x="-3918" y="56801"/>
                  <a:pt x="64653" y="2238"/>
                  <a:pt x="145020" y="0"/>
                </a:cubicBezTo>
                <a:cubicBezTo>
                  <a:pt x="216327" y="10038"/>
                  <a:pt x="257789" y="6512"/>
                  <a:pt x="355600" y="0"/>
                </a:cubicBezTo>
                <a:lnTo>
                  <a:pt x="355600" y="0"/>
                </a:lnTo>
                <a:cubicBezTo>
                  <a:pt x="486101" y="-43009"/>
                  <a:pt x="751478" y="-34924"/>
                  <a:pt x="889000" y="0"/>
                </a:cubicBezTo>
                <a:cubicBezTo>
                  <a:pt x="1008371" y="-70312"/>
                  <a:pt x="1860835" y="-31282"/>
                  <a:pt x="1988580" y="0"/>
                </a:cubicBezTo>
                <a:cubicBezTo>
                  <a:pt x="2060322" y="-1356"/>
                  <a:pt x="2125827" y="64293"/>
                  <a:pt x="2133600" y="145020"/>
                </a:cubicBezTo>
                <a:cubicBezTo>
                  <a:pt x="2161724" y="263983"/>
                  <a:pt x="2106374" y="356753"/>
                  <a:pt x="2133600" y="507559"/>
                </a:cubicBezTo>
                <a:lnTo>
                  <a:pt x="2133600" y="507559"/>
                </a:lnTo>
                <a:cubicBezTo>
                  <a:pt x="2127855" y="536107"/>
                  <a:pt x="2136984" y="663843"/>
                  <a:pt x="2133600" y="725084"/>
                </a:cubicBezTo>
                <a:lnTo>
                  <a:pt x="2133600" y="725081"/>
                </a:lnTo>
                <a:cubicBezTo>
                  <a:pt x="2142840" y="814014"/>
                  <a:pt x="2061867" y="869039"/>
                  <a:pt x="1988580" y="870101"/>
                </a:cubicBezTo>
                <a:cubicBezTo>
                  <a:pt x="1644769" y="877061"/>
                  <a:pt x="1151136" y="808633"/>
                  <a:pt x="889000" y="870101"/>
                </a:cubicBezTo>
                <a:cubicBezTo>
                  <a:pt x="719372" y="974257"/>
                  <a:pt x="355630" y="1203817"/>
                  <a:pt x="173078" y="1267868"/>
                </a:cubicBezTo>
                <a:cubicBezTo>
                  <a:pt x="252106" y="1182372"/>
                  <a:pt x="270343" y="1022411"/>
                  <a:pt x="355600" y="870101"/>
                </a:cubicBezTo>
                <a:cubicBezTo>
                  <a:pt x="327532" y="886239"/>
                  <a:pt x="223068" y="872175"/>
                  <a:pt x="145020" y="870101"/>
                </a:cubicBezTo>
                <a:cubicBezTo>
                  <a:pt x="65261" y="855569"/>
                  <a:pt x="7066" y="805389"/>
                  <a:pt x="0" y="725081"/>
                </a:cubicBezTo>
                <a:lnTo>
                  <a:pt x="0" y="725084"/>
                </a:lnTo>
                <a:cubicBezTo>
                  <a:pt x="9088" y="671091"/>
                  <a:pt x="-11452" y="591488"/>
                  <a:pt x="0" y="507559"/>
                </a:cubicBezTo>
                <a:lnTo>
                  <a:pt x="0" y="507559"/>
                </a:lnTo>
                <a:cubicBezTo>
                  <a:pt x="-765" y="435176"/>
                  <a:pt x="30346" y="209387"/>
                  <a:pt x="0" y="145020"/>
                </a:cubicBezTo>
                <a:close/>
              </a:path>
              <a:path w="2133600" h="870101" stroke="0" extrusionOk="0">
                <a:moveTo>
                  <a:pt x="0" y="145020"/>
                </a:moveTo>
                <a:cubicBezTo>
                  <a:pt x="4015" y="63317"/>
                  <a:pt x="56287" y="424"/>
                  <a:pt x="145020" y="0"/>
                </a:cubicBezTo>
                <a:cubicBezTo>
                  <a:pt x="190613" y="1129"/>
                  <a:pt x="286748" y="10857"/>
                  <a:pt x="355600" y="0"/>
                </a:cubicBezTo>
                <a:lnTo>
                  <a:pt x="355600" y="0"/>
                </a:lnTo>
                <a:cubicBezTo>
                  <a:pt x="507621" y="21980"/>
                  <a:pt x="803933" y="28431"/>
                  <a:pt x="889000" y="0"/>
                </a:cubicBezTo>
                <a:cubicBezTo>
                  <a:pt x="1193584" y="-81606"/>
                  <a:pt x="1685250" y="-87344"/>
                  <a:pt x="1988580" y="0"/>
                </a:cubicBezTo>
                <a:cubicBezTo>
                  <a:pt x="2065244" y="1910"/>
                  <a:pt x="2138661" y="64627"/>
                  <a:pt x="2133600" y="145020"/>
                </a:cubicBezTo>
                <a:cubicBezTo>
                  <a:pt x="2161168" y="238319"/>
                  <a:pt x="2145864" y="394268"/>
                  <a:pt x="2133600" y="507559"/>
                </a:cubicBezTo>
                <a:lnTo>
                  <a:pt x="2133600" y="507559"/>
                </a:lnTo>
                <a:cubicBezTo>
                  <a:pt x="2148628" y="608691"/>
                  <a:pt x="2120067" y="635507"/>
                  <a:pt x="2133600" y="725084"/>
                </a:cubicBezTo>
                <a:lnTo>
                  <a:pt x="2133600" y="725081"/>
                </a:lnTo>
                <a:cubicBezTo>
                  <a:pt x="2139188" y="795310"/>
                  <a:pt x="2069893" y="871377"/>
                  <a:pt x="1988580" y="870101"/>
                </a:cubicBezTo>
                <a:cubicBezTo>
                  <a:pt x="1842161" y="944943"/>
                  <a:pt x="1275985" y="962623"/>
                  <a:pt x="889000" y="870101"/>
                </a:cubicBezTo>
                <a:cubicBezTo>
                  <a:pt x="652906" y="1073019"/>
                  <a:pt x="405783" y="1194626"/>
                  <a:pt x="173078" y="1267868"/>
                </a:cubicBezTo>
                <a:cubicBezTo>
                  <a:pt x="227207" y="1065216"/>
                  <a:pt x="330181" y="1016184"/>
                  <a:pt x="355600" y="870101"/>
                </a:cubicBezTo>
                <a:cubicBezTo>
                  <a:pt x="284885" y="884868"/>
                  <a:pt x="177446" y="866862"/>
                  <a:pt x="145020" y="870101"/>
                </a:cubicBezTo>
                <a:cubicBezTo>
                  <a:pt x="72936" y="872632"/>
                  <a:pt x="643" y="807605"/>
                  <a:pt x="0" y="725081"/>
                </a:cubicBezTo>
                <a:lnTo>
                  <a:pt x="0" y="725084"/>
                </a:lnTo>
                <a:cubicBezTo>
                  <a:pt x="10865" y="667735"/>
                  <a:pt x="18238" y="551385"/>
                  <a:pt x="0" y="507559"/>
                </a:cubicBezTo>
                <a:lnTo>
                  <a:pt x="0" y="507559"/>
                </a:lnTo>
                <a:cubicBezTo>
                  <a:pt x="14637" y="425914"/>
                  <a:pt x="-12902" y="184803"/>
                  <a:pt x="0" y="145020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41888"/>
                      <a:gd name="adj2" fmla="val 9571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4FBFB2-3F57-1F55-11C3-2A176DABC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72108"/>
              </p:ext>
            </p:extLst>
          </p:nvPr>
        </p:nvGraphicFramePr>
        <p:xfrm>
          <a:off x="2632364" y="1752936"/>
          <a:ext cx="8763000" cy="32457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49236">
                  <a:extLst>
                    <a:ext uri="{9D8B030D-6E8A-4147-A177-3AD203B41FA5}">
                      <a16:colId xmlns:a16="http://schemas.microsoft.com/office/drawing/2014/main" val="2075308889"/>
                    </a:ext>
                  </a:extLst>
                </a:gridCol>
                <a:gridCol w="1832264">
                  <a:extLst>
                    <a:ext uri="{9D8B030D-6E8A-4147-A177-3AD203B41FA5}">
                      <a16:colId xmlns:a16="http://schemas.microsoft.com/office/drawing/2014/main" val="375919523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3269769288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54852952"/>
                    </a:ext>
                  </a:extLst>
                </a:gridCol>
              </a:tblGrid>
              <a:tr h="11312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xếp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</a:p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dư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07298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3054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5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6804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4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731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06246E-DE18-D57C-C42C-047A42343F33}"/>
              </a:ext>
            </a:extLst>
          </p:cNvPr>
          <p:cNvSpPr txBox="1"/>
          <p:nvPr/>
        </p:nvSpPr>
        <p:spPr>
          <a:xfrm>
            <a:off x="4572000" y="588071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Ciel Ciaobella" pitchFamily="50" charset="0"/>
              </a:rPr>
              <a:t>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nhóm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đôi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9E79FB2-B47D-DB1B-C8BF-03D52D0B3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36696" y="4964818"/>
            <a:ext cx="1870898" cy="19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66028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613703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38A19631-3768-5242-C35D-AC3EEF8498D1}"/>
              </a:ext>
            </a:extLst>
          </p:cNvPr>
          <p:cNvSpPr/>
          <p:nvPr/>
        </p:nvSpPr>
        <p:spPr>
          <a:xfrm>
            <a:off x="374073" y="2123631"/>
            <a:ext cx="2133600" cy="870101"/>
          </a:xfrm>
          <a:custGeom>
            <a:avLst/>
            <a:gdLst>
              <a:gd name="connsiteX0" fmla="*/ 0 w 2133600"/>
              <a:gd name="connsiteY0" fmla="*/ 145020 h 870101"/>
              <a:gd name="connsiteX1" fmla="*/ 145020 w 2133600"/>
              <a:gd name="connsiteY1" fmla="*/ 0 h 870101"/>
              <a:gd name="connsiteX2" fmla="*/ 355600 w 2133600"/>
              <a:gd name="connsiteY2" fmla="*/ 0 h 870101"/>
              <a:gd name="connsiteX3" fmla="*/ 355600 w 2133600"/>
              <a:gd name="connsiteY3" fmla="*/ 0 h 870101"/>
              <a:gd name="connsiteX4" fmla="*/ 889000 w 2133600"/>
              <a:gd name="connsiteY4" fmla="*/ 0 h 870101"/>
              <a:gd name="connsiteX5" fmla="*/ 1988580 w 2133600"/>
              <a:gd name="connsiteY5" fmla="*/ 0 h 870101"/>
              <a:gd name="connsiteX6" fmla="*/ 2133600 w 2133600"/>
              <a:gd name="connsiteY6" fmla="*/ 145020 h 870101"/>
              <a:gd name="connsiteX7" fmla="*/ 2133600 w 2133600"/>
              <a:gd name="connsiteY7" fmla="*/ 507559 h 870101"/>
              <a:gd name="connsiteX8" fmla="*/ 2133600 w 2133600"/>
              <a:gd name="connsiteY8" fmla="*/ 507559 h 870101"/>
              <a:gd name="connsiteX9" fmla="*/ 2133600 w 2133600"/>
              <a:gd name="connsiteY9" fmla="*/ 725084 h 870101"/>
              <a:gd name="connsiteX10" fmla="*/ 2133600 w 2133600"/>
              <a:gd name="connsiteY10" fmla="*/ 725081 h 870101"/>
              <a:gd name="connsiteX11" fmla="*/ 1988580 w 2133600"/>
              <a:gd name="connsiteY11" fmla="*/ 870101 h 870101"/>
              <a:gd name="connsiteX12" fmla="*/ 889000 w 2133600"/>
              <a:gd name="connsiteY12" fmla="*/ 870101 h 870101"/>
              <a:gd name="connsiteX13" fmla="*/ 173078 w 2133600"/>
              <a:gd name="connsiteY13" fmla="*/ 1267868 h 870101"/>
              <a:gd name="connsiteX14" fmla="*/ 355600 w 2133600"/>
              <a:gd name="connsiteY14" fmla="*/ 870101 h 870101"/>
              <a:gd name="connsiteX15" fmla="*/ 145020 w 2133600"/>
              <a:gd name="connsiteY15" fmla="*/ 870101 h 870101"/>
              <a:gd name="connsiteX16" fmla="*/ 0 w 2133600"/>
              <a:gd name="connsiteY16" fmla="*/ 725081 h 870101"/>
              <a:gd name="connsiteX17" fmla="*/ 0 w 2133600"/>
              <a:gd name="connsiteY17" fmla="*/ 725084 h 870101"/>
              <a:gd name="connsiteX18" fmla="*/ 0 w 2133600"/>
              <a:gd name="connsiteY18" fmla="*/ 507559 h 870101"/>
              <a:gd name="connsiteX19" fmla="*/ 0 w 2133600"/>
              <a:gd name="connsiteY19" fmla="*/ 507559 h 870101"/>
              <a:gd name="connsiteX20" fmla="*/ 0 w 2133600"/>
              <a:gd name="connsiteY20" fmla="*/ 145020 h 87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3600" h="870101" fill="none" extrusionOk="0">
                <a:moveTo>
                  <a:pt x="0" y="145020"/>
                </a:moveTo>
                <a:cubicBezTo>
                  <a:pt x="-3918" y="56801"/>
                  <a:pt x="64653" y="2238"/>
                  <a:pt x="145020" y="0"/>
                </a:cubicBezTo>
                <a:cubicBezTo>
                  <a:pt x="216327" y="10038"/>
                  <a:pt x="257789" y="6512"/>
                  <a:pt x="355600" y="0"/>
                </a:cubicBezTo>
                <a:lnTo>
                  <a:pt x="355600" y="0"/>
                </a:lnTo>
                <a:cubicBezTo>
                  <a:pt x="486101" y="-43009"/>
                  <a:pt x="751478" y="-34924"/>
                  <a:pt x="889000" y="0"/>
                </a:cubicBezTo>
                <a:cubicBezTo>
                  <a:pt x="1008371" y="-70312"/>
                  <a:pt x="1860835" y="-31282"/>
                  <a:pt x="1988580" y="0"/>
                </a:cubicBezTo>
                <a:cubicBezTo>
                  <a:pt x="2060322" y="-1356"/>
                  <a:pt x="2125827" y="64293"/>
                  <a:pt x="2133600" y="145020"/>
                </a:cubicBezTo>
                <a:cubicBezTo>
                  <a:pt x="2161724" y="263983"/>
                  <a:pt x="2106374" y="356753"/>
                  <a:pt x="2133600" y="507559"/>
                </a:cubicBezTo>
                <a:lnTo>
                  <a:pt x="2133600" y="507559"/>
                </a:lnTo>
                <a:cubicBezTo>
                  <a:pt x="2127855" y="536107"/>
                  <a:pt x="2136984" y="663843"/>
                  <a:pt x="2133600" y="725084"/>
                </a:cubicBezTo>
                <a:lnTo>
                  <a:pt x="2133600" y="725081"/>
                </a:lnTo>
                <a:cubicBezTo>
                  <a:pt x="2142840" y="814014"/>
                  <a:pt x="2061867" y="869039"/>
                  <a:pt x="1988580" y="870101"/>
                </a:cubicBezTo>
                <a:cubicBezTo>
                  <a:pt x="1644769" y="877061"/>
                  <a:pt x="1151136" y="808633"/>
                  <a:pt x="889000" y="870101"/>
                </a:cubicBezTo>
                <a:cubicBezTo>
                  <a:pt x="719372" y="974257"/>
                  <a:pt x="355630" y="1203817"/>
                  <a:pt x="173078" y="1267868"/>
                </a:cubicBezTo>
                <a:cubicBezTo>
                  <a:pt x="252106" y="1182372"/>
                  <a:pt x="270343" y="1022411"/>
                  <a:pt x="355600" y="870101"/>
                </a:cubicBezTo>
                <a:cubicBezTo>
                  <a:pt x="327532" y="886239"/>
                  <a:pt x="223068" y="872175"/>
                  <a:pt x="145020" y="870101"/>
                </a:cubicBezTo>
                <a:cubicBezTo>
                  <a:pt x="65261" y="855569"/>
                  <a:pt x="7066" y="805389"/>
                  <a:pt x="0" y="725081"/>
                </a:cubicBezTo>
                <a:lnTo>
                  <a:pt x="0" y="725084"/>
                </a:lnTo>
                <a:cubicBezTo>
                  <a:pt x="9088" y="671091"/>
                  <a:pt x="-11452" y="591488"/>
                  <a:pt x="0" y="507559"/>
                </a:cubicBezTo>
                <a:lnTo>
                  <a:pt x="0" y="507559"/>
                </a:lnTo>
                <a:cubicBezTo>
                  <a:pt x="-765" y="435176"/>
                  <a:pt x="30346" y="209387"/>
                  <a:pt x="0" y="145020"/>
                </a:cubicBezTo>
                <a:close/>
              </a:path>
              <a:path w="2133600" h="870101" stroke="0" extrusionOk="0">
                <a:moveTo>
                  <a:pt x="0" y="145020"/>
                </a:moveTo>
                <a:cubicBezTo>
                  <a:pt x="4015" y="63317"/>
                  <a:pt x="56287" y="424"/>
                  <a:pt x="145020" y="0"/>
                </a:cubicBezTo>
                <a:cubicBezTo>
                  <a:pt x="190613" y="1129"/>
                  <a:pt x="286748" y="10857"/>
                  <a:pt x="355600" y="0"/>
                </a:cubicBezTo>
                <a:lnTo>
                  <a:pt x="355600" y="0"/>
                </a:lnTo>
                <a:cubicBezTo>
                  <a:pt x="507621" y="21980"/>
                  <a:pt x="803933" y="28431"/>
                  <a:pt x="889000" y="0"/>
                </a:cubicBezTo>
                <a:cubicBezTo>
                  <a:pt x="1193584" y="-81606"/>
                  <a:pt x="1685250" y="-87344"/>
                  <a:pt x="1988580" y="0"/>
                </a:cubicBezTo>
                <a:cubicBezTo>
                  <a:pt x="2065244" y="1910"/>
                  <a:pt x="2138661" y="64627"/>
                  <a:pt x="2133600" y="145020"/>
                </a:cubicBezTo>
                <a:cubicBezTo>
                  <a:pt x="2161168" y="238319"/>
                  <a:pt x="2145864" y="394268"/>
                  <a:pt x="2133600" y="507559"/>
                </a:cubicBezTo>
                <a:lnTo>
                  <a:pt x="2133600" y="507559"/>
                </a:lnTo>
                <a:cubicBezTo>
                  <a:pt x="2148628" y="608691"/>
                  <a:pt x="2120067" y="635507"/>
                  <a:pt x="2133600" y="725084"/>
                </a:cubicBezTo>
                <a:lnTo>
                  <a:pt x="2133600" y="725081"/>
                </a:lnTo>
                <a:cubicBezTo>
                  <a:pt x="2139188" y="795310"/>
                  <a:pt x="2069893" y="871377"/>
                  <a:pt x="1988580" y="870101"/>
                </a:cubicBezTo>
                <a:cubicBezTo>
                  <a:pt x="1842161" y="944943"/>
                  <a:pt x="1275985" y="962623"/>
                  <a:pt x="889000" y="870101"/>
                </a:cubicBezTo>
                <a:cubicBezTo>
                  <a:pt x="652906" y="1073019"/>
                  <a:pt x="405783" y="1194626"/>
                  <a:pt x="173078" y="1267868"/>
                </a:cubicBezTo>
                <a:cubicBezTo>
                  <a:pt x="227207" y="1065216"/>
                  <a:pt x="330181" y="1016184"/>
                  <a:pt x="355600" y="870101"/>
                </a:cubicBezTo>
                <a:cubicBezTo>
                  <a:pt x="284885" y="884868"/>
                  <a:pt x="177446" y="866862"/>
                  <a:pt x="145020" y="870101"/>
                </a:cubicBezTo>
                <a:cubicBezTo>
                  <a:pt x="72936" y="872632"/>
                  <a:pt x="643" y="807605"/>
                  <a:pt x="0" y="725081"/>
                </a:cubicBezTo>
                <a:lnTo>
                  <a:pt x="0" y="725084"/>
                </a:lnTo>
                <a:cubicBezTo>
                  <a:pt x="10865" y="667735"/>
                  <a:pt x="18238" y="551385"/>
                  <a:pt x="0" y="507559"/>
                </a:cubicBezTo>
                <a:lnTo>
                  <a:pt x="0" y="507559"/>
                </a:lnTo>
                <a:cubicBezTo>
                  <a:pt x="14637" y="425914"/>
                  <a:pt x="-12902" y="184803"/>
                  <a:pt x="0" y="145020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41888"/>
                      <a:gd name="adj2" fmla="val 9571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4FBFB2-3F57-1F55-11C3-2A176DABC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531882"/>
              </p:ext>
            </p:extLst>
          </p:nvPr>
        </p:nvGraphicFramePr>
        <p:xfrm>
          <a:off x="2632364" y="1752936"/>
          <a:ext cx="8763000" cy="18360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73036">
                  <a:extLst>
                    <a:ext uri="{9D8B030D-6E8A-4147-A177-3AD203B41FA5}">
                      <a16:colId xmlns:a16="http://schemas.microsoft.com/office/drawing/2014/main" val="2075308889"/>
                    </a:ext>
                  </a:extLst>
                </a:gridCol>
                <a:gridCol w="1908464">
                  <a:extLst>
                    <a:ext uri="{9D8B030D-6E8A-4147-A177-3AD203B41FA5}">
                      <a16:colId xmlns:a16="http://schemas.microsoft.com/office/drawing/2014/main" val="375919523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3269769288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54852952"/>
                    </a:ext>
                  </a:extLst>
                </a:gridCol>
              </a:tblGrid>
              <a:tr h="11312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xếp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</a:p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dư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07298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5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680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06246E-DE18-D57C-C42C-047A42343F33}"/>
              </a:ext>
            </a:extLst>
          </p:cNvPr>
          <p:cNvSpPr txBox="1"/>
          <p:nvPr/>
        </p:nvSpPr>
        <p:spPr>
          <a:xfrm>
            <a:off x="4572000" y="111609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C68A7-2B85-DCA8-ED53-4F7C9C0E5532}"/>
              </a:ext>
            </a:extLst>
          </p:cNvPr>
          <p:cNvSpPr txBox="1"/>
          <p:nvPr/>
        </p:nvSpPr>
        <p:spPr>
          <a:xfrm>
            <a:off x="7924800" y="279776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647BB-6489-7D98-CD32-1ACFA2695947}"/>
              </a:ext>
            </a:extLst>
          </p:cNvPr>
          <p:cNvSpPr txBox="1"/>
          <p:nvPr/>
        </p:nvSpPr>
        <p:spPr>
          <a:xfrm>
            <a:off x="10108854" y="279776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3F0FBE-9284-26FD-D296-E8BB79683BB6}"/>
              </a:ext>
            </a:extLst>
          </p:cNvPr>
          <p:cNvGrpSpPr/>
          <p:nvPr/>
        </p:nvGrpSpPr>
        <p:grpSpPr>
          <a:xfrm>
            <a:off x="8111836" y="93904"/>
            <a:ext cx="2365664" cy="1659032"/>
            <a:chOff x="1197026" y="4232126"/>
            <a:chExt cx="3751815" cy="26307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6B4140-7347-0546-45DD-563B17635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A1C3E6-F4BC-0D0F-8C61-AA78CFDEE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F5F60F-7AA0-72C2-1765-DD6D4B982B79}"/>
              </a:ext>
            </a:extLst>
          </p:cNvPr>
          <p:cNvSpPr/>
          <p:nvPr/>
        </p:nvSpPr>
        <p:spPr>
          <a:xfrm>
            <a:off x="2646219" y="3890843"/>
            <a:ext cx="8579732" cy="1304669"/>
          </a:xfrm>
          <a:custGeom>
            <a:avLst/>
            <a:gdLst>
              <a:gd name="connsiteX0" fmla="*/ 0 w 8579732"/>
              <a:gd name="connsiteY0" fmla="*/ 217449 h 1304669"/>
              <a:gd name="connsiteX1" fmla="*/ 217449 w 8579732"/>
              <a:gd name="connsiteY1" fmla="*/ 0 h 1304669"/>
              <a:gd name="connsiteX2" fmla="*/ 636326 w 8579732"/>
              <a:gd name="connsiteY2" fmla="*/ 0 h 1304669"/>
              <a:gd name="connsiteX3" fmla="*/ 973755 w 8579732"/>
              <a:gd name="connsiteY3" fmla="*/ 0 h 1304669"/>
              <a:gd name="connsiteX4" fmla="*/ 1636977 w 8579732"/>
              <a:gd name="connsiteY4" fmla="*/ 0 h 1304669"/>
              <a:gd name="connsiteX5" fmla="*/ 1974406 w 8579732"/>
              <a:gd name="connsiteY5" fmla="*/ 0 h 1304669"/>
              <a:gd name="connsiteX6" fmla="*/ 2719077 w 8579732"/>
              <a:gd name="connsiteY6" fmla="*/ 0 h 1304669"/>
              <a:gd name="connsiteX7" fmla="*/ 3382299 w 8579732"/>
              <a:gd name="connsiteY7" fmla="*/ 0 h 1304669"/>
              <a:gd name="connsiteX8" fmla="*/ 3801176 w 8579732"/>
              <a:gd name="connsiteY8" fmla="*/ 0 h 1304669"/>
              <a:gd name="connsiteX9" fmla="*/ 4138605 w 8579732"/>
              <a:gd name="connsiteY9" fmla="*/ 0 h 1304669"/>
              <a:gd name="connsiteX10" fmla="*/ 4476034 w 8579732"/>
              <a:gd name="connsiteY10" fmla="*/ 0 h 1304669"/>
              <a:gd name="connsiteX11" fmla="*/ 5220704 w 8579732"/>
              <a:gd name="connsiteY11" fmla="*/ 0 h 1304669"/>
              <a:gd name="connsiteX12" fmla="*/ 5802478 w 8579732"/>
              <a:gd name="connsiteY12" fmla="*/ 0 h 1304669"/>
              <a:gd name="connsiteX13" fmla="*/ 6465700 w 8579732"/>
              <a:gd name="connsiteY13" fmla="*/ 0 h 1304669"/>
              <a:gd name="connsiteX14" fmla="*/ 6803129 w 8579732"/>
              <a:gd name="connsiteY14" fmla="*/ 0 h 1304669"/>
              <a:gd name="connsiteX15" fmla="*/ 7547800 w 8579732"/>
              <a:gd name="connsiteY15" fmla="*/ 0 h 1304669"/>
              <a:gd name="connsiteX16" fmla="*/ 8362283 w 8579732"/>
              <a:gd name="connsiteY16" fmla="*/ 0 h 1304669"/>
              <a:gd name="connsiteX17" fmla="*/ 8579732 w 8579732"/>
              <a:gd name="connsiteY17" fmla="*/ 217449 h 1304669"/>
              <a:gd name="connsiteX18" fmla="*/ 8579732 w 8579732"/>
              <a:gd name="connsiteY18" fmla="*/ 661032 h 1304669"/>
              <a:gd name="connsiteX19" fmla="*/ 8579732 w 8579732"/>
              <a:gd name="connsiteY19" fmla="*/ 1087220 h 1304669"/>
              <a:gd name="connsiteX20" fmla="*/ 8362283 w 8579732"/>
              <a:gd name="connsiteY20" fmla="*/ 1304669 h 1304669"/>
              <a:gd name="connsiteX21" fmla="*/ 7699061 w 8579732"/>
              <a:gd name="connsiteY21" fmla="*/ 1304669 h 1304669"/>
              <a:gd name="connsiteX22" fmla="*/ 7361632 w 8579732"/>
              <a:gd name="connsiteY22" fmla="*/ 1304669 h 1304669"/>
              <a:gd name="connsiteX23" fmla="*/ 6942755 w 8579732"/>
              <a:gd name="connsiteY23" fmla="*/ 1304669 h 1304669"/>
              <a:gd name="connsiteX24" fmla="*/ 6279533 w 8579732"/>
              <a:gd name="connsiteY24" fmla="*/ 1304669 h 1304669"/>
              <a:gd name="connsiteX25" fmla="*/ 5534862 w 8579732"/>
              <a:gd name="connsiteY25" fmla="*/ 1304669 h 1304669"/>
              <a:gd name="connsiteX26" fmla="*/ 4953088 w 8579732"/>
              <a:gd name="connsiteY26" fmla="*/ 1304669 h 1304669"/>
              <a:gd name="connsiteX27" fmla="*/ 4371314 w 8579732"/>
              <a:gd name="connsiteY27" fmla="*/ 1304669 h 1304669"/>
              <a:gd name="connsiteX28" fmla="*/ 3626644 w 8579732"/>
              <a:gd name="connsiteY28" fmla="*/ 1304669 h 1304669"/>
              <a:gd name="connsiteX29" fmla="*/ 2963422 w 8579732"/>
              <a:gd name="connsiteY29" fmla="*/ 1304669 h 1304669"/>
              <a:gd name="connsiteX30" fmla="*/ 2625993 w 8579732"/>
              <a:gd name="connsiteY30" fmla="*/ 1304669 h 1304669"/>
              <a:gd name="connsiteX31" fmla="*/ 2044219 w 8579732"/>
              <a:gd name="connsiteY31" fmla="*/ 1304669 h 1304669"/>
              <a:gd name="connsiteX32" fmla="*/ 1706790 w 8579732"/>
              <a:gd name="connsiteY32" fmla="*/ 1304669 h 1304669"/>
              <a:gd name="connsiteX33" fmla="*/ 1206465 w 8579732"/>
              <a:gd name="connsiteY33" fmla="*/ 1304669 h 1304669"/>
              <a:gd name="connsiteX34" fmla="*/ 217449 w 8579732"/>
              <a:gd name="connsiteY34" fmla="*/ 1304669 h 1304669"/>
              <a:gd name="connsiteX35" fmla="*/ 0 w 8579732"/>
              <a:gd name="connsiteY35" fmla="*/ 1087220 h 1304669"/>
              <a:gd name="connsiteX36" fmla="*/ 0 w 8579732"/>
              <a:gd name="connsiteY36" fmla="*/ 678428 h 1304669"/>
              <a:gd name="connsiteX37" fmla="*/ 0 w 8579732"/>
              <a:gd name="connsiteY37" fmla="*/ 217449 h 130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79732" h="1304669" fill="none" extrusionOk="0">
                <a:moveTo>
                  <a:pt x="0" y="217449"/>
                </a:moveTo>
                <a:cubicBezTo>
                  <a:pt x="1580" y="91666"/>
                  <a:pt x="101467" y="-3467"/>
                  <a:pt x="217449" y="0"/>
                </a:cubicBezTo>
                <a:cubicBezTo>
                  <a:pt x="426048" y="-15211"/>
                  <a:pt x="518760" y="37927"/>
                  <a:pt x="636326" y="0"/>
                </a:cubicBezTo>
                <a:cubicBezTo>
                  <a:pt x="753892" y="-37927"/>
                  <a:pt x="837806" y="24570"/>
                  <a:pt x="973755" y="0"/>
                </a:cubicBezTo>
                <a:cubicBezTo>
                  <a:pt x="1109704" y="-24570"/>
                  <a:pt x="1495135" y="79333"/>
                  <a:pt x="1636977" y="0"/>
                </a:cubicBezTo>
                <a:cubicBezTo>
                  <a:pt x="1778819" y="-79333"/>
                  <a:pt x="1851505" y="27415"/>
                  <a:pt x="1974406" y="0"/>
                </a:cubicBezTo>
                <a:cubicBezTo>
                  <a:pt x="2097307" y="-27415"/>
                  <a:pt x="2483262" y="53192"/>
                  <a:pt x="2719077" y="0"/>
                </a:cubicBezTo>
                <a:cubicBezTo>
                  <a:pt x="2954892" y="-53192"/>
                  <a:pt x="3161697" y="44675"/>
                  <a:pt x="3382299" y="0"/>
                </a:cubicBezTo>
                <a:cubicBezTo>
                  <a:pt x="3602901" y="-44675"/>
                  <a:pt x="3700947" y="22774"/>
                  <a:pt x="3801176" y="0"/>
                </a:cubicBezTo>
                <a:cubicBezTo>
                  <a:pt x="3901405" y="-22774"/>
                  <a:pt x="3990624" y="35101"/>
                  <a:pt x="4138605" y="0"/>
                </a:cubicBezTo>
                <a:cubicBezTo>
                  <a:pt x="4286586" y="-35101"/>
                  <a:pt x="4380117" y="3541"/>
                  <a:pt x="4476034" y="0"/>
                </a:cubicBezTo>
                <a:cubicBezTo>
                  <a:pt x="4571951" y="-3541"/>
                  <a:pt x="5015959" y="60865"/>
                  <a:pt x="5220704" y="0"/>
                </a:cubicBezTo>
                <a:cubicBezTo>
                  <a:pt x="5425449" y="-60865"/>
                  <a:pt x="5647174" y="56082"/>
                  <a:pt x="5802478" y="0"/>
                </a:cubicBezTo>
                <a:cubicBezTo>
                  <a:pt x="5957782" y="-56082"/>
                  <a:pt x="6309049" y="40881"/>
                  <a:pt x="6465700" y="0"/>
                </a:cubicBezTo>
                <a:cubicBezTo>
                  <a:pt x="6622351" y="-40881"/>
                  <a:pt x="6724775" y="37268"/>
                  <a:pt x="6803129" y="0"/>
                </a:cubicBezTo>
                <a:cubicBezTo>
                  <a:pt x="6881483" y="-37268"/>
                  <a:pt x="7304217" y="85158"/>
                  <a:pt x="7547800" y="0"/>
                </a:cubicBezTo>
                <a:cubicBezTo>
                  <a:pt x="7791383" y="-85158"/>
                  <a:pt x="7974666" y="6540"/>
                  <a:pt x="8362283" y="0"/>
                </a:cubicBezTo>
                <a:cubicBezTo>
                  <a:pt x="8479243" y="2751"/>
                  <a:pt x="8591356" y="99537"/>
                  <a:pt x="8579732" y="217449"/>
                </a:cubicBezTo>
                <a:cubicBezTo>
                  <a:pt x="8627519" y="365298"/>
                  <a:pt x="8541596" y="530818"/>
                  <a:pt x="8579732" y="661032"/>
                </a:cubicBezTo>
                <a:cubicBezTo>
                  <a:pt x="8617868" y="791246"/>
                  <a:pt x="8539744" y="910989"/>
                  <a:pt x="8579732" y="1087220"/>
                </a:cubicBezTo>
                <a:cubicBezTo>
                  <a:pt x="8582992" y="1207181"/>
                  <a:pt x="8478272" y="1314288"/>
                  <a:pt x="8362283" y="1304669"/>
                </a:cubicBezTo>
                <a:cubicBezTo>
                  <a:pt x="8180136" y="1357392"/>
                  <a:pt x="7865475" y="1284623"/>
                  <a:pt x="7699061" y="1304669"/>
                </a:cubicBezTo>
                <a:cubicBezTo>
                  <a:pt x="7532647" y="1324715"/>
                  <a:pt x="7529454" y="1274488"/>
                  <a:pt x="7361632" y="1304669"/>
                </a:cubicBezTo>
                <a:cubicBezTo>
                  <a:pt x="7193810" y="1334850"/>
                  <a:pt x="7090304" y="1291052"/>
                  <a:pt x="6942755" y="1304669"/>
                </a:cubicBezTo>
                <a:cubicBezTo>
                  <a:pt x="6795206" y="1318286"/>
                  <a:pt x="6459894" y="1239453"/>
                  <a:pt x="6279533" y="1304669"/>
                </a:cubicBezTo>
                <a:cubicBezTo>
                  <a:pt x="6099172" y="1369885"/>
                  <a:pt x="5779320" y="1255581"/>
                  <a:pt x="5534862" y="1304669"/>
                </a:cubicBezTo>
                <a:cubicBezTo>
                  <a:pt x="5290404" y="1353757"/>
                  <a:pt x="5103203" y="1249091"/>
                  <a:pt x="4953088" y="1304669"/>
                </a:cubicBezTo>
                <a:cubicBezTo>
                  <a:pt x="4802973" y="1360247"/>
                  <a:pt x="4501134" y="1286186"/>
                  <a:pt x="4371314" y="1304669"/>
                </a:cubicBezTo>
                <a:cubicBezTo>
                  <a:pt x="4241494" y="1323152"/>
                  <a:pt x="3828209" y="1286842"/>
                  <a:pt x="3626644" y="1304669"/>
                </a:cubicBezTo>
                <a:cubicBezTo>
                  <a:pt x="3425079" y="1322496"/>
                  <a:pt x="3103241" y="1251196"/>
                  <a:pt x="2963422" y="1304669"/>
                </a:cubicBezTo>
                <a:cubicBezTo>
                  <a:pt x="2823603" y="1358142"/>
                  <a:pt x="2752437" y="1302998"/>
                  <a:pt x="2625993" y="1304669"/>
                </a:cubicBezTo>
                <a:cubicBezTo>
                  <a:pt x="2499549" y="1306340"/>
                  <a:pt x="2196205" y="1275867"/>
                  <a:pt x="2044219" y="1304669"/>
                </a:cubicBezTo>
                <a:cubicBezTo>
                  <a:pt x="1892233" y="1333471"/>
                  <a:pt x="1832326" y="1265552"/>
                  <a:pt x="1706790" y="1304669"/>
                </a:cubicBezTo>
                <a:cubicBezTo>
                  <a:pt x="1581254" y="1343786"/>
                  <a:pt x="1357293" y="1270297"/>
                  <a:pt x="1206465" y="1304669"/>
                </a:cubicBezTo>
                <a:cubicBezTo>
                  <a:pt x="1055637" y="1339041"/>
                  <a:pt x="469285" y="1217644"/>
                  <a:pt x="217449" y="1304669"/>
                </a:cubicBezTo>
                <a:cubicBezTo>
                  <a:pt x="75146" y="1330749"/>
                  <a:pt x="-2092" y="1188710"/>
                  <a:pt x="0" y="1087220"/>
                </a:cubicBezTo>
                <a:cubicBezTo>
                  <a:pt x="-5076" y="987214"/>
                  <a:pt x="48387" y="783969"/>
                  <a:pt x="0" y="678428"/>
                </a:cubicBezTo>
                <a:cubicBezTo>
                  <a:pt x="-48387" y="572887"/>
                  <a:pt x="45992" y="383240"/>
                  <a:pt x="0" y="217449"/>
                </a:cubicBezTo>
                <a:close/>
              </a:path>
              <a:path w="8579732" h="1304669" stroke="0" extrusionOk="0">
                <a:moveTo>
                  <a:pt x="0" y="217449"/>
                </a:moveTo>
                <a:cubicBezTo>
                  <a:pt x="-2072" y="111420"/>
                  <a:pt x="107350" y="-904"/>
                  <a:pt x="217449" y="0"/>
                </a:cubicBezTo>
                <a:cubicBezTo>
                  <a:pt x="431904" y="-58377"/>
                  <a:pt x="637658" y="67746"/>
                  <a:pt x="962120" y="0"/>
                </a:cubicBezTo>
                <a:cubicBezTo>
                  <a:pt x="1286582" y="-67746"/>
                  <a:pt x="1143281" y="7510"/>
                  <a:pt x="1299548" y="0"/>
                </a:cubicBezTo>
                <a:cubicBezTo>
                  <a:pt x="1455815" y="-7510"/>
                  <a:pt x="1516658" y="2075"/>
                  <a:pt x="1718426" y="0"/>
                </a:cubicBezTo>
                <a:cubicBezTo>
                  <a:pt x="1920194" y="-2075"/>
                  <a:pt x="1922977" y="24890"/>
                  <a:pt x="2055854" y="0"/>
                </a:cubicBezTo>
                <a:cubicBezTo>
                  <a:pt x="2188731" y="-24890"/>
                  <a:pt x="2410430" y="67318"/>
                  <a:pt x="2719077" y="0"/>
                </a:cubicBezTo>
                <a:cubicBezTo>
                  <a:pt x="3027724" y="-67318"/>
                  <a:pt x="3019479" y="4627"/>
                  <a:pt x="3137954" y="0"/>
                </a:cubicBezTo>
                <a:cubicBezTo>
                  <a:pt x="3256429" y="-4627"/>
                  <a:pt x="3529561" y="21211"/>
                  <a:pt x="3882624" y="0"/>
                </a:cubicBezTo>
                <a:cubicBezTo>
                  <a:pt x="4235687" y="-21211"/>
                  <a:pt x="4158218" y="44405"/>
                  <a:pt x="4301501" y="0"/>
                </a:cubicBezTo>
                <a:cubicBezTo>
                  <a:pt x="4444784" y="-44405"/>
                  <a:pt x="4581986" y="466"/>
                  <a:pt x="4720379" y="0"/>
                </a:cubicBezTo>
                <a:cubicBezTo>
                  <a:pt x="4858772" y="-466"/>
                  <a:pt x="5204874" y="88705"/>
                  <a:pt x="5465049" y="0"/>
                </a:cubicBezTo>
                <a:cubicBezTo>
                  <a:pt x="5725224" y="-88705"/>
                  <a:pt x="5836200" y="54584"/>
                  <a:pt x="6046823" y="0"/>
                </a:cubicBezTo>
                <a:cubicBezTo>
                  <a:pt x="6257446" y="-54584"/>
                  <a:pt x="6399756" y="26825"/>
                  <a:pt x="6710045" y="0"/>
                </a:cubicBezTo>
                <a:cubicBezTo>
                  <a:pt x="7020334" y="-26825"/>
                  <a:pt x="6942455" y="36635"/>
                  <a:pt x="7047474" y="0"/>
                </a:cubicBezTo>
                <a:cubicBezTo>
                  <a:pt x="7152493" y="-36635"/>
                  <a:pt x="7287684" y="33148"/>
                  <a:pt x="7466351" y="0"/>
                </a:cubicBezTo>
                <a:cubicBezTo>
                  <a:pt x="7645018" y="-33148"/>
                  <a:pt x="7990864" y="28493"/>
                  <a:pt x="8362283" y="0"/>
                </a:cubicBezTo>
                <a:cubicBezTo>
                  <a:pt x="8461592" y="-21065"/>
                  <a:pt x="8549813" y="107105"/>
                  <a:pt x="8579732" y="217449"/>
                </a:cubicBezTo>
                <a:cubicBezTo>
                  <a:pt x="8630246" y="396885"/>
                  <a:pt x="8567586" y="494725"/>
                  <a:pt x="8579732" y="669730"/>
                </a:cubicBezTo>
                <a:cubicBezTo>
                  <a:pt x="8591878" y="844735"/>
                  <a:pt x="8550490" y="999243"/>
                  <a:pt x="8579732" y="1087220"/>
                </a:cubicBezTo>
                <a:cubicBezTo>
                  <a:pt x="8605764" y="1213466"/>
                  <a:pt x="8476813" y="1307616"/>
                  <a:pt x="8362283" y="1304669"/>
                </a:cubicBezTo>
                <a:cubicBezTo>
                  <a:pt x="8271403" y="1306865"/>
                  <a:pt x="8125446" y="1269692"/>
                  <a:pt x="8024854" y="1304669"/>
                </a:cubicBezTo>
                <a:cubicBezTo>
                  <a:pt x="7924262" y="1339646"/>
                  <a:pt x="7691375" y="1270309"/>
                  <a:pt x="7524529" y="1304669"/>
                </a:cubicBezTo>
                <a:cubicBezTo>
                  <a:pt x="7357684" y="1339029"/>
                  <a:pt x="7141255" y="1269360"/>
                  <a:pt x="6942755" y="1304669"/>
                </a:cubicBezTo>
                <a:cubicBezTo>
                  <a:pt x="6744255" y="1339978"/>
                  <a:pt x="6549137" y="1253184"/>
                  <a:pt x="6442429" y="1304669"/>
                </a:cubicBezTo>
                <a:cubicBezTo>
                  <a:pt x="6335721" y="1356154"/>
                  <a:pt x="6045957" y="1278567"/>
                  <a:pt x="5942104" y="1304669"/>
                </a:cubicBezTo>
                <a:cubicBezTo>
                  <a:pt x="5838251" y="1330771"/>
                  <a:pt x="5626338" y="1275482"/>
                  <a:pt x="5360330" y="1304669"/>
                </a:cubicBezTo>
                <a:cubicBezTo>
                  <a:pt x="5094322" y="1333856"/>
                  <a:pt x="5101124" y="1279536"/>
                  <a:pt x="4860004" y="1304669"/>
                </a:cubicBezTo>
                <a:cubicBezTo>
                  <a:pt x="4618884" y="1329802"/>
                  <a:pt x="4543885" y="1300864"/>
                  <a:pt x="4359679" y="1304669"/>
                </a:cubicBezTo>
                <a:cubicBezTo>
                  <a:pt x="4175474" y="1308474"/>
                  <a:pt x="3998033" y="1270295"/>
                  <a:pt x="3696457" y="1304669"/>
                </a:cubicBezTo>
                <a:cubicBezTo>
                  <a:pt x="3394881" y="1339043"/>
                  <a:pt x="3412836" y="1277031"/>
                  <a:pt x="3277579" y="1304669"/>
                </a:cubicBezTo>
                <a:cubicBezTo>
                  <a:pt x="3142322" y="1332307"/>
                  <a:pt x="2832387" y="1263382"/>
                  <a:pt x="2532909" y="1304669"/>
                </a:cubicBezTo>
                <a:cubicBezTo>
                  <a:pt x="2233431" y="1345956"/>
                  <a:pt x="2204560" y="1282833"/>
                  <a:pt x="2114032" y="1304669"/>
                </a:cubicBezTo>
                <a:cubicBezTo>
                  <a:pt x="2023504" y="1326505"/>
                  <a:pt x="1900403" y="1265295"/>
                  <a:pt x="1776603" y="1304669"/>
                </a:cubicBezTo>
                <a:cubicBezTo>
                  <a:pt x="1652803" y="1344043"/>
                  <a:pt x="1260404" y="1242463"/>
                  <a:pt x="1031932" y="1304669"/>
                </a:cubicBezTo>
                <a:cubicBezTo>
                  <a:pt x="803460" y="1366875"/>
                  <a:pt x="603962" y="1248482"/>
                  <a:pt x="217449" y="1304669"/>
                </a:cubicBezTo>
                <a:cubicBezTo>
                  <a:pt x="83739" y="1332311"/>
                  <a:pt x="11371" y="1236770"/>
                  <a:pt x="0" y="1087220"/>
                </a:cubicBezTo>
                <a:cubicBezTo>
                  <a:pt x="-44552" y="1005051"/>
                  <a:pt x="19035" y="820895"/>
                  <a:pt x="0" y="678428"/>
                </a:cubicBezTo>
                <a:cubicBezTo>
                  <a:pt x="-19035" y="535961"/>
                  <a:pt x="53815" y="421242"/>
                  <a:pt x="0" y="21744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7504782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19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 </a:t>
            </a:r>
            <a:r>
              <a:rPr lang="en-US" sz="2800" dirty="0" err="1">
                <a:solidFill>
                  <a:schemeClr val="tx1"/>
                </a:solidFill>
              </a:rPr>
              <a:t>xếp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5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bánh.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4A62CB-1F46-C279-F537-92ACCA734775}"/>
              </a:ext>
            </a:extLst>
          </p:cNvPr>
          <p:cNvSpPr/>
          <p:nvPr/>
        </p:nvSpPr>
        <p:spPr>
          <a:xfrm>
            <a:off x="2646219" y="5258975"/>
            <a:ext cx="8579732" cy="1304669"/>
          </a:xfrm>
          <a:custGeom>
            <a:avLst/>
            <a:gdLst>
              <a:gd name="connsiteX0" fmla="*/ 0 w 8579732"/>
              <a:gd name="connsiteY0" fmla="*/ 217449 h 1304669"/>
              <a:gd name="connsiteX1" fmla="*/ 217449 w 8579732"/>
              <a:gd name="connsiteY1" fmla="*/ 0 h 1304669"/>
              <a:gd name="connsiteX2" fmla="*/ 636326 w 8579732"/>
              <a:gd name="connsiteY2" fmla="*/ 0 h 1304669"/>
              <a:gd name="connsiteX3" fmla="*/ 973755 w 8579732"/>
              <a:gd name="connsiteY3" fmla="*/ 0 h 1304669"/>
              <a:gd name="connsiteX4" fmla="*/ 1636977 w 8579732"/>
              <a:gd name="connsiteY4" fmla="*/ 0 h 1304669"/>
              <a:gd name="connsiteX5" fmla="*/ 1974406 w 8579732"/>
              <a:gd name="connsiteY5" fmla="*/ 0 h 1304669"/>
              <a:gd name="connsiteX6" fmla="*/ 2719077 w 8579732"/>
              <a:gd name="connsiteY6" fmla="*/ 0 h 1304669"/>
              <a:gd name="connsiteX7" fmla="*/ 3382299 w 8579732"/>
              <a:gd name="connsiteY7" fmla="*/ 0 h 1304669"/>
              <a:gd name="connsiteX8" fmla="*/ 3801176 w 8579732"/>
              <a:gd name="connsiteY8" fmla="*/ 0 h 1304669"/>
              <a:gd name="connsiteX9" fmla="*/ 4138605 w 8579732"/>
              <a:gd name="connsiteY9" fmla="*/ 0 h 1304669"/>
              <a:gd name="connsiteX10" fmla="*/ 4476034 w 8579732"/>
              <a:gd name="connsiteY10" fmla="*/ 0 h 1304669"/>
              <a:gd name="connsiteX11" fmla="*/ 5220704 w 8579732"/>
              <a:gd name="connsiteY11" fmla="*/ 0 h 1304669"/>
              <a:gd name="connsiteX12" fmla="*/ 5802478 w 8579732"/>
              <a:gd name="connsiteY12" fmla="*/ 0 h 1304669"/>
              <a:gd name="connsiteX13" fmla="*/ 6465700 w 8579732"/>
              <a:gd name="connsiteY13" fmla="*/ 0 h 1304669"/>
              <a:gd name="connsiteX14" fmla="*/ 6803129 w 8579732"/>
              <a:gd name="connsiteY14" fmla="*/ 0 h 1304669"/>
              <a:gd name="connsiteX15" fmla="*/ 7547800 w 8579732"/>
              <a:gd name="connsiteY15" fmla="*/ 0 h 1304669"/>
              <a:gd name="connsiteX16" fmla="*/ 8362283 w 8579732"/>
              <a:gd name="connsiteY16" fmla="*/ 0 h 1304669"/>
              <a:gd name="connsiteX17" fmla="*/ 8579732 w 8579732"/>
              <a:gd name="connsiteY17" fmla="*/ 217449 h 1304669"/>
              <a:gd name="connsiteX18" fmla="*/ 8579732 w 8579732"/>
              <a:gd name="connsiteY18" fmla="*/ 661032 h 1304669"/>
              <a:gd name="connsiteX19" fmla="*/ 8579732 w 8579732"/>
              <a:gd name="connsiteY19" fmla="*/ 1087220 h 1304669"/>
              <a:gd name="connsiteX20" fmla="*/ 8362283 w 8579732"/>
              <a:gd name="connsiteY20" fmla="*/ 1304669 h 1304669"/>
              <a:gd name="connsiteX21" fmla="*/ 7699061 w 8579732"/>
              <a:gd name="connsiteY21" fmla="*/ 1304669 h 1304669"/>
              <a:gd name="connsiteX22" fmla="*/ 7361632 w 8579732"/>
              <a:gd name="connsiteY22" fmla="*/ 1304669 h 1304669"/>
              <a:gd name="connsiteX23" fmla="*/ 6942755 w 8579732"/>
              <a:gd name="connsiteY23" fmla="*/ 1304669 h 1304669"/>
              <a:gd name="connsiteX24" fmla="*/ 6279533 w 8579732"/>
              <a:gd name="connsiteY24" fmla="*/ 1304669 h 1304669"/>
              <a:gd name="connsiteX25" fmla="*/ 5534862 w 8579732"/>
              <a:gd name="connsiteY25" fmla="*/ 1304669 h 1304669"/>
              <a:gd name="connsiteX26" fmla="*/ 4953088 w 8579732"/>
              <a:gd name="connsiteY26" fmla="*/ 1304669 h 1304669"/>
              <a:gd name="connsiteX27" fmla="*/ 4371314 w 8579732"/>
              <a:gd name="connsiteY27" fmla="*/ 1304669 h 1304669"/>
              <a:gd name="connsiteX28" fmla="*/ 3626644 w 8579732"/>
              <a:gd name="connsiteY28" fmla="*/ 1304669 h 1304669"/>
              <a:gd name="connsiteX29" fmla="*/ 2963422 w 8579732"/>
              <a:gd name="connsiteY29" fmla="*/ 1304669 h 1304669"/>
              <a:gd name="connsiteX30" fmla="*/ 2625993 w 8579732"/>
              <a:gd name="connsiteY30" fmla="*/ 1304669 h 1304669"/>
              <a:gd name="connsiteX31" fmla="*/ 2044219 w 8579732"/>
              <a:gd name="connsiteY31" fmla="*/ 1304669 h 1304669"/>
              <a:gd name="connsiteX32" fmla="*/ 1706790 w 8579732"/>
              <a:gd name="connsiteY32" fmla="*/ 1304669 h 1304669"/>
              <a:gd name="connsiteX33" fmla="*/ 1206465 w 8579732"/>
              <a:gd name="connsiteY33" fmla="*/ 1304669 h 1304669"/>
              <a:gd name="connsiteX34" fmla="*/ 217449 w 8579732"/>
              <a:gd name="connsiteY34" fmla="*/ 1304669 h 1304669"/>
              <a:gd name="connsiteX35" fmla="*/ 0 w 8579732"/>
              <a:gd name="connsiteY35" fmla="*/ 1087220 h 1304669"/>
              <a:gd name="connsiteX36" fmla="*/ 0 w 8579732"/>
              <a:gd name="connsiteY36" fmla="*/ 678428 h 1304669"/>
              <a:gd name="connsiteX37" fmla="*/ 0 w 8579732"/>
              <a:gd name="connsiteY37" fmla="*/ 217449 h 130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79732" h="1304669" fill="none" extrusionOk="0">
                <a:moveTo>
                  <a:pt x="0" y="217449"/>
                </a:moveTo>
                <a:cubicBezTo>
                  <a:pt x="1580" y="91666"/>
                  <a:pt x="101467" y="-3467"/>
                  <a:pt x="217449" y="0"/>
                </a:cubicBezTo>
                <a:cubicBezTo>
                  <a:pt x="426048" y="-15211"/>
                  <a:pt x="518760" y="37927"/>
                  <a:pt x="636326" y="0"/>
                </a:cubicBezTo>
                <a:cubicBezTo>
                  <a:pt x="753892" y="-37927"/>
                  <a:pt x="837806" y="24570"/>
                  <a:pt x="973755" y="0"/>
                </a:cubicBezTo>
                <a:cubicBezTo>
                  <a:pt x="1109704" y="-24570"/>
                  <a:pt x="1495135" y="79333"/>
                  <a:pt x="1636977" y="0"/>
                </a:cubicBezTo>
                <a:cubicBezTo>
                  <a:pt x="1778819" y="-79333"/>
                  <a:pt x="1851505" y="27415"/>
                  <a:pt x="1974406" y="0"/>
                </a:cubicBezTo>
                <a:cubicBezTo>
                  <a:pt x="2097307" y="-27415"/>
                  <a:pt x="2483262" y="53192"/>
                  <a:pt x="2719077" y="0"/>
                </a:cubicBezTo>
                <a:cubicBezTo>
                  <a:pt x="2954892" y="-53192"/>
                  <a:pt x="3161697" y="44675"/>
                  <a:pt x="3382299" y="0"/>
                </a:cubicBezTo>
                <a:cubicBezTo>
                  <a:pt x="3602901" y="-44675"/>
                  <a:pt x="3700947" y="22774"/>
                  <a:pt x="3801176" y="0"/>
                </a:cubicBezTo>
                <a:cubicBezTo>
                  <a:pt x="3901405" y="-22774"/>
                  <a:pt x="3990624" y="35101"/>
                  <a:pt x="4138605" y="0"/>
                </a:cubicBezTo>
                <a:cubicBezTo>
                  <a:pt x="4286586" y="-35101"/>
                  <a:pt x="4380117" y="3541"/>
                  <a:pt x="4476034" y="0"/>
                </a:cubicBezTo>
                <a:cubicBezTo>
                  <a:pt x="4571951" y="-3541"/>
                  <a:pt x="5015959" y="60865"/>
                  <a:pt x="5220704" y="0"/>
                </a:cubicBezTo>
                <a:cubicBezTo>
                  <a:pt x="5425449" y="-60865"/>
                  <a:pt x="5647174" y="56082"/>
                  <a:pt x="5802478" y="0"/>
                </a:cubicBezTo>
                <a:cubicBezTo>
                  <a:pt x="5957782" y="-56082"/>
                  <a:pt x="6309049" y="40881"/>
                  <a:pt x="6465700" y="0"/>
                </a:cubicBezTo>
                <a:cubicBezTo>
                  <a:pt x="6622351" y="-40881"/>
                  <a:pt x="6724775" y="37268"/>
                  <a:pt x="6803129" y="0"/>
                </a:cubicBezTo>
                <a:cubicBezTo>
                  <a:pt x="6881483" y="-37268"/>
                  <a:pt x="7304217" y="85158"/>
                  <a:pt x="7547800" y="0"/>
                </a:cubicBezTo>
                <a:cubicBezTo>
                  <a:pt x="7791383" y="-85158"/>
                  <a:pt x="7974666" y="6540"/>
                  <a:pt x="8362283" y="0"/>
                </a:cubicBezTo>
                <a:cubicBezTo>
                  <a:pt x="8479243" y="2751"/>
                  <a:pt x="8591356" y="99537"/>
                  <a:pt x="8579732" y="217449"/>
                </a:cubicBezTo>
                <a:cubicBezTo>
                  <a:pt x="8627519" y="365298"/>
                  <a:pt x="8541596" y="530818"/>
                  <a:pt x="8579732" y="661032"/>
                </a:cubicBezTo>
                <a:cubicBezTo>
                  <a:pt x="8617868" y="791246"/>
                  <a:pt x="8539744" y="910989"/>
                  <a:pt x="8579732" y="1087220"/>
                </a:cubicBezTo>
                <a:cubicBezTo>
                  <a:pt x="8582992" y="1207181"/>
                  <a:pt x="8478272" y="1314288"/>
                  <a:pt x="8362283" y="1304669"/>
                </a:cubicBezTo>
                <a:cubicBezTo>
                  <a:pt x="8180136" y="1357392"/>
                  <a:pt x="7865475" y="1284623"/>
                  <a:pt x="7699061" y="1304669"/>
                </a:cubicBezTo>
                <a:cubicBezTo>
                  <a:pt x="7532647" y="1324715"/>
                  <a:pt x="7529454" y="1274488"/>
                  <a:pt x="7361632" y="1304669"/>
                </a:cubicBezTo>
                <a:cubicBezTo>
                  <a:pt x="7193810" y="1334850"/>
                  <a:pt x="7090304" y="1291052"/>
                  <a:pt x="6942755" y="1304669"/>
                </a:cubicBezTo>
                <a:cubicBezTo>
                  <a:pt x="6795206" y="1318286"/>
                  <a:pt x="6459894" y="1239453"/>
                  <a:pt x="6279533" y="1304669"/>
                </a:cubicBezTo>
                <a:cubicBezTo>
                  <a:pt x="6099172" y="1369885"/>
                  <a:pt x="5779320" y="1255581"/>
                  <a:pt x="5534862" y="1304669"/>
                </a:cubicBezTo>
                <a:cubicBezTo>
                  <a:pt x="5290404" y="1353757"/>
                  <a:pt x="5103203" y="1249091"/>
                  <a:pt x="4953088" y="1304669"/>
                </a:cubicBezTo>
                <a:cubicBezTo>
                  <a:pt x="4802973" y="1360247"/>
                  <a:pt x="4501134" y="1286186"/>
                  <a:pt x="4371314" y="1304669"/>
                </a:cubicBezTo>
                <a:cubicBezTo>
                  <a:pt x="4241494" y="1323152"/>
                  <a:pt x="3828209" y="1286842"/>
                  <a:pt x="3626644" y="1304669"/>
                </a:cubicBezTo>
                <a:cubicBezTo>
                  <a:pt x="3425079" y="1322496"/>
                  <a:pt x="3103241" y="1251196"/>
                  <a:pt x="2963422" y="1304669"/>
                </a:cubicBezTo>
                <a:cubicBezTo>
                  <a:pt x="2823603" y="1358142"/>
                  <a:pt x="2752437" y="1302998"/>
                  <a:pt x="2625993" y="1304669"/>
                </a:cubicBezTo>
                <a:cubicBezTo>
                  <a:pt x="2499549" y="1306340"/>
                  <a:pt x="2196205" y="1275867"/>
                  <a:pt x="2044219" y="1304669"/>
                </a:cubicBezTo>
                <a:cubicBezTo>
                  <a:pt x="1892233" y="1333471"/>
                  <a:pt x="1832326" y="1265552"/>
                  <a:pt x="1706790" y="1304669"/>
                </a:cubicBezTo>
                <a:cubicBezTo>
                  <a:pt x="1581254" y="1343786"/>
                  <a:pt x="1357293" y="1270297"/>
                  <a:pt x="1206465" y="1304669"/>
                </a:cubicBezTo>
                <a:cubicBezTo>
                  <a:pt x="1055637" y="1339041"/>
                  <a:pt x="469285" y="1217644"/>
                  <a:pt x="217449" y="1304669"/>
                </a:cubicBezTo>
                <a:cubicBezTo>
                  <a:pt x="75146" y="1330749"/>
                  <a:pt x="-2092" y="1188710"/>
                  <a:pt x="0" y="1087220"/>
                </a:cubicBezTo>
                <a:cubicBezTo>
                  <a:pt x="-5076" y="987214"/>
                  <a:pt x="48387" y="783969"/>
                  <a:pt x="0" y="678428"/>
                </a:cubicBezTo>
                <a:cubicBezTo>
                  <a:pt x="-48387" y="572887"/>
                  <a:pt x="45992" y="383240"/>
                  <a:pt x="0" y="217449"/>
                </a:cubicBezTo>
                <a:close/>
              </a:path>
              <a:path w="8579732" h="1304669" stroke="0" extrusionOk="0">
                <a:moveTo>
                  <a:pt x="0" y="217449"/>
                </a:moveTo>
                <a:cubicBezTo>
                  <a:pt x="-2072" y="111420"/>
                  <a:pt x="107350" y="-904"/>
                  <a:pt x="217449" y="0"/>
                </a:cubicBezTo>
                <a:cubicBezTo>
                  <a:pt x="431904" y="-58377"/>
                  <a:pt x="637658" y="67746"/>
                  <a:pt x="962120" y="0"/>
                </a:cubicBezTo>
                <a:cubicBezTo>
                  <a:pt x="1286582" y="-67746"/>
                  <a:pt x="1143281" y="7510"/>
                  <a:pt x="1299548" y="0"/>
                </a:cubicBezTo>
                <a:cubicBezTo>
                  <a:pt x="1455815" y="-7510"/>
                  <a:pt x="1516658" y="2075"/>
                  <a:pt x="1718426" y="0"/>
                </a:cubicBezTo>
                <a:cubicBezTo>
                  <a:pt x="1920194" y="-2075"/>
                  <a:pt x="1922977" y="24890"/>
                  <a:pt x="2055854" y="0"/>
                </a:cubicBezTo>
                <a:cubicBezTo>
                  <a:pt x="2188731" y="-24890"/>
                  <a:pt x="2410430" y="67318"/>
                  <a:pt x="2719077" y="0"/>
                </a:cubicBezTo>
                <a:cubicBezTo>
                  <a:pt x="3027724" y="-67318"/>
                  <a:pt x="3019479" y="4627"/>
                  <a:pt x="3137954" y="0"/>
                </a:cubicBezTo>
                <a:cubicBezTo>
                  <a:pt x="3256429" y="-4627"/>
                  <a:pt x="3529561" y="21211"/>
                  <a:pt x="3882624" y="0"/>
                </a:cubicBezTo>
                <a:cubicBezTo>
                  <a:pt x="4235687" y="-21211"/>
                  <a:pt x="4158218" y="44405"/>
                  <a:pt x="4301501" y="0"/>
                </a:cubicBezTo>
                <a:cubicBezTo>
                  <a:pt x="4444784" y="-44405"/>
                  <a:pt x="4581986" y="466"/>
                  <a:pt x="4720379" y="0"/>
                </a:cubicBezTo>
                <a:cubicBezTo>
                  <a:pt x="4858772" y="-466"/>
                  <a:pt x="5204874" y="88705"/>
                  <a:pt x="5465049" y="0"/>
                </a:cubicBezTo>
                <a:cubicBezTo>
                  <a:pt x="5725224" y="-88705"/>
                  <a:pt x="5836200" y="54584"/>
                  <a:pt x="6046823" y="0"/>
                </a:cubicBezTo>
                <a:cubicBezTo>
                  <a:pt x="6257446" y="-54584"/>
                  <a:pt x="6399756" y="26825"/>
                  <a:pt x="6710045" y="0"/>
                </a:cubicBezTo>
                <a:cubicBezTo>
                  <a:pt x="7020334" y="-26825"/>
                  <a:pt x="6942455" y="36635"/>
                  <a:pt x="7047474" y="0"/>
                </a:cubicBezTo>
                <a:cubicBezTo>
                  <a:pt x="7152493" y="-36635"/>
                  <a:pt x="7287684" y="33148"/>
                  <a:pt x="7466351" y="0"/>
                </a:cubicBezTo>
                <a:cubicBezTo>
                  <a:pt x="7645018" y="-33148"/>
                  <a:pt x="7990864" y="28493"/>
                  <a:pt x="8362283" y="0"/>
                </a:cubicBezTo>
                <a:cubicBezTo>
                  <a:pt x="8461592" y="-21065"/>
                  <a:pt x="8549813" y="107105"/>
                  <a:pt x="8579732" y="217449"/>
                </a:cubicBezTo>
                <a:cubicBezTo>
                  <a:pt x="8630246" y="396885"/>
                  <a:pt x="8567586" y="494725"/>
                  <a:pt x="8579732" y="669730"/>
                </a:cubicBezTo>
                <a:cubicBezTo>
                  <a:pt x="8591878" y="844735"/>
                  <a:pt x="8550490" y="999243"/>
                  <a:pt x="8579732" y="1087220"/>
                </a:cubicBezTo>
                <a:cubicBezTo>
                  <a:pt x="8605764" y="1213466"/>
                  <a:pt x="8476813" y="1307616"/>
                  <a:pt x="8362283" y="1304669"/>
                </a:cubicBezTo>
                <a:cubicBezTo>
                  <a:pt x="8271403" y="1306865"/>
                  <a:pt x="8125446" y="1269692"/>
                  <a:pt x="8024854" y="1304669"/>
                </a:cubicBezTo>
                <a:cubicBezTo>
                  <a:pt x="7924262" y="1339646"/>
                  <a:pt x="7691375" y="1270309"/>
                  <a:pt x="7524529" y="1304669"/>
                </a:cubicBezTo>
                <a:cubicBezTo>
                  <a:pt x="7357684" y="1339029"/>
                  <a:pt x="7141255" y="1269360"/>
                  <a:pt x="6942755" y="1304669"/>
                </a:cubicBezTo>
                <a:cubicBezTo>
                  <a:pt x="6744255" y="1339978"/>
                  <a:pt x="6549137" y="1253184"/>
                  <a:pt x="6442429" y="1304669"/>
                </a:cubicBezTo>
                <a:cubicBezTo>
                  <a:pt x="6335721" y="1356154"/>
                  <a:pt x="6045957" y="1278567"/>
                  <a:pt x="5942104" y="1304669"/>
                </a:cubicBezTo>
                <a:cubicBezTo>
                  <a:pt x="5838251" y="1330771"/>
                  <a:pt x="5626338" y="1275482"/>
                  <a:pt x="5360330" y="1304669"/>
                </a:cubicBezTo>
                <a:cubicBezTo>
                  <a:pt x="5094322" y="1333856"/>
                  <a:pt x="5101124" y="1279536"/>
                  <a:pt x="4860004" y="1304669"/>
                </a:cubicBezTo>
                <a:cubicBezTo>
                  <a:pt x="4618884" y="1329802"/>
                  <a:pt x="4543885" y="1300864"/>
                  <a:pt x="4359679" y="1304669"/>
                </a:cubicBezTo>
                <a:cubicBezTo>
                  <a:pt x="4175474" y="1308474"/>
                  <a:pt x="3998033" y="1270295"/>
                  <a:pt x="3696457" y="1304669"/>
                </a:cubicBezTo>
                <a:cubicBezTo>
                  <a:pt x="3394881" y="1339043"/>
                  <a:pt x="3412836" y="1277031"/>
                  <a:pt x="3277579" y="1304669"/>
                </a:cubicBezTo>
                <a:cubicBezTo>
                  <a:pt x="3142322" y="1332307"/>
                  <a:pt x="2832387" y="1263382"/>
                  <a:pt x="2532909" y="1304669"/>
                </a:cubicBezTo>
                <a:cubicBezTo>
                  <a:pt x="2233431" y="1345956"/>
                  <a:pt x="2204560" y="1282833"/>
                  <a:pt x="2114032" y="1304669"/>
                </a:cubicBezTo>
                <a:cubicBezTo>
                  <a:pt x="2023504" y="1326505"/>
                  <a:pt x="1900403" y="1265295"/>
                  <a:pt x="1776603" y="1304669"/>
                </a:cubicBezTo>
                <a:cubicBezTo>
                  <a:pt x="1652803" y="1344043"/>
                  <a:pt x="1260404" y="1242463"/>
                  <a:pt x="1031932" y="1304669"/>
                </a:cubicBezTo>
                <a:cubicBezTo>
                  <a:pt x="803460" y="1366875"/>
                  <a:pt x="603962" y="1248482"/>
                  <a:pt x="217449" y="1304669"/>
                </a:cubicBezTo>
                <a:cubicBezTo>
                  <a:pt x="83739" y="1332311"/>
                  <a:pt x="11371" y="1236770"/>
                  <a:pt x="0" y="1087220"/>
                </a:cubicBezTo>
                <a:cubicBezTo>
                  <a:pt x="-44552" y="1005051"/>
                  <a:pt x="19035" y="820895"/>
                  <a:pt x="0" y="678428"/>
                </a:cubicBezTo>
                <a:cubicBezTo>
                  <a:pt x="-19035" y="535961"/>
                  <a:pt x="53815" y="421242"/>
                  <a:pt x="0" y="21744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7504782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19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 </a:t>
            </a:r>
            <a:r>
              <a:rPr lang="en-US" sz="2800" dirty="0" err="1">
                <a:solidFill>
                  <a:schemeClr val="tx1"/>
                </a:solidFill>
              </a:rPr>
              <a:t>xếp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5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bánh.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3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bánh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bánh.</a:t>
            </a:r>
          </a:p>
        </p:txBody>
      </p:sp>
    </p:spTree>
    <p:extLst>
      <p:ext uri="{BB962C8B-B14F-4D97-AF65-F5344CB8AC3E}">
        <p14:creationId xmlns:p14="http://schemas.microsoft.com/office/powerpoint/2010/main" val="2314167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8" grpId="0"/>
      <p:bldP spid="9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BD7B19-0AAE-D87D-9D5B-927423BCF807}"/>
              </a:ext>
            </a:extLst>
          </p:cNvPr>
          <p:cNvSpPr/>
          <p:nvPr/>
        </p:nvSpPr>
        <p:spPr>
          <a:xfrm>
            <a:off x="225287" y="457200"/>
            <a:ext cx="11741426" cy="5491521"/>
          </a:xfrm>
          <a:custGeom>
            <a:avLst/>
            <a:gdLst>
              <a:gd name="connsiteX0" fmla="*/ 0 w 11741426"/>
              <a:gd name="connsiteY0" fmla="*/ 547614 h 5491521"/>
              <a:gd name="connsiteX1" fmla="*/ 547614 w 11741426"/>
              <a:gd name="connsiteY1" fmla="*/ 0 h 5491521"/>
              <a:gd name="connsiteX2" fmla="*/ 11193812 w 11741426"/>
              <a:gd name="connsiteY2" fmla="*/ 0 h 5491521"/>
              <a:gd name="connsiteX3" fmla="*/ 11741426 w 11741426"/>
              <a:gd name="connsiteY3" fmla="*/ 547614 h 5491521"/>
              <a:gd name="connsiteX4" fmla="*/ 11741426 w 11741426"/>
              <a:gd name="connsiteY4" fmla="*/ 4943907 h 5491521"/>
              <a:gd name="connsiteX5" fmla="*/ 11193812 w 11741426"/>
              <a:gd name="connsiteY5" fmla="*/ 5491521 h 5491521"/>
              <a:gd name="connsiteX6" fmla="*/ 547614 w 11741426"/>
              <a:gd name="connsiteY6" fmla="*/ 5491521 h 5491521"/>
              <a:gd name="connsiteX7" fmla="*/ 0 w 11741426"/>
              <a:gd name="connsiteY7" fmla="*/ 4943907 h 5491521"/>
              <a:gd name="connsiteX8" fmla="*/ 0 w 11741426"/>
              <a:gd name="connsiteY8" fmla="*/ 547614 h 549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5491521" fill="none" extrusionOk="0">
                <a:moveTo>
                  <a:pt x="0" y="547614"/>
                </a:moveTo>
                <a:cubicBezTo>
                  <a:pt x="1411" y="283374"/>
                  <a:pt x="270428" y="42382"/>
                  <a:pt x="547614" y="0"/>
                </a:cubicBezTo>
                <a:cubicBezTo>
                  <a:pt x="2995240" y="72427"/>
                  <a:pt x="8232837" y="61419"/>
                  <a:pt x="11193812" y="0"/>
                </a:cubicBezTo>
                <a:cubicBezTo>
                  <a:pt x="11490083" y="-42461"/>
                  <a:pt x="11703325" y="233650"/>
                  <a:pt x="11741426" y="547614"/>
                </a:cubicBezTo>
                <a:cubicBezTo>
                  <a:pt x="11842302" y="1986967"/>
                  <a:pt x="11634113" y="3745322"/>
                  <a:pt x="11741426" y="4943907"/>
                </a:cubicBezTo>
                <a:cubicBezTo>
                  <a:pt x="11742722" y="5239770"/>
                  <a:pt x="11467103" y="5458845"/>
                  <a:pt x="11193812" y="5491521"/>
                </a:cubicBezTo>
                <a:cubicBezTo>
                  <a:pt x="8603579" y="5521348"/>
                  <a:pt x="5273210" y="5412215"/>
                  <a:pt x="547614" y="5491521"/>
                </a:cubicBezTo>
                <a:cubicBezTo>
                  <a:pt x="297996" y="5485550"/>
                  <a:pt x="-44723" y="5255190"/>
                  <a:pt x="0" y="4943907"/>
                </a:cubicBezTo>
                <a:cubicBezTo>
                  <a:pt x="50037" y="4156820"/>
                  <a:pt x="770" y="2462937"/>
                  <a:pt x="0" y="547614"/>
                </a:cubicBezTo>
                <a:close/>
              </a:path>
              <a:path w="11741426" h="5491521" stroke="0" extrusionOk="0">
                <a:moveTo>
                  <a:pt x="0" y="547614"/>
                </a:moveTo>
                <a:cubicBezTo>
                  <a:pt x="25970" y="252254"/>
                  <a:pt x="262041" y="35139"/>
                  <a:pt x="547614" y="0"/>
                </a:cubicBezTo>
                <a:cubicBezTo>
                  <a:pt x="3276107" y="123000"/>
                  <a:pt x="9122797" y="-96860"/>
                  <a:pt x="11193812" y="0"/>
                </a:cubicBezTo>
                <a:cubicBezTo>
                  <a:pt x="11453674" y="-32450"/>
                  <a:pt x="11762429" y="202831"/>
                  <a:pt x="11741426" y="547614"/>
                </a:cubicBezTo>
                <a:cubicBezTo>
                  <a:pt x="11744599" y="1526668"/>
                  <a:pt x="11835693" y="3512601"/>
                  <a:pt x="11741426" y="4943907"/>
                </a:cubicBezTo>
                <a:cubicBezTo>
                  <a:pt x="11728459" y="5251044"/>
                  <a:pt x="11460877" y="5485732"/>
                  <a:pt x="11193812" y="5491521"/>
                </a:cubicBezTo>
                <a:cubicBezTo>
                  <a:pt x="8090711" y="5330814"/>
                  <a:pt x="4689877" y="5531188"/>
                  <a:pt x="547614" y="5491521"/>
                </a:cubicBezTo>
                <a:cubicBezTo>
                  <a:pt x="227530" y="5487957"/>
                  <a:pt x="-5405" y="5243897"/>
                  <a:pt x="0" y="4943907"/>
                </a:cubicBezTo>
                <a:cubicBezTo>
                  <a:pt x="32216" y="3828805"/>
                  <a:pt x="57206" y="1510073"/>
                  <a:pt x="0" y="54761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12D64F2-DF38-4045-8C96-5BEE66CB287B}"/>
              </a:ext>
            </a:extLst>
          </p:cNvPr>
          <p:cNvSpPr txBox="1">
            <a:spLocks/>
          </p:cNvSpPr>
          <p:nvPr/>
        </p:nvSpPr>
        <p:spPr>
          <a:xfrm>
            <a:off x="5293314" y="1572313"/>
            <a:ext cx="6584254" cy="1420035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Nhận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biết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được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phép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chia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phép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chia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dưới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(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).</a:t>
            </a:r>
          </a:p>
        </p:txBody>
      </p:sp>
      <p:grpSp>
        <p:nvGrpSpPr>
          <p:cNvPr id="5" name="组合 32">
            <a:extLst>
              <a:ext uri="{FF2B5EF4-FFF2-40B4-BE49-F238E27FC236}">
                <a16:creationId xmlns:a16="http://schemas.microsoft.com/office/drawing/2014/main" id="{94E3131E-9C71-C825-529C-0E957000DAFD}"/>
              </a:ext>
            </a:extLst>
          </p:cNvPr>
          <p:cNvGrpSpPr/>
          <p:nvPr/>
        </p:nvGrpSpPr>
        <p:grpSpPr>
          <a:xfrm>
            <a:off x="4589540" y="729281"/>
            <a:ext cx="874074" cy="795045"/>
            <a:chOff x="5316826" y="3157935"/>
            <a:chExt cx="1226525" cy="1189938"/>
          </a:xfrm>
        </p:grpSpPr>
        <p:grpSp>
          <p:nvGrpSpPr>
            <p:cNvPr id="6" name="组合 41">
              <a:extLst>
                <a:ext uri="{FF2B5EF4-FFF2-40B4-BE49-F238E27FC236}">
                  <a16:creationId xmlns:a16="http://schemas.microsoft.com/office/drawing/2014/main" id="{52332576-8AB6-78BD-34BF-9204B0724007}"/>
                </a:ext>
              </a:extLst>
            </p:cNvPr>
            <p:cNvGrpSpPr/>
            <p:nvPr/>
          </p:nvGrpSpPr>
          <p:grpSpPr>
            <a:xfrm>
              <a:off x="5316826" y="3157935"/>
              <a:ext cx="1226525" cy="1189938"/>
              <a:chOff x="6204695" y="719534"/>
              <a:chExt cx="1663898" cy="1614264"/>
            </a:xfrm>
          </p:grpSpPr>
          <p:sp>
            <p:nvSpPr>
              <p:cNvPr id="10" name="椭圆 42">
                <a:extLst>
                  <a:ext uri="{FF2B5EF4-FFF2-40B4-BE49-F238E27FC236}">
                    <a16:creationId xmlns:a16="http://schemas.microsoft.com/office/drawing/2014/main" id="{9F3AFC0E-A17B-5CC1-D85A-AD0A17D89105}"/>
                  </a:ext>
                </a:extLst>
              </p:cNvPr>
              <p:cNvSpPr/>
              <p:nvPr/>
            </p:nvSpPr>
            <p:spPr>
              <a:xfrm>
                <a:off x="6206985" y="728767"/>
                <a:ext cx="1593898" cy="1593898"/>
              </a:xfrm>
              <a:prstGeom prst="ellipse">
                <a:avLst/>
              </a:prstGeom>
              <a:solidFill>
                <a:srgbClr val="9FB70D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44">
                <a:extLst>
                  <a:ext uri="{FF2B5EF4-FFF2-40B4-BE49-F238E27FC236}">
                    <a16:creationId xmlns:a16="http://schemas.microsoft.com/office/drawing/2014/main" id="{B04B9B00-5CE0-A622-54E1-77B7DD0CB2E5}"/>
                  </a:ext>
                </a:extLst>
              </p:cNvPr>
              <p:cNvGrpSpPr/>
              <p:nvPr/>
            </p:nvGrpSpPr>
            <p:grpSpPr>
              <a:xfrm>
                <a:off x="6204695" y="719534"/>
                <a:ext cx="1663898" cy="1614264"/>
                <a:chOff x="9437178" y="1545703"/>
                <a:chExt cx="1663898" cy="1614264"/>
              </a:xfrm>
            </p:grpSpPr>
            <p:sp>
              <p:nvSpPr>
                <p:cNvPr id="12" name="椭圆 46">
                  <a:extLst>
                    <a:ext uri="{FF2B5EF4-FFF2-40B4-BE49-F238E27FC236}">
                      <a16:creationId xmlns:a16="http://schemas.microsoft.com/office/drawing/2014/main" id="{4351E1FA-3ECA-650E-82AE-E143F32C8B47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椭圆 47">
                  <a:extLst>
                    <a:ext uri="{FF2B5EF4-FFF2-40B4-BE49-F238E27FC236}">
                      <a16:creationId xmlns:a16="http://schemas.microsoft.com/office/drawing/2014/main" id="{3CCB5F0B-85B2-D1AD-450A-21171906306F}"/>
                    </a:ext>
                  </a:extLst>
                </p:cNvPr>
                <p:cNvSpPr/>
                <p:nvPr/>
              </p:nvSpPr>
              <p:spPr>
                <a:xfrm>
                  <a:off x="9448737" y="1545703"/>
                  <a:ext cx="1593899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弧形 48">
                  <a:extLst>
                    <a:ext uri="{FF2B5EF4-FFF2-40B4-BE49-F238E27FC236}">
                      <a16:creationId xmlns:a16="http://schemas.microsoft.com/office/drawing/2014/main" id="{A9905BBC-4464-FC06-1F78-041E3C2BFAF2}"/>
                    </a:ext>
                  </a:extLst>
                </p:cNvPr>
                <p:cNvSpPr/>
                <p:nvPr/>
              </p:nvSpPr>
              <p:spPr>
                <a:xfrm rot="17150761">
                  <a:off x="9679309" y="1718019"/>
                  <a:ext cx="1382558" cy="1460976"/>
                </a:xfrm>
                <a:prstGeom prst="arc">
                  <a:avLst>
                    <a:gd name="adj1" fmla="val 15428624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弧形 49">
                  <a:extLst>
                    <a:ext uri="{FF2B5EF4-FFF2-40B4-BE49-F238E27FC236}">
                      <a16:creationId xmlns:a16="http://schemas.microsoft.com/office/drawing/2014/main" id="{2AE37B35-0AC9-AAAE-6F69-72DD1CDA3C2F}"/>
                    </a:ext>
                  </a:extLst>
                </p:cNvPr>
                <p:cNvSpPr/>
                <p:nvPr/>
              </p:nvSpPr>
              <p:spPr>
                <a:xfrm rot="17283909">
                  <a:off x="9975639" y="1679110"/>
                  <a:ext cx="594171" cy="80697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文本框 57">
              <a:extLst>
                <a:ext uri="{FF2B5EF4-FFF2-40B4-BE49-F238E27FC236}">
                  <a16:creationId xmlns:a16="http://schemas.microsoft.com/office/drawing/2014/main" id="{43CD427F-7579-D11B-7D39-8E8F51390A2B}"/>
                </a:ext>
              </a:extLst>
            </p:cNvPr>
            <p:cNvSpPr txBox="1"/>
            <p:nvPr/>
          </p:nvSpPr>
          <p:spPr>
            <a:xfrm>
              <a:off x="5518756" y="3318949"/>
              <a:ext cx="851658" cy="762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UTM Cookies" panose="02040603050506020204" pitchFamily="18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0990D8-71F3-ABAC-FD5A-0F3DB19F0EAA}"/>
              </a:ext>
            </a:extLst>
          </p:cNvPr>
          <p:cNvSpPr txBox="1"/>
          <p:nvPr/>
        </p:nvSpPr>
        <p:spPr>
          <a:xfrm>
            <a:off x="5466872" y="843944"/>
            <a:ext cx="349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Duepuntozero" panose="02040603050506020204" pitchFamily="18" charset="0"/>
              </a:rPr>
              <a:t>Kiến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thức</a:t>
            </a:r>
            <a:r>
              <a:rPr lang="en-US" sz="3600" b="1" dirty="0">
                <a:latin typeface="UTM Duepuntozero" panose="02040603050506020204" pitchFamily="18" charset="0"/>
              </a:rPr>
              <a:t>, </a:t>
            </a:r>
            <a:r>
              <a:rPr lang="en-US" sz="3600" b="1" dirty="0" err="1">
                <a:latin typeface="UTM Duepuntozero" panose="02040603050506020204" pitchFamily="18" charset="0"/>
              </a:rPr>
              <a:t>kĩ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năng</a:t>
            </a:r>
            <a:r>
              <a:rPr lang="en-US" sz="3600" b="1" dirty="0">
                <a:latin typeface="UTM Duepuntozero" panose="02040603050506020204" pitchFamily="18" charset="0"/>
              </a:rPr>
              <a:t>:</a:t>
            </a:r>
          </a:p>
        </p:txBody>
      </p:sp>
      <p:grpSp>
        <p:nvGrpSpPr>
          <p:cNvPr id="17" name="组合 12">
            <a:extLst>
              <a:ext uri="{FF2B5EF4-FFF2-40B4-BE49-F238E27FC236}">
                <a16:creationId xmlns:a16="http://schemas.microsoft.com/office/drawing/2014/main" id="{5DC62EC5-5FCB-5EE7-3989-29B3FE9D0A18}"/>
              </a:ext>
            </a:extLst>
          </p:cNvPr>
          <p:cNvGrpSpPr/>
          <p:nvPr/>
        </p:nvGrpSpPr>
        <p:grpSpPr>
          <a:xfrm rot="20461740">
            <a:off x="4824767" y="1707302"/>
            <a:ext cx="394185" cy="377723"/>
            <a:chOff x="1267237" y="4149067"/>
            <a:chExt cx="1172591" cy="1179462"/>
          </a:xfrm>
        </p:grpSpPr>
        <p:sp>
          <p:nvSpPr>
            <p:cNvPr id="18" name="五角星 2">
              <a:extLst>
                <a:ext uri="{FF2B5EF4-FFF2-40B4-BE49-F238E27FC236}">
                  <a16:creationId xmlns:a16="http://schemas.microsoft.com/office/drawing/2014/main" id="{B351F99B-C55F-4762-2701-1219EC51F4DF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4">
              <a:extLst>
                <a:ext uri="{FF2B5EF4-FFF2-40B4-BE49-F238E27FC236}">
                  <a16:creationId xmlns:a16="http://schemas.microsoft.com/office/drawing/2014/main" id="{7FEE85D8-198D-2E50-1C29-8030C0CD8661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560ACEC-1551-8848-F973-D8B82FFF2BED}"/>
              </a:ext>
            </a:extLst>
          </p:cNvPr>
          <p:cNvSpPr txBox="1">
            <a:spLocks/>
          </p:cNvSpPr>
          <p:nvPr/>
        </p:nvSpPr>
        <p:spPr>
          <a:xfrm>
            <a:off x="5404171" y="4350061"/>
            <a:ext cx="6617016" cy="622410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Vận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dụng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  <p:grpSp>
        <p:nvGrpSpPr>
          <p:cNvPr id="21" name="组合 12">
            <a:extLst>
              <a:ext uri="{FF2B5EF4-FFF2-40B4-BE49-F238E27FC236}">
                <a16:creationId xmlns:a16="http://schemas.microsoft.com/office/drawing/2014/main" id="{24122DDE-519F-EFE9-91A5-33C6F5EA68DA}"/>
              </a:ext>
            </a:extLst>
          </p:cNvPr>
          <p:cNvGrpSpPr/>
          <p:nvPr/>
        </p:nvGrpSpPr>
        <p:grpSpPr>
          <a:xfrm rot="20461740">
            <a:off x="4811098" y="4480813"/>
            <a:ext cx="394185" cy="377723"/>
            <a:chOff x="1267237" y="4149067"/>
            <a:chExt cx="1172591" cy="1179462"/>
          </a:xfrm>
        </p:grpSpPr>
        <p:sp>
          <p:nvSpPr>
            <p:cNvPr id="22" name="五角星 2">
              <a:extLst>
                <a:ext uri="{FF2B5EF4-FFF2-40B4-BE49-F238E27FC236}">
                  <a16:creationId xmlns:a16="http://schemas.microsoft.com/office/drawing/2014/main" id="{3B131549-42A2-943B-35EC-3B7E4BACE90B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14">
              <a:extLst>
                <a:ext uri="{FF2B5EF4-FFF2-40B4-BE49-F238E27FC236}">
                  <a16:creationId xmlns:a16="http://schemas.microsoft.com/office/drawing/2014/main" id="{015BDED5-B0BE-ABAC-6EC1-E23CE2DD5750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6">
            <a:extLst>
              <a:ext uri="{FF2B5EF4-FFF2-40B4-BE49-F238E27FC236}">
                <a16:creationId xmlns:a16="http://schemas.microsoft.com/office/drawing/2014/main" id="{4554256E-BA3D-68EB-EA0D-72ADEDAE95B2}"/>
              </a:ext>
            </a:extLst>
          </p:cNvPr>
          <p:cNvGrpSpPr/>
          <p:nvPr/>
        </p:nvGrpSpPr>
        <p:grpSpPr>
          <a:xfrm>
            <a:off x="376527" y="717788"/>
            <a:ext cx="3751194" cy="3550306"/>
            <a:chOff x="3051715" y="1629522"/>
            <a:chExt cx="7107908" cy="7107908"/>
          </a:xfrm>
        </p:grpSpPr>
        <p:sp>
          <p:nvSpPr>
            <p:cNvPr id="25" name="弧形 7">
              <a:extLst>
                <a:ext uri="{FF2B5EF4-FFF2-40B4-BE49-F238E27FC236}">
                  <a16:creationId xmlns:a16="http://schemas.microsoft.com/office/drawing/2014/main" id="{FB579394-B708-0A9E-165A-0EE3E0FFC6B1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8">
              <a:extLst>
                <a:ext uri="{FF2B5EF4-FFF2-40B4-BE49-F238E27FC236}">
                  <a16:creationId xmlns:a16="http://schemas.microsoft.com/office/drawing/2014/main" id="{8D2C253B-A773-E6F3-7364-E007D4DE6137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9">
              <a:extLst>
                <a:ext uri="{FF2B5EF4-FFF2-40B4-BE49-F238E27FC236}">
                  <a16:creationId xmlns:a16="http://schemas.microsoft.com/office/drawing/2014/main" id="{2ACC7A38-9966-6402-D034-3B8A4DFE17D7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弧形 10">
              <a:extLst>
                <a:ext uri="{FF2B5EF4-FFF2-40B4-BE49-F238E27FC236}">
                  <a16:creationId xmlns:a16="http://schemas.microsoft.com/office/drawing/2014/main" id="{BB4AD82A-A527-489F-E7D0-BD160AA671E4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弧形 11">
              <a:extLst>
                <a:ext uri="{FF2B5EF4-FFF2-40B4-BE49-F238E27FC236}">
                  <a16:creationId xmlns:a16="http://schemas.microsoft.com/office/drawing/2014/main" id="{A855873B-7B5B-6369-D99B-FE165513DDD8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任意多边形 82">
            <a:extLst>
              <a:ext uri="{FF2B5EF4-FFF2-40B4-BE49-F238E27FC236}">
                <a16:creationId xmlns:a16="http://schemas.microsoft.com/office/drawing/2014/main" id="{66DC4A4F-7FAB-42B1-9D47-CEA96231AE57}"/>
              </a:ext>
            </a:extLst>
          </p:cNvPr>
          <p:cNvSpPr/>
          <p:nvPr/>
        </p:nvSpPr>
        <p:spPr>
          <a:xfrm rot="5400000">
            <a:off x="1377986" y="434925"/>
            <a:ext cx="1024822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">
            <a:extLst>
              <a:ext uri="{FF2B5EF4-FFF2-40B4-BE49-F238E27FC236}">
                <a16:creationId xmlns:a16="http://schemas.microsoft.com/office/drawing/2014/main" id="{A5E5A01A-7FC7-385C-A2D2-10CA8F58426D}"/>
              </a:ext>
            </a:extLst>
          </p:cNvPr>
          <p:cNvGrpSpPr/>
          <p:nvPr/>
        </p:nvGrpSpPr>
        <p:grpSpPr>
          <a:xfrm flipH="1">
            <a:off x="2700079" y="1791095"/>
            <a:ext cx="1965645" cy="1232847"/>
            <a:chOff x="594425" y="1153191"/>
            <a:chExt cx="2605975" cy="1634460"/>
          </a:xfrm>
        </p:grpSpPr>
        <p:sp>
          <p:nvSpPr>
            <p:cNvPr id="32" name="任意多边形 9">
              <a:extLst>
                <a:ext uri="{FF2B5EF4-FFF2-40B4-BE49-F238E27FC236}">
                  <a16:creationId xmlns:a16="http://schemas.microsoft.com/office/drawing/2014/main" id="{A10A53E2-BF37-9122-3355-1FFC77F1D11D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 10">
              <a:extLst>
                <a:ext uri="{FF2B5EF4-FFF2-40B4-BE49-F238E27FC236}">
                  <a16:creationId xmlns:a16="http://schemas.microsoft.com/office/drawing/2014/main" id="{5C063B0A-FA60-7E2A-745F-1B3AC2C534B9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12">
            <a:extLst>
              <a:ext uri="{FF2B5EF4-FFF2-40B4-BE49-F238E27FC236}">
                <a16:creationId xmlns:a16="http://schemas.microsoft.com/office/drawing/2014/main" id="{E920C739-E4C9-5EC9-DA90-608B8B4C7D2B}"/>
              </a:ext>
            </a:extLst>
          </p:cNvPr>
          <p:cNvGrpSpPr/>
          <p:nvPr/>
        </p:nvGrpSpPr>
        <p:grpSpPr>
          <a:xfrm>
            <a:off x="2985906" y="1604160"/>
            <a:ext cx="619808" cy="623440"/>
            <a:chOff x="1267237" y="4149067"/>
            <a:chExt cx="1172591" cy="1179462"/>
          </a:xfrm>
        </p:grpSpPr>
        <p:sp>
          <p:nvSpPr>
            <p:cNvPr id="35" name="五角星 2">
              <a:extLst>
                <a:ext uri="{FF2B5EF4-FFF2-40B4-BE49-F238E27FC236}">
                  <a16:creationId xmlns:a16="http://schemas.microsoft.com/office/drawing/2014/main" id="{10A1CDCD-0988-381F-405B-032319863B91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14">
              <a:extLst>
                <a:ext uri="{FF2B5EF4-FFF2-40B4-BE49-F238E27FC236}">
                  <a16:creationId xmlns:a16="http://schemas.microsoft.com/office/drawing/2014/main" id="{EBEA0D6A-C74D-3856-1222-63905BFC2BBD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D44B46E-B4D4-A737-A847-B9325DEAEBB6}"/>
              </a:ext>
            </a:extLst>
          </p:cNvPr>
          <p:cNvSpPr txBox="1"/>
          <p:nvPr/>
        </p:nvSpPr>
        <p:spPr>
          <a:xfrm>
            <a:off x="217231" y="1711017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MỤC TIÊU</a:t>
            </a:r>
          </a:p>
        </p:txBody>
      </p:sp>
      <p:grpSp>
        <p:nvGrpSpPr>
          <p:cNvPr id="38" name="组合 12">
            <a:extLst>
              <a:ext uri="{FF2B5EF4-FFF2-40B4-BE49-F238E27FC236}">
                <a16:creationId xmlns:a16="http://schemas.microsoft.com/office/drawing/2014/main" id="{1EC92D5B-CEA7-F68E-9782-690CF1936DB4}"/>
              </a:ext>
            </a:extLst>
          </p:cNvPr>
          <p:cNvGrpSpPr/>
          <p:nvPr/>
        </p:nvGrpSpPr>
        <p:grpSpPr>
          <a:xfrm rot="20461740">
            <a:off x="4819577" y="3459536"/>
            <a:ext cx="394185" cy="377723"/>
            <a:chOff x="1267237" y="4149067"/>
            <a:chExt cx="1172591" cy="1179462"/>
          </a:xfrm>
        </p:grpSpPr>
        <p:sp>
          <p:nvSpPr>
            <p:cNvPr id="39" name="五角星 2">
              <a:extLst>
                <a:ext uri="{FF2B5EF4-FFF2-40B4-BE49-F238E27FC236}">
                  <a16:creationId xmlns:a16="http://schemas.microsoft.com/office/drawing/2014/main" id="{91F4C2DF-7D1B-992E-EEA8-8F1F7C89A491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14">
              <a:extLst>
                <a:ext uri="{FF2B5EF4-FFF2-40B4-BE49-F238E27FC236}">
                  <a16:creationId xmlns:a16="http://schemas.microsoft.com/office/drawing/2014/main" id="{6A827E7E-0397-7E1D-6DF0-6554F9ABE9A1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265407C-F74F-D004-F148-F6F947397289}"/>
              </a:ext>
            </a:extLst>
          </p:cNvPr>
          <p:cNvSpPr txBox="1">
            <a:spLocks/>
          </p:cNvSpPr>
          <p:nvPr/>
        </p:nvSpPr>
        <p:spPr>
          <a:xfrm>
            <a:off x="5373186" y="3347927"/>
            <a:ext cx="6584254" cy="740132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được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việc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nhẩm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9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0" grpId="0"/>
      <p:bldP spid="37" grpId="0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66028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613703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38A19631-3768-5242-C35D-AC3EEF8498D1}"/>
              </a:ext>
            </a:extLst>
          </p:cNvPr>
          <p:cNvSpPr/>
          <p:nvPr/>
        </p:nvSpPr>
        <p:spPr>
          <a:xfrm>
            <a:off x="374073" y="2123631"/>
            <a:ext cx="2133600" cy="870101"/>
          </a:xfrm>
          <a:custGeom>
            <a:avLst/>
            <a:gdLst>
              <a:gd name="connsiteX0" fmla="*/ 0 w 2133600"/>
              <a:gd name="connsiteY0" fmla="*/ 145020 h 870101"/>
              <a:gd name="connsiteX1" fmla="*/ 145020 w 2133600"/>
              <a:gd name="connsiteY1" fmla="*/ 0 h 870101"/>
              <a:gd name="connsiteX2" fmla="*/ 355600 w 2133600"/>
              <a:gd name="connsiteY2" fmla="*/ 0 h 870101"/>
              <a:gd name="connsiteX3" fmla="*/ 355600 w 2133600"/>
              <a:gd name="connsiteY3" fmla="*/ 0 h 870101"/>
              <a:gd name="connsiteX4" fmla="*/ 889000 w 2133600"/>
              <a:gd name="connsiteY4" fmla="*/ 0 h 870101"/>
              <a:gd name="connsiteX5" fmla="*/ 1988580 w 2133600"/>
              <a:gd name="connsiteY5" fmla="*/ 0 h 870101"/>
              <a:gd name="connsiteX6" fmla="*/ 2133600 w 2133600"/>
              <a:gd name="connsiteY6" fmla="*/ 145020 h 870101"/>
              <a:gd name="connsiteX7" fmla="*/ 2133600 w 2133600"/>
              <a:gd name="connsiteY7" fmla="*/ 507559 h 870101"/>
              <a:gd name="connsiteX8" fmla="*/ 2133600 w 2133600"/>
              <a:gd name="connsiteY8" fmla="*/ 507559 h 870101"/>
              <a:gd name="connsiteX9" fmla="*/ 2133600 w 2133600"/>
              <a:gd name="connsiteY9" fmla="*/ 725084 h 870101"/>
              <a:gd name="connsiteX10" fmla="*/ 2133600 w 2133600"/>
              <a:gd name="connsiteY10" fmla="*/ 725081 h 870101"/>
              <a:gd name="connsiteX11" fmla="*/ 1988580 w 2133600"/>
              <a:gd name="connsiteY11" fmla="*/ 870101 h 870101"/>
              <a:gd name="connsiteX12" fmla="*/ 889000 w 2133600"/>
              <a:gd name="connsiteY12" fmla="*/ 870101 h 870101"/>
              <a:gd name="connsiteX13" fmla="*/ 173078 w 2133600"/>
              <a:gd name="connsiteY13" fmla="*/ 1267868 h 870101"/>
              <a:gd name="connsiteX14" fmla="*/ 355600 w 2133600"/>
              <a:gd name="connsiteY14" fmla="*/ 870101 h 870101"/>
              <a:gd name="connsiteX15" fmla="*/ 145020 w 2133600"/>
              <a:gd name="connsiteY15" fmla="*/ 870101 h 870101"/>
              <a:gd name="connsiteX16" fmla="*/ 0 w 2133600"/>
              <a:gd name="connsiteY16" fmla="*/ 725081 h 870101"/>
              <a:gd name="connsiteX17" fmla="*/ 0 w 2133600"/>
              <a:gd name="connsiteY17" fmla="*/ 725084 h 870101"/>
              <a:gd name="connsiteX18" fmla="*/ 0 w 2133600"/>
              <a:gd name="connsiteY18" fmla="*/ 507559 h 870101"/>
              <a:gd name="connsiteX19" fmla="*/ 0 w 2133600"/>
              <a:gd name="connsiteY19" fmla="*/ 507559 h 870101"/>
              <a:gd name="connsiteX20" fmla="*/ 0 w 2133600"/>
              <a:gd name="connsiteY20" fmla="*/ 145020 h 87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3600" h="870101" fill="none" extrusionOk="0">
                <a:moveTo>
                  <a:pt x="0" y="145020"/>
                </a:moveTo>
                <a:cubicBezTo>
                  <a:pt x="-3918" y="56801"/>
                  <a:pt x="64653" y="2238"/>
                  <a:pt x="145020" y="0"/>
                </a:cubicBezTo>
                <a:cubicBezTo>
                  <a:pt x="216327" y="10038"/>
                  <a:pt x="257789" y="6512"/>
                  <a:pt x="355600" y="0"/>
                </a:cubicBezTo>
                <a:lnTo>
                  <a:pt x="355600" y="0"/>
                </a:lnTo>
                <a:cubicBezTo>
                  <a:pt x="486101" y="-43009"/>
                  <a:pt x="751478" y="-34924"/>
                  <a:pt x="889000" y="0"/>
                </a:cubicBezTo>
                <a:cubicBezTo>
                  <a:pt x="1008371" y="-70312"/>
                  <a:pt x="1860835" y="-31282"/>
                  <a:pt x="1988580" y="0"/>
                </a:cubicBezTo>
                <a:cubicBezTo>
                  <a:pt x="2060322" y="-1356"/>
                  <a:pt x="2125827" y="64293"/>
                  <a:pt x="2133600" y="145020"/>
                </a:cubicBezTo>
                <a:cubicBezTo>
                  <a:pt x="2161724" y="263983"/>
                  <a:pt x="2106374" y="356753"/>
                  <a:pt x="2133600" y="507559"/>
                </a:cubicBezTo>
                <a:lnTo>
                  <a:pt x="2133600" y="507559"/>
                </a:lnTo>
                <a:cubicBezTo>
                  <a:pt x="2127855" y="536107"/>
                  <a:pt x="2136984" y="663843"/>
                  <a:pt x="2133600" y="725084"/>
                </a:cubicBezTo>
                <a:lnTo>
                  <a:pt x="2133600" y="725081"/>
                </a:lnTo>
                <a:cubicBezTo>
                  <a:pt x="2142840" y="814014"/>
                  <a:pt x="2061867" y="869039"/>
                  <a:pt x="1988580" y="870101"/>
                </a:cubicBezTo>
                <a:cubicBezTo>
                  <a:pt x="1644769" y="877061"/>
                  <a:pt x="1151136" y="808633"/>
                  <a:pt x="889000" y="870101"/>
                </a:cubicBezTo>
                <a:cubicBezTo>
                  <a:pt x="719372" y="974257"/>
                  <a:pt x="355630" y="1203817"/>
                  <a:pt x="173078" y="1267868"/>
                </a:cubicBezTo>
                <a:cubicBezTo>
                  <a:pt x="252106" y="1182372"/>
                  <a:pt x="270343" y="1022411"/>
                  <a:pt x="355600" y="870101"/>
                </a:cubicBezTo>
                <a:cubicBezTo>
                  <a:pt x="327532" y="886239"/>
                  <a:pt x="223068" y="872175"/>
                  <a:pt x="145020" y="870101"/>
                </a:cubicBezTo>
                <a:cubicBezTo>
                  <a:pt x="65261" y="855569"/>
                  <a:pt x="7066" y="805389"/>
                  <a:pt x="0" y="725081"/>
                </a:cubicBezTo>
                <a:lnTo>
                  <a:pt x="0" y="725084"/>
                </a:lnTo>
                <a:cubicBezTo>
                  <a:pt x="9088" y="671091"/>
                  <a:pt x="-11452" y="591488"/>
                  <a:pt x="0" y="507559"/>
                </a:cubicBezTo>
                <a:lnTo>
                  <a:pt x="0" y="507559"/>
                </a:lnTo>
                <a:cubicBezTo>
                  <a:pt x="-765" y="435176"/>
                  <a:pt x="30346" y="209387"/>
                  <a:pt x="0" y="145020"/>
                </a:cubicBezTo>
                <a:close/>
              </a:path>
              <a:path w="2133600" h="870101" stroke="0" extrusionOk="0">
                <a:moveTo>
                  <a:pt x="0" y="145020"/>
                </a:moveTo>
                <a:cubicBezTo>
                  <a:pt x="4015" y="63317"/>
                  <a:pt x="56287" y="424"/>
                  <a:pt x="145020" y="0"/>
                </a:cubicBezTo>
                <a:cubicBezTo>
                  <a:pt x="190613" y="1129"/>
                  <a:pt x="286748" y="10857"/>
                  <a:pt x="355600" y="0"/>
                </a:cubicBezTo>
                <a:lnTo>
                  <a:pt x="355600" y="0"/>
                </a:lnTo>
                <a:cubicBezTo>
                  <a:pt x="507621" y="21980"/>
                  <a:pt x="803933" y="28431"/>
                  <a:pt x="889000" y="0"/>
                </a:cubicBezTo>
                <a:cubicBezTo>
                  <a:pt x="1193584" y="-81606"/>
                  <a:pt x="1685250" y="-87344"/>
                  <a:pt x="1988580" y="0"/>
                </a:cubicBezTo>
                <a:cubicBezTo>
                  <a:pt x="2065244" y="1910"/>
                  <a:pt x="2138661" y="64627"/>
                  <a:pt x="2133600" y="145020"/>
                </a:cubicBezTo>
                <a:cubicBezTo>
                  <a:pt x="2161168" y="238319"/>
                  <a:pt x="2145864" y="394268"/>
                  <a:pt x="2133600" y="507559"/>
                </a:cubicBezTo>
                <a:lnTo>
                  <a:pt x="2133600" y="507559"/>
                </a:lnTo>
                <a:cubicBezTo>
                  <a:pt x="2148628" y="608691"/>
                  <a:pt x="2120067" y="635507"/>
                  <a:pt x="2133600" y="725084"/>
                </a:cubicBezTo>
                <a:lnTo>
                  <a:pt x="2133600" y="725081"/>
                </a:lnTo>
                <a:cubicBezTo>
                  <a:pt x="2139188" y="795310"/>
                  <a:pt x="2069893" y="871377"/>
                  <a:pt x="1988580" y="870101"/>
                </a:cubicBezTo>
                <a:cubicBezTo>
                  <a:pt x="1842161" y="944943"/>
                  <a:pt x="1275985" y="962623"/>
                  <a:pt x="889000" y="870101"/>
                </a:cubicBezTo>
                <a:cubicBezTo>
                  <a:pt x="652906" y="1073019"/>
                  <a:pt x="405783" y="1194626"/>
                  <a:pt x="173078" y="1267868"/>
                </a:cubicBezTo>
                <a:cubicBezTo>
                  <a:pt x="227207" y="1065216"/>
                  <a:pt x="330181" y="1016184"/>
                  <a:pt x="355600" y="870101"/>
                </a:cubicBezTo>
                <a:cubicBezTo>
                  <a:pt x="284885" y="884868"/>
                  <a:pt x="177446" y="866862"/>
                  <a:pt x="145020" y="870101"/>
                </a:cubicBezTo>
                <a:cubicBezTo>
                  <a:pt x="72936" y="872632"/>
                  <a:pt x="643" y="807605"/>
                  <a:pt x="0" y="725081"/>
                </a:cubicBezTo>
                <a:lnTo>
                  <a:pt x="0" y="725084"/>
                </a:lnTo>
                <a:cubicBezTo>
                  <a:pt x="10865" y="667735"/>
                  <a:pt x="18238" y="551385"/>
                  <a:pt x="0" y="507559"/>
                </a:cubicBezTo>
                <a:lnTo>
                  <a:pt x="0" y="507559"/>
                </a:lnTo>
                <a:cubicBezTo>
                  <a:pt x="14637" y="425914"/>
                  <a:pt x="-12902" y="184803"/>
                  <a:pt x="0" y="145020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41888"/>
                      <a:gd name="adj2" fmla="val 9571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4FBFB2-3F57-1F55-11C3-2A176DABC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63843"/>
              </p:ext>
            </p:extLst>
          </p:nvPr>
        </p:nvGraphicFramePr>
        <p:xfrm>
          <a:off x="2632364" y="1752936"/>
          <a:ext cx="8763000" cy="18360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73036">
                  <a:extLst>
                    <a:ext uri="{9D8B030D-6E8A-4147-A177-3AD203B41FA5}">
                      <a16:colId xmlns:a16="http://schemas.microsoft.com/office/drawing/2014/main" val="2075308889"/>
                    </a:ext>
                  </a:extLst>
                </a:gridCol>
                <a:gridCol w="1908464">
                  <a:extLst>
                    <a:ext uri="{9D8B030D-6E8A-4147-A177-3AD203B41FA5}">
                      <a16:colId xmlns:a16="http://schemas.microsoft.com/office/drawing/2014/main" val="375919523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3269769288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54852952"/>
                    </a:ext>
                  </a:extLst>
                </a:gridCol>
              </a:tblGrid>
              <a:tr h="11312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xếp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</a:p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dư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07298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4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731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AD22F9-A434-8763-0EF7-488F880D5CB8}"/>
              </a:ext>
            </a:extLst>
          </p:cNvPr>
          <p:cNvSpPr txBox="1"/>
          <p:nvPr/>
        </p:nvSpPr>
        <p:spPr>
          <a:xfrm>
            <a:off x="4572000" y="111609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Cùng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nhau</a:t>
            </a:r>
            <a:r>
              <a:rPr lang="en-US" sz="4400" dirty="0">
                <a:latin typeface="iCiel Ciaobella" pitchFamily="50" charset="0"/>
              </a:rPr>
              <a:t> chia </a:t>
            </a:r>
            <a:r>
              <a:rPr lang="en-US" sz="4400" dirty="0" err="1">
                <a:latin typeface="iCiel Ciaobella" pitchFamily="50" charset="0"/>
              </a:rPr>
              <a:t>sẻ</a:t>
            </a:r>
            <a:endParaRPr lang="en-US" sz="4400" dirty="0">
              <a:latin typeface="iCiel Ciaobella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053DC7-D756-47B1-DB66-D6ED435212C1}"/>
              </a:ext>
            </a:extLst>
          </p:cNvPr>
          <p:cNvGrpSpPr/>
          <p:nvPr/>
        </p:nvGrpSpPr>
        <p:grpSpPr>
          <a:xfrm>
            <a:off x="8111836" y="93904"/>
            <a:ext cx="2365664" cy="1659032"/>
            <a:chOff x="1197026" y="4232126"/>
            <a:chExt cx="3751815" cy="26307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89FA75-61FC-B0D5-10C6-F6BF271F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588FD1-2222-0E04-F1B1-66EF122EC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63ED997-2831-876E-5C9D-38CC8ED90315}"/>
              </a:ext>
            </a:extLst>
          </p:cNvPr>
          <p:cNvSpPr txBox="1"/>
          <p:nvPr/>
        </p:nvSpPr>
        <p:spPr>
          <a:xfrm>
            <a:off x="7924800" y="282958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77EE1-7A62-4DFC-B999-E774FC82F426}"/>
              </a:ext>
            </a:extLst>
          </p:cNvPr>
          <p:cNvSpPr txBox="1"/>
          <p:nvPr/>
        </p:nvSpPr>
        <p:spPr>
          <a:xfrm>
            <a:off x="10136794" y="282958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E99551-0F46-306E-222D-46A84354950E}"/>
              </a:ext>
            </a:extLst>
          </p:cNvPr>
          <p:cNvSpPr/>
          <p:nvPr/>
        </p:nvSpPr>
        <p:spPr>
          <a:xfrm>
            <a:off x="2646219" y="3890843"/>
            <a:ext cx="8579732" cy="1304669"/>
          </a:xfrm>
          <a:custGeom>
            <a:avLst/>
            <a:gdLst>
              <a:gd name="connsiteX0" fmla="*/ 0 w 8579732"/>
              <a:gd name="connsiteY0" fmla="*/ 217449 h 1304669"/>
              <a:gd name="connsiteX1" fmla="*/ 217449 w 8579732"/>
              <a:gd name="connsiteY1" fmla="*/ 0 h 1304669"/>
              <a:gd name="connsiteX2" fmla="*/ 636326 w 8579732"/>
              <a:gd name="connsiteY2" fmla="*/ 0 h 1304669"/>
              <a:gd name="connsiteX3" fmla="*/ 973755 w 8579732"/>
              <a:gd name="connsiteY3" fmla="*/ 0 h 1304669"/>
              <a:gd name="connsiteX4" fmla="*/ 1636977 w 8579732"/>
              <a:gd name="connsiteY4" fmla="*/ 0 h 1304669"/>
              <a:gd name="connsiteX5" fmla="*/ 1974406 w 8579732"/>
              <a:gd name="connsiteY5" fmla="*/ 0 h 1304669"/>
              <a:gd name="connsiteX6" fmla="*/ 2719077 w 8579732"/>
              <a:gd name="connsiteY6" fmla="*/ 0 h 1304669"/>
              <a:gd name="connsiteX7" fmla="*/ 3382299 w 8579732"/>
              <a:gd name="connsiteY7" fmla="*/ 0 h 1304669"/>
              <a:gd name="connsiteX8" fmla="*/ 3801176 w 8579732"/>
              <a:gd name="connsiteY8" fmla="*/ 0 h 1304669"/>
              <a:gd name="connsiteX9" fmla="*/ 4138605 w 8579732"/>
              <a:gd name="connsiteY9" fmla="*/ 0 h 1304669"/>
              <a:gd name="connsiteX10" fmla="*/ 4476034 w 8579732"/>
              <a:gd name="connsiteY10" fmla="*/ 0 h 1304669"/>
              <a:gd name="connsiteX11" fmla="*/ 5220704 w 8579732"/>
              <a:gd name="connsiteY11" fmla="*/ 0 h 1304669"/>
              <a:gd name="connsiteX12" fmla="*/ 5802478 w 8579732"/>
              <a:gd name="connsiteY12" fmla="*/ 0 h 1304669"/>
              <a:gd name="connsiteX13" fmla="*/ 6465700 w 8579732"/>
              <a:gd name="connsiteY13" fmla="*/ 0 h 1304669"/>
              <a:gd name="connsiteX14" fmla="*/ 6803129 w 8579732"/>
              <a:gd name="connsiteY14" fmla="*/ 0 h 1304669"/>
              <a:gd name="connsiteX15" fmla="*/ 7547800 w 8579732"/>
              <a:gd name="connsiteY15" fmla="*/ 0 h 1304669"/>
              <a:gd name="connsiteX16" fmla="*/ 8362283 w 8579732"/>
              <a:gd name="connsiteY16" fmla="*/ 0 h 1304669"/>
              <a:gd name="connsiteX17" fmla="*/ 8579732 w 8579732"/>
              <a:gd name="connsiteY17" fmla="*/ 217449 h 1304669"/>
              <a:gd name="connsiteX18" fmla="*/ 8579732 w 8579732"/>
              <a:gd name="connsiteY18" fmla="*/ 661032 h 1304669"/>
              <a:gd name="connsiteX19" fmla="*/ 8579732 w 8579732"/>
              <a:gd name="connsiteY19" fmla="*/ 1087220 h 1304669"/>
              <a:gd name="connsiteX20" fmla="*/ 8362283 w 8579732"/>
              <a:gd name="connsiteY20" fmla="*/ 1304669 h 1304669"/>
              <a:gd name="connsiteX21" fmla="*/ 7699061 w 8579732"/>
              <a:gd name="connsiteY21" fmla="*/ 1304669 h 1304669"/>
              <a:gd name="connsiteX22" fmla="*/ 7361632 w 8579732"/>
              <a:gd name="connsiteY22" fmla="*/ 1304669 h 1304669"/>
              <a:gd name="connsiteX23" fmla="*/ 6942755 w 8579732"/>
              <a:gd name="connsiteY23" fmla="*/ 1304669 h 1304669"/>
              <a:gd name="connsiteX24" fmla="*/ 6279533 w 8579732"/>
              <a:gd name="connsiteY24" fmla="*/ 1304669 h 1304669"/>
              <a:gd name="connsiteX25" fmla="*/ 5534862 w 8579732"/>
              <a:gd name="connsiteY25" fmla="*/ 1304669 h 1304669"/>
              <a:gd name="connsiteX26" fmla="*/ 4953088 w 8579732"/>
              <a:gd name="connsiteY26" fmla="*/ 1304669 h 1304669"/>
              <a:gd name="connsiteX27" fmla="*/ 4371314 w 8579732"/>
              <a:gd name="connsiteY27" fmla="*/ 1304669 h 1304669"/>
              <a:gd name="connsiteX28" fmla="*/ 3626644 w 8579732"/>
              <a:gd name="connsiteY28" fmla="*/ 1304669 h 1304669"/>
              <a:gd name="connsiteX29" fmla="*/ 2963422 w 8579732"/>
              <a:gd name="connsiteY29" fmla="*/ 1304669 h 1304669"/>
              <a:gd name="connsiteX30" fmla="*/ 2625993 w 8579732"/>
              <a:gd name="connsiteY30" fmla="*/ 1304669 h 1304669"/>
              <a:gd name="connsiteX31" fmla="*/ 2044219 w 8579732"/>
              <a:gd name="connsiteY31" fmla="*/ 1304669 h 1304669"/>
              <a:gd name="connsiteX32" fmla="*/ 1706790 w 8579732"/>
              <a:gd name="connsiteY32" fmla="*/ 1304669 h 1304669"/>
              <a:gd name="connsiteX33" fmla="*/ 1206465 w 8579732"/>
              <a:gd name="connsiteY33" fmla="*/ 1304669 h 1304669"/>
              <a:gd name="connsiteX34" fmla="*/ 217449 w 8579732"/>
              <a:gd name="connsiteY34" fmla="*/ 1304669 h 1304669"/>
              <a:gd name="connsiteX35" fmla="*/ 0 w 8579732"/>
              <a:gd name="connsiteY35" fmla="*/ 1087220 h 1304669"/>
              <a:gd name="connsiteX36" fmla="*/ 0 w 8579732"/>
              <a:gd name="connsiteY36" fmla="*/ 678428 h 1304669"/>
              <a:gd name="connsiteX37" fmla="*/ 0 w 8579732"/>
              <a:gd name="connsiteY37" fmla="*/ 217449 h 130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79732" h="1304669" fill="none" extrusionOk="0">
                <a:moveTo>
                  <a:pt x="0" y="217449"/>
                </a:moveTo>
                <a:cubicBezTo>
                  <a:pt x="1580" y="91666"/>
                  <a:pt x="101467" y="-3467"/>
                  <a:pt x="217449" y="0"/>
                </a:cubicBezTo>
                <a:cubicBezTo>
                  <a:pt x="426048" y="-15211"/>
                  <a:pt x="518760" y="37927"/>
                  <a:pt x="636326" y="0"/>
                </a:cubicBezTo>
                <a:cubicBezTo>
                  <a:pt x="753892" y="-37927"/>
                  <a:pt x="837806" y="24570"/>
                  <a:pt x="973755" y="0"/>
                </a:cubicBezTo>
                <a:cubicBezTo>
                  <a:pt x="1109704" y="-24570"/>
                  <a:pt x="1495135" y="79333"/>
                  <a:pt x="1636977" y="0"/>
                </a:cubicBezTo>
                <a:cubicBezTo>
                  <a:pt x="1778819" y="-79333"/>
                  <a:pt x="1851505" y="27415"/>
                  <a:pt x="1974406" y="0"/>
                </a:cubicBezTo>
                <a:cubicBezTo>
                  <a:pt x="2097307" y="-27415"/>
                  <a:pt x="2483262" y="53192"/>
                  <a:pt x="2719077" y="0"/>
                </a:cubicBezTo>
                <a:cubicBezTo>
                  <a:pt x="2954892" y="-53192"/>
                  <a:pt x="3161697" y="44675"/>
                  <a:pt x="3382299" y="0"/>
                </a:cubicBezTo>
                <a:cubicBezTo>
                  <a:pt x="3602901" y="-44675"/>
                  <a:pt x="3700947" y="22774"/>
                  <a:pt x="3801176" y="0"/>
                </a:cubicBezTo>
                <a:cubicBezTo>
                  <a:pt x="3901405" y="-22774"/>
                  <a:pt x="3990624" y="35101"/>
                  <a:pt x="4138605" y="0"/>
                </a:cubicBezTo>
                <a:cubicBezTo>
                  <a:pt x="4286586" y="-35101"/>
                  <a:pt x="4380117" y="3541"/>
                  <a:pt x="4476034" y="0"/>
                </a:cubicBezTo>
                <a:cubicBezTo>
                  <a:pt x="4571951" y="-3541"/>
                  <a:pt x="5015959" y="60865"/>
                  <a:pt x="5220704" y="0"/>
                </a:cubicBezTo>
                <a:cubicBezTo>
                  <a:pt x="5425449" y="-60865"/>
                  <a:pt x="5647174" y="56082"/>
                  <a:pt x="5802478" y="0"/>
                </a:cubicBezTo>
                <a:cubicBezTo>
                  <a:pt x="5957782" y="-56082"/>
                  <a:pt x="6309049" y="40881"/>
                  <a:pt x="6465700" y="0"/>
                </a:cubicBezTo>
                <a:cubicBezTo>
                  <a:pt x="6622351" y="-40881"/>
                  <a:pt x="6724775" y="37268"/>
                  <a:pt x="6803129" y="0"/>
                </a:cubicBezTo>
                <a:cubicBezTo>
                  <a:pt x="6881483" y="-37268"/>
                  <a:pt x="7304217" y="85158"/>
                  <a:pt x="7547800" y="0"/>
                </a:cubicBezTo>
                <a:cubicBezTo>
                  <a:pt x="7791383" y="-85158"/>
                  <a:pt x="7974666" y="6540"/>
                  <a:pt x="8362283" y="0"/>
                </a:cubicBezTo>
                <a:cubicBezTo>
                  <a:pt x="8479243" y="2751"/>
                  <a:pt x="8591356" y="99537"/>
                  <a:pt x="8579732" y="217449"/>
                </a:cubicBezTo>
                <a:cubicBezTo>
                  <a:pt x="8627519" y="365298"/>
                  <a:pt x="8541596" y="530818"/>
                  <a:pt x="8579732" y="661032"/>
                </a:cubicBezTo>
                <a:cubicBezTo>
                  <a:pt x="8617868" y="791246"/>
                  <a:pt x="8539744" y="910989"/>
                  <a:pt x="8579732" y="1087220"/>
                </a:cubicBezTo>
                <a:cubicBezTo>
                  <a:pt x="8582992" y="1207181"/>
                  <a:pt x="8478272" y="1314288"/>
                  <a:pt x="8362283" y="1304669"/>
                </a:cubicBezTo>
                <a:cubicBezTo>
                  <a:pt x="8180136" y="1357392"/>
                  <a:pt x="7865475" y="1284623"/>
                  <a:pt x="7699061" y="1304669"/>
                </a:cubicBezTo>
                <a:cubicBezTo>
                  <a:pt x="7532647" y="1324715"/>
                  <a:pt x="7529454" y="1274488"/>
                  <a:pt x="7361632" y="1304669"/>
                </a:cubicBezTo>
                <a:cubicBezTo>
                  <a:pt x="7193810" y="1334850"/>
                  <a:pt x="7090304" y="1291052"/>
                  <a:pt x="6942755" y="1304669"/>
                </a:cubicBezTo>
                <a:cubicBezTo>
                  <a:pt x="6795206" y="1318286"/>
                  <a:pt x="6459894" y="1239453"/>
                  <a:pt x="6279533" y="1304669"/>
                </a:cubicBezTo>
                <a:cubicBezTo>
                  <a:pt x="6099172" y="1369885"/>
                  <a:pt x="5779320" y="1255581"/>
                  <a:pt x="5534862" y="1304669"/>
                </a:cubicBezTo>
                <a:cubicBezTo>
                  <a:pt x="5290404" y="1353757"/>
                  <a:pt x="5103203" y="1249091"/>
                  <a:pt x="4953088" y="1304669"/>
                </a:cubicBezTo>
                <a:cubicBezTo>
                  <a:pt x="4802973" y="1360247"/>
                  <a:pt x="4501134" y="1286186"/>
                  <a:pt x="4371314" y="1304669"/>
                </a:cubicBezTo>
                <a:cubicBezTo>
                  <a:pt x="4241494" y="1323152"/>
                  <a:pt x="3828209" y="1286842"/>
                  <a:pt x="3626644" y="1304669"/>
                </a:cubicBezTo>
                <a:cubicBezTo>
                  <a:pt x="3425079" y="1322496"/>
                  <a:pt x="3103241" y="1251196"/>
                  <a:pt x="2963422" y="1304669"/>
                </a:cubicBezTo>
                <a:cubicBezTo>
                  <a:pt x="2823603" y="1358142"/>
                  <a:pt x="2752437" y="1302998"/>
                  <a:pt x="2625993" y="1304669"/>
                </a:cubicBezTo>
                <a:cubicBezTo>
                  <a:pt x="2499549" y="1306340"/>
                  <a:pt x="2196205" y="1275867"/>
                  <a:pt x="2044219" y="1304669"/>
                </a:cubicBezTo>
                <a:cubicBezTo>
                  <a:pt x="1892233" y="1333471"/>
                  <a:pt x="1832326" y="1265552"/>
                  <a:pt x="1706790" y="1304669"/>
                </a:cubicBezTo>
                <a:cubicBezTo>
                  <a:pt x="1581254" y="1343786"/>
                  <a:pt x="1357293" y="1270297"/>
                  <a:pt x="1206465" y="1304669"/>
                </a:cubicBezTo>
                <a:cubicBezTo>
                  <a:pt x="1055637" y="1339041"/>
                  <a:pt x="469285" y="1217644"/>
                  <a:pt x="217449" y="1304669"/>
                </a:cubicBezTo>
                <a:cubicBezTo>
                  <a:pt x="75146" y="1330749"/>
                  <a:pt x="-2092" y="1188710"/>
                  <a:pt x="0" y="1087220"/>
                </a:cubicBezTo>
                <a:cubicBezTo>
                  <a:pt x="-5076" y="987214"/>
                  <a:pt x="48387" y="783969"/>
                  <a:pt x="0" y="678428"/>
                </a:cubicBezTo>
                <a:cubicBezTo>
                  <a:pt x="-48387" y="572887"/>
                  <a:pt x="45992" y="383240"/>
                  <a:pt x="0" y="217449"/>
                </a:cubicBezTo>
                <a:close/>
              </a:path>
              <a:path w="8579732" h="1304669" stroke="0" extrusionOk="0">
                <a:moveTo>
                  <a:pt x="0" y="217449"/>
                </a:moveTo>
                <a:cubicBezTo>
                  <a:pt x="-2072" y="111420"/>
                  <a:pt x="107350" y="-904"/>
                  <a:pt x="217449" y="0"/>
                </a:cubicBezTo>
                <a:cubicBezTo>
                  <a:pt x="431904" y="-58377"/>
                  <a:pt x="637658" y="67746"/>
                  <a:pt x="962120" y="0"/>
                </a:cubicBezTo>
                <a:cubicBezTo>
                  <a:pt x="1286582" y="-67746"/>
                  <a:pt x="1143281" y="7510"/>
                  <a:pt x="1299548" y="0"/>
                </a:cubicBezTo>
                <a:cubicBezTo>
                  <a:pt x="1455815" y="-7510"/>
                  <a:pt x="1516658" y="2075"/>
                  <a:pt x="1718426" y="0"/>
                </a:cubicBezTo>
                <a:cubicBezTo>
                  <a:pt x="1920194" y="-2075"/>
                  <a:pt x="1922977" y="24890"/>
                  <a:pt x="2055854" y="0"/>
                </a:cubicBezTo>
                <a:cubicBezTo>
                  <a:pt x="2188731" y="-24890"/>
                  <a:pt x="2410430" y="67318"/>
                  <a:pt x="2719077" y="0"/>
                </a:cubicBezTo>
                <a:cubicBezTo>
                  <a:pt x="3027724" y="-67318"/>
                  <a:pt x="3019479" y="4627"/>
                  <a:pt x="3137954" y="0"/>
                </a:cubicBezTo>
                <a:cubicBezTo>
                  <a:pt x="3256429" y="-4627"/>
                  <a:pt x="3529561" y="21211"/>
                  <a:pt x="3882624" y="0"/>
                </a:cubicBezTo>
                <a:cubicBezTo>
                  <a:pt x="4235687" y="-21211"/>
                  <a:pt x="4158218" y="44405"/>
                  <a:pt x="4301501" y="0"/>
                </a:cubicBezTo>
                <a:cubicBezTo>
                  <a:pt x="4444784" y="-44405"/>
                  <a:pt x="4581986" y="466"/>
                  <a:pt x="4720379" y="0"/>
                </a:cubicBezTo>
                <a:cubicBezTo>
                  <a:pt x="4858772" y="-466"/>
                  <a:pt x="5204874" y="88705"/>
                  <a:pt x="5465049" y="0"/>
                </a:cubicBezTo>
                <a:cubicBezTo>
                  <a:pt x="5725224" y="-88705"/>
                  <a:pt x="5836200" y="54584"/>
                  <a:pt x="6046823" y="0"/>
                </a:cubicBezTo>
                <a:cubicBezTo>
                  <a:pt x="6257446" y="-54584"/>
                  <a:pt x="6399756" y="26825"/>
                  <a:pt x="6710045" y="0"/>
                </a:cubicBezTo>
                <a:cubicBezTo>
                  <a:pt x="7020334" y="-26825"/>
                  <a:pt x="6942455" y="36635"/>
                  <a:pt x="7047474" y="0"/>
                </a:cubicBezTo>
                <a:cubicBezTo>
                  <a:pt x="7152493" y="-36635"/>
                  <a:pt x="7287684" y="33148"/>
                  <a:pt x="7466351" y="0"/>
                </a:cubicBezTo>
                <a:cubicBezTo>
                  <a:pt x="7645018" y="-33148"/>
                  <a:pt x="7990864" y="28493"/>
                  <a:pt x="8362283" y="0"/>
                </a:cubicBezTo>
                <a:cubicBezTo>
                  <a:pt x="8461592" y="-21065"/>
                  <a:pt x="8549813" y="107105"/>
                  <a:pt x="8579732" y="217449"/>
                </a:cubicBezTo>
                <a:cubicBezTo>
                  <a:pt x="8630246" y="396885"/>
                  <a:pt x="8567586" y="494725"/>
                  <a:pt x="8579732" y="669730"/>
                </a:cubicBezTo>
                <a:cubicBezTo>
                  <a:pt x="8591878" y="844735"/>
                  <a:pt x="8550490" y="999243"/>
                  <a:pt x="8579732" y="1087220"/>
                </a:cubicBezTo>
                <a:cubicBezTo>
                  <a:pt x="8605764" y="1213466"/>
                  <a:pt x="8476813" y="1307616"/>
                  <a:pt x="8362283" y="1304669"/>
                </a:cubicBezTo>
                <a:cubicBezTo>
                  <a:pt x="8271403" y="1306865"/>
                  <a:pt x="8125446" y="1269692"/>
                  <a:pt x="8024854" y="1304669"/>
                </a:cubicBezTo>
                <a:cubicBezTo>
                  <a:pt x="7924262" y="1339646"/>
                  <a:pt x="7691375" y="1270309"/>
                  <a:pt x="7524529" y="1304669"/>
                </a:cubicBezTo>
                <a:cubicBezTo>
                  <a:pt x="7357684" y="1339029"/>
                  <a:pt x="7141255" y="1269360"/>
                  <a:pt x="6942755" y="1304669"/>
                </a:cubicBezTo>
                <a:cubicBezTo>
                  <a:pt x="6744255" y="1339978"/>
                  <a:pt x="6549137" y="1253184"/>
                  <a:pt x="6442429" y="1304669"/>
                </a:cubicBezTo>
                <a:cubicBezTo>
                  <a:pt x="6335721" y="1356154"/>
                  <a:pt x="6045957" y="1278567"/>
                  <a:pt x="5942104" y="1304669"/>
                </a:cubicBezTo>
                <a:cubicBezTo>
                  <a:pt x="5838251" y="1330771"/>
                  <a:pt x="5626338" y="1275482"/>
                  <a:pt x="5360330" y="1304669"/>
                </a:cubicBezTo>
                <a:cubicBezTo>
                  <a:pt x="5094322" y="1333856"/>
                  <a:pt x="5101124" y="1279536"/>
                  <a:pt x="4860004" y="1304669"/>
                </a:cubicBezTo>
                <a:cubicBezTo>
                  <a:pt x="4618884" y="1329802"/>
                  <a:pt x="4543885" y="1300864"/>
                  <a:pt x="4359679" y="1304669"/>
                </a:cubicBezTo>
                <a:cubicBezTo>
                  <a:pt x="4175474" y="1308474"/>
                  <a:pt x="3998033" y="1270295"/>
                  <a:pt x="3696457" y="1304669"/>
                </a:cubicBezTo>
                <a:cubicBezTo>
                  <a:pt x="3394881" y="1339043"/>
                  <a:pt x="3412836" y="1277031"/>
                  <a:pt x="3277579" y="1304669"/>
                </a:cubicBezTo>
                <a:cubicBezTo>
                  <a:pt x="3142322" y="1332307"/>
                  <a:pt x="2832387" y="1263382"/>
                  <a:pt x="2532909" y="1304669"/>
                </a:cubicBezTo>
                <a:cubicBezTo>
                  <a:pt x="2233431" y="1345956"/>
                  <a:pt x="2204560" y="1282833"/>
                  <a:pt x="2114032" y="1304669"/>
                </a:cubicBezTo>
                <a:cubicBezTo>
                  <a:pt x="2023504" y="1326505"/>
                  <a:pt x="1900403" y="1265295"/>
                  <a:pt x="1776603" y="1304669"/>
                </a:cubicBezTo>
                <a:cubicBezTo>
                  <a:pt x="1652803" y="1344043"/>
                  <a:pt x="1260404" y="1242463"/>
                  <a:pt x="1031932" y="1304669"/>
                </a:cubicBezTo>
                <a:cubicBezTo>
                  <a:pt x="803460" y="1366875"/>
                  <a:pt x="603962" y="1248482"/>
                  <a:pt x="217449" y="1304669"/>
                </a:cubicBezTo>
                <a:cubicBezTo>
                  <a:pt x="83739" y="1332311"/>
                  <a:pt x="11371" y="1236770"/>
                  <a:pt x="0" y="1087220"/>
                </a:cubicBezTo>
                <a:cubicBezTo>
                  <a:pt x="-44552" y="1005051"/>
                  <a:pt x="19035" y="820895"/>
                  <a:pt x="0" y="678428"/>
                </a:cubicBezTo>
                <a:cubicBezTo>
                  <a:pt x="-19035" y="535961"/>
                  <a:pt x="53815" y="421242"/>
                  <a:pt x="0" y="21744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7504782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19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 </a:t>
            </a:r>
            <a:r>
              <a:rPr lang="en-US" sz="2800" dirty="0" err="1">
                <a:solidFill>
                  <a:schemeClr val="tx1"/>
                </a:solidFill>
              </a:rPr>
              <a:t>xếp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bánh.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4A0CDC-AA4F-046F-499E-87119FFDF328}"/>
              </a:ext>
            </a:extLst>
          </p:cNvPr>
          <p:cNvSpPr/>
          <p:nvPr/>
        </p:nvSpPr>
        <p:spPr>
          <a:xfrm>
            <a:off x="2646219" y="5258975"/>
            <a:ext cx="8579732" cy="1304669"/>
          </a:xfrm>
          <a:custGeom>
            <a:avLst/>
            <a:gdLst>
              <a:gd name="connsiteX0" fmla="*/ 0 w 8579732"/>
              <a:gd name="connsiteY0" fmla="*/ 217449 h 1304669"/>
              <a:gd name="connsiteX1" fmla="*/ 217449 w 8579732"/>
              <a:gd name="connsiteY1" fmla="*/ 0 h 1304669"/>
              <a:gd name="connsiteX2" fmla="*/ 636326 w 8579732"/>
              <a:gd name="connsiteY2" fmla="*/ 0 h 1304669"/>
              <a:gd name="connsiteX3" fmla="*/ 973755 w 8579732"/>
              <a:gd name="connsiteY3" fmla="*/ 0 h 1304669"/>
              <a:gd name="connsiteX4" fmla="*/ 1636977 w 8579732"/>
              <a:gd name="connsiteY4" fmla="*/ 0 h 1304669"/>
              <a:gd name="connsiteX5" fmla="*/ 1974406 w 8579732"/>
              <a:gd name="connsiteY5" fmla="*/ 0 h 1304669"/>
              <a:gd name="connsiteX6" fmla="*/ 2719077 w 8579732"/>
              <a:gd name="connsiteY6" fmla="*/ 0 h 1304669"/>
              <a:gd name="connsiteX7" fmla="*/ 3382299 w 8579732"/>
              <a:gd name="connsiteY7" fmla="*/ 0 h 1304669"/>
              <a:gd name="connsiteX8" fmla="*/ 3801176 w 8579732"/>
              <a:gd name="connsiteY8" fmla="*/ 0 h 1304669"/>
              <a:gd name="connsiteX9" fmla="*/ 4138605 w 8579732"/>
              <a:gd name="connsiteY9" fmla="*/ 0 h 1304669"/>
              <a:gd name="connsiteX10" fmla="*/ 4476034 w 8579732"/>
              <a:gd name="connsiteY10" fmla="*/ 0 h 1304669"/>
              <a:gd name="connsiteX11" fmla="*/ 5220704 w 8579732"/>
              <a:gd name="connsiteY11" fmla="*/ 0 h 1304669"/>
              <a:gd name="connsiteX12" fmla="*/ 5802478 w 8579732"/>
              <a:gd name="connsiteY12" fmla="*/ 0 h 1304669"/>
              <a:gd name="connsiteX13" fmla="*/ 6465700 w 8579732"/>
              <a:gd name="connsiteY13" fmla="*/ 0 h 1304669"/>
              <a:gd name="connsiteX14" fmla="*/ 6803129 w 8579732"/>
              <a:gd name="connsiteY14" fmla="*/ 0 h 1304669"/>
              <a:gd name="connsiteX15" fmla="*/ 7547800 w 8579732"/>
              <a:gd name="connsiteY15" fmla="*/ 0 h 1304669"/>
              <a:gd name="connsiteX16" fmla="*/ 8362283 w 8579732"/>
              <a:gd name="connsiteY16" fmla="*/ 0 h 1304669"/>
              <a:gd name="connsiteX17" fmla="*/ 8579732 w 8579732"/>
              <a:gd name="connsiteY17" fmla="*/ 217449 h 1304669"/>
              <a:gd name="connsiteX18" fmla="*/ 8579732 w 8579732"/>
              <a:gd name="connsiteY18" fmla="*/ 661032 h 1304669"/>
              <a:gd name="connsiteX19" fmla="*/ 8579732 w 8579732"/>
              <a:gd name="connsiteY19" fmla="*/ 1087220 h 1304669"/>
              <a:gd name="connsiteX20" fmla="*/ 8362283 w 8579732"/>
              <a:gd name="connsiteY20" fmla="*/ 1304669 h 1304669"/>
              <a:gd name="connsiteX21" fmla="*/ 7699061 w 8579732"/>
              <a:gd name="connsiteY21" fmla="*/ 1304669 h 1304669"/>
              <a:gd name="connsiteX22" fmla="*/ 7361632 w 8579732"/>
              <a:gd name="connsiteY22" fmla="*/ 1304669 h 1304669"/>
              <a:gd name="connsiteX23" fmla="*/ 6942755 w 8579732"/>
              <a:gd name="connsiteY23" fmla="*/ 1304669 h 1304669"/>
              <a:gd name="connsiteX24" fmla="*/ 6279533 w 8579732"/>
              <a:gd name="connsiteY24" fmla="*/ 1304669 h 1304669"/>
              <a:gd name="connsiteX25" fmla="*/ 5534862 w 8579732"/>
              <a:gd name="connsiteY25" fmla="*/ 1304669 h 1304669"/>
              <a:gd name="connsiteX26" fmla="*/ 4953088 w 8579732"/>
              <a:gd name="connsiteY26" fmla="*/ 1304669 h 1304669"/>
              <a:gd name="connsiteX27" fmla="*/ 4371314 w 8579732"/>
              <a:gd name="connsiteY27" fmla="*/ 1304669 h 1304669"/>
              <a:gd name="connsiteX28" fmla="*/ 3626644 w 8579732"/>
              <a:gd name="connsiteY28" fmla="*/ 1304669 h 1304669"/>
              <a:gd name="connsiteX29" fmla="*/ 2963422 w 8579732"/>
              <a:gd name="connsiteY29" fmla="*/ 1304669 h 1304669"/>
              <a:gd name="connsiteX30" fmla="*/ 2625993 w 8579732"/>
              <a:gd name="connsiteY30" fmla="*/ 1304669 h 1304669"/>
              <a:gd name="connsiteX31" fmla="*/ 2044219 w 8579732"/>
              <a:gd name="connsiteY31" fmla="*/ 1304669 h 1304669"/>
              <a:gd name="connsiteX32" fmla="*/ 1706790 w 8579732"/>
              <a:gd name="connsiteY32" fmla="*/ 1304669 h 1304669"/>
              <a:gd name="connsiteX33" fmla="*/ 1206465 w 8579732"/>
              <a:gd name="connsiteY33" fmla="*/ 1304669 h 1304669"/>
              <a:gd name="connsiteX34" fmla="*/ 217449 w 8579732"/>
              <a:gd name="connsiteY34" fmla="*/ 1304669 h 1304669"/>
              <a:gd name="connsiteX35" fmla="*/ 0 w 8579732"/>
              <a:gd name="connsiteY35" fmla="*/ 1087220 h 1304669"/>
              <a:gd name="connsiteX36" fmla="*/ 0 w 8579732"/>
              <a:gd name="connsiteY36" fmla="*/ 678428 h 1304669"/>
              <a:gd name="connsiteX37" fmla="*/ 0 w 8579732"/>
              <a:gd name="connsiteY37" fmla="*/ 217449 h 130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79732" h="1304669" fill="none" extrusionOk="0">
                <a:moveTo>
                  <a:pt x="0" y="217449"/>
                </a:moveTo>
                <a:cubicBezTo>
                  <a:pt x="1580" y="91666"/>
                  <a:pt x="101467" y="-3467"/>
                  <a:pt x="217449" y="0"/>
                </a:cubicBezTo>
                <a:cubicBezTo>
                  <a:pt x="426048" y="-15211"/>
                  <a:pt x="518760" y="37927"/>
                  <a:pt x="636326" y="0"/>
                </a:cubicBezTo>
                <a:cubicBezTo>
                  <a:pt x="753892" y="-37927"/>
                  <a:pt x="837806" y="24570"/>
                  <a:pt x="973755" y="0"/>
                </a:cubicBezTo>
                <a:cubicBezTo>
                  <a:pt x="1109704" y="-24570"/>
                  <a:pt x="1495135" y="79333"/>
                  <a:pt x="1636977" y="0"/>
                </a:cubicBezTo>
                <a:cubicBezTo>
                  <a:pt x="1778819" y="-79333"/>
                  <a:pt x="1851505" y="27415"/>
                  <a:pt x="1974406" y="0"/>
                </a:cubicBezTo>
                <a:cubicBezTo>
                  <a:pt x="2097307" y="-27415"/>
                  <a:pt x="2483262" y="53192"/>
                  <a:pt x="2719077" y="0"/>
                </a:cubicBezTo>
                <a:cubicBezTo>
                  <a:pt x="2954892" y="-53192"/>
                  <a:pt x="3161697" y="44675"/>
                  <a:pt x="3382299" y="0"/>
                </a:cubicBezTo>
                <a:cubicBezTo>
                  <a:pt x="3602901" y="-44675"/>
                  <a:pt x="3700947" y="22774"/>
                  <a:pt x="3801176" y="0"/>
                </a:cubicBezTo>
                <a:cubicBezTo>
                  <a:pt x="3901405" y="-22774"/>
                  <a:pt x="3990624" y="35101"/>
                  <a:pt x="4138605" y="0"/>
                </a:cubicBezTo>
                <a:cubicBezTo>
                  <a:pt x="4286586" y="-35101"/>
                  <a:pt x="4380117" y="3541"/>
                  <a:pt x="4476034" y="0"/>
                </a:cubicBezTo>
                <a:cubicBezTo>
                  <a:pt x="4571951" y="-3541"/>
                  <a:pt x="5015959" y="60865"/>
                  <a:pt x="5220704" y="0"/>
                </a:cubicBezTo>
                <a:cubicBezTo>
                  <a:pt x="5425449" y="-60865"/>
                  <a:pt x="5647174" y="56082"/>
                  <a:pt x="5802478" y="0"/>
                </a:cubicBezTo>
                <a:cubicBezTo>
                  <a:pt x="5957782" y="-56082"/>
                  <a:pt x="6309049" y="40881"/>
                  <a:pt x="6465700" y="0"/>
                </a:cubicBezTo>
                <a:cubicBezTo>
                  <a:pt x="6622351" y="-40881"/>
                  <a:pt x="6724775" y="37268"/>
                  <a:pt x="6803129" y="0"/>
                </a:cubicBezTo>
                <a:cubicBezTo>
                  <a:pt x="6881483" y="-37268"/>
                  <a:pt x="7304217" y="85158"/>
                  <a:pt x="7547800" y="0"/>
                </a:cubicBezTo>
                <a:cubicBezTo>
                  <a:pt x="7791383" y="-85158"/>
                  <a:pt x="7974666" y="6540"/>
                  <a:pt x="8362283" y="0"/>
                </a:cubicBezTo>
                <a:cubicBezTo>
                  <a:pt x="8479243" y="2751"/>
                  <a:pt x="8591356" y="99537"/>
                  <a:pt x="8579732" y="217449"/>
                </a:cubicBezTo>
                <a:cubicBezTo>
                  <a:pt x="8627519" y="365298"/>
                  <a:pt x="8541596" y="530818"/>
                  <a:pt x="8579732" y="661032"/>
                </a:cubicBezTo>
                <a:cubicBezTo>
                  <a:pt x="8617868" y="791246"/>
                  <a:pt x="8539744" y="910989"/>
                  <a:pt x="8579732" y="1087220"/>
                </a:cubicBezTo>
                <a:cubicBezTo>
                  <a:pt x="8582992" y="1207181"/>
                  <a:pt x="8478272" y="1314288"/>
                  <a:pt x="8362283" y="1304669"/>
                </a:cubicBezTo>
                <a:cubicBezTo>
                  <a:pt x="8180136" y="1357392"/>
                  <a:pt x="7865475" y="1284623"/>
                  <a:pt x="7699061" y="1304669"/>
                </a:cubicBezTo>
                <a:cubicBezTo>
                  <a:pt x="7532647" y="1324715"/>
                  <a:pt x="7529454" y="1274488"/>
                  <a:pt x="7361632" y="1304669"/>
                </a:cubicBezTo>
                <a:cubicBezTo>
                  <a:pt x="7193810" y="1334850"/>
                  <a:pt x="7090304" y="1291052"/>
                  <a:pt x="6942755" y="1304669"/>
                </a:cubicBezTo>
                <a:cubicBezTo>
                  <a:pt x="6795206" y="1318286"/>
                  <a:pt x="6459894" y="1239453"/>
                  <a:pt x="6279533" y="1304669"/>
                </a:cubicBezTo>
                <a:cubicBezTo>
                  <a:pt x="6099172" y="1369885"/>
                  <a:pt x="5779320" y="1255581"/>
                  <a:pt x="5534862" y="1304669"/>
                </a:cubicBezTo>
                <a:cubicBezTo>
                  <a:pt x="5290404" y="1353757"/>
                  <a:pt x="5103203" y="1249091"/>
                  <a:pt x="4953088" y="1304669"/>
                </a:cubicBezTo>
                <a:cubicBezTo>
                  <a:pt x="4802973" y="1360247"/>
                  <a:pt x="4501134" y="1286186"/>
                  <a:pt x="4371314" y="1304669"/>
                </a:cubicBezTo>
                <a:cubicBezTo>
                  <a:pt x="4241494" y="1323152"/>
                  <a:pt x="3828209" y="1286842"/>
                  <a:pt x="3626644" y="1304669"/>
                </a:cubicBezTo>
                <a:cubicBezTo>
                  <a:pt x="3425079" y="1322496"/>
                  <a:pt x="3103241" y="1251196"/>
                  <a:pt x="2963422" y="1304669"/>
                </a:cubicBezTo>
                <a:cubicBezTo>
                  <a:pt x="2823603" y="1358142"/>
                  <a:pt x="2752437" y="1302998"/>
                  <a:pt x="2625993" y="1304669"/>
                </a:cubicBezTo>
                <a:cubicBezTo>
                  <a:pt x="2499549" y="1306340"/>
                  <a:pt x="2196205" y="1275867"/>
                  <a:pt x="2044219" y="1304669"/>
                </a:cubicBezTo>
                <a:cubicBezTo>
                  <a:pt x="1892233" y="1333471"/>
                  <a:pt x="1832326" y="1265552"/>
                  <a:pt x="1706790" y="1304669"/>
                </a:cubicBezTo>
                <a:cubicBezTo>
                  <a:pt x="1581254" y="1343786"/>
                  <a:pt x="1357293" y="1270297"/>
                  <a:pt x="1206465" y="1304669"/>
                </a:cubicBezTo>
                <a:cubicBezTo>
                  <a:pt x="1055637" y="1339041"/>
                  <a:pt x="469285" y="1217644"/>
                  <a:pt x="217449" y="1304669"/>
                </a:cubicBezTo>
                <a:cubicBezTo>
                  <a:pt x="75146" y="1330749"/>
                  <a:pt x="-2092" y="1188710"/>
                  <a:pt x="0" y="1087220"/>
                </a:cubicBezTo>
                <a:cubicBezTo>
                  <a:pt x="-5076" y="987214"/>
                  <a:pt x="48387" y="783969"/>
                  <a:pt x="0" y="678428"/>
                </a:cubicBezTo>
                <a:cubicBezTo>
                  <a:pt x="-48387" y="572887"/>
                  <a:pt x="45992" y="383240"/>
                  <a:pt x="0" y="217449"/>
                </a:cubicBezTo>
                <a:close/>
              </a:path>
              <a:path w="8579732" h="1304669" stroke="0" extrusionOk="0">
                <a:moveTo>
                  <a:pt x="0" y="217449"/>
                </a:moveTo>
                <a:cubicBezTo>
                  <a:pt x="-2072" y="111420"/>
                  <a:pt x="107350" y="-904"/>
                  <a:pt x="217449" y="0"/>
                </a:cubicBezTo>
                <a:cubicBezTo>
                  <a:pt x="431904" y="-58377"/>
                  <a:pt x="637658" y="67746"/>
                  <a:pt x="962120" y="0"/>
                </a:cubicBezTo>
                <a:cubicBezTo>
                  <a:pt x="1286582" y="-67746"/>
                  <a:pt x="1143281" y="7510"/>
                  <a:pt x="1299548" y="0"/>
                </a:cubicBezTo>
                <a:cubicBezTo>
                  <a:pt x="1455815" y="-7510"/>
                  <a:pt x="1516658" y="2075"/>
                  <a:pt x="1718426" y="0"/>
                </a:cubicBezTo>
                <a:cubicBezTo>
                  <a:pt x="1920194" y="-2075"/>
                  <a:pt x="1922977" y="24890"/>
                  <a:pt x="2055854" y="0"/>
                </a:cubicBezTo>
                <a:cubicBezTo>
                  <a:pt x="2188731" y="-24890"/>
                  <a:pt x="2410430" y="67318"/>
                  <a:pt x="2719077" y="0"/>
                </a:cubicBezTo>
                <a:cubicBezTo>
                  <a:pt x="3027724" y="-67318"/>
                  <a:pt x="3019479" y="4627"/>
                  <a:pt x="3137954" y="0"/>
                </a:cubicBezTo>
                <a:cubicBezTo>
                  <a:pt x="3256429" y="-4627"/>
                  <a:pt x="3529561" y="21211"/>
                  <a:pt x="3882624" y="0"/>
                </a:cubicBezTo>
                <a:cubicBezTo>
                  <a:pt x="4235687" y="-21211"/>
                  <a:pt x="4158218" y="44405"/>
                  <a:pt x="4301501" y="0"/>
                </a:cubicBezTo>
                <a:cubicBezTo>
                  <a:pt x="4444784" y="-44405"/>
                  <a:pt x="4581986" y="466"/>
                  <a:pt x="4720379" y="0"/>
                </a:cubicBezTo>
                <a:cubicBezTo>
                  <a:pt x="4858772" y="-466"/>
                  <a:pt x="5204874" y="88705"/>
                  <a:pt x="5465049" y="0"/>
                </a:cubicBezTo>
                <a:cubicBezTo>
                  <a:pt x="5725224" y="-88705"/>
                  <a:pt x="5836200" y="54584"/>
                  <a:pt x="6046823" y="0"/>
                </a:cubicBezTo>
                <a:cubicBezTo>
                  <a:pt x="6257446" y="-54584"/>
                  <a:pt x="6399756" y="26825"/>
                  <a:pt x="6710045" y="0"/>
                </a:cubicBezTo>
                <a:cubicBezTo>
                  <a:pt x="7020334" y="-26825"/>
                  <a:pt x="6942455" y="36635"/>
                  <a:pt x="7047474" y="0"/>
                </a:cubicBezTo>
                <a:cubicBezTo>
                  <a:pt x="7152493" y="-36635"/>
                  <a:pt x="7287684" y="33148"/>
                  <a:pt x="7466351" y="0"/>
                </a:cubicBezTo>
                <a:cubicBezTo>
                  <a:pt x="7645018" y="-33148"/>
                  <a:pt x="7990864" y="28493"/>
                  <a:pt x="8362283" y="0"/>
                </a:cubicBezTo>
                <a:cubicBezTo>
                  <a:pt x="8461592" y="-21065"/>
                  <a:pt x="8549813" y="107105"/>
                  <a:pt x="8579732" y="217449"/>
                </a:cubicBezTo>
                <a:cubicBezTo>
                  <a:pt x="8630246" y="396885"/>
                  <a:pt x="8567586" y="494725"/>
                  <a:pt x="8579732" y="669730"/>
                </a:cubicBezTo>
                <a:cubicBezTo>
                  <a:pt x="8591878" y="844735"/>
                  <a:pt x="8550490" y="999243"/>
                  <a:pt x="8579732" y="1087220"/>
                </a:cubicBezTo>
                <a:cubicBezTo>
                  <a:pt x="8605764" y="1213466"/>
                  <a:pt x="8476813" y="1307616"/>
                  <a:pt x="8362283" y="1304669"/>
                </a:cubicBezTo>
                <a:cubicBezTo>
                  <a:pt x="8271403" y="1306865"/>
                  <a:pt x="8125446" y="1269692"/>
                  <a:pt x="8024854" y="1304669"/>
                </a:cubicBezTo>
                <a:cubicBezTo>
                  <a:pt x="7924262" y="1339646"/>
                  <a:pt x="7691375" y="1270309"/>
                  <a:pt x="7524529" y="1304669"/>
                </a:cubicBezTo>
                <a:cubicBezTo>
                  <a:pt x="7357684" y="1339029"/>
                  <a:pt x="7141255" y="1269360"/>
                  <a:pt x="6942755" y="1304669"/>
                </a:cubicBezTo>
                <a:cubicBezTo>
                  <a:pt x="6744255" y="1339978"/>
                  <a:pt x="6549137" y="1253184"/>
                  <a:pt x="6442429" y="1304669"/>
                </a:cubicBezTo>
                <a:cubicBezTo>
                  <a:pt x="6335721" y="1356154"/>
                  <a:pt x="6045957" y="1278567"/>
                  <a:pt x="5942104" y="1304669"/>
                </a:cubicBezTo>
                <a:cubicBezTo>
                  <a:pt x="5838251" y="1330771"/>
                  <a:pt x="5626338" y="1275482"/>
                  <a:pt x="5360330" y="1304669"/>
                </a:cubicBezTo>
                <a:cubicBezTo>
                  <a:pt x="5094322" y="1333856"/>
                  <a:pt x="5101124" y="1279536"/>
                  <a:pt x="4860004" y="1304669"/>
                </a:cubicBezTo>
                <a:cubicBezTo>
                  <a:pt x="4618884" y="1329802"/>
                  <a:pt x="4543885" y="1300864"/>
                  <a:pt x="4359679" y="1304669"/>
                </a:cubicBezTo>
                <a:cubicBezTo>
                  <a:pt x="4175474" y="1308474"/>
                  <a:pt x="3998033" y="1270295"/>
                  <a:pt x="3696457" y="1304669"/>
                </a:cubicBezTo>
                <a:cubicBezTo>
                  <a:pt x="3394881" y="1339043"/>
                  <a:pt x="3412836" y="1277031"/>
                  <a:pt x="3277579" y="1304669"/>
                </a:cubicBezTo>
                <a:cubicBezTo>
                  <a:pt x="3142322" y="1332307"/>
                  <a:pt x="2832387" y="1263382"/>
                  <a:pt x="2532909" y="1304669"/>
                </a:cubicBezTo>
                <a:cubicBezTo>
                  <a:pt x="2233431" y="1345956"/>
                  <a:pt x="2204560" y="1282833"/>
                  <a:pt x="2114032" y="1304669"/>
                </a:cubicBezTo>
                <a:cubicBezTo>
                  <a:pt x="2023504" y="1326505"/>
                  <a:pt x="1900403" y="1265295"/>
                  <a:pt x="1776603" y="1304669"/>
                </a:cubicBezTo>
                <a:cubicBezTo>
                  <a:pt x="1652803" y="1344043"/>
                  <a:pt x="1260404" y="1242463"/>
                  <a:pt x="1031932" y="1304669"/>
                </a:cubicBezTo>
                <a:cubicBezTo>
                  <a:pt x="803460" y="1366875"/>
                  <a:pt x="603962" y="1248482"/>
                  <a:pt x="217449" y="1304669"/>
                </a:cubicBezTo>
                <a:cubicBezTo>
                  <a:pt x="83739" y="1332311"/>
                  <a:pt x="11371" y="1236770"/>
                  <a:pt x="0" y="1087220"/>
                </a:cubicBezTo>
                <a:cubicBezTo>
                  <a:pt x="-44552" y="1005051"/>
                  <a:pt x="19035" y="820895"/>
                  <a:pt x="0" y="678428"/>
                </a:cubicBezTo>
                <a:cubicBezTo>
                  <a:pt x="-19035" y="535961"/>
                  <a:pt x="53815" y="421242"/>
                  <a:pt x="0" y="21744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7504782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19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 </a:t>
            </a:r>
            <a:r>
              <a:rPr lang="en-US" sz="2800" dirty="0" err="1">
                <a:solidFill>
                  <a:schemeClr val="tx1"/>
                </a:solidFill>
              </a:rPr>
              <a:t>xếp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bánh.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bánh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</a:t>
            </a:r>
            <a:r>
              <a:rPr lang="en-US" sz="2800" dirty="0">
                <a:solidFill>
                  <a:schemeClr val="tx1"/>
                </a:solidFill>
              </a:rPr>
              <a:t> 3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bánh.</a:t>
            </a:r>
          </a:p>
        </p:txBody>
      </p:sp>
    </p:spTree>
    <p:extLst>
      <p:ext uri="{BB962C8B-B14F-4D97-AF65-F5344CB8AC3E}">
        <p14:creationId xmlns:p14="http://schemas.microsoft.com/office/powerpoint/2010/main" val="3490002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9" grpId="0"/>
      <p:bldP spid="10" grpId="0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266700" y="366028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474F068-FD43-E188-B8D0-90DB6D66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613703"/>
            <a:ext cx="2133600" cy="29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38A19631-3768-5242-C35D-AC3EEF8498D1}"/>
              </a:ext>
            </a:extLst>
          </p:cNvPr>
          <p:cNvSpPr/>
          <p:nvPr/>
        </p:nvSpPr>
        <p:spPr>
          <a:xfrm>
            <a:off x="374073" y="2123631"/>
            <a:ext cx="2133600" cy="870101"/>
          </a:xfrm>
          <a:custGeom>
            <a:avLst/>
            <a:gdLst>
              <a:gd name="connsiteX0" fmla="*/ 0 w 2133600"/>
              <a:gd name="connsiteY0" fmla="*/ 145020 h 870101"/>
              <a:gd name="connsiteX1" fmla="*/ 145020 w 2133600"/>
              <a:gd name="connsiteY1" fmla="*/ 0 h 870101"/>
              <a:gd name="connsiteX2" fmla="*/ 355600 w 2133600"/>
              <a:gd name="connsiteY2" fmla="*/ 0 h 870101"/>
              <a:gd name="connsiteX3" fmla="*/ 355600 w 2133600"/>
              <a:gd name="connsiteY3" fmla="*/ 0 h 870101"/>
              <a:gd name="connsiteX4" fmla="*/ 889000 w 2133600"/>
              <a:gd name="connsiteY4" fmla="*/ 0 h 870101"/>
              <a:gd name="connsiteX5" fmla="*/ 1988580 w 2133600"/>
              <a:gd name="connsiteY5" fmla="*/ 0 h 870101"/>
              <a:gd name="connsiteX6" fmla="*/ 2133600 w 2133600"/>
              <a:gd name="connsiteY6" fmla="*/ 145020 h 870101"/>
              <a:gd name="connsiteX7" fmla="*/ 2133600 w 2133600"/>
              <a:gd name="connsiteY7" fmla="*/ 507559 h 870101"/>
              <a:gd name="connsiteX8" fmla="*/ 2133600 w 2133600"/>
              <a:gd name="connsiteY8" fmla="*/ 507559 h 870101"/>
              <a:gd name="connsiteX9" fmla="*/ 2133600 w 2133600"/>
              <a:gd name="connsiteY9" fmla="*/ 725084 h 870101"/>
              <a:gd name="connsiteX10" fmla="*/ 2133600 w 2133600"/>
              <a:gd name="connsiteY10" fmla="*/ 725081 h 870101"/>
              <a:gd name="connsiteX11" fmla="*/ 1988580 w 2133600"/>
              <a:gd name="connsiteY11" fmla="*/ 870101 h 870101"/>
              <a:gd name="connsiteX12" fmla="*/ 889000 w 2133600"/>
              <a:gd name="connsiteY12" fmla="*/ 870101 h 870101"/>
              <a:gd name="connsiteX13" fmla="*/ 173078 w 2133600"/>
              <a:gd name="connsiteY13" fmla="*/ 1267868 h 870101"/>
              <a:gd name="connsiteX14" fmla="*/ 355600 w 2133600"/>
              <a:gd name="connsiteY14" fmla="*/ 870101 h 870101"/>
              <a:gd name="connsiteX15" fmla="*/ 145020 w 2133600"/>
              <a:gd name="connsiteY15" fmla="*/ 870101 h 870101"/>
              <a:gd name="connsiteX16" fmla="*/ 0 w 2133600"/>
              <a:gd name="connsiteY16" fmla="*/ 725081 h 870101"/>
              <a:gd name="connsiteX17" fmla="*/ 0 w 2133600"/>
              <a:gd name="connsiteY17" fmla="*/ 725084 h 870101"/>
              <a:gd name="connsiteX18" fmla="*/ 0 w 2133600"/>
              <a:gd name="connsiteY18" fmla="*/ 507559 h 870101"/>
              <a:gd name="connsiteX19" fmla="*/ 0 w 2133600"/>
              <a:gd name="connsiteY19" fmla="*/ 507559 h 870101"/>
              <a:gd name="connsiteX20" fmla="*/ 0 w 2133600"/>
              <a:gd name="connsiteY20" fmla="*/ 145020 h 87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3600" h="870101" fill="none" extrusionOk="0">
                <a:moveTo>
                  <a:pt x="0" y="145020"/>
                </a:moveTo>
                <a:cubicBezTo>
                  <a:pt x="-3918" y="56801"/>
                  <a:pt x="64653" y="2238"/>
                  <a:pt x="145020" y="0"/>
                </a:cubicBezTo>
                <a:cubicBezTo>
                  <a:pt x="216327" y="10038"/>
                  <a:pt x="257789" y="6512"/>
                  <a:pt x="355600" y="0"/>
                </a:cubicBezTo>
                <a:lnTo>
                  <a:pt x="355600" y="0"/>
                </a:lnTo>
                <a:cubicBezTo>
                  <a:pt x="486101" y="-43009"/>
                  <a:pt x="751478" y="-34924"/>
                  <a:pt x="889000" y="0"/>
                </a:cubicBezTo>
                <a:cubicBezTo>
                  <a:pt x="1008371" y="-70312"/>
                  <a:pt x="1860835" y="-31282"/>
                  <a:pt x="1988580" y="0"/>
                </a:cubicBezTo>
                <a:cubicBezTo>
                  <a:pt x="2060322" y="-1356"/>
                  <a:pt x="2125827" y="64293"/>
                  <a:pt x="2133600" y="145020"/>
                </a:cubicBezTo>
                <a:cubicBezTo>
                  <a:pt x="2161724" y="263983"/>
                  <a:pt x="2106374" y="356753"/>
                  <a:pt x="2133600" y="507559"/>
                </a:cubicBezTo>
                <a:lnTo>
                  <a:pt x="2133600" y="507559"/>
                </a:lnTo>
                <a:cubicBezTo>
                  <a:pt x="2127855" y="536107"/>
                  <a:pt x="2136984" y="663843"/>
                  <a:pt x="2133600" y="725084"/>
                </a:cubicBezTo>
                <a:lnTo>
                  <a:pt x="2133600" y="725081"/>
                </a:lnTo>
                <a:cubicBezTo>
                  <a:pt x="2142840" y="814014"/>
                  <a:pt x="2061867" y="869039"/>
                  <a:pt x="1988580" y="870101"/>
                </a:cubicBezTo>
                <a:cubicBezTo>
                  <a:pt x="1644769" y="877061"/>
                  <a:pt x="1151136" y="808633"/>
                  <a:pt x="889000" y="870101"/>
                </a:cubicBezTo>
                <a:cubicBezTo>
                  <a:pt x="719372" y="974257"/>
                  <a:pt x="355630" y="1203817"/>
                  <a:pt x="173078" y="1267868"/>
                </a:cubicBezTo>
                <a:cubicBezTo>
                  <a:pt x="252106" y="1182372"/>
                  <a:pt x="270343" y="1022411"/>
                  <a:pt x="355600" y="870101"/>
                </a:cubicBezTo>
                <a:cubicBezTo>
                  <a:pt x="327532" y="886239"/>
                  <a:pt x="223068" y="872175"/>
                  <a:pt x="145020" y="870101"/>
                </a:cubicBezTo>
                <a:cubicBezTo>
                  <a:pt x="65261" y="855569"/>
                  <a:pt x="7066" y="805389"/>
                  <a:pt x="0" y="725081"/>
                </a:cubicBezTo>
                <a:lnTo>
                  <a:pt x="0" y="725084"/>
                </a:lnTo>
                <a:cubicBezTo>
                  <a:pt x="9088" y="671091"/>
                  <a:pt x="-11452" y="591488"/>
                  <a:pt x="0" y="507559"/>
                </a:cubicBezTo>
                <a:lnTo>
                  <a:pt x="0" y="507559"/>
                </a:lnTo>
                <a:cubicBezTo>
                  <a:pt x="-765" y="435176"/>
                  <a:pt x="30346" y="209387"/>
                  <a:pt x="0" y="145020"/>
                </a:cubicBezTo>
                <a:close/>
              </a:path>
              <a:path w="2133600" h="870101" stroke="0" extrusionOk="0">
                <a:moveTo>
                  <a:pt x="0" y="145020"/>
                </a:moveTo>
                <a:cubicBezTo>
                  <a:pt x="4015" y="63317"/>
                  <a:pt x="56287" y="424"/>
                  <a:pt x="145020" y="0"/>
                </a:cubicBezTo>
                <a:cubicBezTo>
                  <a:pt x="190613" y="1129"/>
                  <a:pt x="286748" y="10857"/>
                  <a:pt x="355600" y="0"/>
                </a:cubicBezTo>
                <a:lnTo>
                  <a:pt x="355600" y="0"/>
                </a:lnTo>
                <a:cubicBezTo>
                  <a:pt x="507621" y="21980"/>
                  <a:pt x="803933" y="28431"/>
                  <a:pt x="889000" y="0"/>
                </a:cubicBezTo>
                <a:cubicBezTo>
                  <a:pt x="1193584" y="-81606"/>
                  <a:pt x="1685250" y="-87344"/>
                  <a:pt x="1988580" y="0"/>
                </a:cubicBezTo>
                <a:cubicBezTo>
                  <a:pt x="2065244" y="1910"/>
                  <a:pt x="2138661" y="64627"/>
                  <a:pt x="2133600" y="145020"/>
                </a:cubicBezTo>
                <a:cubicBezTo>
                  <a:pt x="2161168" y="238319"/>
                  <a:pt x="2145864" y="394268"/>
                  <a:pt x="2133600" y="507559"/>
                </a:cubicBezTo>
                <a:lnTo>
                  <a:pt x="2133600" y="507559"/>
                </a:lnTo>
                <a:cubicBezTo>
                  <a:pt x="2148628" y="608691"/>
                  <a:pt x="2120067" y="635507"/>
                  <a:pt x="2133600" y="725084"/>
                </a:cubicBezTo>
                <a:lnTo>
                  <a:pt x="2133600" y="725081"/>
                </a:lnTo>
                <a:cubicBezTo>
                  <a:pt x="2139188" y="795310"/>
                  <a:pt x="2069893" y="871377"/>
                  <a:pt x="1988580" y="870101"/>
                </a:cubicBezTo>
                <a:cubicBezTo>
                  <a:pt x="1842161" y="944943"/>
                  <a:pt x="1275985" y="962623"/>
                  <a:pt x="889000" y="870101"/>
                </a:cubicBezTo>
                <a:cubicBezTo>
                  <a:pt x="652906" y="1073019"/>
                  <a:pt x="405783" y="1194626"/>
                  <a:pt x="173078" y="1267868"/>
                </a:cubicBezTo>
                <a:cubicBezTo>
                  <a:pt x="227207" y="1065216"/>
                  <a:pt x="330181" y="1016184"/>
                  <a:pt x="355600" y="870101"/>
                </a:cubicBezTo>
                <a:cubicBezTo>
                  <a:pt x="284885" y="884868"/>
                  <a:pt x="177446" y="866862"/>
                  <a:pt x="145020" y="870101"/>
                </a:cubicBezTo>
                <a:cubicBezTo>
                  <a:pt x="72936" y="872632"/>
                  <a:pt x="643" y="807605"/>
                  <a:pt x="0" y="725081"/>
                </a:cubicBezTo>
                <a:lnTo>
                  <a:pt x="0" y="725084"/>
                </a:lnTo>
                <a:cubicBezTo>
                  <a:pt x="10865" y="667735"/>
                  <a:pt x="18238" y="551385"/>
                  <a:pt x="0" y="507559"/>
                </a:cubicBezTo>
                <a:lnTo>
                  <a:pt x="0" y="507559"/>
                </a:lnTo>
                <a:cubicBezTo>
                  <a:pt x="14637" y="425914"/>
                  <a:pt x="-12902" y="184803"/>
                  <a:pt x="0" y="145020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41888"/>
                      <a:gd name="adj2" fmla="val 9571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64FBFB2-3F57-1F55-11C3-2A176DABC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99943"/>
              </p:ext>
            </p:extLst>
          </p:nvPr>
        </p:nvGraphicFramePr>
        <p:xfrm>
          <a:off x="2632364" y="1752936"/>
          <a:ext cx="8763000" cy="34861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75308889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375919523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3269769288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54852952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xếp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hộp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bánh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còn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dư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07298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3054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5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68047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19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4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….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6731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64708B-4A05-B2DA-E886-61E497A0936E}"/>
              </a:ext>
            </a:extLst>
          </p:cNvPr>
          <p:cNvSpPr txBox="1"/>
          <p:nvPr/>
        </p:nvSpPr>
        <p:spPr>
          <a:xfrm>
            <a:off x="7924800" y="376797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D8062-0D68-B8EC-E21C-8394E6DAEAA2}"/>
              </a:ext>
            </a:extLst>
          </p:cNvPr>
          <p:cNvSpPr txBox="1"/>
          <p:nvPr/>
        </p:nvSpPr>
        <p:spPr>
          <a:xfrm>
            <a:off x="10157114" y="376797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BF0D6-2BCA-9F3A-5C99-FF8A2647DBCF}"/>
              </a:ext>
            </a:extLst>
          </p:cNvPr>
          <p:cNvSpPr txBox="1"/>
          <p:nvPr/>
        </p:nvSpPr>
        <p:spPr>
          <a:xfrm>
            <a:off x="7924800" y="446721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A802F-3056-853B-9B6B-63BBE39F1874}"/>
              </a:ext>
            </a:extLst>
          </p:cNvPr>
          <p:cNvSpPr txBox="1"/>
          <p:nvPr/>
        </p:nvSpPr>
        <p:spPr>
          <a:xfrm>
            <a:off x="10157114" y="446721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1492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04F95432-86C1-F38C-E995-D83E3C55E7E5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95800" y="3005376"/>
            <a:ext cx="6908645" cy="3166824"/>
          </a:xfrm>
          <a:custGeom>
            <a:avLst/>
            <a:gdLst>
              <a:gd name="connsiteX0" fmla="*/ 0 w 6908645"/>
              <a:gd name="connsiteY0" fmla="*/ 527815 h 3166824"/>
              <a:gd name="connsiteX1" fmla="*/ 527815 w 6908645"/>
              <a:gd name="connsiteY1" fmla="*/ 0 h 3166824"/>
              <a:gd name="connsiteX2" fmla="*/ 6380830 w 6908645"/>
              <a:gd name="connsiteY2" fmla="*/ 0 h 3166824"/>
              <a:gd name="connsiteX3" fmla="*/ 6908645 w 6908645"/>
              <a:gd name="connsiteY3" fmla="*/ 527815 h 3166824"/>
              <a:gd name="connsiteX4" fmla="*/ 6908645 w 6908645"/>
              <a:gd name="connsiteY4" fmla="*/ 2639009 h 3166824"/>
              <a:gd name="connsiteX5" fmla="*/ 6380830 w 6908645"/>
              <a:gd name="connsiteY5" fmla="*/ 3166824 h 3166824"/>
              <a:gd name="connsiteX6" fmla="*/ 527815 w 6908645"/>
              <a:gd name="connsiteY6" fmla="*/ 3166824 h 3166824"/>
              <a:gd name="connsiteX7" fmla="*/ 0 w 6908645"/>
              <a:gd name="connsiteY7" fmla="*/ 2639009 h 3166824"/>
              <a:gd name="connsiteX8" fmla="*/ 0 w 6908645"/>
              <a:gd name="connsiteY8" fmla="*/ 527815 h 316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645" h="3166824" fill="none" extrusionOk="0">
                <a:moveTo>
                  <a:pt x="0" y="527815"/>
                </a:moveTo>
                <a:cubicBezTo>
                  <a:pt x="-10569" y="245436"/>
                  <a:pt x="246354" y="-5533"/>
                  <a:pt x="527815" y="0"/>
                </a:cubicBezTo>
                <a:cubicBezTo>
                  <a:pt x="1199094" y="-138545"/>
                  <a:pt x="5188596" y="36846"/>
                  <a:pt x="6380830" y="0"/>
                </a:cubicBezTo>
                <a:cubicBezTo>
                  <a:pt x="6629970" y="-17435"/>
                  <a:pt x="6901948" y="223116"/>
                  <a:pt x="6908645" y="527815"/>
                </a:cubicBezTo>
                <a:cubicBezTo>
                  <a:pt x="7037466" y="1510931"/>
                  <a:pt x="7034086" y="1956613"/>
                  <a:pt x="6908645" y="2639009"/>
                </a:cubicBezTo>
                <a:cubicBezTo>
                  <a:pt x="6931806" y="2878520"/>
                  <a:pt x="6639770" y="3174257"/>
                  <a:pt x="6380830" y="3166824"/>
                </a:cubicBezTo>
                <a:cubicBezTo>
                  <a:pt x="4095132" y="3260375"/>
                  <a:pt x="1585029" y="3175529"/>
                  <a:pt x="527815" y="3166824"/>
                </a:cubicBezTo>
                <a:cubicBezTo>
                  <a:pt x="241437" y="3149425"/>
                  <a:pt x="-7588" y="2885222"/>
                  <a:pt x="0" y="2639009"/>
                </a:cubicBezTo>
                <a:cubicBezTo>
                  <a:pt x="81452" y="2164778"/>
                  <a:pt x="46712" y="1441635"/>
                  <a:pt x="0" y="527815"/>
                </a:cubicBezTo>
                <a:close/>
              </a:path>
              <a:path w="6908645" h="3166824" stroke="0" extrusionOk="0">
                <a:moveTo>
                  <a:pt x="0" y="527815"/>
                </a:moveTo>
                <a:cubicBezTo>
                  <a:pt x="3264" y="215173"/>
                  <a:pt x="198326" y="-35865"/>
                  <a:pt x="527815" y="0"/>
                </a:cubicBezTo>
                <a:cubicBezTo>
                  <a:pt x="1182104" y="-96889"/>
                  <a:pt x="3538151" y="-54584"/>
                  <a:pt x="6380830" y="0"/>
                </a:cubicBezTo>
                <a:cubicBezTo>
                  <a:pt x="6656609" y="-295"/>
                  <a:pt x="6922183" y="236908"/>
                  <a:pt x="6908645" y="527815"/>
                </a:cubicBezTo>
                <a:cubicBezTo>
                  <a:pt x="6977942" y="989891"/>
                  <a:pt x="6817933" y="1622788"/>
                  <a:pt x="6908645" y="2639009"/>
                </a:cubicBezTo>
                <a:cubicBezTo>
                  <a:pt x="6928183" y="2880530"/>
                  <a:pt x="6694431" y="3197602"/>
                  <a:pt x="6380830" y="3166824"/>
                </a:cubicBezTo>
                <a:cubicBezTo>
                  <a:pt x="4738201" y="3193548"/>
                  <a:pt x="2916294" y="3081371"/>
                  <a:pt x="527815" y="3166824"/>
                </a:cubicBezTo>
                <a:cubicBezTo>
                  <a:pt x="258167" y="3151069"/>
                  <a:pt x="3631" y="2925434"/>
                  <a:pt x="0" y="2639009"/>
                </a:cubicBezTo>
                <a:cubicBezTo>
                  <a:pt x="28175" y="1768003"/>
                  <a:pt x="139458" y="1066212"/>
                  <a:pt x="0" y="52781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3508272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i="1" dirty="0" err="1">
                <a:solidFill>
                  <a:srgbClr val="002060"/>
                </a:solidFill>
              </a:rPr>
              <a:t>Ôi</a:t>
            </a:r>
            <a:r>
              <a:rPr lang="en-US" sz="3600" i="1" dirty="0">
                <a:solidFill>
                  <a:srgbClr val="002060"/>
                </a:solidFill>
              </a:rPr>
              <a:t>! Doraemon </a:t>
            </a:r>
            <a:r>
              <a:rPr lang="en-US" sz="3600" i="1" dirty="0" err="1">
                <a:solidFill>
                  <a:srgbClr val="002060"/>
                </a:solidFill>
              </a:rPr>
              <a:t>cảm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ơn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các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bạn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rất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nhiều</a:t>
            </a:r>
            <a:r>
              <a:rPr lang="en-US" sz="3600" i="1" dirty="0">
                <a:solidFill>
                  <a:srgbClr val="002060"/>
                </a:solidFill>
              </a:rPr>
              <a:t>. </a:t>
            </a:r>
            <a:r>
              <a:rPr lang="en-US" sz="3600" i="1" dirty="0" err="1">
                <a:solidFill>
                  <a:srgbClr val="002060"/>
                </a:solidFill>
              </a:rPr>
              <a:t>Nhờ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các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bạn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mà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những</a:t>
            </a:r>
            <a:r>
              <a:rPr lang="en-US" sz="3600" i="1" dirty="0">
                <a:solidFill>
                  <a:srgbClr val="002060"/>
                </a:solidFill>
              </a:rPr>
              <a:t> con </a:t>
            </a:r>
            <a:r>
              <a:rPr lang="en-US" sz="3600" i="1" dirty="0" err="1">
                <a:solidFill>
                  <a:srgbClr val="002060"/>
                </a:solidFill>
              </a:rPr>
              <a:t>chuột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đáng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ghét</a:t>
            </a:r>
            <a:r>
              <a:rPr lang="en-US" sz="3600" i="1" dirty="0">
                <a:solidFill>
                  <a:srgbClr val="002060"/>
                </a:solidFill>
              </a:rPr>
              <a:t> kia </a:t>
            </a:r>
            <a:r>
              <a:rPr lang="en-US" sz="3600" i="1" dirty="0" err="1">
                <a:solidFill>
                  <a:srgbClr val="002060"/>
                </a:solidFill>
              </a:rPr>
              <a:t>đã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không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ăn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vụng</a:t>
            </a:r>
            <a:r>
              <a:rPr lang="en-US" sz="3600" i="1" dirty="0">
                <a:solidFill>
                  <a:srgbClr val="002060"/>
                </a:solidFill>
              </a:rPr>
              <a:t> bánh </a:t>
            </a:r>
            <a:r>
              <a:rPr lang="en-US" sz="3600" i="1" dirty="0" err="1">
                <a:solidFill>
                  <a:srgbClr val="002060"/>
                </a:solidFill>
              </a:rPr>
              <a:t>rán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của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tớ</a:t>
            </a:r>
            <a:r>
              <a:rPr lang="en-US" sz="3600" i="1" dirty="0">
                <a:solidFill>
                  <a:srgbClr val="002060"/>
                </a:solidFill>
              </a:rPr>
              <a:t>. </a:t>
            </a:r>
            <a:r>
              <a:rPr lang="en-US" sz="3600" i="1" dirty="0" err="1">
                <a:solidFill>
                  <a:srgbClr val="002060"/>
                </a:solidFill>
              </a:rPr>
              <a:t>Tớ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sẽ</a:t>
            </a:r>
            <a:r>
              <a:rPr lang="en-US" sz="3600" i="1" dirty="0">
                <a:solidFill>
                  <a:srgbClr val="002060"/>
                </a:solidFill>
              </a:rPr>
              <a:t> chia </a:t>
            </a:r>
            <a:r>
              <a:rPr lang="en-US" sz="3600" i="1" dirty="0" err="1">
                <a:solidFill>
                  <a:srgbClr val="002060"/>
                </a:solidFill>
              </a:rPr>
              <a:t>cho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các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bạn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một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ít</a:t>
            </a:r>
            <a:r>
              <a:rPr lang="en-US" sz="3600" i="1" dirty="0">
                <a:solidFill>
                  <a:srgbClr val="002060"/>
                </a:solidFill>
              </a:rPr>
              <a:t> bánh </a:t>
            </a:r>
            <a:r>
              <a:rPr lang="en-US" sz="3600" i="1" dirty="0" err="1">
                <a:solidFill>
                  <a:srgbClr val="002060"/>
                </a:solidFill>
              </a:rPr>
              <a:t>rán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nhé</a:t>
            </a:r>
            <a:r>
              <a:rPr lang="en-US" sz="3600" i="1" dirty="0">
                <a:solidFill>
                  <a:srgbClr val="002060"/>
                </a:solidFill>
              </a:rPr>
              <a:t>!!</a:t>
            </a:r>
          </a:p>
        </p:txBody>
      </p:sp>
      <p:pic>
        <p:nvPicPr>
          <p:cNvPr id="3076" name="Picture 4" descr="Tổng hợp ảnh Doremon PNG">
            <a:extLst>
              <a:ext uri="{FF2B5EF4-FFF2-40B4-BE49-F238E27FC236}">
                <a16:creationId xmlns:a16="http://schemas.microsoft.com/office/drawing/2014/main" id="{EDF12538-9C6A-7CC5-203F-451D5394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355" y="2404298"/>
            <a:ext cx="4159789" cy="42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D8738A-ACD1-C649-15CF-3826737DEDBD}"/>
              </a:ext>
            </a:extLst>
          </p:cNvPr>
          <p:cNvGrpSpPr/>
          <p:nvPr/>
        </p:nvGrpSpPr>
        <p:grpSpPr>
          <a:xfrm>
            <a:off x="2914650" y="164767"/>
            <a:ext cx="6362700" cy="1938992"/>
            <a:chOff x="2019300" y="149496"/>
            <a:chExt cx="8153400" cy="19389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C32C34-F8D7-38DD-6EA3-8D6663CE2DE0}"/>
                </a:ext>
              </a:extLst>
            </p:cNvPr>
            <p:cNvSpPr txBox="1"/>
            <p:nvPr/>
          </p:nvSpPr>
          <p:spPr>
            <a:xfrm>
              <a:off x="2019300" y="149496"/>
              <a:ext cx="81534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2540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UVN Banh Mi" pitchFamily="2" charset="0"/>
                  <a:cs typeface="Times New Roman" pitchFamily="18" charset="0"/>
                </a:rPr>
                <a:t>DORAEMON VÀ CHIẾC BÁNH RÁN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1D70AD-25A5-CABA-5EFC-932036C39C2E}"/>
                </a:ext>
              </a:extLst>
            </p:cNvPr>
            <p:cNvSpPr txBox="1"/>
            <p:nvPr/>
          </p:nvSpPr>
          <p:spPr>
            <a:xfrm>
              <a:off x="2019300" y="149496"/>
              <a:ext cx="81534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rgbClr val="002060"/>
                    </a:solidFill>
                  </a:ln>
                  <a:solidFill>
                    <a:srgbClr val="CCFFFF"/>
                  </a:solidFill>
                  <a:latin typeface="UVN Banh Mi" pitchFamily="2" charset="0"/>
                  <a:cs typeface="Times New Roman" pitchFamily="18" charset="0"/>
                </a:rPr>
                <a:t>DORAEMON VÀ CHIẾC BÁNH RÁN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060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575" y="0"/>
            <a:ext cx="1221581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6EE6AC-7C12-1321-AFDC-D14E3F319183}"/>
              </a:ext>
            </a:extLst>
          </p:cNvPr>
          <p:cNvGrpSpPr/>
          <p:nvPr/>
        </p:nvGrpSpPr>
        <p:grpSpPr>
          <a:xfrm>
            <a:off x="-42686" y="474162"/>
            <a:ext cx="11885012" cy="1222907"/>
            <a:chOff x="-1524001" y="8689"/>
            <a:chExt cx="11885012" cy="12229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CDC8EC-DECA-AAF0-6224-CB987123C34F}"/>
                </a:ext>
              </a:extLst>
            </p:cNvPr>
            <p:cNvSpPr txBox="1"/>
            <p:nvPr/>
          </p:nvSpPr>
          <p:spPr>
            <a:xfrm>
              <a:off x="-1524001" y="8689"/>
              <a:ext cx="118850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spc="-150" dirty="0">
                  <a:ln w="3429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CHÚ BỌ RÙA KỲ THÚ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18274E-AE6E-0805-FB46-1B7E01985BC2}"/>
                </a:ext>
              </a:extLst>
            </p:cNvPr>
            <p:cNvSpPr txBox="1"/>
            <p:nvPr/>
          </p:nvSpPr>
          <p:spPr>
            <a:xfrm>
              <a:off x="-198650" y="31267"/>
              <a:ext cx="9234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spc="-150" dirty="0">
                  <a:ln w="38100">
                    <a:solidFill>
                      <a:srgbClr val="002060"/>
                    </a:solidFill>
                    <a:prstDash val="solid"/>
                  </a:ln>
                  <a:solidFill>
                    <a:srgbClr val="CC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CHÚ BỌ RÙA KỲ THÚ</a:t>
              </a:r>
            </a:p>
          </p:txBody>
        </p: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30936"/>
            <a:ext cx="5138945" cy="52032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1EC69D43-E598-8086-4705-A482FB6A71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17" y="685800"/>
            <a:ext cx="2133918" cy="1200329"/>
          </a:xfrm>
          <a:prstGeom prst="rect">
            <a:avLst/>
          </a:prstGeom>
        </p:spPr>
      </p:pic>
      <p:pic>
        <p:nvPicPr>
          <p:cNvPr id="9" name="Picture 8" descr="A picture containing text, pool ball, room, gambling house&#10;&#10;Description automatically generated">
            <a:extLst>
              <a:ext uri="{FF2B5EF4-FFF2-40B4-BE49-F238E27FC236}">
                <a16:creationId xmlns:a16="http://schemas.microsoft.com/office/drawing/2014/main" id="{22957448-C35B-4A9A-2D57-6586C9D270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" y="-74945"/>
            <a:ext cx="2212200" cy="12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2286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AE1D5F07-7788-408F-BDD7-F9D2EB01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61341" y="4109084"/>
            <a:ext cx="1401984" cy="26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235D19-4996-61FE-7CEA-B5536F3612C8}"/>
              </a:ext>
            </a:extLst>
          </p:cNvPr>
          <p:cNvSpPr/>
          <p:nvPr/>
        </p:nvSpPr>
        <p:spPr>
          <a:xfrm>
            <a:off x="553350" y="887117"/>
            <a:ext cx="11277600" cy="1905000"/>
          </a:xfrm>
          <a:custGeom>
            <a:avLst/>
            <a:gdLst>
              <a:gd name="connsiteX0" fmla="*/ 0 w 11277600"/>
              <a:gd name="connsiteY0" fmla="*/ 317506 h 1905000"/>
              <a:gd name="connsiteX1" fmla="*/ 317506 w 11277600"/>
              <a:gd name="connsiteY1" fmla="*/ 0 h 1905000"/>
              <a:gd name="connsiteX2" fmla="*/ 876242 w 11277600"/>
              <a:gd name="connsiteY2" fmla="*/ 0 h 1905000"/>
              <a:gd name="connsiteX3" fmla="*/ 1434978 w 11277600"/>
              <a:gd name="connsiteY3" fmla="*/ 0 h 1905000"/>
              <a:gd name="connsiteX4" fmla="*/ 1993714 w 11277600"/>
              <a:gd name="connsiteY4" fmla="*/ 0 h 1905000"/>
              <a:gd name="connsiteX5" fmla="*/ 2446024 w 11277600"/>
              <a:gd name="connsiteY5" fmla="*/ 0 h 1905000"/>
              <a:gd name="connsiteX6" fmla="*/ 3217611 w 11277600"/>
              <a:gd name="connsiteY6" fmla="*/ 0 h 1905000"/>
              <a:gd name="connsiteX7" fmla="*/ 3882773 w 11277600"/>
              <a:gd name="connsiteY7" fmla="*/ 0 h 1905000"/>
              <a:gd name="connsiteX8" fmla="*/ 4547935 w 11277600"/>
              <a:gd name="connsiteY8" fmla="*/ 0 h 1905000"/>
              <a:gd name="connsiteX9" fmla="*/ 4893819 w 11277600"/>
              <a:gd name="connsiteY9" fmla="*/ 0 h 1905000"/>
              <a:gd name="connsiteX10" fmla="*/ 5452555 w 11277600"/>
              <a:gd name="connsiteY10" fmla="*/ 0 h 1905000"/>
              <a:gd name="connsiteX11" fmla="*/ 6117716 w 11277600"/>
              <a:gd name="connsiteY11" fmla="*/ 0 h 1905000"/>
              <a:gd name="connsiteX12" fmla="*/ 6995730 w 11277600"/>
              <a:gd name="connsiteY12" fmla="*/ 0 h 1905000"/>
              <a:gd name="connsiteX13" fmla="*/ 7767318 w 11277600"/>
              <a:gd name="connsiteY13" fmla="*/ 0 h 1905000"/>
              <a:gd name="connsiteX14" fmla="*/ 8432479 w 11277600"/>
              <a:gd name="connsiteY14" fmla="*/ 0 h 1905000"/>
              <a:gd name="connsiteX15" fmla="*/ 8884789 w 11277600"/>
              <a:gd name="connsiteY15" fmla="*/ 0 h 1905000"/>
              <a:gd name="connsiteX16" fmla="*/ 9762803 w 11277600"/>
              <a:gd name="connsiteY16" fmla="*/ 0 h 1905000"/>
              <a:gd name="connsiteX17" fmla="*/ 10108687 w 11277600"/>
              <a:gd name="connsiteY17" fmla="*/ 0 h 1905000"/>
              <a:gd name="connsiteX18" fmla="*/ 10960094 w 11277600"/>
              <a:gd name="connsiteY18" fmla="*/ 0 h 1905000"/>
              <a:gd name="connsiteX19" fmla="*/ 11277600 w 11277600"/>
              <a:gd name="connsiteY19" fmla="*/ 317506 h 1905000"/>
              <a:gd name="connsiteX20" fmla="*/ 11277600 w 11277600"/>
              <a:gd name="connsiteY20" fmla="*/ 965200 h 1905000"/>
              <a:gd name="connsiteX21" fmla="*/ 11277600 w 11277600"/>
              <a:gd name="connsiteY21" fmla="*/ 1587494 h 1905000"/>
              <a:gd name="connsiteX22" fmla="*/ 10960094 w 11277600"/>
              <a:gd name="connsiteY22" fmla="*/ 1905000 h 1905000"/>
              <a:gd name="connsiteX23" fmla="*/ 10082080 w 11277600"/>
              <a:gd name="connsiteY23" fmla="*/ 1905000 h 1905000"/>
              <a:gd name="connsiteX24" fmla="*/ 9204067 w 11277600"/>
              <a:gd name="connsiteY24" fmla="*/ 1905000 h 1905000"/>
              <a:gd name="connsiteX25" fmla="*/ 8645331 w 11277600"/>
              <a:gd name="connsiteY25" fmla="*/ 1905000 h 1905000"/>
              <a:gd name="connsiteX26" fmla="*/ 8193021 w 11277600"/>
              <a:gd name="connsiteY26" fmla="*/ 1905000 h 1905000"/>
              <a:gd name="connsiteX27" fmla="*/ 7527859 w 11277600"/>
              <a:gd name="connsiteY27" fmla="*/ 1905000 h 1905000"/>
              <a:gd name="connsiteX28" fmla="*/ 7181975 w 11277600"/>
              <a:gd name="connsiteY28" fmla="*/ 1905000 h 1905000"/>
              <a:gd name="connsiteX29" fmla="*/ 6729665 w 11277600"/>
              <a:gd name="connsiteY29" fmla="*/ 1905000 h 1905000"/>
              <a:gd name="connsiteX30" fmla="*/ 6064504 w 11277600"/>
              <a:gd name="connsiteY30" fmla="*/ 1905000 h 1905000"/>
              <a:gd name="connsiteX31" fmla="*/ 5186490 w 11277600"/>
              <a:gd name="connsiteY31" fmla="*/ 1905000 h 1905000"/>
              <a:gd name="connsiteX32" fmla="*/ 4308477 w 11277600"/>
              <a:gd name="connsiteY32" fmla="*/ 1905000 h 1905000"/>
              <a:gd name="connsiteX33" fmla="*/ 3749741 w 11277600"/>
              <a:gd name="connsiteY33" fmla="*/ 1905000 h 1905000"/>
              <a:gd name="connsiteX34" fmla="*/ 3403857 w 11277600"/>
              <a:gd name="connsiteY34" fmla="*/ 1905000 h 1905000"/>
              <a:gd name="connsiteX35" fmla="*/ 2632269 w 11277600"/>
              <a:gd name="connsiteY35" fmla="*/ 1905000 h 1905000"/>
              <a:gd name="connsiteX36" fmla="*/ 1754255 w 11277600"/>
              <a:gd name="connsiteY36" fmla="*/ 1905000 h 1905000"/>
              <a:gd name="connsiteX37" fmla="*/ 1408371 w 11277600"/>
              <a:gd name="connsiteY37" fmla="*/ 1905000 h 1905000"/>
              <a:gd name="connsiteX38" fmla="*/ 317506 w 11277600"/>
              <a:gd name="connsiteY38" fmla="*/ 1905000 h 1905000"/>
              <a:gd name="connsiteX39" fmla="*/ 0 w 11277600"/>
              <a:gd name="connsiteY39" fmla="*/ 1587494 h 1905000"/>
              <a:gd name="connsiteX40" fmla="*/ 0 w 11277600"/>
              <a:gd name="connsiteY40" fmla="*/ 965200 h 1905000"/>
              <a:gd name="connsiteX41" fmla="*/ 0 w 11277600"/>
              <a:gd name="connsiteY41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277600" h="1905000" fill="none" extrusionOk="0">
                <a:moveTo>
                  <a:pt x="0" y="317506"/>
                </a:moveTo>
                <a:cubicBezTo>
                  <a:pt x="-24866" y="178046"/>
                  <a:pt x="162491" y="13429"/>
                  <a:pt x="317506" y="0"/>
                </a:cubicBezTo>
                <a:cubicBezTo>
                  <a:pt x="473580" y="19052"/>
                  <a:pt x="733682" y="9471"/>
                  <a:pt x="876242" y="0"/>
                </a:cubicBezTo>
                <a:cubicBezTo>
                  <a:pt x="1018802" y="-9471"/>
                  <a:pt x="1218364" y="23297"/>
                  <a:pt x="1434978" y="0"/>
                </a:cubicBezTo>
                <a:cubicBezTo>
                  <a:pt x="1651592" y="-23297"/>
                  <a:pt x="1818314" y="1731"/>
                  <a:pt x="1993714" y="0"/>
                </a:cubicBezTo>
                <a:cubicBezTo>
                  <a:pt x="2169114" y="-1731"/>
                  <a:pt x="2272607" y="-5171"/>
                  <a:pt x="2446024" y="0"/>
                </a:cubicBezTo>
                <a:cubicBezTo>
                  <a:pt x="2619441" y="5171"/>
                  <a:pt x="2891327" y="5281"/>
                  <a:pt x="3217611" y="0"/>
                </a:cubicBezTo>
                <a:cubicBezTo>
                  <a:pt x="3543895" y="-5281"/>
                  <a:pt x="3608984" y="-9584"/>
                  <a:pt x="3882773" y="0"/>
                </a:cubicBezTo>
                <a:cubicBezTo>
                  <a:pt x="4156562" y="9584"/>
                  <a:pt x="4386915" y="-19582"/>
                  <a:pt x="4547935" y="0"/>
                </a:cubicBezTo>
                <a:cubicBezTo>
                  <a:pt x="4708955" y="19582"/>
                  <a:pt x="4736866" y="-529"/>
                  <a:pt x="4893819" y="0"/>
                </a:cubicBezTo>
                <a:cubicBezTo>
                  <a:pt x="5050772" y="529"/>
                  <a:pt x="5299600" y="5015"/>
                  <a:pt x="5452555" y="0"/>
                </a:cubicBezTo>
                <a:cubicBezTo>
                  <a:pt x="5605510" y="-5015"/>
                  <a:pt x="5834120" y="28725"/>
                  <a:pt x="6117716" y="0"/>
                </a:cubicBezTo>
                <a:cubicBezTo>
                  <a:pt x="6401312" y="-28725"/>
                  <a:pt x="6711579" y="-20489"/>
                  <a:pt x="6995730" y="0"/>
                </a:cubicBezTo>
                <a:cubicBezTo>
                  <a:pt x="7279881" y="20489"/>
                  <a:pt x="7558856" y="18229"/>
                  <a:pt x="7767318" y="0"/>
                </a:cubicBezTo>
                <a:cubicBezTo>
                  <a:pt x="7975780" y="-18229"/>
                  <a:pt x="8212760" y="5550"/>
                  <a:pt x="8432479" y="0"/>
                </a:cubicBezTo>
                <a:cubicBezTo>
                  <a:pt x="8652198" y="-5550"/>
                  <a:pt x="8772882" y="2044"/>
                  <a:pt x="8884789" y="0"/>
                </a:cubicBezTo>
                <a:cubicBezTo>
                  <a:pt x="8996696" y="-2044"/>
                  <a:pt x="9563018" y="4199"/>
                  <a:pt x="9762803" y="0"/>
                </a:cubicBezTo>
                <a:cubicBezTo>
                  <a:pt x="9962588" y="-4199"/>
                  <a:pt x="9957064" y="-5507"/>
                  <a:pt x="10108687" y="0"/>
                </a:cubicBezTo>
                <a:cubicBezTo>
                  <a:pt x="10260310" y="5507"/>
                  <a:pt x="10653180" y="34442"/>
                  <a:pt x="10960094" y="0"/>
                </a:cubicBezTo>
                <a:cubicBezTo>
                  <a:pt x="11144312" y="25881"/>
                  <a:pt x="11244389" y="152881"/>
                  <a:pt x="11277600" y="317506"/>
                </a:cubicBezTo>
                <a:cubicBezTo>
                  <a:pt x="11259711" y="460935"/>
                  <a:pt x="11263060" y="787298"/>
                  <a:pt x="11277600" y="965200"/>
                </a:cubicBezTo>
                <a:cubicBezTo>
                  <a:pt x="11292140" y="1143102"/>
                  <a:pt x="11293713" y="1337199"/>
                  <a:pt x="11277600" y="1587494"/>
                </a:cubicBezTo>
                <a:cubicBezTo>
                  <a:pt x="11269111" y="1764568"/>
                  <a:pt x="11137062" y="1913938"/>
                  <a:pt x="10960094" y="1905000"/>
                </a:cubicBezTo>
                <a:cubicBezTo>
                  <a:pt x="10740970" y="1907566"/>
                  <a:pt x="10300609" y="1875393"/>
                  <a:pt x="10082080" y="1905000"/>
                </a:cubicBezTo>
                <a:cubicBezTo>
                  <a:pt x="9863551" y="1934607"/>
                  <a:pt x="9453629" y="1948473"/>
                  <a:pt x="9204067" y="1905000"/>
                </a:cubicBezTo>
                <a:cubicBezTo>
                  <a:pt x="8954505" y="1861527"/>
                  <a:pt x="8835613" y="1892289"/>
                  <a:pt x="8645331" y="1905000"/>
                </a:cubicBezTo>
                <a:cubicBezTo>
                  <a:pt x="8455049" y="1917711"/>
                  <a:pt x="8315382" y="1925746"/>
                  <a:pt x="8193021" y="1905000"/>
                </a:cubicBezTo>
                <a:cubicBezTo>
                  <a:pt x="8070660" y="1884255"/>
                  <a:pt x="7829126" y="1894716"/>
                  <a:pt x="7527859" y="1905000"/>
                </a:cubicBezTo>
                <a:cubicBezTo>
                  <a:pt x="7226592" y="1915284"/>
                  <a:pt x="7269020" y="1914370"/>
                  <a:pt x="7181975" y="1905000"/>
                </a:cubicBezTo>
                <a:cubicBezTo>
                  <a:pt x="7094930" y="1895630"/>
                  <a:pt x="6885559" y="1887393"/>
                  <a:pt x="6729665" y="1905000"/>
                </a:cubicBezTo>
                <a:cubicBezTo>
                  <a:pt x="6573771" y="1922608"/>
                  <a:pt x="6275073" y="1888173"/>
                  <a:pt x="6064504" y="1905000"/>
                </a:cubicBezTo>
                <a:cubicBezTo>
                  <a:pt x="5853935" y="1921827"/>
                  <a:pt x="5494817" y="1893912"/>
                  <a:pt x="5186490" y="1905000"/>
                </a:cubicBezTo>
                <a:cubicBezTo>
                  <a:pt x="4878163" y="1916088"/>
                  <a:pt x="4522987" y="1879388"/>
                  <a:pt x="4308477" y="1905000"/>
                </a:cubicBezTo>
                <a:cubicBezTo>
                  <a:pt x="4093967" y="1930612"/>
                  <a:pt x="3891553" y="1898784"/>
                  <a:pt x="3749741" y="1905000"/>
                </a:cubicBezTo>
                <a:cubicBezTo>
                  <a:pt x="3607929" y="1911216"/>
                  <a:pt x="3498701" y="1887797"/>
                  <a:pt x="3403857" y="1905000"/>
                </a:cubicBezTo>
                <a:cubicBezTo>
                  <a:pt x="3309013" y="1922203"/>
                  <a:pt x="2804811" y="1900986"/>
                  <a:pt x="2632269" y="1905000"/>
                </a:cubicBezTo>
                <a:cubicBezTo>
                  <a:pt x="2459727" y="1909014"/>
                  <a:pt x="2174705" y="1876674"/>
                  <a:pt x="1754255" y="1905000"/>
                </a:cubicBezTo>
                <a:cubicBezTo>
                  <a:pt x="1333805" y="1933326"/>
                  <a:pt x="1495850" y="1898661"/>
                  <a:pt x="1408371" y="1905000"/>
                </a:cubicBezTo>
                <a:cubicBezTo>
                  <a:pt x="1320892" y="1911339"/>
                  <a:pt x="675720" y="1912297"/>
                  <a:pt x="317506" y="1905000"/>
                </a:cubicBezTo>
                <a:cubicBezTo>
                  <a:pt x="158036" y="1927166"/>
                  <a:pt x="30144" y="1765802"/>
                  <a:pt x="0" y="1587494"/>
                </a:cubicBezTo>
                <a:cubicBezTo>
                  <a:pt x="-12128" y="1370360"/>
                  <a:pt x="4955" y="1118363"/>
                  <a:pt x="0" y="965200"/>
                </a:cubicBezTo>
                <a:cubicBezTo>
                  <a:pt x="-4955" y="812037"/>
                  <a:pt x="27422" y="638701"/>
                  <a:pt x="0" y="317506"/>
                </a:cubicBezTo>
                <a:close/>
              </a:path>
              <a:path w="11277600" h="1905000" stroke="0" extrusionOk="0">
                <a:moveTo>
                  <a:pt x="0" y="317506"/>
                </a:moveTo>
                <a:cubicBezTo>
                  <a:pt x="-33655" y="130638"/>
                  <a:pt x="121726" y="-38279"/>
                  <a:pt x="317506" y="0"/>
                </a:cubicBezTo>
                <a:cubicBezTo>
                  <a:pt x="531394" y="-20123"/>
                  <a:pt x="761139" y="7733"/>
                  <a:pt x="876242" y="0"/>
                </a:cubicBezTo>
                <a:cubicBezTo>
                  <a:pt x="991345" y="-7733"/>
                  <a:pt x="1413395" y="-7265"/>
                  <a:pt x="1647830" y="0"/>
                </a:cubicBezTo>
                <a:cubicBezTo>
                  <a:pt x="1882265" y="7265"/>
                  <a:pt x="1883840" y="8750"/>
                  <a:pt x="2100139" y="0"/>
                </a:cubicBezTo>
                <a:cubicBezTo>
                  <a:pt x="2316438" y="-8750"/>
                  <a:pt x="2498677" y="25525"/>
                  <a:pt x="2658875" y="0"/>
                </a:cubicBezTo>
                <a:cubicBezTo>
                  <a:pt x="2819073" y="-25525"/>
                  <a:pt x="3133135" y="-12153"/>
                  <a:pt x="3430463" y="0"/>
                </a:cubicBezTo>
                <a:cubicBezTo>
                  <a:pt x="3727791" y="12153"/>
                  <a:pt x="3944902" y="-38046"/>
                  <a:pt x="4202051" y="0"/>
                </a:cubicBezTo>
                <a:cubicBezTo>
                  <a:pt x="4459200" y="38046"/>
                  <a:pt x="4402126" y="13335"/>
                  <a:pt x="4547935" y="0"/>
                </a:cubicBezTo>
                <a:cubicBezTo>
                  <a:pt x="4693744" y="-13335"/>
                  <a:pt x="5048835" y="31265"/>
                  <a:pt x="5319522" y="0"/>
                </a:cubicBezTo>
                <a:cubicBezTo>
                  <a:pt x="5590209" y="-31265"/>
                  <a:pt x="5672020" y="-12358"/>
                  <a:pt x="5878258" y="0"/>
                </a:cubicBezTo>
                <a:cubicBezTo>
                  <a:pt x="6084496" y="12358"/>
                  <a:pt x="6129768" y="-6568"/>
                  <a:pt x="6224142" y="0"/>
                </a:cubicBezTo>
                <a:cubicBezTo>
                  <a:pt x="6318516" y="6568"/>
                  <a:pt x="6728090" y="-16134"/>
                  <a:pt x="6995730" y="0"/>
                </a:cubicBezTo>
                <a:cubicBezTo>
                  <a:pt x="7263370" y="16134"/>
                  <a:pt x="7325753" y="19224"/>
                  <a:pt x="7448040" y="0"/>
                </a:cubicBezTo>
                <a:cubicBezTo>
                  <a:pt x="7570327" y="-19224"/>
                  <a:pt x="7874686" y="20872"/>
                  <a:pt x="8006776" y="0"/>
                </a:cubicBezTo>
                <a:cubicBezTo>
                  <a:pt x="8138866" y="-20872"/>
                  <a:pt x="8439372" y="-14632"/>
                  <a:pt x="8778363" y="0"/>
                </a:cubicBezTo>
                <a:cubicBezTo>
                  <a:pt x="9117354" y="14632"/>
                  <a:pt x="9377186" y="31399"/>
                  <a:pt x="9549951" y="0"/>
                </a:cubicBezTo>
                <a:cubicBezTo>
                  <a:pt x="9722716" y="-31399"/>
                  <a:pt x="10024926" y="10480"/>
                  <a:pt x="10215113" y="0"/>
                </a:cubicBezTo>
                <a:cubicBezTo>
                  <a:pt x="10405300" y="-10480"/>
                  <a:pt x="10758864" y="32579"/>
                  <a:pt x="10960094" y="0"/>
                </a:cubicBezTo>
                <a:cubicBezTo>
                  <a:pt x="11138254" y="32537"/>
                  <a:pt x="11266271" y="108446"/>
                  <a:pt x="11277600" y="317506"/>
                </a:cubicBezTo>
                <a:cubicBezTo>
                  <a:pt x="11248033" y="535872"/>
                  <a:pt x="11272703" y="788059"/>
                  <a:pt x="11277600" y="927100"/>
                </a:cubicBezTo>
                <a:cubicBezTo>
                  <a:pt x="11282497" y="1066141"/>
                  <a:pt x="11247131" y="1433616"/>
                  <a:pt x="11277600" y="1587494"/>
                </a:cubicBezTo>
                <a:cubicBezTo>
                  <a:pt x="11278436" y="1777414"/>
                  <a:pt x="11139607" y="1896935"/>
                  <a:pt x="10960094" y="1905000"/>
                </a:cubicBezTo>
                <a:cubicBezTo>
                  <a:pt x="10814544" y="1912016"/>
                  <a:pt x="10570423" y="1923975"/>
                  <a:pt x="10401358" y="1905000"/>
                </a:cubicBezTo>
                <a:cubicBezTo>
                  <a:pt x="10232293" y="1886025"/>
                  <a:pt x="9800581" y="1863546"/>
                  <a:pt x="9523345" y="1905000"/>
                </a:cubicBezTo>
                <a:cubicBezTo>
                  <a:pt x="9246109" y="1946454"/>
                  <a:pt x="9346700" y="1904682"/>
                  <a:pt x="9177461" y="1905000"/>
                </a:cubicBezTo>
                <a:cubicBezTo>
                  <a:pt x="9008222" y="1905318"/>
                  <a:pt x="8857972" y="1893500"/>
                  <a:pt x="8725151" y="1905000"/>
                </a:cubicBezTo>
                <a:cubicBezTo>
                  <a:pt x="8592330" y="1916501"/>
                  <a:pt x="8397780" y="1909214"/>
                  <a:pt x="8272841" y="1905000"/>
                </a:cubicBezTo>
                <a:cubicBezTo>
                  <a:pt x="8147902" y="1900787"/>
                  <a:pt x="8007422" y="1885741"/>
                  <a:pt x="7820531" y="1905000"/>
                </a:cubicBezTo>
                <a:cubicBezTo>
                  <a:pt x="7633640" y="1924260"/>
                  <a:pt x="7495149" y="1891567"/>
                  <a:pt x="7261795" y="1905000"/>
                </a:cubicBezTo>
                <a:cubicBezTo>
                  <a:pt x="7028441" y="1918433"/>
                  <a:pt x="7069036" y="1909456"/>
                  <a:pt x="6915911" y="1905000"/>
                </a:cubicBezTo>
                <a:cubicBezTo>
                  <a:pt x="6762786" y="1900544"/>
                  <a:pt x="6344482" y="1924971"/>
                  <a:pt x="6144323" y="1905000"/>
                </a:cubicBezTo>
                <a:cubicBezTo>
                  <a:pt x="5944164" y="1885029"/>
                  <a:pt x="5862655" y="1930007"/>
                  <a:pt x="5585587" y="1905000"/>
                </a:cubicBezTo>
                <a:cubicBezTo>
                  <a:pt x="5308519" y="1879993"/>
                  <a:pt x="5110345" y="1923098"/>
                  <a:pt x="4813999" y="1905000"/>
                </a:cubicBezTo>
                <a:cubicBezTo>
                  <a:pt x="4517653" y="1886902"/>
                  <a:pt x="4441805" y="1916933"/>
                  <a:pt x="4148838" y="1905000"/>
                </a:cubicBezTo>
                <a:cubicBezTo>
                  <a:pt x="3855871" y="1893067"/>
                  <a:pt x="3800409" y="1911922"/>
                  <a:pt x="3696528" y="1905000"/>
                </a:cubicBezTo>
                <a:cubicBezTo>
                  <a:pt x="3592647" y="1898079"/>
                  <a:pt x="3418247" y="1915294"/>
                  <a:pt x="3244218" y="1905000"/>
                </a:cubicBezTo>
                <a:cubicBezTo>
                  <a:pt x="3070189" y="1894707"/>
                  <a:pt x="2960840" y="1925750"/>
                  <a:pt x="2685482" y="1905000"/>
                </a:cubicBezTo>
                <a:cubicBezTo>
                  <a:pt x="2410124" y="1884250"/>
                  <a:pt x="2122967" y="1936003"/>
                  <a:pt x="1913894" y="1905000"/>
                </a:cubicBezTo>
                <a:cubicBezTo>
                  <a:pt x="1704821" y="1873997"/>
                  <a:pt x="1419880" y="1939946"/>
                  <a:pt x="1142307" y="1905000"/>
                </a:cubicBezTo>
                <a:cubicBezTo>
                  <a:pt x="864734" y="1870054"/>
                  <a:pt x="489168" y="1895229"/>
                  <a:pt x="317506" y="1905000"/>
                </a:cubicBezTo>
                <a:cubicBezTo>
                  <a:pt x="119184" y="1867861"/>
                  <a:pt x="-26538" y="1746114"/>
                  <a:pt x="0" y="1587494"/>
                </a:cubicBezTo>
                <a:cubicBezTo>
                  <a:pt x="-415" y="1293539"/>
                  <a:pt x="-17387" y="1146632"/>
                  <a:pt x="0" y="939800"/>
                </a:cubicBezTo>
                <a:cubicBezTo>
                  <a:pt x="17387" y="732968"/>
                  <a:pt x="10248" y="537214"/>
                  <a:pt x="0" y="31750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70806771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con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bọ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rùa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màu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vàng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màu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đỏ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cách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chọn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khác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nhau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để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đậu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vào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lá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cây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Tiếp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theo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chiếc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lá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sẽ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bọ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rùa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vàng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bọ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rùa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đỏ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cùng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đậu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013EA-E2CC-F399-CA57-75B44C2D0A23}"/>
              </a:ext>
            </a:extLst>
          </p:cNvPr>
          <p:cNvSpPr txBox="1"/>
          <p:nvPr/>
        </p:nvSpPr>
        <p:spPr>
          <a:xfrm>
            <a:off x="631504" y="18636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UVN Da Lat" panose="03060902030302020204" pitchFamily="66" charset="0"/>
              </a:rPr>
              <a:t>THỬ THÁCH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4F2E3D-BD81-06D2-0381-1D663C8CF074}"/>
              </a:ext>
            </a:extLst>
          </p:cNvPr>
          <p:cNvGrpSpPr/>
          <p:nvPr/>
        </p:nvGrpSpPr>
        <p:grpSpPr>
          <a:xfrm>
            <a:off x="1250135" y="2806150"/>
            <a:ext cx="10937632" cy="3868802"/>
            <a:chOff x="1250135" y="2806150"/>
            <a:chExt cx="10937632" cy="386880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2EEB5D2-7193-B821-35D1-2E92270D447F}"/>
                </a:ext>
              </a:extLst>
            </p:cNvPr>
            <p:cNvGrpSpPr/>
            <p:nvPr/>
          </p:nvGrpSpPr>
          <p:grpSpPr>
            <a:xfrm>
              <a:off x="1250135" y="2981320"/>
              <a:ext cx="10937632" cy="3693632"/>
              <a:chOff x="1250135" y="2981320"/>
              <a:chExt cx="10937632" cy="3693632"/>
            </a:xfrm>
          </p:grpSpPr>
          <p:pic>
            <p:nvPicPr>
              <p:cNvPr id="16" name="Picture 1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6E8F74F-D373-38B5-35C4-41AAAB39F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30326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E0B019D-22DF-7934-5CA3-53E8DF609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9633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DC9B9B9-F608-9890-4DD9-5838872AE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1466" y="327077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AEB3085-FB46-94A7-6D14-57F0A94D7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2266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EF4BC11-69DC-7F66-34A6-C84331273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3066" y="3211247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22B1607-558D-10A5-2A1B-22C9BC07C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411" y="335280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3185A6B-79F7-E8D6-1E9E-EE462114B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8589" y="316706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B362AF6-6C26-9172-3A44-9882B7397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5767" y="298132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F585641-FC9E-E80C-47D8-D6A66E168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2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8022E82-405F-34BF-7B82-8D684BCEA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1033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6" name="Picture 2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D3B3D59-CC32-6606-0DB1-000B237FE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45237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34E10ED-F6B8-2BAF-0322-F4B66B69E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20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BEDD740-8987-29C6-F924-B2A41E5F1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015" y="42869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9" name="Picture 2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964ECC9-86F1-B30D-B551-5549FDC68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8086" y="456152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A05E5CC-A6FC-863C-E2A1-3E9ADDF62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795" y="42618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1" name="Picture 3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0D5719A-D9E0-1A13-C246-343C6F960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5821" y="406479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C8925ADD-429F-1A96-4312-263D042E5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8847" y="386772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FC87363-9FA2-A38F-3802-0C00B81DF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214" y="48744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4" name="Picture 3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7E9FBA90-EED9-C4EB-89B4-B4B068CBA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2854" y="5248853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5" name="Picture 3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DD51FAE-C60C-3289-D3AE-E750AC51C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7359" y="542687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A9FAEB5-3F30-564A-9484-0CCCD0539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630" y="53116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7" name="Picture 3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855F93-8802-DC00-9BFD-A4B8475B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162" y="531971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E5D7497-775F-DFFA-8D6A-0AFBD0302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470" y="55319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3BADC28-FCE1-A1FD-0EB1-BA52C651E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135" y="5209604"/>
                <a:ext cx="2032000" cy="1143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378091-9116-F7EA-4BF3-9E7CFBE2463D}"/>
                  </a:ext>
                </a:extLst>
              </p:cNvPr>
              <p:cNvSpPr txBox="1"/>
              <p:nvPr/>
            </p:nvSpPr>
            <p:spPr>
              <a:xfrm>
                <a:off x="2087033" y="321439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EB4726-300D-A236-FE69-E438C5D268C5}"/>
                  </a:ext>
                </a:extLst>
              </p:cNvPr>
              <p:cNvSpPr txBox="1"/>
              <p:nvPr/>
            </p:nvSpPr>
            <p:spPr>
              <a:xfrm>
                <a:off x="3211336" y="3297214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45ED49-4A31-946E-C25A-17089D542751}"/>
                  </a:ext>
                </a:extLst>
              </p:cNvPr>
              <p:cNvSpPr txBox="1"/>
              <p:nvPr/>
            </p:nvSpPr>
            <p:spPr>
              <a:xfrm>
                <a:off x="4323292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708324-AC75-1293-F43B-2932C245027A}"/>
                  </a:ext>
                </a:extLst>
              </p:cNvPr>
              <p:cNvSpPr txBox="1"/>
              <p:nvPr/>
            </p:nvSpPr>
            <p:spPr>
              <a:xfrm>
                <a:off x="5730386" y="33190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3CCD71-2934-3103-F85C-AFAA5064491F}"/>
                  </a:ext>
                </a:extLst>
              </p:cNvPr>
              <p:cNvSpPr txBox="1"/>
              <p:nvPr/>
            </p:nvSpPr>
            <p:spPr>
              <a:xfrm>
                <a:off x="6963127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4C1836-B883-73C8-F850-AE41E4D98035}"/>
                  </a:ext>
                </a:extLst>
              </p:cNvPr>
              <p:cNvSpPr txBox="1"/>
              <p:nvPr/>
            </p:nvSpPr>
            <p:spPr>
              <a:xfrm>
                <a:off x="8195868" y="3563410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B17A77-0930-7F00-956A-140B37428923}"/>
                  </a:ext>
                </a:extLst>
              </p:cNvPr>
              <p:cNvSpPr txBox="1"/>
              <p:nvPr/>
            </p:nvSpPr>
            <p:spPr>
              <a:xfrm>
                <a:off x="9570022" y="33475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B8703C-5E8E-C487-4291-F7D0617BBAD5}"/>
                  </a:ext>
                </a:extLst>
              </p:cNvPr>
              <p:cNvSpPr txBox="1"/>
              <p:nvPr/>
            </p:nvSpPr>
            <p:spPr>
              <a:xfrm>
                <a:off x="10859206" y="3188211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91BDEC1-FA0D-DB01-1275-6223089575C1}"/>
                  </a:ext>
                </a:extLst>
              </p:cNvPr>
              <p:cNvSpPr txBox="1"/>
              <p:nvPr/>
            </p:nvSpPr>
            <p:spPr>
              <a:xfrm>
                <a:off x="10845936" y="405803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EF9A561-C8EB-735A-E946-2FE5C74D5D8E}"/>
                  </a:ext>
                </a:extLst>
              </p:cNvPr>
              <p:cNvSpPr txBox="1"/>
              <p:nvPr/>
            </p:nvSpPr>
            <p:spPr>
              <a:xfrm>
                <a:off x="9543352" y="42526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9B68AF-D7B3-F174-8323-6F55B5432562}"/>
                  </a:ext>
                </a:extLst>
              </p:cNvPr>
              <p:cNvSpPr txBox="1"/>
              <p:nvPr/>
            </p:nvSpPr>
            <p:spPr>
              <a:xfrm>
                <a:off x="8240768" y="4447290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62879E-6E71-F8B7-036B-6B3CAFCCDAD0}"/>
                  </a:ext>
                </a:extLst>
              </p:cNvPr>
              <p:cNvSpPr txBox="1"/>
              <p:nvPr/>
            </p:nvSpPr>
            <p:spPr>
              <a:xfrm>
                <a:off x="6984579" y="474394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1964C5B-C462-5E6D-71D4-12A8FAEAE54D}"/>
                  </a:ext>
                </a:extLst>
              </p:cNvPr>
              <p:cNvSpPr txBox="1"/>
              <p:nvPr/>
            </p:nvSpPr>
            <p:spPr>
              <a:xfrm>
                <a:off x="6101237" y="440533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49857E-543F-4B86-9CF5-EB10B85F72B7}"/>
                  </a:ext>
                </a:extLst>
              </p:cNvPr>
              <p:cNvSpPr txBox="1"/>
              <p:nvPr/>
            </p:nvSpPr>
            <p:spPr>
              <a:xfrm>
                <a:off x="5170737" y="429178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14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AFDEA5-C48E-19C8-D9DE-B3D87DB9F05F}"/>
                  </a:ext>
                </a:extLst>
              </p:cNvPr>
              <p:cNvSpPr txBox="1"/>
              <p:nvPr/>
            </p:nvSpPr>
            <p:spPr>
              <a:xfrm>
                <a:off x="3866228" y="465922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E651117-0331-57CD-DD99-AC8BE378D379}"/>
                  </a:ext>
                </a:extLst>
              </p:cNvPr>
              <p:cNvSpPr txBox="1"/>
              <p:nvPr/>
            </p:nvSpPr>
            <p:spPr>
              <a:xfrm>
                <a:off x="3115811" y="419153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16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DB4D3C-AABB-F95B-ACAE-9792A898C58D}"/>
                  </a:ext>
                </a:extLst>
              </p:cNvPr>
              <p:cNvSpPr txBox="1"/>
              <p:nvPr/>
            </p:nvSpPr>
            <p:spPr>
              <a:xfrm>
                <a:off x="1881911" y="428962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17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AC0065-08DE-237E-B63D-4BA9F37F0CA5}"/>
                  </a:ext>
                </a:extLst>
              </p:cNvPr>
              <p:cNvSpPr txBox="1"/>
              <p:nvPr/>
            </p:nvSpPr>
            <p:spPr>
              <a:xfrm>
                <a:off x="1887967" y="532357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18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DD04FD7-E18F-A302-27D9-D3ECA65EDC18}"/>
                  </a:ext>
                </a:extLst>
              </p:cNvPr>
              <p:cNvSpPr txBox="1"/>
              <p:nvPr/>
            </p:nvSpPr>
            <p:spPr>
              <a:xfrm>
                <a:off x="2796996" y="56934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19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AF1DBD-9CAD-2286-9D83-BAE221B8D1E7}"/>
                  </a:ext>
                </a:extLst>
              </p:cNvPr>
              <p:cNvSpPr txBox="1"/>
              <p:nvPr/>
            </p:nvSpPr>
            <p:spPr>
              <a:xfrm>
                <a:off x="4191186" y="554374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B924F57-B67D-9812-E0E7-829390B7C05C}"/>
                  </a:ext>
                </a:extLst>
              </p:cNvPr>
              <p:cNvSpPr txBox="1"/>
              <p:nvPr/>
            </p:nvSpPr>
            <p:spPr>
              <a:xfrm>
                <a:off x="5597324" y="54728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8E62E24-C653-A5E5-09D1-370809441944}"/>
                  </a:ext>
                </a:extLst>
              </p:cNvPr>
              <p:cNvSpPr txBox="1"/>
              <p:nvPr/>
            </p:nvSpPr>
            <p:spPr>
              <a:xfrm>
                <a:off x="7725793" y="558023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B27104-6260-F166-80D3-917CFBB01FEA}"/>
                  </a:ext>
                </a:extLst>
              </p:cNvPr>
              <p:cNvSpPr txBox="1"/>
              <p:nvPr/>
            </p:nvSpPr>
            <p:spPr>
              <a:xfrm>
                <a:off x="9221464" y="5405145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23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87009F3-FDD3-037C-12E8-FE61F388038A}"/>
                  </a:ext>
                </a:extLst>
              </p:cNvPr>
              <p:cNvSpPr txBox="1"/>
              <p:nvPr/>
            </p:nvSpPr>
            <p:spPr>
              <a:xfrm>
                <a:off x="10705041" y="51319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24</a:t>
                </a:r>
              </a:p>
            </p:txBody>
          </p:sp>
        </p:grpSp>
        <p:pic>
          <p:nvPicPr>
            <p:cNvPr id="66" name="Picture 65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BE6399E8-CA36-995A-7BE5-4A0B8F2B0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526" y="3011167"/>
              <a:ext cx="1140117" cy="641316"/>
            </a:xfrm>
            <a:prstGeom prst="rect">
              <a:avLst/>
            </a:prstGeom>
          </p:spPr>
        </p:pic>
        <p:pic>
          <p:nvPicPr>
            <p:cNvPr id="68" name="Picture 67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CD1B39D8-918E-88B4-FAF0-D7F829B41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645" y="2858248"/>
              <a:ext cx="1215011" cy="683444"/>
            </a:xfrm>
            <a:prstGeom prst="rect">
              <a:avLst/>
            </a:prstGeom>
          </p:spPr>
        </p:pic>
        <p:pic>
          <p:nvPicPr>
            <p:cNvPr id="69" name="Picture 68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0162A167-5D30-934D-0F1F-17442B7F8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834" y="3083716"/>
              <a:ext cx="1140117" cy="641316"/>
            </a:xfrm>
            <a:prstGeom prst="rect">
              <a:avLst/>
            </a:prstGeom>
          </p:spPr>
        </p:pic>
        <p:pic>
          <p:nvPicPr>
            <p:cNvPr id="70" name="Picture 69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71064071-B281-777D-7B13-8D9CE17F7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6169" y="3766151"/>
              <a:ext cx="1140117" cy="641316"/>
            </a:xfrm>
            <a:prstGeom prst="rect">
              <a:avLst/>
            </a:prstGeom>
          </p:spPr>
        </p:pic>
        <p:pic>
          <p:nvPicPr>
            <p:cNvPr id="71" name="Picture 70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C72F1FFA-1491-0D29-3D30-064E97FE0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865" y="2806150"/>
              <a:ext cx="1215011" cy="683444"/>
            </a:xfrm>
            <a:prstGeom prst="rect">
              <a:avLst/>
            </a:prstGeom>
          </p:spPr>
        </p:pic>
        <p:pic>
          <p:nvPicPr>
            <p:cNvPr id="72" name="Picture 71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8075DA21-E5BB-BA1F-5E6B-15890B2CB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708" y="5084194"/>
              <a:ext cx="1140117" cy="641316"/>
            </a:xfrm>
            <a:prstGeom prst="rect">
              <a:avLst/>
            </a:prstGeom>
          </p:spPr>
        </p:pic>
        <p:pic>
          <p:nvPicPr>
            <p:cNvPr id="73" name="Picture 72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10AF98E3-EB5F-17FB-63FB-6835916A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964" y="4324274"/>
              <a:ext cx="1215011" cy="683444"/>
            </a:xfrm>
            <a:prstGeom prst="rect">
              <a:avLst/>
            </a:prstGeom>
          </p:spPr>
        </p:pic>
        <p:pic>
          <p:nvPicPr>
            <p:cNvPr id="74" name="Picture 73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60C378FA-2D84-63BA-E806-DB716561C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742" y="4410436"/>
              <a:ext cx="1215011" cy="683444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ECB5AF23-F348-1F14-AA7D-85C6B9687B30}"/>
              </a:ext>
            </a:extLst>
          </p:cNvPr>
          <p:cNvSpPr txBox="1"/>
          <p:nvPr/>
        </p:nvSpPr>
        <p:spPr>
          <a:xfrm>
            <a:off x="8117296" y="3265"/>
            <a:ext cx="355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#9Slide05 Phobia" panose="02000506000000020003" pitchFamily="2" charset="0"/>
              </a:rPr>
              <a:t>Chia </a:t>
            </a:r>
            <a:r>
              <a:rPr lang="en-US" sz="5400" dirty="0" err="1">
                <a:latin typeface="#9Slide05 Phobia" panose="02000506000000020003" pitchFamily="2" charset="0"/>
              </a:rPr>
              <a:t>sẻ</a:t>
            </a:r>
            <a:r>
              <a:rPr lang="en-US" sz="5400" dirty="0">
                <a:latin typeface="#9Slide05 Phobia" panose="02000506000000020003" pitchFamily="2" charset="0"/>
              </a:rPr>
              <a:t> </a:t>
            </a:r>
            <a:r>
              <a:rPr lang="en-US" sz="5400" dirty="0" err="1">
                <a:latin typeface="#9Slide05 Phobia" panose="02000506000000020003" pitchFamily="2" charset="0"/>
              </a:rPr>
              <a:t>nhóm</a:t>
            </a:r>
            <a:r>
              <a:rPr lang="en-US" sz="5400" dirty="0">
                <a:latin typeface="#9Slide05 Phobia" panose="02000506000000020003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07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07407E-6 L 1.66667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7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2286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AE1D5F07-7788-408F-BDD7-F9D2EB01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0752" y="4174381"/>
            <a:ext cx="1401984" cy="26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013EA-E2CC-F399-CA57-75B44C2D0A23}"/>
              </a:ext>
            </a:extLst>
          </p:cNvPr>
          <p:cNvSpPr txBox="1"/>
          <p:nvPr/>
        </p:nvSpPr>
        <p:spPr>
          <a:xfrm>
            <a:off x="412302" y="-1145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UVN Da Lat" panose="03060902030302020204" pitchFamily="66" charset="0"/>
              </a:rPr>
              <a:t>THỬ THÁCH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AA5BFA-F7CE-6677-A1F3-32A05D9EBE6B}"/>
              </a:ext>
            </a:extLst>
          </p:cNvPr>
          <p:cNvGrpSpPr/>
          <p:nvPr/>
        </p:nvGrpSpPr>
        <p:grpSpPr>
          <a:xfrm>
            <a:off x="1140068" y="535741"/>
            <a:ext cx="10937632" cy="3868802"/>
            <a:chOff x="1250135" y="2806150"/>
            <a:chExt cx="10937632" cy="386880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2EEB5D2-7193-B821-35D1-2E92270D447F}"/>
                </a:ext>
              </a:extLst>
            </p:cNvPr>
            <p:cNvGrpSpPr/>
            <p:nvPr/>
          </p:nvGrpSpPr>
          <p:grpSpPr>
            <a:xfrm>
              <a:off x="1250135" y="2981320"/>
              <a:ext cx="10937632" cy="3693632"/>
              <a:chOff x="1250135" y="2981320"/>
              <a:chExt cx="10937632" cy="3693632"/>
            </a:xfrm>
          </p:grpSpPr>
          <p:pic>
            <p:nvPicPr>
              <p:cNvPr id="16" name="Picture 1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6E8F74F-D373-38B5-35C4-41AAAB39F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30326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E0B019D-22DF-7934-5CA3-53E8DF609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9633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DC9B9B9-F608-9890-4DD9-5838872AE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1466" y="327077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AEB3085-FB46-94A7-6D14-57F0A94D7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2266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EF4BC11-69DC-7F66-34A6-C84331273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3066" y="3211247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22B1607-558D-10A5-2A1B-22C9BC07C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411" y="335280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3185A6B-79F7-E8D6-1E9E-EE462114B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8589" y="316706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B362AF6-6C26-9172-3A44-9882B7397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5767" y="298132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F585641-FC9E-E80C-47D8-D6A66E168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2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8022E82-405F-34BF-7B82-8D684BCEA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1033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6" name="Picture 2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D3B3D59-CC32-6606-0DB1-000B237FE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45237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34E10ED-F6B8-2BAF-0322-F4B66B69E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20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BEDD740-8987-29C6-F924-B2A41E5F1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015" y="42869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9" name="Picture 2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964ECC9-86F1-B30D-B551-5549FDC68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8086" y="456152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A05E5CC-A6FC-863C-E2A1-3E9ADDF62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795" y="42618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1" name="Picture 3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0D5719A-D9E0-1A13-C246-343C6F960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5821" y="406479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C8925ADD-429F-1A96-4312-263D042E5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8847" y="386772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FC87363-9FA2-A38F-3802-0C00B81DF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214" y="48744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4" name="Picture 3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7E9FBA90-EED9-C4EB-89B4-B4B068CBA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2854" y="5248853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5" name="Picture 3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DD51FAE-C60C-3289-D3AE-E750AC51C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7359" y="542687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A9FAEB5-3F30-564A-9484-0CCCD0539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630" y="53116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7" name="Picture 3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855F93-8802-DC00-9BFD-A4B8475B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162" y="531971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E5D7497-775F-DFFA-8D6A-0AFBD0302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470" y="55319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3BADC28-FCE1-A1FD-0EB1-BA52C651E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135" y="5209604"/>
                <a:ext cx="2032000" cy="1143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378091-9116-F7EA-4BF3-9E7CFBE2463D}"/>
                  </a:ext>
                </a:extLst>
              </p:cNvPr>
              <p:cNvSpPr txBox="1"/>
              <p:nvPr/>
            </p:nvSpPr>
            <p:spPr>
              <a:xfrm>
                <a:off x="2087033" y="321439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EB4726-300D-A236-FE69-E438C5D268C5}"/>
                  </a:ext>
                </a:extLst>
              </p:cNvPr>
              <p:cNvSpPr txBox="1"/>
              <p:nvPr/>
            </p:nvSpPr>
            <p:spPr>
              <a:xfrm>
                <a:off x="3211336" y="3297214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45ED49-4A31-946E-C25A-17089D542751}"/>
                  </a:ext>
                </a:extLst>
              </p:cNvPr>
              <p:cNvSpPr txBox="1"/>
              <p:nvPr/>
            </p:nvSpPr>
            <p:spPr>
              <a:xfrm>
                <a:off x="4323292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708324-AC75-1293-F43B-2932C245027A}"/>
                  </a:ext>
                </a:extLst>
              </p:cNvPr>
              <p:cNvSpPr txBox="1"/>
              <p:nvPr/>
            </p:nvSpPr>
            <p:spPr>
              <a:xfrm>
                <a:off x="5730386" y="33190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3CCD71-2934-3103-F85C-AFAA5064491F}"/>
                  </a:ext>
                </a:extLst>
              </p:cNvPr>
              <p:cNvSpPr txBox="1"/>
              <p:nvPr/>
            </p:nvSpPr>
            <p:spPr>
              <a:xfrm>
                <a:off x="6963127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4C1836-B883-73C8-F850-AE41E4D98035}"/>
                  </a:ext>
                </a:extLst>
              </p:cNvPr>
              <p:cNvSpPr txBox="1"/>
              <p:nvPr/>
            </p:nvSpPr>
            <p:spPr>
              <a:xfrm>
                <a:off x="8195868" y="3563410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B17A77-0930-7F00-956A-140B37428923}"/>
                  </a:ext>
                </a:extLst>
              </p:cNvPr>
              <p:cNvSpPr txBox="1"/>
              <p:nvPr/>
            </p:nvSpPr>
            <p:spPr>
              <a:xfrm>
                <a:off x="9570022" y="33475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B8703C-5E8E-C487-4291-F7D0617BBAD5}"/>
                  </a:ext>
                </a:extLst>
              </p:cNvPr>
              <p:cNvSpPr txBox="1"/>
              <p:nvPr/>
            </p:nvSpPr>
            <p:spPr>
              <a:xfrm>
                <a:off x="10859206" y="3188211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91BDEC1-FA0D-DB01-1275-6223089575C1}"/>
                  </a:ext>
                </a:extLst>
              </p:cNvPr>
              <p:cNvSpPr txBox="1"/>
              <p:nvPr/>
            </p:nvSpPr>
            <p:spPr>
              <a:xfrm>
                <a:off x="10845936" y="405803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EF9A561-C8EB-735A-E946-2FE5C74D5D8E}"/>
                  </a:ext>
                </a:extLst>
              </p:cNvPr>
              <p:cNvSpPr txBox="1"/>
              <p:nvPr/>
            </p:nvSpPr>
            <p:spPr>
              <a:xfrm>
                <a:off x="9543352" y="42526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9B68AF-D7B3-F174-8323-6F55B5432562}"/>
                  </a:ext>
                </a:extLst>
              </p:cNvPr>
              <p:cNvSpPr txBox="1"/>
              <p:nvPr/>
            </p:nvSpPr>
            <p:spPr>
              <a:xfrm>
                <a:off x="8240768" y="4447290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62879E-6E71-F8B7-036B-6B3CAFCCDAD0}"/>
                  </a:ext>
                </a:extLst>
              </p:cNvPr>
              <p:cNvSpPr txBox="1"/>
              <p:nvPr/>
            </p:nvSpPr>
            <p:spPr>
              <a:xfrm>
                <a:off x="6984579" y="474394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1964C5B-C462-5E6D-71D4-12A8FAEAE54D}"/>
                  </a:ext>
                </a:extLst>
              </p:cNvPr>
              <p:cNvSpPr txBox="1"/>
              <p:nvPr/>
            </p:nvSpPr>
            <p:spPr>
              <a:xfrm>
                <a:off x="6101237" y="440533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49857E-543F-4B86-9CF5-EB10B85F72B7}"/>
                  </a:ext>
                </a:extLst>
              </p:cNvPr>
              <p:cNvSpPr txBox="1"/>
              <p:nvPr/>
            </p:nvSpPr>
            <p:spPr>
              <a:xfrm>
                <a:off x="5170737" y="429178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14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AFDEA5-C48E-19C8-D9DE-B3D87DB9F05F}"/>
                  </a:ext>
                </a:extLst>
              </p:cNvPr>
              <p:cNvSpPr txBox="1"/>
              <p:nvPr/>
            </p:nvSpPr>
            <p:spPr>
              <a:xfrm>
                <a:off x="3866228" y="465922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E651117-0331-57CD-DD99-AC8BE378D379}"/>
                  </a:ext>
                </a:extLst>
              </p:cNvPr>
              <p:cNvSpPr txBox="1"/>
              <p:nvPr/>
            </p:nvSpPr>
            <p:spPr>
              <a:xfrm>
                <a:off x="3115811" y="419153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16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DB4D3C-AABB-F95B-ACAE-9792A898C58D}"/>
                  </a:ext>
                </a:extLst>
              </p:cNvPr>
              <p:cNvSpPr txBox="1"/>
              <p:nvPr/>
            </p:nvSpPr>
            <p:spPr>
              <a:xfrm>
                <a:off x="1881911" y="428962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17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AC0065-08DE-237E-B63D-4BA9F37F0CA5}"/>
                  </a:ext>
                </a:extLst>
              </p:cNvPr>
              <p:cNvSpPr txBox="1"/>
              <p:nvPr/>
            </p:nvSpPr>
            <p:spPr>
              <a:xfrm>
                <a:off x="1887967" y="532357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18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DD04FD7-E18F-A302-27D9-D3ECA65EDC18}"/>
                  </a:ext>
                </a:extLst>
              </p:cNvPr>
              <p:cNvSpPr txBox="1"/>
              <p:nvPr/>
            </p:nvSpPr>
            <p:spPr>
              <a:xfrm>
                <a:off x="2796996" y="56934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19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AF1DBD-9CAD-2286-9D83-BAE221B8D1E7}"/>
                  </a:ext>
                </a:extLst>
              </p:cNvPr>
              <p:cNvSpPr txBox="1"/>
              <p:nvPr/>
            </p:nvSpPr>
            <p:spPr>
              <a:xfrm>
                <a:off x="4191186" y="554374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B924F57-B67D-9812-E0E7-829390B7C05C}"/>
                  </a:ext>
                </a:extLst>
              </p:cNvPr>
              <p:cNvSpPr txBox="1"/>
              <p:nvPr/>
            </p:nvSpPr>
            <p:spPr>
              <a:xfrm>
                <a:off x="5597324" y="54728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8E62E24-C653-A5E5-09D1-370809441944}"/>
                  </a:ext>
                </a:extLst>
              </p:cNvPr>
              <p:cNvSpPr txBox="1"/>
              <p:nvPr/>
            </p:nvSpPr>
            <p:spPr>
              <a:xfrm>
                <a:off x="7725793" y="558023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B27104-6260-F166-80D3-917CFBB01FEA}"/>
                  </a:ext>
                </a:extLst>
              </p:cNvPr>
              <p:cNvSpPr txBox="1"/>
              <p:nvPr/>
            </p:nvSpPr>
            <p:spPr>
              <a:xfrm>
                <a:off x="9221464" y="5405145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23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87009F3-FDD3-037C-12E8-FE61F388038A}"/>
                  </a:ext>
                </a:extLst>
              </p:cNvPr>
              <p:cNvSpPr txBox="1"/>
              <p:nvPr/>
            </p:nvSpPr>
            <p:spPr>
              <a:xfrm>
                <a:off x="10705041" y="51319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24</a:t>
                </a:r>
              </a:p>
            </p:txBody>
          </p:sp>
        </p:grpSp>
        <p:pic>
          <p:nvPicPr>
            <p:cNvPr id="66" name="Picture 65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BE6399E8-CA36-995A-7BE5-4A0B8F2B0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526" y="3011167"/>
              <a:ext cx="1140117" cy="641316"/>
            </a:xfrm>
            <a:prstGeom prst="rect">
              <a:avLst/>
            </a:prstGeom>
          </p:spPr>
        </p:pic>
        <p:pic>
          <p:nvPicPr>
            <p:cNvPr id="68" name="Picture 67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CD1B39D8-918E-88B4-FAF0-D7F829B41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645" y="2858248"/>
              <a:ext cx="1215011" cy="683444"/>
            </a:xfrm>
            <a:prstGeom prst="rect">
              <a:avLst/>
            </a:prstGeom>
          </p:spPr>
        </p:pic>
        <p:pic>
          <p:nvPicPr>
            <p:cNvPr id="69" name="Picture 68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0162A167-5D30-934D-0F1F-17442B7F8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834" y="3083716"/>
              <a:ext cx="1140117" cy="641316"/>
            </a:xfrm>
            <a:prstGeom prst="rect">
              <a:avLst/>
            </a:prstGeom>
          </p:spPr>
        </p:pic>
        <p:pic>
          <p:nvPicPr>
            <p:cNvPr id="70" name="Picture 69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71064071-B281-777D-7B13-8D9CE17F7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6169" y="3766151"/>
              <a:ext cx="1140117" cy="641316"/>
            </a:xfrm>
            <a:prstGeom prst="rect">
              <a:avLst/>
            </a:prstGeom>
          </p:spPr>
        </p:pic>
        <p:pic>
          <p:nvPicPr>
            <p:cNvPr id="71" name="Picture 70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C72F1FFA-1491-0D29-3D30-064E97FE0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865" y="2806150"/>
              <a:ext cx="1215011" cy="683444"/>
            </a:xfrm>
            <a:prstGeom prst="rect">
              <a:avLst/>
            </a:prstGeom>
          </p:spPr>
        </p:pic>
        <p:pic>
          <p:nvPicPr>
            <p:cNvPr id="72" name="Picture 71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8075DA21-E5BB-BA1F-5E6B-15890B2CB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708" y="5084194"/>
              <a:ext cx="1140117" cy="641316"/>
            </a:xfrm>
            <a:prstGeom prst="rect">
              <a:avLst/>
            </a:prstGeom>
          </p:spPr>
        </p:pic>
        <p:pic>
          <p:nvPicPr>
            <p:cNvPr id="73" name="Picture 72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10AF98E3-EB5F-17FB-63FB-6835916A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964" y="4324274"/>
              <a:ext cx="1215011" cy="683444"/>
            </a:xfrm>
            <a:prstGeom prst="rect">
              <a:avLst/>
            </a:prstGeom>
          </p:spPr>
        </p:pic>
        <p:pic>
          <p:nvPicPr>
            <p:cNvPr id="74" name="Picture 73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60C378FA-2D84-63BA-E806-DB716561C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742" y="4410436"/>
              <a:ext cx="1215011" cy="683444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FF0D980-31A3-203E-F009-60E9FB0EFB12}"/>
              </a:ext>
            </a:extLst>
          </p:cNvPr>
          <p:cNvSpPr/>
          <p:nvPr/>
        </p:nvSpPr>
        <p:spPr>
          <a:xfrm>
            <a:off x="2088727" y="4410015"/>
            <a:ext cx="4147544" cy="1489560"/>
          </a:xfrm>
          <a:custGeom>
            <a:avLst/>
            <a:gdLst>
              <a:gd name="connsiteX0" fmla="*/ 0 w 4147544"/>
              <a:gd name="connsiteY0" fmla="*/ 248265 h 1489560"/>
              <a:gd name="connsiteX1" fmla="*/ 248265 w 4147544"/>
              <a:gd name="connsiteY1" fmla="*/ 0 h 1489560"/>
              <a:gd name="connsiteX2" fmla="*/ 691257 w 4147544"/>
              <a:gd name="connsiteY2" fmla="*/ 0 h 1489560"/>
              <a:gd name="connsiteX3" fmla="*/ 691257 w 4147544"/>
              <a:gd name="connsiteY3" fmla="*/ 0 h 1489560"/>
              <a:gd name="connsiteX4" fmla="*/ 1728143 w 4147544"/>
              <a:gd name="connsiteY4" fmla="*/ 0 h 1489560"/>
              <a:gd name="connsiteX5" fmla="*/ 3899279 w 4147544"/>
              <a:gd name="connsiteY5" fmla="*/ 0 h 1489560"/>
              <a:gd name="connsiteX6" fmla="*/ 4147544 w 4147544"/>
              <a:gd name="connsiteY6" fmla="*/ 248265 h 1489560"/>
              <a:gd name="connsiteX7" fmla="*/ 4147544 w 4147544"/>
              <a:gd name="connsiteY7" fmla="*/ 868910 h 1489560"/>
              <a:gd name="connsiteX8" fmla="*/ 4147544 w 4147544"/>
              <a:gd name="connsiteY8" fmla="*/ 868910 h 1489560"/>
              <a:gd name="connsiteX9" fmla="*/ 4147544 w 4147544"/>
              <a:gd name="connsiteY9" fmla="*/ 1241300 h 1489560"/>
              <a:gd name="connsiteX10" fmla="*/ 4147544 w 4147544"/>
              <a:gd name="connsiteY10" fmla="*/ 1241295 h 1489560"/>
              <a:gd name="connsiteX11" fmla="*/ 3899279 w 4147544"/>
              <a:gd name="connsiteY11" fmla="*/ 1489560 h 1489560"/>
              <a:gd name="connsiteX12" fmla="*/ 1728143 w 4147544"/>
              <a:gd name="connsiteY12" fmla="*/ 1489560 h 1489560"/>
              <a:gd name="connsiteX13" fmla="*/ 691257 w 4147544"/>
              <a:gd name="connsiteY13" fmla="*/ 1489560 h 1489560"/>
              <a:gd name="connsiteX14" fmla="*/ 691257 w 4147544"/>
              <a:gd name="connsiteY14" fmla="*/ 1489560 h 1489560"/>
              <a:gd name="connsiteX15" fmla="*/ 248265 w 4147544"/>
              <a:gd name="connsiteY15" fmla="*/ 1489560 h 1489560"/>
              <a:gd name="connsiteX16" fmla="*/ 0 w 4147544"/>
              <a:gd name="connsiteY16" fmla="*/ 1241295 h 1489560"/>
              <a:gd name="connsiteX17" fmla="*/ 0 w 4147544"/>
              <a:gd name="connsiteY17" fmla="*/ 1241300 h 1489560"/>
              <a:gd name="connsiteX18" fmla="*/ -442709 w 4147544"/>
              <a:gd name="connsiteY18" fmla="*/ 1156465 h 1489560"/>
              <a:gd name="connsiteX19" fmla="*/ 0 w 4147544"/>
              <a:gd name="connsiteY19" fmla="*/ 868910 h 1489560"/>
              <a:gd name="connsiteX20" fmla="*/ 0 w 4147544"/>
              <a:gd name="connsiteY20" fmla="*/ 248265 h 14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7544" h="1489560" fill="none" extrusionOk="0">
                <a:moveTo>
                  <a:pt x="0" y="248265"/>
                </a:moveTo>
                <a:cubicBezTo>
                  <a:pt x="-16834" y="118538"/>
                  <a:pt x="126258" y="22801"/>
                  <a:pt x="248265" y="0"/>
                </a:cubicBezTo>
                <a:cubicBezTo>
                  <a:pt x="303517" y="33486"/>
                  <a:pt x="475688" y="10854"/>
                  <a:pt x="691257" y="0"/>
                </a:cubicBezTo>
                <a:lnTo>
                  <a:pt x="691257" y="0"/>
                </a:lnTo>
                <a:cubicBezTo>
                  <a:pt x="1043497" y="77928"/>
                  <a:pt x="1435913" y="-2529"/>
                  <a:pt x="1728143" y="0"/>
                </a:cubicBezTo>
                <a:cubicBezTo>
                  <a:pt x="2548705" y="-94064"/>
                  <a:pt x="3056468" y="71962"/>
                  <a:pt x="3899279" y="0"/>
                </a:cubicBezTo>
                <a:cubicBezTo>
                  <a:pt x="4047417" y="19659"/>
                  <a:pt x="4136523" y="87738"/>
                  <a:pt x="4147544" y="248265"/>
                </a:cubicBezTo>
                <a:cubicBezTo>
                  <a:pt x="4179546" y="400754"/>
                  <a:pt x="4174959" y="726572"/>
                  <a:pt x="4147544" y="868910"/>
                </a:cubicBezTo>
                <a:lnTo>
                  <a:pt x="4147544" y="868910"/>
                </a:lnTo>
                <a:cubicBezTo>
                  <a:pt x="4180466" y="973332"/>
                  <a:pt x="4138970" y="1083017"/>
                  <a:pt x="4147544" y="1241300"/>
                </a:cubicBezTo>
                <a:lnTo>
                  <a:pt x="4147544" y="1241295"/>
                </a:lnTo>
                <a:cubicBezTo>
                  <a:pt x="4136014" y="1357420"/>
                  <a:pt x="4038788" y="1468059"/>
                  <a:pt x="3899279" y="1489560"/>
                </a:cubicBezTo>
                <a:cubicBezTo>
                  <a:pt x="3139522" y="1488571"/>
                  <a:pt x="2704725" y="1633264"/>
                  <a:pt x="1728143" y="1489560"/>
                </a:cubicBezTo>
                <a:cubicBezTo>
                  <a:pt x="1618521" y="1495529"/>
                  <a:pt x="869629" y="1465072"/>
                  <a:pt x="691257" y="1489560"/>
                </a:cubicBezTo>
                <a:lnTo>
                  <a:pt x="691257" y="1489560"/>
                </a:lnTo>
                <a:cubicBezTo>
                  <a:pt x="597139" y="1501579"/>
                  <a:pt x="372643" y="1470405"/>
                  <a:pt x="248265" y="1489560"/>
                </a:cubicBezTo>
                <a:cubicBezTo>
                  <a:pt x="108217" y="1485355"/>
                  <a:pt x="2969" y="1377917"/>
                  <a:pt x="0" y="1241295"/>
                </a:cubicBezTo>
                <a:lnTo>
                  <a:pt x="0" y="1241300"/>
                </a:lnTo>
                <a:cubicBezTo>
                  <a:pt x="-115314" y="1180268"/>
                  <a:pt x="-307532" y="1149425"/>
                  <a:pt x="-442709" y="1156465"/>
                </a:cubicBezTo>
                <a:cubicBezTo>
                  <a:pt x="-367341" y="1097509"/>
                  <a:pt x="-117795" y="985523"/>
                  <a:pt x="0" y="868910"/>
                </a:cubicBezTo>
                <a:cubicBezTo>
                  <a:pt x="52089" y="567202"/>
                  <a:pt x="31058" y="502310"/>
                  <a:pt x="0" y="248265"/>
                </a:cubicBezTo>
                <a:close/>
              </a:path>
              <a:path w="4147544" h="1489560" stroke="0" extrusionOk="0">
                <a:moveTo>
                  <a:pt x="0" y="248265"/>
                </a:moveTo>
                <a:cubicBezTo>
                  <a:pt x="-9461" y="115776"/>
                  <a:pt x="111161" y="6564"/>
                  <a:pt x="248265" y="0"/>
                </a:cubicBezTo>
                <a:cubicBezTo>
                  <a:pt x="464968" y="-2553"/>
                  <a:pt x="639048" y="14163"/>
                  <a:pt x="691257" y="0"/>
                </a:cubicBezTo>
                <a:lnTo>
                  <a:pt x="691257" y="0"/>
                </a:lnTo>
                <a:cubicBezTo>
                  <a:pt x="1117462" y="84768"/>
                  <a:pt x="1484887" y="-82575"/>
                  <a:pt x="1728143" y="0"/>
                </a:cubicBezTo>
                <a:cubicBezTo>
                  <a:pt x="2142223" y="90773"/>
                  <a:pt x="3580046" y="-6851"/>
                  <a:pt x="3899279" y="0"/>
                </a:cubicBezTo>
                <a:cubicBezTo>
                  <a:pt x="4052636" y="20920"/>
                  <a:pt x="4147865" y="115569"/>
                  <a:pt x="4147544" y="248265"/>
                </a:cubicBezTo>
                <a:cubicBezTo>
                  <a:pt x="4123862" y="375783"/>
                  <a:pt x="4195324" y="806440"/>
                  <a:pt x="4147544" y="868910"/>
                </a:cubicBezTo>
                <a:lnTo>
                  <a:pt x="4147544" y="868910"/>
                </a:lnTo>
                <a:cubicBezTo>
                  <a:pt x="4115646" y="1036080"/>
                  <a:pt x="4166359" y="1080371"/>
                  <a:pt x="4147544" y="1241300"/>
                </a:cubicBezTo>
                <a:lnTo>
                  <a:pt x="4147544" y="1241295"/>
                </a:lnTo>
                <a:cubicBezTo>
                  <a:pt x="4141312" y="1365836"/>
                  <a:pt x="4015210" y="1504283"/>
                  <a:pt x="3899279" y="1489560"/>
                </a:cubicBezTo>
                <a:cubicBezTo>
                  <a:pt x="3534770" y="1556833"/>
                  <a:pt x="2525241" y="1475014"/>
                  <a:pt x="1728143" y="1489560"/>
                </a:cubicBezTo>
                <a:cubicBezTo>
                  <a:pt x="1565227" y="1529569"/>
                  <a:pt x="817778" y="1548169"/>
                  <a:pt x="691257" y="1489560"/>
                </a:cubicBezTo>
                <a:lnTo>
                  <a:pt x="691257" y="1489560"/>
                </a:lnTo>
                <a:cubicBezTo>
                  <a:pt x="559837" y="1478286"/>
                  <a:pt x="382681" y="1499285"/>
                  <a:pt x="248265" y="1489560"/>
                </a:cubicBezTo>
                <a:cubicBezTo>
                  <a:pt x="116680" y="1497135"/>
                  <a:pt x="5430" y="1381329"/>
                  <a:pt x="0" y="1241295"/>
                </a:cubicBezTo>
                <a:lnTo>
                  <a:pt x="0" y="1241300"/>
                </a:lnTo>
                <a:cubicBezTo>
                  <a:pt x="-117238" y="1195484"/>
                  <a:pt x="-239592" y="1173816"/>
                  <a:pt x="-442709" y="1156465"/>
                </a:cubicBezTo>
                <a:cubicBezTo>
                  <a:pt x="-253180" y="1076852"/>
                  <a:pt x="-131605" y="974696"/>
                  <a:pt x="0" y="868910"/>
                </a:cubicBezTo>
                <a:cubicBezTo>
                  <a:pt x="-9384" y="697536"/>
                  <a:pt x="39493" y="317383"/>
                  <a:pt x="0" y="248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00450149">
                  <a:prstGeom prst="wedgeRoundRectCallout">
                    <a:avLst>
                      <a:gd name="adj1" fmla="val -60674"/>
                      <a:gd name="adj2" fmla="val 276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đậu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chiếc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chia </a:t>
            </a:r>
            <a:r>
              <a:rPr lang="en-US" sz="2800" dirty="0" err="1">
                <a:solidFill>
                  <a:schemeClr val="tx1"/>
                </a:solidFill>
              </a:rPr>
              <a:t>hết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mấy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DF077-C752-9244-5C4B-FC69F0138604}"/>
              </a:ext>
            </a:extLst>
          </p:cNvPr>
          <p:cNvSpPr txBox="1"/>
          <p:nvPr/>
        </p:nvSpPr>
        <p:spPr>
          <a:xfrm>
            <a:off x="7478741" y="58971"/>
            <a:ext cx="355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#9Slide05 Phobia" panose="02000506000000020003" pitchFamily="2" charset="0"/>
              </a:rPr>
              <a:t>Cùng</a:t>
            </a:r>
            <a:r>
              <a:rPr lang="en-US" sz="5400" dirty="0">
                <a:latin typeface="#9Slide05 Phobia" panose="02000506000000020003" pitchFamily="2" charset="0"/>
              </a:rPr>
              <a:t> </a:t>
            </a:r>
            <a:r>
              <a:rPr lang="en-US" sz="5400" dirty="0" err="1">
                <a:latin typeface="#9Slide05 Phobia" panose="02000506000000020003" pitchFamily="2" charset="0"/>
              </a:rPr>
              <a:t>nhau</a:t>
            </a:r>
            <a:r>
              <a:rPr lang="en-US" sz="5400" dirty="0">
                <a:latin typeface="#9Slide05 Phobia" panose="02000506000000020003" pitchFamily="2" charset="0"/>
              </a:rPr>
              <a:t> chia </a:t>
            </a:r>
            <a:r>
              <a:rPr lang="en-US" sz="5400" dirty="0" err="1">
                <a:latin typeface="#9Slide05 Phobia" panose="02000506000000020003" pitchFamily="2" charset="0"/>
              </a:rPr>
              <a:t>sẻ</a:t>
            </a:r>
            <a:endParaRPr lang="en-US" sz="5400" dirty="0">
              <a:latin typeface="#9Slide05 Phobia" panose="02000506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DFF88-2DD2-8D20-4F46-B366FF63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191" y="4218085"/>
            <a:ext cx="2011481" cy="23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B779F62-312D-A8E2-0465-A1E3B9C08D10}"/>
              </a:ext>
            </a:extLst>
          </p:cNvPr>
          <p:cNvSpPr/>
          <p:nvPr/>
        </p:nvSpPr>
        <p:spPr>
          <a:xfrm>
            <a:off x="6404261" y="4418839"/>
            <a:ext cx="3894286" cy="1489560"/>
          </a:xfrm>
          <a:custGeom>
            <a:avLst/>
            <a:gdLst>
              <a:gd name="connsiteX0" fmla="*/ 0 w 3894286"/>
              <a:gd name="connsiteY0" fmla="*/ 248265 h 1489560"/>
              <a:gd name="connsiteX1" fmla="*/ 248265 w 3894286"/>
              <a:gd name="connsiteY1" fmla="*/ 0 h 1489560"/>
              <a:gd name="connsiteX2" fmla="*/ 2271667 w 3894286"/>
              <a:gd name="connsiteY2" fmla="*/ 0 h 1489560"/>
              <a:gd name="connsiteX3" fmla="*/ 2271667 w 3894286"/>
              <a:gd name="connsiteY3" fmla="*/ 0 h 1489560"/>
              <a:gd name="connsiteX4" fmla="*/ 3245238 w 3894286"/>
              <a:gd name="connsiteY4" fmla="*/ 0 h 1489560"/>
              <a:gd name="connsiteX5" fmla="*/ 3646021 w 3894286"/>
              <a:gd name="connsiteY5" fmla="*/ 0 h 1489560"/>
              <a:gd name="connsiteX6" fmla="*/ 3894286 w 3894286"/>
              <a:gd name="connsiteY6" fmla="*/ 248265 h 1489560"/>
              <a:gd name="connsiteX7" fmla="*/ 3894286 w 3894286"/>
              <a:gd name="connsiteY7" fmla="*/ 868910 h 1489560"/>
              <a:gd name="connsiteX8" fmla="*/ 4021980 w 3894286"/>
              <a:gd name="connsiteY8" fmla="*/ 1280649 h 1489560"/>
              <a:gd name="connsiteX9" fmla="*/ 3894286 w 3894286"/>
              <a:gd name="connsiteY9" fmla="*/ 1241300 h 1489560"/>
              <a:gd name="connsiteX10" fmla="*/ 3894286 w 3894286"/>
              <a:gd name="connsiteY10" fmla="*/ 1241295 h 1489560"/>
              <a:gd name="connsiteX11" fmla="*/ 3646021 w 3894286"/>
              <a:gd name="connsiteY11" fmla="*/ 1489560 h 1489560"/>
              <a:gd name="connsiteX12" fmla="*/ 3245238 w 3894286"/>
              <a:gd name="connsiteY12" fmla="*/ 1489560 h 1489560"/>
              <a:gd name="connsiteX13" fmla="*/ 2271667 w 3894286"/>
              <a:gd name="connsiteY13" fmla="*/ 1489560 h 1489560"/>
              <a:gd name="connsiteX14" fmla="*/ 2271667 w 3894286"/>
              <a:gd name="connsiteY14" fmla="*/ 1489560 h 1489560"/>
              <a:gd name="connsiteX15" fmla="*/ 248265 w 3894286"/>
              <a:gd name="connsiteY15" fmla="*/ 1489560 h 1489560"/>
              <a:gd name="connsiteX16" fmla="*/ 0 w 3894286"/>
              <a:gd name="connsiteY16" fmla="*/ 1241295 h 1489560"/>
              <a:gd name="connsiteX17" fmla="*/ 0 w 3894286"/>
              <a:gd name="connsiteY17" fmla="*/ 1241300 h 1489560"/>
              <a:gd name="connsiteX18" fmla="*/ 0 w 3894286"/>
              <a:gd name="connsiteY18" fmla="*/ 868910 h 1489560"/>
              <a:gd name="connsiteX19" fmla="*/ 0 w 3894286"/>
              <a:gd name="connsiteY19" fmla="*/ 868910 h 1489560"/>
              <a:gd name="connsiteX20" fmla="*/ 0 w 3894286"/>
              <a:gd name="connsiteY20" fmla="*/ 248265 h 14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4286" h="1489560" fill="none" extrusionOk="0">
                <a:moveTo>
                  <a:pt x="0" y="248265"/>
                </a:moveTo>
                <a:cubicBezTo>
                  <a:pt x="-16834" y="118538"/>
                  <a:pt x="126258" y="22801"/>
                  <a:pt x="248265" y="0"/>
                </a:cubicBezTo>
                <a:cubicBezTo>
                  <a:pt x="662229" y="-106710"/>
                  <a:pt x="1757808" y="-58954"/>
                  <a:pt x="2271667" y="0"/>
                </a:cubicBezTo>
                <a:lnTo>
                  <a:pt x="2271667" y="0"/>
                </a:lnTo>
                <a:cubicBezTo>
                  <a:pt x="2728197" y="70729"/>
                  <a:pt x="3101614" y="-76164"/>
                  <a:pt x="3245238" y="0"/>
                </a:cubicBezTo>
                <a:cubicBezTo>
                  <a:pt x="3314933" y="-11102"/>
                  <a:pt x="3534237" y="29448"/>
                  <a:pt x="3646021" y="0"/>
                </a:cubicBezTo>
                <a:cubicBezTo>
                  <a:pt x="3794159" y="19659"/>
                  <a:pt x="3883265" y="87738"/>
                  <a:pt x="3894286" y="248265"/>
                </a:cubicBezTo>
                <a:cubicBezTo>
                  <a:pt x="3926288" y="400754"/>
                  <a:pt x="3921701" y="726572"/>
                  <a:pt x="3894286" y="868910"/>
                </a:cubicBezTo>
                <a:cubicBezTo>
                  <a:pt x="3887483" y="977160"/>
                  <a:pt x="3994820" y="1082004"/>
                  <a:pt x="4021980" y="1280649"/>
                </a:cubicBezTo>
                <a:cubicBezTo>
                  <a:pt x="4000081" y="1264831"/>
                  <a:pt x="3934432" y="1248998"/>
                  <a:pt x="3894286" y="1241300"/>
                </a:cubicBezTo>
                <a:lnTo>
                  <a:pt x="3894286" y="1241295"/>
                </a:lnTo>
                <a:cubicBezTo>
                  <a:pt x="3878239" y="1362085"/>
                  <a:pt x="3795537" y="1486476"/>
                  <a:pt x="3646021" y="1489560"/>
                </a:cubicBezTo>
                <a:cubicBezTo>
                  <a:pt x="3485030" y="1468684"/>
                  <a:pt x="3390095" y="1496900"/>
                  <a:pt x="3245238" y="1489560"/>
                </a:cubicBezTo>
                <a:cubicBezTo>
                  <a:pt x="3031703" y="1575135"/>
                  <a:pt x="2446072" y="1576919"/>
                  <a:pt x="2271667" y="1489560"/>
                </a:cubicBezTo>
                <a:lnTo>
                  <a:pt x="2271667" y="1489560"/>
                </a:lnTo>
                <a:cubicBezTo>
                  <a:pt x="1293268" y="1353651"/>
                  <a:pt x="629792" y="1526690"/>
                  <a:pt x="248265" y="1489560"/>
                </a:cubicBezTo>
                <a:cubicBezTo>
                  <a:pt x="121971" y="1464984"/>
                  <a:pt x="-4187" y="1390010"/>
                  <a:pt x="0" y="1241295"/>
                </a:cubicBezTo>
                <a:lnTo>
                  <a:pt x="0" y="1241300"/>
                </a:lnTo>
                <a:cubicBezTo>
                  <a:pt x="12317" y="1188691"/>
                  <a:pt x="-28078" y="973246"/>
                  <a:pt x="0" y="868910"/>
                </a:cubicBezTo>
                <a:lnTo>
                  <a:pt x="0" y="868910"/>
                </a:lnTo>
                <a:cubicBezTo>
                  <a:pt x="52089" y="567202"/>
                  <a:pt x="31058" y="502310"/>
                  <a:pt x="0" y="248265"/>
                </a:cubicBezTo>
                <a:close/>
              </a:path>
              <a:path w="3894286" h="1489560" stroke="0" extrusionOk="0">
                <a:moveTo>
                  <a:pt x="0" y="248265"/>
                </a:moveTo>
                <a:cubicBezTo>
                  <a:pt x="-9461" y="115776"/>
                  <a:pt x="111161" y="6564"/>
                  <a:pt x="248265" y="0"/>
                </a:cubicBezTo>
                <a:cubicBezTo>
                  <a:pt x="830195" y="-73046"/>
                  <a:pt x="1898306" y="-64673"/>
                  <a:pt x="2271667" y="0"/>
                </a:cubicBezTo>
                <a:lnTo>
                  <a:pt x="2271667" y="0"/>
                </a:lnTo>
                <a:cubicBezTo>
                  <a:pt x="2592357" y="71214"/>
                  <a:pt x="3114712" y="-67557"/>
                  <a:pt x="3245238" y="0"/>
                </a:cubicBezTo>
                <a:cubicBezTo>
                  <a:pt x="3388098" y="31790"/>
                  <a:pt x="3581913" y="11865"/>
                  <a:pt x="3646021" y="0"/>
                </a:cubicBezTo>
                <a:cubicBezTo>
                  <a:pt x="3799378" y="20920"/>
                  <a:pt x="3894607" y="115569"/>
                  <a:pt x="3894286" y="248265"/>
                </a:cubicBezTo>
                <a:cubicBezTo>
                  <a:pt x="3870604" y="375783"/>
                  <a:pt x="3942066" y="806440"/>
                  <a:pt x="3894286" y="868910"/>
                </a:cubicBezTo>
                <a:cubicBezTo>
                  <a:pt x="3969844" y="1015700"/>
                  <a:pt x="4018717" y="1187038"/>
                  <a:pt x="4021980" y="1280649"/>
                </a:cubicBezTo>
                <a:cubicBezTo>
                  <a:pt x="4009792" y="1274827"/>
                  <a:pt x="3952030" y="1261185"/>
                  <a:pt x="3894286" y="1241300"/>
                </a:cubicBezTo>
                <a:lnTo>
                  <a:pt x="3894286" y="1241295"/>
                </a:lnTo>
                <a:cubicBezTo>
                  <a:pt x="3884280" y="1378726"/>
                  <a:pt x="3806240" y="1487185"/>
                  <a:pt x="3646021" y="1489560"/>
                </a:cubicBezTo>
                <a:cubicBezTo>
                  <a:pt x="3462600" y="1462133"/>
                  <a:pt x="3342910" y="1478495"/>
                  <a:pt x="3245238" y="1489560"/>
                </a:cubicBezTo>
                <a:cubicBezTo>
                  <a:pt x="2832193" y="1486194"/>
                  <a:pt x="2654746" y="1414965"/>
                  <a:pt x="2271667" y="1489560"/>
                </a:cubicBezTo>
                <a:lnTo>
                  <a:pt x="2271667" y="1489560"/>
                </a:lnTo>
                <a:cubicBezTo>
                  <a:pt x="1921226" y="1599525"/>
                  <a:pt x="451349" y="1524094"/>
                  <a:pt x="248265" y="1489560"/>
                </a:cubicBezTo>
                <a:cubicBezTo>
                  <a:pt x="117159" y="1476478"/>
                  <a:pt x="19984" y="1390606"/>
                  <a:pt x="0" y="1241295"/>
                </a:cubicBezTo>
                <a:lnTo>
                  <a:pt x="0" y="1241300"/>
                </a:lnTo>
                <a:cubicBezTo>
                  <a:pt x="-18470" y="1077541"/>
                  <a:pt x="6186" y="923246"/>
                  <a:pt x="0" y="868910"/>
                </a:cubicBezTo>
                <a:lnTo>
                  <a:pt x="0" y="868910"/>
                </a:lnTo>
                <a:cubicBezTo>
                  <a:pt x="-9384" y="697536"/>
                  <a:pt x="39493" y="317383"/>
                  <a:pt x="0" y="24826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00450149">
                  <a:prstGeom prst="wedgeRoundRectCallout">
                    <a:avLst>
                      <a:gd name="adj1" fmla="val 53279"/>
                      <a:gd name="adj2" fmla="val 359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đậu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chiếc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chia </a:t>
            </a:r>
            <a:r>
              <a:rPr lang="en-US" sz="2800" dirty="0" err="1">
                <a:solidFill>
                  <a:schemeClr val="tx1"/>
                </a:solidFill>
              </a:rPr>
              <a:t>hết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31014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4.07407E-6 L -4.58333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2286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E1D5F07-7788-408F-BDD7-F9D2EB01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564579" y="3827104"/>
            <a:ext cx="1401984" cy="26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013EA-E2CC-F399-CA57-75B44C2D0A23}"/>
              </a:ext>
            </a:extLst>
          </p:cNvPr>
          <p:cNvSpPr txBox="1"/>
          <p:nvPr/>
        </p:nvSpPr>
        <p:spPr>
          <a:xfrm>
            <a:off x="412302" y="-1145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UVN Da Lat" panose="03060902030302020204" pitchFamily="66" charset="0"/>
              </a:rPr>
              <a:t>THỬ THÁCH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DF077-C752-9244-5C4B-FC69F0138604}"/>
              </a:ext>
            </a:extLst>
          </p:cNvPr>
          <p:cNvSpPr txBox="1"/>
          <p:nvPr/>
        </p:nvSpPr>
        <p:spPr>
          <a:xfrm>
            <a:off x="7478741" y="58971"/>
            <a:ext cx="355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#9Slide05 Phobia" panose="02000506000000020003" pitchFamily="2" charset="0"/>
              </a:rPr>
              <a:t>Cùng</a:t>
            </a:r>
            <a:r>
              <a:rPr lang="en-US" sz="5400" dirty="0">
                <a:latin typeface="#9Slide05 Phobia" panose="02000506000000020003" pitchFamily="2" charset="0"/>
              </a:rPr>
              <a:t> </a:t>
            </a:r>
            <a:r>
              <a:rPr lang="en-US" sz="5400" dirty="0" err="1">
                <a:latin typeface="#9Slide05 Phobia" panose="02000506000000020003" pitchFamily="2" charset="0"/>
              </a:rPr>
              <a:t>nhau</a:t>
            </a:r>
            <a:r>
              <a:rPr lang="en-US" sz="5400" dirty="0">
                <a:latin typeface="#9Slide05 Phobia" panose="02000506000000020003" pitchFamily="2" charset="0"/>
              </a:rPr>
              <a:t> chia </a:t>
            </a:r>
            <a:r>
              <a:rPr lang="en-US" sz="5400" dirty="0" err="1">
                <a:latin typeface="#9Slide05 Phobia" panose="02000506000000020003" pitchFamily="2" charset="0"/>
              </a:rPr>
              <a:t>sẻ</a:t>
            </a:r>
            <a:endParaRPr lang="en-US" sz="5400" dirty="0">
              <a:latin typeface="#9Slide05 Phobia" panose="02000506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DFF88-2DD2-8D20-4F46-B366FF63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76" y="4174374"/>
            <a:ext cx="2011481" cy="23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B779F62-312D-A8E2-0465-A1E3B9C08D10}"/>
              </a:ext>
            </a:extLst>
          </p:cNvPr>
          <p:cNvSpPr/>
          <p:nvPr/>
        </p:nvSpPr>
        <p:spPr>
          <a:xfrm>
            <a:off x="4029069" y="4496705"/>
            <a:ext cx="5206741" cy="1489560"/>
          </a:xfrm>
          <a:custGeom>
            <a:avLst/>
            <a:gdLst>
              <a:gd name="connsiteX0" fmla="*/ 0 w 5206741"/>
              <a:gd name="connsiteY0" fmla="*/ 248265 h 1489560"/>
              <a:gd name="connsiteX1" fmla="*/ 248265 w 5206741"/>
              <a:gd name="connsiteY1" fmla="*/ 0 h 1489560"/>
              <a:gd name="connsiteX2" fmla="*/ 3037266 w 5206741"/>
              <a:gd name="connsiteY2" fmla="*/ 0 h 1489560"/>
              <a:gd name="connsiteX3" fmla="*/ 3037266 w 5206741"/>
              <a:gd name="connsiteY3" fmla="*/ 0 h 1489560"/>
              <a:gd name="connsiteX4" fmla="*/ 4338951 w 5206741"/>
              <a:gd name="connsiteY4" fmla="*/ 0 h 1489560"/>
              <a:gd name="connsiteX5" fmla="*/ 4958476 w 5206741"/>
              <a:gd name="connsiteY5" fmla="*/ 0 h 1489560"/>
              <a:gd name="connsiteX6" fmla="*/ 5206741 w 5206741"/>
              <a:gd name="connsiteY6" fmla="*/ 248265 h 1489560"/>
              <a:gd name="connsiteX7" fmla="*/ 5206741 w 5206741"/>
              <a:gd name="connsiteY7" fmla="*/ 868910 h 1489560"/>
              <a:gd name="connsiteX8" fmla="*/ 5377470 w 5206741"/>
              <a:gd name="connsiteY8" fmla="*/ 1280649 h 1489560"/>
              <a:gd name="connsiteX9" fmla="*/ 5206741 w 5206741"/>
              <a:gd name="connsiteY9" fmla="*/ 1241300 h 1489560"/>
              <a:gd name="connsiteX10" fmla="*/ 5206741 w 5206741"/>
              <a:gd name="connsiteY10" fmla="*/ 1241295 h 1489560"/>
              <a:gd name="connsiteX11" fmla="*/ 4958476 w 5206741"/>
              <a:gd name="connsiteY11" fmla="*/ 1489560 h 1489560"/>
              <a:gd name="connsiteX12" fmla="*/ 4338951 w 5206741"/>
              <a:gd name="connsiteY12" fmla="*/ 1489560 h 1489560"/>
              <a:gd name="connsiteX13" fmla="*/ 3037266 w 5206741"/>
              <a:gd name="connsiteY13" fmla="*/ 1489560 h 1489560"/>
              <a:gd name="connsiteX14" fmla="*/ 3037266 w 5206741"/>
              <a:gd name="connsiteY14" fmla="*/ 1489560 h 1489560"/>
              <a:gd name="connsiteX15" fmla="*/ 248265 w 5206741"/>
              <a:gd name="connsiteY15" fmla="*/ 1489560 h 1489560"/>
              <a:gd name="connsiteX16" fmla="*/ 0 w 5206741"/>
              <a:gd name="connsiteY16" fmla="*/ 1241295 h 1489560"/>
              <a:gd name="connsiteX17" fmla="*/ 0 w 5206741"/>
              <a:gd name="connsiteY17" fmla="*/ 1241300 h 1489560"/>
              <a:gd name="connsiteX18" fmla="*/ 0 w 5206741"/>
              <a:gd name="connsiteY18" fmla="*/ 868910 h 1489560"/>
              <a:gd name="connsiteX19" fmla="*/ 0 w 5206741"/>
              <a:gd name="connsiteY19" fmla="*/ 868910 h 1489560"/>
              <a:gd name="connsiteX20" fmla="*/ 0 w 5206741"/>
              <a:gd name="connsiteY20" fmla="*/ 248265 h 14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06741" h="1489560" fill="none" extrusionOk="0">
                <a:moveTo>
                  <a:pt x="0" y="248265"/>
                </a:moveTo>
                <a:cubicBezTo>
                  <a:pt x="-16834" y="118538"/>
                  <a:pt x="126258" y="22801"/>
                  <a:pt x="248265" y="0"/>
                </a:cubicBezTo>
                <a:cubicBezTo>
                  <a:pt x="928840" y="-106710"/>
                  <a:pt x="2283796" y="-58954"/>
                  <a:pt x="3037266" y="0"/>
                </a:cubicBezTo>
                <a:lnTo>
                  <a:pt x="3037266" y="0"/>
                </a:lnTo>
                <a:cubicBezTo>
                  <a:pt x="3547393" y="79466"/>
                  <a:pt x="3812402" y="-112986"/>
                  <a:pt x="4338951" y="0"/>
                </a:cubicBezTo>
                <a:cubicBezTo>
                  <a:pt x="4488837" y="1416"/>
                  <a:pt x="4794944" y="18794"/>
                  <a:pt x="4958476" y="0"/>
                </a:cubicBezTo>
                <a:cubicBezTo>
                  <a:pt x="5106614" y="19659"/>
                  <a:pt x="5195720" y="87738"/>
                  <a:pt x="5206741" y="248265"/>
                </a:cubicBezTo>
                <a:cubicBezTo>
                  <a:pt x="5238743" y="400754"/>
                  <a:pt x="5234156" y="726572"/>
                  <a:pt x="5206741" y="868910"/>
                </a:cubicBezTo>
                <a:cubicBezTo>
                  <a:pt x="5193274" y="938790"/>
                  <a:pt x="5325372" y="1219612"/>
                  <a:pt x="5377470" y="1280649"/>
                </a:cubicBezTo>
                <a:cubicBezTo>
                  <a:pt x="5334414" y="1264954"/>
                  <a:pt x="5268034" y="1268834"/>
                  <a:pt x="5206741" y="1241300"/>
                </a:cubicBezTo>
                <a:lnTo>
                  <a:pt x="5206741" y="1241295"/>
                </a:lnTo>
                <a:cubicBezTo>
                  <a:pt x="5190694" y="1362085"/>
                  <a:pt x="5107992" y="1486476"/>
                  <a:pt x="4958476" y="1489560"/>
                </a:cubicBezTo>
                <a:cubicBezTo>
                  <a:pt x="4871136" y="1539021"/>
                  <a:pt x="4557192" y="1483509"/>
                  <a:pt x="4338951" y="1489560"/>
                </a:cubicBezTo>
                <a:cubicBezTo>
                  <a:pt x="3821037" y="1463613"/>
                  <a:pt x="3575402" y="1466678"/>
                  <a:pt x="3037266" y="1489560"/>
                </a:cubicBezTo>
                <a:lnTo>
                  <a:pt x="3037266" y="1489560"/>
                </a:lnTo>
                <a:cubicBezTo>
                  <a:pt x="1686099" y="1353651"/>
                  <a:pt x="1181243" y="1526690"/>
                  <a:pt x="248265" y="1489560"/>
                </a:cubicBezTo>
                <a:cubicBezTo>
                  <a:pt x="121971" y="1464984"/>
                  <a:pt x="-4187" y="1390010"/>
                  <a:pt x="0" y="1241295"/>
                </a:cubicBezTo>
                <a:lnTo>
                  <a:pt x="0" y="1241300"/>
                </a:lnTo>
                <a:cubicBezTo>
                  <a:pt x="12317" y="1188691"/>
                  <a:pt x="-28078" y="973246"/>
                  <a:pt x="0" y="868910"/>
                </a:cubicBezTo>
                <a:lnTo>
                  <a:pt x="0" y="868910"/>
                </a:lnTo>
                <a:cubicBezTo>
                  <a:pt x="52089" y="567202"/>
                  <a:pt x="31058" y="502310"/>
                  <a:pt x="0" y="248265"/>
                </a:cubicBezTo>
                <a:close/>
              </a:path>
              <a:path w="5206741" h="1489560" stroke="0" extrusionOk="0">
                <a:moveTo>
                  <a:pt x="0" y="248265"/>
                </a:moveTo>
                <a:cubicBezTo>
                  <a:pt x="-9461" y="115776"/>
                  <a:pt x="111161" y="6564"/>
                  <a:pt x="248265" y="0"/>
                </a:cubicBezTo>
                <a:cubicBezTo>
                  <a:pt x="823630" y="-73046"/>
                  <a:pt x="1728089" y="-64673"/>
                  <a:pt x="3037266" y="0"/>
                </a:cubicBezTo>
                <a:lnTo>
                  <a:pt x="3037266" y="0"/>
                </a:lnTo>
                <a:cubicBezTo>
                  <a:pt x="3172536" y="-27440"/>
                  <a:pt x="3906820" y="108687"/>
                  <a:pt x="4338951" y="0"/>
                </a:cubicBezTo>
                <a:cubicBezTo>
                  <a:pt x="4569343" y="-10268"/>
                  <a:pt x="4823815" y="-9875"/>
                  <a:pt x="4958476" y="0"/>
                </a:cubicBezTo>
                <a:cubicBezTo>
                  <a:pt x="5111833" y="20920"/>
                  <a:pt x="5207062" y="115569"/>
                  <a:pt x="5206741" y="248265"/>
                </a:cubicBezTo>
                <a:cubicBezTo>
                  <a:pt x="5183059" y="375783"/>
                  <a:pt x="5254521" y="806440"/>
                  <a:pt x="5206741" y="868910"/>
                </a:cubicBezTo>
                <a:cubicBezTo>
                  <a:pt x="5251344" y="990923"/>
                  <a:pt x="5321017" y="1151001"/>
                  <a:pt x="5377470" y="1280649"/>
                </a:cubicBezTo>
                <a:cubicBezTo>
                  <a:pt x="5332123" y="1284279"/>
                  <a:pt x="5265950" y="1264931"/>
                  <a:pt x="5206741" y="1241300"/>
                </a:cubicBezTo>
                <a:lnTo>
                  <a:pt x="5206741" y="1241295"/>
                </a:lnTo>
                <a:cubicBezTo>
                  <a:pt x="5196735" y="1378726"/>
                  <a:pt x="5118695" y="1487185"/>
                  <a:pt x="4958476" y="1489560"/>
                </a:cubicBezTo>
                <a:cubicBezTo>
                  <a:pt x="4650437" y="1522201"/>
                  <a:pt x="4602307" y="1451965"/>
                  <a:pt x="4338951" y="1489560"/>
                </a:cubicBezTo>
                <a:cubicBezTo>
                  <a:pt x="3749564" y="1521556"/>
                  <a:pt x="3259844" y="1594838"/>
                  <a:pt x="3037266" y="1489560"/>
                </a:cubicBezTo>
                <a:lnTo>
                  <a:pt x="3037266" y="1489560"/>
                </a:lnTo>
                <a:cubicBezTo>
                  <a:pt x="2226731" y="1599525"/>
                  <a:pt x="1297439" y="1524094"/>
                  <a:pt x="248265" y="1489560"/>
                </a:cubicBezTo>
                <a:cubicBezTo>
                  <a:pt x="117159" y="1476478"/>
                  <a:pt x="19984" y="1390606"/>
                  <a:pt x="0" y="1241295"/>
                </a:cubicBezTo>
                <a:lnTo>
                  <a:pt x="0" y="1241300"/>
                </a:lnTo>
                <a:cubicBezTo>
                  <a:pt x="-18470" y="1077541"/>
                  <a:pt x="6186" y="923246"/>
                  <a:pt x="0" y="868910"/>
                </a:cubicBezTo>
                <a:lnTo>
                  <a:pt x="0" y="868910"/>
                </a:lnTo>
                <a:cubicBezTo>
                  <a:pt x="-9384" y="697536"/>
                  <a:pt x="39493" y="317383"/>
                  <a:pt x="0" y="24826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00450149">
                  <a:prstGeom prst="wedgeRoundRectCallout">
                    <a:avLst>
                      <a:gd name="adj1" fmla="val 53279"/>
                      <a:gd name="adj2" fmla="val 359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chiếc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 di </a:t>
            </a:r>
            <a:r>
              <a:rPr lang="en-US" sz="2800" dirty="0" err="1">
                <a:solidFill>
                  <a:schemeClr val="tx1"/>
                </a:solidFill>
              </a:rPr>
              <a:t>chuyển</a:t>
            </a:r>
            <a:r>
              <a:rPr lang="en-US" sz="2800" dirty="0">
                <a:solidFill>
                  <a:schemeClr val="tx1"/>
                </a:solidFill>
              </a:rPr>
              <a:t>: 3, 6, 9, 12, 15, 18, 21, 24.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AA5BFA-F7CE-6677-A1F3-32A05D9EBE6B}"/>
              </a:ext>
            </a:extLst>
          </p:cNvPr>
          <p:cNvGrpSpPr/>
          <p:nvPr/>
        </p:nvGrpSpPr>
        <p:grpSpPr>
          <a:xfrm>
            <a:off x="1140068" y="535741"/>
            <a:ext cx="10937632" cy="3868802"/>
            <a:chOff x="1250135" y="2806150"/>
            <a:chExt cx="10937632" cy="386880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2EEB5D2-7193-B821-35D1-2E92270D447F}"/>
                </a:ext>
              </a:extLst>
            </p:cNvPr>
            <p:cNvGrpSpPr/>
            <p:nvPr/>
          </p:nvGrpSpPr>
          <p:grpSpPr>
            <a:xfrm>
              <a:off x="1250135" y="2981320"/>
              <a:ext cx="10937632" cy="3693632"/>
              <a:chOff x="1250135" y="2981320"/>
              <a:chExt cx="10937632" cy="3693632"/>
            </a:xfrm>
          </p:grpSpPr>
          <p:pic>
            <p:nvPicPr>
              <p:cNvPr id="16" name="Picture 1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6E8F74F-D373-38B5-35C4-41AAAB39F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30326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E0B019D-22DF-7934-5CA3-53E8DF609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9633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DC9B9B9-F608-9890-4DD9-5838872AE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1466" y="327077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AEB3085-FB46-94A7-6D14-57F0A94D7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2266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EF4BC11-69DC-7F66-34A6-C84331273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3066" y="3211247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22B1607-558D-10A5-2A1B-22C9BC07C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411" y="335280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3185A6B-79F7-E8D6-1E9E-EE462114B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8589" y="316706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B362AF6-6C26-9172-3A44-9882B7397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5767" y="298132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F585641-FC9E-E80C-47D8-D6A66E168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2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8022E82-405F-34BF-7B82-8D684BCEA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1033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6" name="Picture 2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D3B3D59-CC32-6606-0DB1-000B237FE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45237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34E10ED-F6B8-2BAF-0322-F4B66B69E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20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BEDD740-8987-29C6-F924-B2A41E5F1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015" y="42869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9" name="Picture 2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964ECC9-86F1-B30D-B551-5549FDC68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8086" y="456152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A05E5CC-A6FC-863C-E2A1-3E9ADDF62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795" y="42618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1" name="Picture 3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0D5719A-D9E0-1A13-C246-343C6F960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5821" y="406479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C8925ADD-429F-1A96-4312-263D042E5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8847" y="386772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FC87363-9FA2-A38F-3802-0C00B81DF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214" y="48744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4" name="Picture 3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7E9FBA90-EED9-C4EB-89B4-B4B068CBA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2854" y="5248853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5" name="Picture 3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DD51FAE-C60C-3289-D3AE-E750AC51C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7359" y="542687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A9FAEB5-3F30-564A-9484-0CCCD0539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630" y="53116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7" name="Picture 3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855F93-8802-DC00-9BFD-A4B8475B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162" y="531971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E5D7497-775F-DFFA-8D6A-0AFBD0302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470" y="55319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3BADC28-FCE1-A1FD-0EB1-BA52C651E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135" y="5209604"/>
                <a:ext cx="2032000" cy="1143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378091-9116-F7EA-4BF3-9E7CFBE2463D}"/>
                  </a:ext>
                </a:extLst>
              </p:cNvPr>
              <p:cNvSpPr txBox="1"/>
              <p:nvPr/>
            </p:nvSpPr>
            <p:spPr>
              <a:xfrm>
                <a:off x="2087033" y="321439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EB4726-300D-A236-FE69-E438C5D268C5}"/>
                  </a:ext>
                </a:extLst>
              </p:cNvPr>
              <p:cNvSpPr txBox="1"/>
              <p:nvPr/>
            </p:nvSpPr>
            <p:spPr>
              <a:xfrm>
                <a:off x="3211336" y="3297214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45ED49-4A31-946E-C25A-17089D542751}"/>
                  </a:ext>
                </a:extLst>
              </p:cNvPr>
              <p:cNvSpPr txBox="1"/>
              <p:nvPr/>
            </p:nvSpPr>
            <p:spPr>
              <a:xfrm>
                <a:off x="4323292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708324-AC75-1293-F43B-2932C245027A}"/>
                  </a:ext>
                </a:extLst>
              </p:cNvPr>
              <p:cNvSpPr txBox="1"/>
              <p:nvPr/>
            </p:nvSpPr>
            <p:spPr>
              <a:xfrm>
                <a:off x="5730386" y="33190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3CCD71-2934-3103-F85C-AFAA5064491F}"/>
                  </a:ext>
                </a:extLst>
              </p:cNvPr>
              <p:cNvSpPr txBox="1"/>
              <p:nvPr/>
            </p:nvSpPr>
            <p:spPr>
              <a:xfrm>
                <a:off x="6963127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4C1836-B883-73C8-F850-AE41E4D98035}"/>
                  </a:ext>
                </a:extLst>
              </p:cNvPr>
              <p:cNvSpPr txBox="1"/>
              <p:nvPr/>
            </p:nvSpPr>
            <p:spPr>
              <a:xfrm>
                <a:off x="8195868" y="3563410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B17A77-0930-7F00-956A-140B37428923}"/>
                  </a:ext>
                </a:extLst>
              </p:cNvPr>
              <p:cNvSpPr txBox="1"/>
              <p:nvPr/>
            </p:nvSpPr>
            <p:spPr>
              <a:xfrm>
                <a:off x="9570022" y="33475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B8703C-5E8E-C487-4291-F7D0617BBAD5}"/>
                  </a:ext>
                </a:extLst>
              </p:cNvPr>
              <p:cNvSpPr txBox="1"/>
              <p:nvPr/>
            </p:nvSpPr>
            <p:spPr>
              <a:xfrm>
                <a:off x="10859206" y="3188211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91BDEC1-FA0D-DB01-1275-6223089575C1}"/>
                  </a:ext>
                </a:extLst>
              </p:cNvPr>
              <p:cNvSpPr txBox="1"/>
              <p:nvPr/>
            </p:nvSpPr>
            <p:spPr>
              <a:xfrm>
                <a:off x="10845936" y="405803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EF9A561-C8EB-735A-E946-2FE5C74D5D8E}"/>
                  </a:ext>
                </a:extLst>
              </p:cNvPr>
              <p:cNvSpPr txBox="1"/>
              <p:nvPr/>
            </p:nvSpPr>
            <p:spPr>
              <a:xfrm>
                <a:off x="9543352" y="42526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9B68AF-D7B3-F174-8323-6F55B5432562}"/>
                  </a:ext>
                </a:extLst>
              </p:cNvPr>
              <p:cNvSpPr txBox="1"/>
              <p:nvPr/>
            </p:nvSpPr>
            <p:spPr>
              <a:xfrm>
                <a:off x="8240768" y="4447290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62879E-6E71-F8B7-036B-6B3CAFCCDAD0}"/>
                  </a:ext>
                </a:extLst>
              </p:cNvPr>
              <p:cNvSpPr txBox="1"/>
              <p:nvPr/>
            </p:nvSpPr>
            <p:spPr>
              <a:xfrm>
                <a:off x="6984579" y="474394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1964C5B-C462-5E6D-71D4-12A8FAEAE54D}"/>
                  </a:ext>
                </a:extLst>
              </p:cNvPr>
              <p:cNvSpPr txBox="1"/>
              <p:nvPr/>
            </p:nvSpPr>
            <p:spPr>
              <a:xfrm>
                <a:off x="6101237" y="440533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49857E-543F-4B86-9CF5-EB10B85F72B7}"/>
                  </a:ext>
                </a:extLst>
              </p:cNvPr>
              <p:cNvSpPr txBox="1"/>
              <p:nvPr/>
            </p:nvSpPr>
            <p:spPr>
              <a:xfrm>
                <a:off x="5170737" y="429178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14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AFDEA5-C48E-19C8-D9DE-B3D87DB9F05F}"/>
                  </a:ext>
                </a:extLst>
              </p:cNvPr>
              <p:cNvSpPr txBox="1"/>
              <p:nvPr/>
            </p:nvSpPr>
            <p:spPr>
              <a:xfrm>
                <a:off x="3866228" y="465922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E651117-0331-57CD-DD99-AC8BE378D379}"/>
                  </a:ext>
                </a:extLst>
              </p:cNvPr>
              <p:cNvSpPr txBox="1"/>
              <p:nvPr/>
            </p:nvSpPr>
            <p:spPr>
              <a:xfrm>
                <a:off x="3115811" y="419153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16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DB4D3C-AABB-F95B-ACAE-9792A898C58D}"/>
                  </a:ext>
                </a:extLst>
              </p:cNvPr>
              <p:cNvSpPr txBox="1"/>
              <p:nvPr/>
            </p:nvSpPr>
            <p:spPr>
              <a:xfrm>
                <a:off x="1881911" y="428962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17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AC0065-08DE-237E-B63D-4BA9F37F0CA5}"/>
                  </a:ext>
                </a:extLst>
              </p:cNvPr>
              <p:cNvSpPr txBox="1"/>
              <p:nvPr/>
            </p:nvSpPr>
            <p:spPr>
              <a:xfrm>
                <a:off x="1887967" y="532357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18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DD04FD7-E18F-A302-27D9-D3ECA65EDC18}"/>
                  </a:ext>
                </a:extLst>
              </p:cNvPr>
              <p:cNvSpPr txBox="1"/>
              <p:nvPr/>
            </p:nvSpPr>
            <p:spPr>
              <a:xfrm>
                <a:off x="2796996" y="56934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19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AF1DBD-9CAD-2286-9D83-BAE221B8D1E7}"/>
                  </a:ext>
                </a:extLst>
              </p:cNvPr>
              <p:cNvSpPr txBox="1"/>
              <p:nvPr/>
            </p:nvSpPr>
            <p:spPr>
              <a:xfrm>
                <a:off x="4191186" y="554374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B924F57-B67D-9812-E0E7-829390B7C05C}"/>
                  </a:ext>
                </a:extLst>
              </p:cNvPr>
              <p:cNvSpPr txBox="1"/>
              <p:nvPr/>
            </p:nvSpPr>
            <p:spPr>
              <a:xfrm>
                <a:off x="5597324" y="54728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8E62E24-C653-A5E5-09D1-370809441944}"/>
                  </a:ext>
                </a:extLst>
              </p:cNvPr>
              <p:cNvSpPr txBox="1"/>
              <p:nvPr/>
            </p:nvSpPr>
            <p:spPr>
              <a:xfrm>
                <a:off x="7725793" y="558023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B27104-6260-F166-80D3-917CFBB01FEA}"/>
                  </a:ext>
                </a:extLst>
              </p:cNvPr>
              <p:cNvSpPr txBox="1"/>
              <p:nvPr/>
            </p:nvSpPr>
            <p:spPr>
              <a:xfrm>
                <a:off x="9221464" y="5405145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23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87009F3-FDD3-037C-12E8-FE61F388038A}"/>
                  </a:ext>
                </a:extLst>
              </p:cNvPr>
              <p:cNvSpPr txBox="1"/>
              <p:nvPr/>
            </p:nvSpPr>
            <p:spPr>
              <a:xfrm>
                <a:off x="10705041" y="51319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24</a:t>
                </a:r>
              </a:p>
            </p:txBody>
          </p:sp>
        </p:grpSp>
        <p:pic>
          <p:nvPicPr>
            <p:cNvPr id="66" name="Picture 65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BE6399E8-CA36-995A-7BE5-4A0B8F2B0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526" y="3011167"/>
              <a:ext cx="1140117" cy="641316"/>
            </a:xfrm>
            <a:prstGeom prst="rect">
              <a:avLst/>
            </a:prstGeom>
          </p:spPr>
        </p:pic>
        <p:pic>
          <p:nvPicPr>
            <p:cNvPr id="68" name="Picture 67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CD1B39D8-918E-88B4-FAF0-D7F829B41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645" y="2858248"/>
              <a:ext cx="1215011" cy="683444"/>
            </a:xfrm>
            <a:prstGeom prst="rect">
              <a:avLst/>
            </a:prstGeom>
          </p:spPr>
        </p:pic>
        <p:pic>
          <p:nvPicPr>
            <p:cNvPr id="69" name="Picture 68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0162A167-5D30-934D-0F1F-17442B7F8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834" y="3083716"/>
              <a:ext cx="1140117" cy="641316"/>
            </a:xfrm>
            <a:prstGeom prst="rect">
              <a:avLst/>
            </a:prstGeom>
          </p:spPr>
        </p:pic>
        <p:pic>
          <p:nvPicPr>
            <p:cNvPr id="70" name="Picture 69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71064071-B281-777D-7B13-8D9CE17F7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6169" y="3766151"/>
              <a:ext cx="1140117" cy="641316"/>
            </a:xfrm>
            <a:prstGeom prst="rect">
              <a:avLst/>
            </a:prstGeom>
          </p:spPr>
        </p:pic>
        <p:pic>
          <p:nvPicPr>
            <p:cNvPr id="71" name="Picture 70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C72F1FFA-1491-0D29-3D30-064E97FE0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865" y="2806150"/>
              <a:ext cx="1215011" cy="683444"/>
            </a:xfrm>
            <a:prstGeom prst="rect">
              <a:avLst/>
            </a:prstGeom>
          </p:spPr>
        </p:pic>
        <p:pic>
          <p:nvPicPr>
            <p:cNvPr id="72" name="Picture 71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8075DA21-E5BB-BA1F-5E6B-15890B2CB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708" y="5084194"/>
              <a:ext cx="1140117" cy="641316"/>
            </a:xfrm>
            <a:prstGeom prst="rect">
              <a:avLst/>
            </a:prstGeom>
          </p:spPr>
        </p:pic>
        <p:pic>
          <p:nvPicPr>
            <p:cNvPr id="73" name="Picture 72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10AF98E3-EB5F-17FB-63FB-6835916A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964" y="4324274"/>
              <a:ext cx="1215011" cy="683444"/>
            </a:xfrm>
            <a:prstGeom prst="rect">
              <a:avLst/>
            </a:prstGeom>
          </p:spPr>
        </p:pic>
        <p:pic>
          <p:nvPicPr>
            <p:cNvPr id="74" name="Picture 73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60C378FA-2D84-63BA-E806-DB716561C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742" y="4410436"/>
              <a:ext cx="1215011" cy="683444"/>
            </a:xfrm>
            <a:prstGeom prst="rect">
              <a:avLst/>
            </a:prstGeom>
          </p:spPr>
        </p:pic>
      </p:grpSp>
      <p:pic>
        <p:nvPicPr>
          <p:cNvPr id="6" name="Picture 5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D3CFAE92-5731-B17E-7D4B-FB4A114ADC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4" y="1988006"/>
            <a:ext cx="1140117" cy="641316"/>
          </a:xfrm>
          <a:prstGeom prst="rect">
            <a:avLst/>
          </a:prstGeom>
        </p:spPr>
      </p:pic>
      <p:pic>
        <p:nvPicPr>
          <p:cNvPr id="7" name="Picture 6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221F3B88-D66A-5505-21A4-82BCCAAFA5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27" y="3348242"/>
            <a:ext cx="1140117" cy="641316"/>
          </a:xfrm>
          <a:prstGeom prst="rect">
            <a:avLst/>
          </a:prstGeom>
        </p:spPr>
      </p:pic>
      <p:pic>
        <p:nvPicPr>
          <p:cNvPr id="13" name="Picture 12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A5309B48-C627-200B-ABE2-B741797BD6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12" y="3534545"/>
            <a:ext cx="1140117" cy="641316"/>
          </a:xfrm>
          <a:prstGeom prst="rect">
            <a:avLst/>
          </a:prstGeom>
        </p:spPr>
      </p:pic>
      <p:pic>
        <p:nvPicPr>
          <p:cNvPr id="14" name="Picture 13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7BE83CAB-B546-0E1B-55F4-5DE6C901B3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24" y="2490077"/>
            <a:ext cx="1140117" cy="6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4.07407E-6 L -4.58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2286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AE1D5F07-7788-408F-BDD7-F9D2EB01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0752" y="4174381"/>
            <a:ext cx="1401984" cy="26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013EA-E2CC-F399-CA57-75B44C2D0A23}"/>
              </a:ext>
            </a:extLst>
          </p:cNvPr>
          <p:cNvSpPr txBox="1"/>
          <p:nvPr/>
        </p:nvSpPr>
        <p:spPr>
          <a:xfrm>
            <a:off x="412302" y="-1145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UVN Da Lat" panose="03060902030302020204" pitchFamily="66" charset="0"/>
              </a:rPr>
              <a:t>THỬ THÁCH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AA5BFA-F7CE-6677-A1F3-32A05D9EBE6B}"/>
              </a:ext>
            </a:extLst>
          </p:cNvPr>
          <p:cNvGrpSpPr/>
          <p:nvPr/>
        </p:nvGrpSpPr>
        <p:grpSpPr>
          <a:xfrm>
            <a:off x="1140068" y="535741"/>
            <a:ext cx="10937632" cy="3868802"/>
            <a:chOff x="1250135" y="2806150"/>
            <a:chExt cx="10937632" cy="386880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2EEB5D2-7193-B821-35D1-2E92270D447F}"/>
                </a:ext>
              </a:extLst>
            </p:cNvPr>
            <p:cNvGrpSpPr/>
            <p:nvPr/>
          </p:nvGrpSpPr>
          <p:grpSpPr>
            <a:xfrm>
              <a:off x="1250135" y="2981320"/>
              <a:ext cx="10937632" cy="3693632"/>
              <a:chOff x="1250135" y="2981320"/>
              <a:chExt cx="10937632" cy="3693632"/>
            </a:xfrm>
          </p:grpSpPr>
          <p:pic>
            <p:nvPicPr>
              <p:cNvPr id="16" name="Picture 1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6E8F74F-D373-38B5-35C4-41AAAB39F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30326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E0B019D-22DF-7934-5CA3-53E8DF609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9633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DC9B9B9-F608-9890-4DD9-5838872AE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1466" y="327077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AEB3085-FB46-94A7-6D14-57F0A94D7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2266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0" name="Picture 1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EF4BC11-69DC-7F66-34A6-C84331273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3066" y="3211247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22B1607-558D-10A5-2A1B-22C9BC07C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411" y="335280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3185A6B-79F7-E8D6-1E9E-EE462114B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8589" y="316706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B362AF6-6C26-9172-3A44-9882B7397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5767" y="298132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F585641-FC9E-E80C-47D8-D6A66E168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2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8022E82-405F-34BF-7B82-8D684BCEA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1033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6" name="Picture 2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D3B3D59-CC32-6606-0DB1-000B237FE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45237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34E10ED-F6B8-2BAF-0322-F4B66B69E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20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1BEDD740-8987-29C6-F924-B2A41E5F1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015" y="42869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29" name="Picture 2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964ECC9-86F1-B30D-B551-5549FDC68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8086" y="456152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A05E5CC-A6FC-863C-E2A1-3E9ADDF62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795" y="42618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1" name="Picture 3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0D5719A-D9E0-1A13-C246-343C6F960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5821" y="406479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C8925ADD-429F-1A96-4312-263D042E5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8847" y="386772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3" name="Picture 3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FC87363-9FA2-A38F-3802-0C00B81DF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214" y="48744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4" name="Picture 3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7E9FBA90-EED9-C4EB-89B4-B4B068CBA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2854" y="5248853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5" name="Picture 3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DD51FAE-C60C-3289-D3AE-E750AC51C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7359" y="542687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A9FAEB5-3F30-564A-9484-0CCCD0539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630" y="53116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7" name="Picture 3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855F93-8802-DC00-9BFD-A4B8475B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162" y="531971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E5D7497-775F-DFFA-8D6A-0AFBD0302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470" y="55319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39" name="Picture 3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3BADC28-FCE1-A1FD-0EB1-BA52C651E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135" y="5209604"/>
                <a:ext cx="2032000" cy="1143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C378091-9116-F7EA-4BF3-9E7CFBE2463D}"/>
                  </a:ext>
                </a:extLst>
              </p:cNvPr>
              <p:cNvSpPr txBox="1"/>
              <p:nvPr/>
            </p:nvSpPr>
            <p:spPr>
              <a:xfrm>
                <a:off x="2087033" y="321439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1EB4726-300D-A236-FE69-E438C5D268C5}"/>
                  </a:ext>
                </a:extLst>
              </p:cNvPr>
              <p:cNvSpPr txBox="1"/>
              <p:nvPr/>
            </p:nvSpPr>
            <p:spPr>
              <a:xfrm>
                <a:off x="3211336" y="3297214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45ED49-4A31-946E-C25A-17089D542751}"/>
                  </a:ext>
                </a:extLst>
              </p:cNvPr>
              <p:cNvSpPr txBox="1"/>
              <p:nvPr/>
            </p:nvSpPr>
            <p:spPr>
              <a:xfrm>
                <a:off x="4323292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708324-AC75-1293-F43B-2932C245027A}"/>
                  </a:ext>
                </a:extLst>
              </p:cNvPr>
              <p:cNvSpPr txBox="1"/>
              <p:nvPr/>
            </p:nvSpPr>
            <p:spPr>
              <a:xfrm>
                <a:off x="5730386" y="33190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73CCD71-2934-3103-F85C-AFAA5064491F}"/>
                  </a:ext>
                </a:extLst>
              </p:cNvPr>
              <p:cNvSpPr txBox="1"/>
              <p:nvPr/>
            </p:nvSpPr>
            <p:spPr>
              <a:xfrm>
                <a:off x="6963127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4C1836-B883-73C8-F850-AE41E4D98035}"/>
                  </a:ext>
                </a:extLst>
              </p:cNvPr>
              <p:cNvSpPr txBox="1"/>
              <p:nvPr/>
            </p:nvSpPr>
            <p:spPr>
              <a:xfrm>
                <a:off x="8195868" y="3563410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B17A77-0930-7F00-956A-140B37428923}"/>
                  </a:ext>
                </a:extLst>
              </p:cNvPr>
              <p:cNvSpPr txBox="1"/>
              <p:nvPr/>
            </p:nvSpPr>
            <p:spPr>
              <a:xfrm>
                <a:off x="9570022" y="33475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B8703C-5E8E-C487-4291-F7D0617BBAD5}"/>
                  </a:ext>
                </a:extLst>
              </p:cNvPr>
              <p:cNvSpPr txBox="1"/>
              <p:nvPr/>
            </p:nvSpPr>
            <p:spPr>
              <a:xfrm>
                <a:off x="10859206" y="3188211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91BDEC1-FA0D-DB01-1275-6223089575C1}"/>
                  </a:ext>
                </a:extLst>
              </p:cNvPr>
              <p:cNvSpPr txBox="1"/>
              <p:nvPr/>
            </p:nvSpPr>
            <p:spPr>
              <a:xfrm>
                <a:off x="10845936" y="405803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EF9A561-C8EB-735A-E946-2FE5C74D5D8E}"/>
                  </a:ext>
                </a:extLst>
              </p:cNvPr>
              <p:cNvSpPr txBox="1"/>
              <p:nvPr/>
            </p:nvSpPr>
            <p:spPr>
              <a:xfrm>
                <a:off x="9543352" y="42526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9B68AF-D7B3-F174-8323-6F55B5432562}"/>
                  </a:ext>
                </a:extLst>
              </p:cNvPr>
              <p:cNvSpPr txBox="1"/>
              <p:nvPr/>
            </p:nvSpPr>
            <p:spPr>
              <a:xfrm>
                <a:off x="8240768" y="4447290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62879E-6E71-F8B7-036B-6B3CAFCCDAD0}"/>
                  </a:ext>
                </a:extLst>
              </p:cNvPr>
              <p:cNvSpPr txBox="1"/>
              <p:nvPr/>
            </p:nvSpPr>
            <p:spPr>
              <a:xfrm>
                <a:off x="6984579" y="474394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1964C5B-C462-5E6D-71D4-12A8FAEAE54D}"/>
                  </a:ext>
                </a:extLst>
              </p:cNvPr>
              <p:cNvSpPr txBox="1"/>
              <p:nvPr/>
            </p:nvSpPr>
            <p:spPr>
              <a:xfrm>
                <a:off x="6101237" y="440533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13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349857E-543F-4B86-9CF5-EB10B85F72B7}"/>
                  </a:ext>
                </a:extLst>
              </p:cNvPr>
              <p:cNvSpPr txBox="1"/>
              <p:nvPr/>
            </p:nvSpPr>
            <p:spPr>
              <a:xfrm>
                <a:off x="5170737" y="429178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14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AFDEA5-C48E-19C8-D9DE-B3D87DB9F05F}"/>
                  </a:ext>
                </a:extLst>
              </p:cNvPr>
              <p:cNvSpPr txBox="1"/>
              <p:nvPr/>
            </p:nvSpPr>
            <p:spPr>
              <a:xfrm>
                <a:off x="3866228" y="465922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E651117-0331-57CD-DD99-AC8BE378D379}"/>
                  </a:ext>
                </a:extLst>
              </p:cNvPr>
              <p:cNvSpPr txBox="1"/>
              <p:nvPr/>
            </p:nvSpPr>
            <p:spPr>
              <a:xfrm>
                <a:off x="3115811" y="419153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16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DB4D3C-AABB-F95B-ACAE-9792A898C58D}"/>
                  </a:ext>
                </a:extLst>
              </p:cNvPr>
              <p:cNvSpPr txBox="1"/>
              <p:nvPr/>
            </p:nvSpPr>
            <p:spPr>
              <a:xfrm>
                <a:off x="1881911" y="428962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17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AC0065-08DE-237E-B63D-4BA9F37F0CA5}"/>
                  </a:ext>
                </a:extLst>
              </p:cNvPr>
              <p:cNvSpPr txBox="1"/>
              <p:nvPr/>
            </p:nvSpPr>
            <p:spPr>
              <a:xfrm>
                <a:off x="1887967" y="532357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18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DD04FD7-E18F-A302-27D9-D3ECA65EDC18}"/>
                  </a:ext>
                </a:extLst>
              </p:cNvPr>
              <p:cNvSpPr txBox="1"/>
              <p:nvPr/>
            </p:nvSpPr>
            <p:spPr>
              <a:xfrm>
                <a:off x="2796996" y="56934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19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AF1DBD-9CAD-2286-9D83-BAE221B8D1E7}"/>
                  </a:ext>
                </a:extLst>
              </p:cNvPr>
              <p:cNvSpPr txBox="1"/>
              <p:nvPr/>
            </p:nvSpPr>
            <p:spPr>
              <a:xfrm>
                <a:off x="4191186" y="554374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B924F57-B67D-9812-E0E7-829390B7C05C}"/>
                  </a:ext>
                </a:extLst>
              </p:cNvPr>
              <p:cNvSpPr txBox="1"/>
              <p:nvPr/>
            </p:nvSpPr>
            <p:spPr>
              <a:xfrm>
                <a:off x="5597324" y="54728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8E62E24-C653-A5E5-09D1-370809441944}"/>
                  </a:ext>
                </a:extLst>
              </p:cNvPr>
              <p:cNvSpPr txBox="1"/>
              <p:nvPr/>
            </p:nvSpPr>
            <p:spPr>
              <a:xfrm>
                <a:off x="7725793" y="558023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B27104-6260-F166-80D3-917CFBB01FEA}"/>
                  </a:ext>
                </a:extLst>
              </p:cNvPr>
              <p:cNvSpPr txBox="1"/>
              <p:nvPr/>
            </p:nvSpPr>
            <p:spPr>
              <a:xfrm>
                <a:off x="9221464" y="5405145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23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87009F3-FDD3-037C-12E8-FE61F388038A}"/>
                  </a:ext>
                </a:extLst>
              </p:cNvPr>
              <p:cNvSpPr txBox="1"/>
              <p:nvPr/>
            </p:nvSpPr>
            <p:spPr>
              <a:xfrm>
                <a:off x="10705041" y="51319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24</a:t>
                </a:r>
              </a:p>
            </p:txBody>
          </p:sp>
        </p:grpSp>
        <p:pic>
          <p:nvPicPr>
            <p:cNvPr id="66" name="Picture 65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BE6399E8-CA36-995A-7BE5-4A0B8F2B0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526" y="3011167"/>
              <a:ext cx="1140117" cy="641316"/>
            </a:xfrm>
            <a:prstGeom prst="rect">
              <a:avLst/>
            </a:prstGeom>
          </p:spPr>
        </p:pic>
        <p:pic>
          <p:nvPicPr>
            <p:cNvPr id="68" name="Picture 67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CD1B39D8-918E-88B4-FAF0-D7F829B41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645" y="2858248"/>
              <a:ext cx="1215011" cy="683444"/>
            </a:xfrm>
            <a:prstGeom prst="rect">
              <a:avLst/>
            </a:prstGeom>
          </p:spPr>
        </p:pic>
        <p:pic>
          <p:nvPicPr>
            <p:cNvPr id="69" name="Picture 68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0162A167-5D30-934D-0F1F-17442B7F8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834" y="3083716"/>
              <a:ext cx="1140117" cy="641316"/>
            </a:xfrm>
            <a:prstGeom prst="rect">
              <a:avLst/>
            </a:prstGeom>
          </p:spPr>
        </p:pic>
        <p:pic>
          <p:nvPicPr>
            <p:cNvPr id="70" name="Picture 69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71064071-B281-777D-7B13-8D9CE17F7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6169" y="3766151"/>
              <a:ext cx="1140117" cy="641316"/>
            </a:xfrm>
            <a:prstGeom prst="rect">
              <a:avLst/>
            </a:prstGeom>
          </p:spPr>
        </p:pic>
        <p:pic>
          <p:nvPicPr>
            <p:cNvPr id="71" name="Picture 70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C72F1FFA-1491-0D29-3D30-064E97FE0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865" y="2806150"/>
              <a:ext cx="1215011" cy="683444"/>
            </a:xfrm>
            <a:prstGeom prst="rect">
              <a:avLst/>
            </a:prstGeom>
          </p:spPr>
        </p:pic>
        <p:pic>
          <p:nvPicPr>
            <p:cNvPr id="72" name="Picture 71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8075DA21-E5BB-BA1F-5E6B-15890B2CB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708" y="5084194"/>
              <a:ext cx="1140117" cy="641316"/>
            </a:xfrm>
            <a:prstGeom prst="rect">
              <a:avLst/>
            </a:prstGeom>
          </p:spPr>
        </p:pic>
        <p:pic>
          <p:nvPicPr>
            <p:cNvPr id="73" name="Picture 72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10AF98E3-EB5F-17FB-63FB-6835916A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964" y="4324274"/>
              <a:ext cx="1215011" cy="683444"/>
            </a:xfrm>
            <a:prstGeom prst="rect">
              <a:avLst/>
            </a:prstGeom>
          </p:spPr>
        </p:pic>
        <p:pic>
          <p:nvPicPr>
            <p:cNvPr id="74" name="Picture 73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60C378FA-2D84-63BA-E806-DB716561C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742" y="4410436"/>
              <a:ext cx="1215011" cy="683444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FF0D980-31A3-203E-F009-60E9FB0EFB12}"/>
              </a:ext>
            </a:extLst>
          </p:cNvPr>
          <p:cNvSpPr/>
          <p:nvPr/>
        </p:nvSpPr>
        <p:spPr>
          <a:xfrm>
            <a:off x="2088727" y="4410015"/>
            <a:ext cx="4147544" cy="1489560"/>
          </a:xfrm>
          <a:custGeom>
            <a:avLst/>
            <a:gdLst>
              <a:gd name="connsiteX0" fmla="*/ 0 w 4147544"/>
              <a:gd name="connsiteY0" fmla="*/ 248265 h 1489560"/>
              <a:gd name="connsiteX1" fmla="*/ 248265 w 4147544"/>
              <a:gd name="connsiteY1" fmla="*/ 0 h 1489560"/>
              <a:gd name="connsiteX2" fmla="*/ 691257 w 4147544"/>
              <a:gd name="connsiteY2" fmla="*/ 0 h 1489560"/>
              <a:gd name="connsiteX3" fmla="*/ 691257 w 4147544"/>
              <a:gd name="connsiteY3" fmla="*/ 0 h 1489560"/>
              <a:gd name="connsiteX4" fmla="*/ 1728143 w 4147544"/>
              <a:gd name="connsiteY4" fmla="*/ 0 h 1489560"/>
              <a:gd name="connsiteX5" fmla="*/ 3899279 w 4147544"/>
              <a:gd name="connsiteY5" fmla="*/ 0 h 1489560"/>
              <a:gd name="connsiteX6" fmla="*/ 4147544 w 4147544"/>
              <a:gd name="connsiteY6" fmla="*/ 248265 h 1489560"/>
              <a:gd name="connsiteX7" fmla="*/ 4147544 w 4147544"/>
              <a:gd name="connsiteY7" fmla="*/ 868910 h 1489560"/>
              <a:gd name="connsiteX8" fmla="*/ 4147544 w 4147544"/>
              <a:gd name="connsiteY8" fmla="*/ 868910 h 1489560"/>
              <a:gd name="connsiteX9" fmla="*/ 4147544 w 4147544"/>
              <a:gd name="connsiteY9" fmla="*/ 1241300 h 1489560"/>
              <a:gd name="connsiteX10" fmla="*/ 4147544 w 4147544"/>
              <a:gd name="connsiteY10" fmla="*/ 1241295 h 1489560"/>
              <a:gd name="connsiteX11" fmla="*/ 3899279 w 4147544"/>
              <a:gd name="connsiteY11" fmla="*/ 1489560 h 1489560"/>
              <a:gd name="connsiteX12" fmla="*/ 1728143 w 4147544"/>
              <a:gd name="connsiteY12" fmla="*/ 1489560 h 1489560"/>
              <a:gd name="connsiteX13" fmla="*/ 691257 w 4147544"/>
              <a:gd name="connsiteY13" fmla="*/ 1489560 h 1489560"/>
              <a:gd name="connsiteX14" fmla="*/ 691257 w 4147544"/>
              <a:gd name="connsiteY14" fmla="*/ 1489560 h 1489560"/>
              <a:gd name="connsiteX15" fmla="*/ 248265 w 4147544"/>
              <a:gd name="connsiteY15" fmla="*/ 1489560 h 1489560"/>
              <a:gd name="connsiteX16" fmla="*/ 0 w 4147544"/>
              <a:gd name="connsiteY16" fmla="*/ 1241295 h 1489560"/>
              <a:gd name="connsiteX17" fmla="*/ 0 w 4147544"/>
              <a:gd name="connsiteY17" fmla="*/ 1241300 h 1489560"/>
              <a:gd name="connsiteX18" fmla="*/ -442709 w 4147544"/>
              <a:gd name="connsiteY18" fmla="*/ 1156465 h 1489560"/>
              <a:gd name="connsiteX19" fmla="*/ 0 w 4147544"/>
              <a:gd name="connsiteY19" fmla="*/ 868910 h 1489560"/>
              <a:gd name="connsiteX20" fmla="*/ 0 w 4147544"/>
              <a:gd name="connsiteY20" fmla="*/ 248265 h 14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7544" h="1489560" fill="none" extrusionOk="0">
                <a:moveTo>
                  <a:pt x="0" y="248265"/>
                </a:moveTo>
                <a:cubicBezTo>
                  <a:pt x="-16834" y="118538"/>
                  <a:pt x="126258" y="22801"/>
                  <a:pt x="248265" y="0"/>
                </a:cubicBezTo>
                <a:cubicBezTo>
                  <a:pt x="303517" y="33486"/>
                  <a:pt x="475688" y="10854"/>
                  <a:pt x="691257" y="0"/>
                </a:cubicBezTo>
                <a:lnTo>
                  <a:pt x="691257" y="0"/>
                </a:lnTo>
                <a:cubicBezTo>
                  <a:pt x="1043497" y="77928"/>
                  <a:pt x="1435913" y="-2529"/>
                  <a:pt x="1728143" y="0"/>
                </a:cubicBezTo>
                <a:cubicBezTo>
                  <a:pt x="2548705" y="-94064"/>
                  <a:pt x="3056468" y="71962"/>
                  <a:pt x="3899279" y="0"/>
                </a:cubicBezTo>
                <a:cubicBezTo>
                  <a:pt x="4047417" y="19659"/>
                  <a:pt x="4136523" y="87738"/>
                  <a:pt x="4147544" y="248265"/>
                </a:cubicBezTo>
                <a:cubicBezTo>
                  <a:pt x="4179546" y="400754"/>
                  <a:pt x="4174959" y="726572"/>
                  <a:pt x="4147544" y="868910"/>
                </a:cubicBezTo>
                <a:lnTo>
                  <a:pt x="4147544" y="868910"/>
                </a:lnTo>
                <a:cubicBezTo>
                  <a:pt x="4180466" y="973332"/>
                  <a:pt x="4138970" y="1083017"/>
                  <a:pt x="4147544" y="1241300"/>
                </a:cubicBezTo>
                <a:lnTo>
                  <a:pt x="4147544" y="1241295"/>
                </a:lnTo>
                <a:cubicBezTo>
                  <a:pt x="4136014" y="1357420"/>
                  <a:pt x="4038788" y="1468059"/>
                  <a:pt x="3899279" y="1489560"/>
                </a:cubicBezTo>
                <a:cubicBezTo>
                  <a:pt x="3139522" y="1488571"/>
                  <a:pt x="2704725" y="1633264"/>
                  <a:pt x="1728143" y="1489560"/>
                </a:cubicBezTo>
                <a:cubicBezTo>
                  <a:pt x="1618521" y="1495529"/>
                  <a:pt x="869629" y="1465072"/>
                  <a:pt x="691257" y="1489560"/>
                </a:cubicBezTo>
                <a:lnTo>
                  <a:pt x="691257" y="1489560"/>
                </a:lnTo>
                <a:cubicBezTo>
                  <a:pt x="597139" y="1501579"/>
                  <a:pt x="372643" y="1470405"/>
                  <a:pt x="248265" y="1489560"/>
                </a:cubicBezTo>
                <a:cubicBezTo>
                  <a:pt x="108217" y="1485355"/>
                  <a:pt x="2969" y="1377917"/>
                  <a:pt x="0" y="1241295"/>
                </a:cubicBezTo>
                <a:lnTo>
                  <a:pt x="0" y="1241300"/>
                </a:lnTo>
                <a:cubicBezTo>
                  <a:pt x="-115314" y="1180268"/>
                  <a:pt x="-307532" y="1149425"/>
                  <a:pt x="-442709" y="1156465"/>
                </a:cubicBezTo>
                <a:cubicBezTo>
                  <a:pt x="-367341" y="1097509"/>
                  <a:pt x="-117795" y="985523"/>
                  <a:pt x="0" y="868910"/>
                </a:cubicBezTo>
                <a:cubicBezTo>
                  <a:pt x="52089" y="567202"/>
                  <a:pt x="31058" y="502310"/>
                  <a:pt x="0" y="248265"/>
                </a:cubicBezTo>
                <a:close/>
              </a:path>
              <a:path w="4147544" h="1489560" stroke="0" extrusionOk="0">
                <a:moveTo>
                  <a:pt x="0" y="248265"/>
                </a:moveTo>
                <a:cubicBezTo>
                  <a:pt x="-9461" y="115776"/>
                  <a:pt x="111161" y="6564"/>
                  <a:pt x="248265" y="0"/>
                </a:cubicBezTo>
                <a:cubicBezTo>
                  <a:pt x="464968" y="-2553"/>
                  <a:pt x="639048" y="14163"/>
                  <a:pt x="691257" y="0"/>
                </a:cubicBezTo>
                <a:lnTo>
                  <a:pt x="691257" y="0"/>
                </a:lnTo>
                <a:cubicBezTo>
                  <a:pt x="1117462" y="84768"/>
                  <a:pt x="1484887" y="-82575"/>
                  <a:pt x="1728143" y="0"/>
                </a:cubicBezTo>
                <a:cubicBezTo>
                  <a:pt x="2142223" y="90773"/>
                  <a:pt x="3580046" y="-6851"/>
                  <a:pt x="3899279" y="0"/>
                </a:cubicBezTo>
                <a:cubicBezTo>
                  <a:pt x="4052636" y="20920"/>
                  <a:pt x="4147865" y="115569"/>
                  <a:pt x="4147544" y="248265"/>
                </a:cubicBezTo>
                <a:cubicBezTo>
                  <a:pt x="4123862" y="375783"/>
                  <a:pt x="4195324" y="806440"/>
                  <a:pt x="4147544" y="868910"/>
                </a:cubicBezTo>
                <a:lnTo>
                  <a:pt x="4147544" y="868910"/>
                </a:lnTo>
                <a:cubicBezTo>
                  <a:pt x="4115646" y="1036080"/>
                  <a:pt x="4166359" y="1080371"/>
                  <a:pt x="4147544" y="1241300"/>
                </a:cubicBezTo>
                <a:lnTo>
                  <a:pt x="4147544" y="1241295"/>
                </a:lnTo>
                <a:cubicBezTo>
                  <a:pt x="4141312" y="1365836"/>
                  <a:pt x="4015210" y="1504283"/>
                  <a:pt x="3899279" y="1489560"/>
                </a:cubicBezTo>
                <a:cubicBezTo>
                  <a:pt x="3534770" y="1556833"/>
                  <a:pt x="2525241" y="1475014"/>
                  <a:pt x="1728143" y="1489560"/>
                </a:cubicBezTo>
                <a:cubicBezTo>
                  <a:pt x="1565227" y="1529569"/>
                  <a:pt x="817778" y="1548169"/>
                  <a:pt x="691257" y="1489560"/>
                </a:cubicBezTo>
                <a:lnTo>
                  <a:pt x="691257" y="1489560"/>
                </a:lnTo>
                <a:cubicBezTo>
                  <a:pt x="559837" y="1478286"/>
                  <a:pt x="382681" y="1499285"/>
                  <a:pt x="248265" y="1489560"/>
                </a:cubicBezTo>
                <a:cubicBezTo>
                  <a:pt x="116680" y="1497135"/>
                  <a:pt x="5430" y="1381329"/>
                  <a:pt x="0" y="1241295"/>
                </a:cubicBezTo>
                <a:lnTo>
                  <a:pt x="0" y="1241300"/>
                </a:lnTo>
                <a:cubicBezTo>
                  <a:pt x="-117238" y="1195484"/>
                  <a:pt x="-239592" y="1173816"/>
                  <a:pt x="-442709" y="1156465"/>
                </a:cubicBezTo>
                <a:cubicBezTo>
                  <a:pt x="-253180" y="1076852"/>
                  <a:pt x="-131605" y="974696"/>
                  <a:pt x="0" y="868910"/>
                </a:cubicBezTo>
                <a:cubicBezTo>
                  <a:pt x="-9384" y="697536"/>
                  <a:pt x="39493" y="317383"/>
                  <a:pt x="0" y="248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00450149">
                  <a:prstGeom prst="wedgeRoundRectCallout">
                    <a:avLst>
                      <a:gd name="adj1" fmla="val -60674"/>
                      <a:gd name="adj2" fmla="val 276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đậu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chiếc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chia </a:t>
            </a:r>
            <a:r>
              <a:rPr lang="en-US" sz="2800" dirty="0" err="1">
                <a:solidFill>
                  <a:schemeClr val="tx1"/>
                </a:solidFill>
              </a:rPr>
              <a:t>hết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mấy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DF077-C752-9244-5C4B-FC69F0138604}"/>
              </a:ext>
            </a:extLst>
          </p:cNvPr>
          <p:cNvSpPr txBox="1"/>
          <p:nvPr/>
        </p:nvSpPr>
        <p:spPr>
          <a:xfrm>
            <a:off x="7478741" y="58971"/>
            <a:ext cx="355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#9Slide05 Phobia" panose="02000506000000020003" pitchFamily="2" charset="0"/>
              </a:rPr>
              <a:t>Cùng</a:t>
            </a:r>
            <a:r>
              <a:rPr lang="en-US" sz="5400" dirty="0">
                <a:latin typeface="#9Slide05 Phobia" panose="02000506000000020003" pitchFamily="2" charset="0"/>
              </a:rPr>
              <a:t> </a:t>
            </a:r>
            <a:r>
              <a:rPr lang="en-US" sz="5400" dirty="0" err="1">
                <a:latin typeface="#9Slide05 Phobia" panose="02000506000000020003" pitchFamily="2" charset="0"/>
              </a:rPr>
              <a:t>nhau</a:t>
            </a:r>
            <a:r>
              <a:rPr lang="en-US" sz="5400" dirty="0">
                <a:latin typeface="#9Slide05 Phobia" panose="02000506000000020003" pitchFamily="2" charset="0"/>
              </a:rPr>
              <a:t> chia </a:t>
            </a:r>
            <a:r>
              <a:rPr lang="en-US" sz="5400" dirty="0" err="1">
                <a:latin typeface="#9Slide05 Phobia" panose="02000506000000020003" pitchFamily="2" charset="0"/>
              </a:rPr>
              <a:t>sẻ</a:t>
            </a:r>
            <a:endParaRPr lang="en-US" sz="5400" dirty="0">
              <a:latin typeface="#9Slide05 Phobia" panose="02000506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DFF88-2DD2-8D20-4F46-B366FF63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191" y="4218085"/>
            <a:ext cx="2011481" cy="23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B779F62-312D-A8E2-0465-A1E3B9C08D10}"/>
              </a:ext>
            </a:extLst>
          </p:cNvPr>
          <p:cNvSpPr/>
          <p:nvPr/>
        </p:nvSpPr>
        <p:spPr>
          <a:xfrm>
            <a:off x="6404261" y="4418839"/>
            <a:ext cx="3894286" cy="1489560"/>
          </a:xfrm>
          <a:custGeom>
            <a:avLst/>
            <a:gdLst>
              <a:gd name="connsiteX0" fmla="*/ 0 w 3894286"/>
              <a:gd name="connsiteY0" fmla="*/ 248265 h 1489560"/>
              <a:gd name="connsiteX1" fmla="*/ 248265 w 3894286"/>
              <a:gd name="connsiteY1" fmla="*/ 0 h 1489560"/>
              <a:gd name="connsiteX2" fmla="*/ 2271667 w 3894286"/>
              <a:gd name="connsiteY2" fmla="*/ 0 h 1489560"/>
              <a:gd name="connsiteX3" fmla="*/ 2271667 w 3894286"/>
              <a:gd name="connsiteY3" fmla="*/ 0 h 1489560"/>
              <a:gd name="connsiteX4" fmla="*/ 3245238 w 3894286"/>
              <a:gd name="connsiteY4" fmla="*/ 0 h 1489560"/>
              <a:gd name="connsiteX5" fmla="*/ 3646021 w 3894286"/>
              <a:gd name="connsiteY5" fmla="*/ 0 h 1489560"/>
              <a:gd name="connsiteX6" fmla="*/ 3894286 w 3894286"/>
              <a:gd name="connsiteY6" fmla="*/ 248265 h 1489560"/>
              <a:gd name="connsiteX7" fmla="*/ 3894286 w 3894286"/>
              <a:gd name="connsiteY7" fmla="*/ 868910 h 1489560"/>
              <a:gd name="connsiteX8" fmla="*/ 4021980 w 3894286"/>
              <a:gd name="connsiteY8" fmla="*/ 1280649 h 1489560"/>
              <a:gd name="connsiteX9" fmla="*/ 3894286 w 3894286"/>
              <a:gd name="connsiteY9" fmla="*/ 1241300 h 1489560"/>
              <a:gd name="connsiteX10" fmla="*/ 3894286 w 3894286"/>
              <a:gd name="connsiteY10" fmla="*/ 1241295 h 1489560"/>
              <a:gd name="connsiteX11" fmla="*/ 3646021 w 3894286"/>
              <a:gd name="connsiteY11" fmla="*/ 1489560 h 1489560"/>
              <a:gd name="connsiteX12" fmla="*/ 3245238 w 3894286"/>
              <a:gd name="connsiteY12" fmla="*/ 1489560 h 1489560"/>
              <a:gd name="connsiteX13" fmla="*/ 2271667 w 3894286"/>
              <a:gd name="connsiteY13" fmla="*/ 1489560 h 1489560"/>
              <a:gd name="connsiteX14" fmla="*/ 2271667 w 3894286"/>
              <a:gd name="connsiteY14" fmla="*/ 1489560 h 1489560"/>
              <a:gd name="connsiteX15" fmla="*/ 248265 w 3894286"/>
              <a:gd name="connsiteY15" fmla="*/ 1489560 h 1489560"/>
              <a:gd name="connsiteX16" fmla="*/ 0 w 3894286"/>
              <a:gd name="connsiteY16" fmla="*/ 1241295 h 1489560"/>
              <a:gd name="connsiteX17" fmla="*/ 0 w 3894286"/>
              <a:gd name="connsiteY17" fmla="*/ 1241300 h 1489560"/>
              <a:gd name="connsiteX18" fmla="*/ 0 w 3894286"/>
              <a:gd name="connsiteY18" fmla="*/ 868910 h 1489560"/>
              <a:gd name="connsiteX19" fmla="*/ 0 w 3894286"/>
              <a:gd name="connsiteY19" fmla="*/ 868910 h 1489560"/>
              <a:gd name="connsiteX20" fmla="*/ 0 w 3894286"/>
              <a:gd name="connsiteY20" fmla="*/ 248265 h 14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4286" h="1489560" fill="none" extrusionOk="0">
                <a:moveTo>
                  <a:pt x="0" y="248265"/>
                </a:moveTo>
                <a:cubicBezTo>
                  <a:pt x="-16834" y="118538"/>
                  <a:pt x="126258" y="22801"/>
                  <a:pt x="248265" y="0"/>
                </a:cubicBezTo>
                <a:cubicBezTo>
                  <a:pt x="662229" y="-106710"/>
                  <a:pt x="1757808" y="-58954"/>
                  <a:pt x="2271667" y="0"/>
                </a:cubicBezTo>
                <a:lnTo>
                  <a:pt x="2271667" y="0"/>
                </a:lnTo>
                <a:cubicBezTo>
                  <a:pt x="2728197" y="70729"/>
                  <a:pt x="3101614" y="-76164"/>
                  <a:pt x="3245238" y="0"/>
                </a:cubicBezTo>
                <a:cubicBezTo>
                  <a:pt x="3314933" y="-11102"/>
                  <a:pt x="3534237" y="29448"/>
                  <a:pt x="3646021" y="0"/>
                </a:cubicBezTo>
                <a:cubicBezTo>
                  <a:pt x="3794159" y="19659"/>
                  <a:pt x="3883265" y="87738"/>
                  <a:pt x="3894286" y="248265"/>
                </a:cubicBezTo>
                <a:cubicBezTo>
                  <a:pt x="3926288" y="400754"/>
                  <a:pt x="3921701" y="726572"/>
                  <a:pt x="3894286" y="868910"/>
                </a:cubicBezTo>
                <a:cubicBezTo>
                  <a:pt x="3887483" y="977160"/>
                  <a:pt x="3994820" y="1082004"/>
                  <a:pt x="4021980" y="1280649"/>
                </a:cubicBezTo>
                <a:cubicBezTo>
                  <a:pt x="4000081" y="1264831"/>
                  <a:pt x="3934432" y="1248998"/>
                  <a:pt x="3894286" y="1241300"/>
                </a:cubicBezTo>
                <a:lnTo>
                  <a:pt x="3894286" y="1241295"/>
                </a:lnTo>
                <a:cubicBezTo>
                  <a:pt x="3878239" y="1362085"/>
                  <a:pt x="3795537" y="1486476"/>
                  <a:pt x="3646021" y="1489560"/>
                </a:cubicBezTo>
                <a:cubicBezTo>
                  <a:pt x="3485030" y="1468684"/>
                  <a:pt x="3390095" y="1496900"/>
                  <a:pt x="3245238" y="1489560"/>
                </a:cubicBezTo>
                <a:cubicBezTo>
                  <a:pt x="3031703" y="1575135"/>
                  <a:pt x="2446072" y="1576919"/>
                  <a:pt x="2271667" y="1489560"/>
                </a:cubicBezTo>
                <a:lnTo>
                  <a:pt x="2271667" y="1489560"/>
                </a:lnTo>
                <a:cubicBezTo>
                  <a:pt x="1293268" y="1353651"/>
                  <a:pt x="629792" y="1526690"/>
                  <a:pt x="248265" y="1489560"/>
                </a:cubicBezTo>
                <a:cubicBezTo>
                  <a:pt x="121971" y="1464984"/>
                  <a:pt x="-4187" y="1390010"/>
                  <a:pt x="0" y="1241295"/>
                </a:cubicBezTo>
                <a:lnTo>
                  <a:pt x="0" y="1241300"/>
                </a:lnTo>
                <a:cubicBezTo>
                  <a:pt x="12317" y="1188691"/>
                  <a:pt x="-28078" y="973246"/>
                  <a:pt x="0" y="868910"/>
                </a:cubicBezTo>
                <a:lnTo>
                  <a:pt x="0" y="868910"/>
                </a:lnTo>
                <a:cubicBezTo>
                  <a:pt x="52089" y="567202"/>
                  <a:pt x="31058" y="502310"/>
                  <a:pt x="0" y="248265"/>
                </a:cubicBezTo>
                <a:close/>
              </a:path>
              <a:path w="3894286" h="1489560" stroke="0" extrusionOk="0">
                <a:moveTo>
                  <a:pt x="0" y="248265"/>
                </a:moveTo>
                <a:cubicBezTo>
                  <a:pt x="-9461" y="115776"/>
                  <a:pt x="111161" y="6564"/>
                  <a:pt x="248265" y="0"/>
                </a:cubicBezTo>
                <a:cubicBezTo>
                  <a:pt x="830195" y="-73046"/>
                  <a:pt x="1898306" y="-64673"/>
                  <a:pt x="2271667" y="0"/>
                </a:cubicBezTo>
                <a:lnTo>
                  <a:pt x="2271667" y="0"/>
                </a:lnTo>
                <a:cubicBezTo>
                  <a:pt x="2592357" y="71214"/>
                  <a:pt x="3114712" y="-67557"/>
                  <a:pt x="3245238" y="0"/>
                </a:cubicBezTo>
                <a:cubicBezTo>
                  <a:pt x="3388098" y="31790"/>
                  <a:pt x="3581913" y="11865"/>
                  <a:pt x="3646021" y="0"/>
                </a:cubicBezTo>
                <a:cubicBezTo>
                  <a:pt x="3799378" y="20920"/>
                  <a:pt x="3894607" y="115569"/>
                  <a:pt x="3894286" y="248265"/>
                </a:cubicBezTo>
                <a:cubicBezTo>
                  <a:pt x="3870604" y="375783"/>
                  <a:pt x="3942066" y="806440"/>
                  <a:pt x="3894286" y="868910"/>
                </a:cubicBezTo>
                <a:cubicBezTo>
                  <a:pt x="3969844" y="1015700"/>
                  <a:pt x="4018717" y="1187038"/>
                  <a:pt x="4021980" y="1280649"/>
                </a:cubicBezTo>
                <a:cubicBezTo>
                  <a:pt x="4009792" y="1274827"/>
                  <a:pt x="3952030" y="1261185"/>
                  <a:pt x="3894286" y="1241300"/>
                </a:cubicBezTo>
                <a:lnTo>
                  <a:pt x="3894286" y="1241295"/>
                </a:lnTo>
                <a:cubicBezTo>
                  <a:pt x="3884280" y="1378726"/>
                  <a:pt x="3806240" y="1487185"/>
                  <a:pt x="3646021" y="1489560"/>
                </a:cubicBezTo>
                <a:cubicBezTo>
                  <a:pt x="3462600" y="1462133"/>
                  <a:pt x="3342910" y="1478495"/>
                  <a:pt x="3245238" y="1489560"/>
                </a:cubicBezTo>
                <a:cubicBezTo>
                  <a:pt x="2832193" y="1486194"/>
                  <a:pt x="2654746" y="1414965"/>
                  <a:pt x="2271667" y="1489560"/>
                </a:cubicBezTo>
                <a:lnTo>
                  <a:pt x="2271667" y="1489560"/>
                </a:lnTo>
                <a:cubicBezTo>
                  <a:pt x="1921226" y="1599525"/>
                  <a:pt x="451349" y="1524094"/>
                  <a:pt x="248265" y="1489560"/>
                </a:cubicBezTo>
                <a:cubicBezTo>
                  <a:pt x="117159" y="1476478"/>
                  <a:pt x="19984" y="1390606"/>
                  <a:pt x="0" y="1241295"/>
                </a:cubicBezTo>
                <a:lnTo>
                  <a:pt x="0" y="1241300"/>
                </a:lnTo>
                <a:cubicBezTo>
                  <a:pt x="-18470" y="1077541"/>
                  <a:pt x="6186" y="923246"/>
                  <a:pt x="0" y="868910"/>
                </a:cubicBezTo>
                <a:lnTo>
                  <a:pt x="0" y="868910"/>
                </a:lnTo>
                <a:cubicBezTo>
                  <a:pt x="-9384" y="697536"/>
                  <a:pt x="39493" y="317383"/>
                  <a:pt x="0" y="24826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00450149">
                  <a:prstGeom prst="wedgeRoundRectCallout">
                    <a:avLst>
                      <a:gd name="adj1" fmla="val 53279"/>
                      <a:gd name="adj2" fmla="val 359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con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màu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đậu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chiếc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chia </a:t>
            </a:r>
            <a:r>
              <a:rPr lang="en-US" sz="2800" dirty="0" err="1">
                <a:solidFill>
                  <a:schemeClr val="tx1"/>
                </a:solidFill>
              </a:rPr>
              <a:t>hết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32641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4.07407E-6 L -4.58333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2286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E1D5F07-7788-408F-BDD7-F9D2EB01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564579" y="3827104"/>
            <a:ext cx="1401984" cy="26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013EA-E2CC-F399-CA57-75B44C2D0A23}"/>
              </a:ext>
            </a:extLst>
          </p:cNvPr>
          <p:cNvSpPr txBox="1"/>
          <p:nvPr/>
        </p:nvSpPr>
        <p:spPr>
          <a:xfrm>
            <a:off x="412302" y="-1145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UVN Da Lat" panose="03060902030302020204" pitchFamily="66" charset="0"/>
              </a:rPr>
              <a:t>THỬ THÁCH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DF077-C752-9244-5C4B-FC69F0138604}"/>
              </a:ext>
            </a:extLst>
          </p:cNvPr>
          <p:cNvSpPr txBox="1"/>
          <p:nvPr/>
        </p:nvSpPr>
        <p:spPr>
          <a:xfrm>
            <a:off x="7478741" y="58971"/>
            <a:ext cx="355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#9Slide05 Phobia" panose="02000506000000020003" pitchFamily="2" charset="0"/>
              </a:rPr>
              <a:t>Cùng</a:t>
            </a:r>
            <a:r>
              <a:rPr lang="en-US" sz="5400" dirty="0">
                <a:latin typeface="#9Slide05 Phobia" panose="02000506000000020003" pitchFamily="2" charset="0"/>
              </a:rPr>
              <a:t> </a:t>
            </a:r>
            <a:r>
              <a:rPr lang="en-US" sz="5400" dirty="0" err="1">
                <a:latin typeface="#9Slide05 Phobia" panose="02000506000000020003" pitchFamily="2" charset="0"/>
              </a:rPr>
              <a:t>nhau</a:t>
            </a:r>
            <a:r>
              <a:rPr lang="en-US" sz="5400" dirty="0">
                <a:latin typeface="#9Slide05 Phobia" panose="02000506000000020003" pitchFamily="2" charset="0"/>
              </a:rPr>
              <a:t> chia </a:t>
            </a:r>
            <a:r>
              <a:rPr lang="en-US" sz="5400" dirty="0" err="1">
                <a:latin typeface="#9Slide05 Phobia" panose="02000506000000020003" pitchFamily="2" charset="0"/>
              </a:rPr>
              <a:t>sẻ</a:t>
            </a:r>
            <a:endParaRPr lang="en-US" sz="5400" dirty="0">
              <a:latin typeface="#9Slide05 Phobia" panose="02000506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DFF88-2DD2-8D20-4F46-B366FF63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76" y="4174374"/>
            <a:ext cx="2011481" cy="23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B779F62-312D-A8E2-0465-A1E3B9C08D10}"/>
              </a:ext>
            </a:extLst>
          </p:cNvPr>
          <p:cNvSpPr/>
          <p:nvPr/>
        </p:nvSpPr>
        <p:spPr>
          <a:xfrm>
            <a:off x="4085533" y="4535166"/>
            <a:ext cx="5108371" cy="1489560"/>
          </a:xfrm>
          <a:custGeom>
            <a:avLst/>
            <a:gdLst>
              <a:gd name="connsiteX0" fmla="*/ 0 w 5108371"/>
              <a:gd name="connsiteY0" fmla="*/ 248265 h 1489560"/>
              <a:gd name="connsiteX1" fmla="*/ 248265 w 5108371"/>
              <a:gd name="connsiteY1" fmla="*/ 0 h 1489560"/>
              <a:gd name="connsiteX2" fmla="*/ 2979883 w 5108371"/>
              <a:gd name="connsiteY2" fmla="*/ 0 h 1489560"/>
              <a:gd name="connsiteX3" fmla="*/ 2979883 w 5108371"/>
              <a:gd name="connsiteY3" fmla="*/ 0 h 1489560"/>
              <a:gd name="connsiteX4" fmla="*/ 4256976 w 5108371"/>
              <a:gd name="connsiteY4" fmla="*/ 0 h 1489560"/>
              <a:gd name="connsiteX5" fmla="*/ 4860106 w 5108371"/>
              <a:gd name="connsiteY5" fmla="*/ 0 h 1489560"/>
              <a:gd name="connsiteX6" fmla="*/ 5108371 w 5108371"/>
              <a:gd name="connsiteY6" fmla="*/ 248265 h 1489560"/>
              <a:gd name="connsiteX7" fmla="*/ 5108371 w 5108371"/>
              <a:gd name="connsiteY7" fmla="*/ 868910 h 1489560"/>
              <a:gd name="connsiteX8" fmla="*/ 5275874 w 5108371"/>
              <a:gd name="connsiteY8" fmla="*/ 1280649 h 1489560"/>
              <a:gd name="connsiteX9" fmla="*/ 5108371 w 5108371"/>
              <a:gd name="connsiteY9" fmla="*/ 1241300 h 1489560"/>
              <a:gd name="connsiteX10" fmla="*/ 5108371 w 5108371"/>
              <a:gd name="connsiteY10" fmla="*/ 1241295 h 1489560"/>
              <a:gd name="connsiteX11" fmla="*/ 4860106 w 5108371"/>
              <a:gd name="connsiteY11" fmla="*/ 1489560 h 1489560"/>
              <a:gd name="connsiteX12" fmla="*/ 4256976 w 5108371"/>
              <a:gd name="connsiteY12" fmla="*/ 1489560 h 1489560"/>
              <a:gd name="connsiteX13" fmla="*/ 2979883 w 5108371"/>
              <a:gd name="connsiteY13" fmla="*/ 1489560 h 1489560"/>
              <a:gd name="connsiteX14" fmla="*/ 2979883 w 5108371"/>
              <a:gd name="connsiteY14" fmla="*/ 1489560 h 1489560"/>
              <a:gd name="connsiteX15" fmla="*/ 248265 w 5108371"/>
              <a:gd name="connsiteY15" fmla="*/ 1489560 h 1489560"/>
              <a:gd name="connsiteX16" fmla="*/ 0 w 5108371"/>
              <a:gd name="connsiteY16" fmla="*/ 1241295 h 1489560"/>
              <a:gd name="connsiteX17" fmla="*/ 0 w 5108371"/>
              <a:gd name="connsiteY17" fmla="*/ 1241300 h 1489560"/>
              <a:gd name="connsiteX18" fmla="*/ 0 w 5108371"/>
              <a:gd name="connsiteY18" fmla="*/ 868910 h 1489560"/>
              <a:gd name="connsiteX19" fmla="*/ 0 w 5108371"/>
              <a:gd name="connsiteY19" fmla="*/ 868910 h 1489560"/>
              <a:gd name="connsiteX20" fmla="*/ 0 w 5108371"/>
              <a:gd name="connsiteY20" fmla="*/ 248265 h 14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08371" h="1489560" fill="none" extrusionOk="0">
                <a:moveTo>
                  <a:pt x="0" y="248265"/>
                </a:moveTo>
                <a:cubicBezTo>
                  <a:pt x="-16834" y="118538"/>
                  <a:pt x="126258" y="22801"/>
                  <a:pt x="248265" y="0"/>
                </a:cubicBezTo>
                <a:cubicBezTo>
                  <a:pt x="1474168" y="-106710"/>
                  <a:pt x="2696906" y="-58954"/>
                  <a:pt x="2979883" y="0"/>
                </a:cubicBezTo>
                <a:lnTo>
                  <a:pt x="2979883" y="0"/>
                </a:lnTo>
                <a:cubicBezTo>
                  <a:pt x="3522791" y="-86183"/>
                  <a:pt x="3942869" y="-18589"/>
                  <a:pt x="4256976" y="0"/>
                </a:cubicBezTo>
                <a:cubicBezTo>
                  <a:pt x="4420780" y="25183"/>
                  <a:pt x="4700689" y="-32109"/>
                  <a:pt x="4860106" y="0"/>
                </a:cubicBezTo>
                <a:cubicBezTo>
                  <a:pt x="5008244" y="19659"/>
                  <a:pt x="5097350" y="87738"/>
                  <a:pt x="5108371" y="248265"/>
                </a:cubicBezTo>
                <a:cubicBezTo>
                  <a:pt x="5140373" y="400754"/>
                  <a:pt x="5135786" y="726572"/>
                  <a:pt x="5108371" y="868910"/>
                </a:cubicBezTo>
                <a:cubicBezTo>
                  <a:pt x="5169694" y="980448"/>
                  <a:pt x="5210112" y="1161423"/>
                  <a:pt x="5275874" y="1280649"/>
                </a:cubicBezTo>
                <a:cubicBezTo>
                  <a:pt x="5229982" y="1255177"/>
                  <a:pt x="5147723" y="1259566"/>
                  <a:pt x="5108371" y="1241300"/>
                </a:cubicBezTo>
                <a:lnTo>
                  <a:pt x="5108371" y="1241295"/>
                </a:lnTo>
                <a:cubicBezTo>
                  <a:pt x="5092324" y="1362085"/>
                  <a:pt x="5009622" y="1486476"/>
                  <a:pt x="4860106" y="1489560"/>
                </a:cubicBezTo>
                <a:cubicBezTo>
                  <a:pt x="4607463" y="1454751"/>
                  <a:pt x="4557341" y="1437098"/>
                  <a:pt x="4256976" y="1489560"/>
                </a:cubicBezTo>
                <a:cubicBezTo>
                  <a:pt x="4011254" y="1499535"/>
                  <a:pt x="3264965" y="1557083"/>
                  <a:pt x="2979883" y="1489560"/>
                </a:cubicBezTo>
                <a:lnTo>
                  <a:pt x="2979883" y="1489560"/>
                </a:lnTo>
                <a:cubicBezTo>
                  <a:pt x="1628763" y="1353651"/>
                  <a:pt x="1521700" y="1526690"/>
                  <a:pt x="248265" y="1489560"/>
                </a:cubicBezTo>
                <a:cubicBezTo>
                  <a:pt x="121971" y="1464984"/>
                  <a:pt x="-4187" y="1390010"/>
                  <a:pt x="0" y="1241295"/>
                </a:cubicBezTo>
                <a:lnTo>
                  <a:pt x="0" y="1241300"/>
                </a:lnTo>
                <a:cubicBezTo>
                  <a:pt x="12317" y="1188691"/>
                  <a:pt x="-28078" y="973246"/>
                  <a:pt x="0" y="868910"/>
                </a:cubicBezTo>
                <a:lnTo>
                  <a:pt x="0" y="868910"/>
                </a:lnTo>
                <a:cubicBezTo>
                  <a:pt x="52089" y="567202"/>
                  <a:pt x="31058" y="502310"/>
                  <a:pt x="0" y="248265"/>
                </a:cubicBezTo>
                <a:close/>
              </a:path>
              <a:path w="5108371" h="1489560" stroke="0" extrusionOk="0">
                <a:moveTo>
                  <a:pt x="0" y="248265"/>
                </a:moveTo>
                <a:cubicBezTo>
                  <a:pt x="-9461" y="115776"/>
                  <a:pt x="111161" y="6564"/>
                  <a:pt x="248265" y="0"/>
                </a:cubicBezTo>
                <a:cubicBezTo>
                  <a:pt x="812011" y="-73046"/>
                  <a:pt x="1818716" y="-64673"/>
                  <a:pt x="2979883" y="0"/>
                </a:cubicBezTo>
                <a:lnTo>
                  <a:pt x="2979883" y="0"/>
                </a:lnTo>
                <a:cubicBezTo>
                  <a:pt x="3228916" y="-109792"/>
                  <a:pt x="3972481" y="86863"/>
                  <a:pt x="4256976" y="0"/>
                </a:cubicBezTo>
                <a:cubicBezTo>
                  <a:pt x="4420732" y="-1600"/>
                  <a:pt x="4613568" y="41815"/>
                  <a:pt x="4860106" y="0"/>
                </a:cubicBezTo>
                <a:cubicBezTo>
                  <a:pt x="5013463" y="20920"/>
                  <a:pt x="5108692" y="115569"/>
                  <a:pt x="5108371" y="248265"/>
                </a:cubicBezTo>
                <a:cubicBezTo>
                  <a:pt x="5084689" y="375783"/>
                  <a:pt x="5156151" y="806440"/>
                  <a:pt x="5108371" y="868910"/>
                </a:cubicBezTo>
                <a:cubicBezTo>
                  <a:pt x="5168085" y="1068921"/>
                  <a:pt x="5216510" y="1142238"/>
                  <a:pt x="5275874" y="1280649"/>
                </a:cubicBezTo>
                <a:cubicBezTo>
                  <a:pt x="5230971" y="1259947"/>
                  <a:pt x="5145537" y="1241254"/>
                  <a:pt x="5108371" y="1241300"/>
                </a:cubicBezTo>
                <a:lnTo>
                  <a:pt x="5108371" y="1241295"/>
                </a:lnTo>
                <a:cubicBezTo>
                  <a:pt x="5098365" y="1378726"/>
                  <a:pt x="5020325" y="1487185"/>
                  <a:pt x="4860106" y="1489560"/>
                </a:cubicBezTo>
                <a:cubicBezTo>
                  <a:pt x="4751197" y="1530606"/>
                  <a:pt x="4391505" y="1516539"/>
                  <a:pt x="4256976" y="1489560"/>
                </a:cubicBezTo>
                <a:cubicBezTo>
                  <a:pt x="3684492" y="1428664"/>
                  <a:pt x="3521239" y="1491267"/>
                  <a:pt x="2979883" y="1489560"/>
                </a:cubicBezTo>
                <a:lnTo>
                  <a:pt x="2979883" y="1489560"/>
                </a:lnTo>
                <a:cubicBezTo>
                  <a:pt x="1811250" y="1599525"/>
                  <a:pt x="1526544" y="1524094"/>
                  <a:pt x="248265" y="1489560"/>
                </a:cubicBezTo>
                <a:cubicBezTo>
                  <a:pt x="117159" y="1476478"/>
                  <a:pt x="19984" y="1390606"/>
                  <a:pt x="0" y="1241295"/>
                </a:cubicBezTo>
                <a:lnTo>
                  <a:pt x="0" y="1241300"/>
                </a:lnTo>
                <a:cubicBezTo>
                  <a:pt x="-18470" y="1077541"/>
                  <a:pt x="6186" y="923246"/>
                  <a:pt x="0" y="868910"/>
                </a:cubicBezTo>
                <a:lnTo>
                  <a:pt x="0" y="868910"/>
                </a:lnTo>
                <a:cubicBezTo>
                  <a:pt x="-9384" y="697536"/>
                  <a:pt x="39493" y="317383"/>
                  <a:pt x="0" y="24826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00450149">
                  <a:prstGeom prst="wedgeRoundRectCallout">
                    <a:avLst>
                      <a:gd name="adj1" fmla="val 53279"/>
                      <a:gd name="adj2" fmla="val 3597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chiếc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đỏ</a:t>
            </a:r>
            <a:r>
              <a:rPr lang="en-US" sz="2800" dirty="0">
                <a:solidFill>
                  <a:schemeClr val="tx1"/>
                </a:solidFill>
              </a:rPr>
              <a:t> di </a:t>
            </a:r>
            <a:r>
              <a:rPr lang="en-US" sz="2800" dirty="0" err="1">
                <a:solidFill>
                  <a:schemeClr val="tx1"/>
                </a:solidFill>
              </a:rPr>
              <a:t>chuyển</a:t>
            </a:r>
            <a:r>
              <a:rPr lang="en-US" sz="2800" dirty="0">
                <a:solidFill>
                  <a:schemeClr val="tx1"/>
                </a:solidFill>
              </a:rPr>
              <a:t>: 4, 8, 12, 16, 20, 24.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270C8D2-3979-D638-01A0-5112D28D2AF0}"/>
              </a:ext>
            </a:extLst>
          </p:cNvPr>
          <p:cNvGrpSpPr/>
          <p:nvPr/>
        </p:nvGrpSpPr>
        <p:grpSpPr>
          <a:xfrm>
            <a:off x="1009864" y="521800"/>
            <a:ext cx="11061038" cy="3868802"/>
            <a:chOff x="1126729" y="2806150"/>
            <a:chExt cx="11061038" cy="386880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8A2903D-30F9-6693-8950-EBD874E44497}"/>
                </a:ext>
              </a:extLst>
            </p:cNvPr>
            <p:cNvGrpSpPr/>
            <p:nvPr/>
          </p:nvGrpSpPr>
          <p:grpSpPr>
            <a:xfrm>
              <a:off x="1250135" y="2981320"/>
              <a:ext cx="10937632" cy="3693632"/>
              <a:chOff x="1250135" y="2981320"/>
              <a:chExt cx="10937632" cy="3693632"/>
            </a:xfrm>
          </p:grpSpPr>
          <p:pic>
            <p:nvPicPr>
              <p:cNvPr id="88" name="Picture 8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F54BCEC1-A222-58F5-C09D-678D5883B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30326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89" name="Picture 8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9DB236B-942A-9194-F9B3-A092B86C6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9633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0" name="Picture 8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300B1159-FBD6-7353-FAAB-59C801004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1466" y="327077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1" name="Picture 9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4DCFFCAB-6BA4-A685-5876-A6D721B42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2266" y="31517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2" name="Picture 9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C11CDA3A-3476-45F4-ACC3-78AC900AF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3066" y="3211247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3" name="Picture 9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225A3C5-26DA-04AA-74D2-C1D3C1E92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1411" y="335280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4" name="Picture 9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8293EB2-9255-B94C-AE4C-FBE9878EF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8589" y="316706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5" name="Picture 9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693E8E-6F07-D9EE-1668-6F3808DD1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5767" y="298132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6" name="Picture 9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C70A0DD3-C43B-3696-E401-815E956BC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2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7" name="Picture 9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7ACEB0E1-5BC1-BAE9-ACE7-F39C0E689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1033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8" name="Picture 9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E8C6D37-7FC0-56D6-9FD7-D592C8BBF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45237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99" name="Picture 9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E871C25-4F4A-875F-9004-60AF78267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2027" y="4109084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0" name="Picture 9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B47C7EB-955F-BCE6-E0B2-1A5FCA352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5015" y="428695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1" name="Picture 10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F3D3E9E4-79D2-B631-0AA7-3DB7152BC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8086" y="456152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2" name="Picture 10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04D0CB55-AAD5-3D2E-A821-0E12FA96D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795" y="42618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3" name="Picture 102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A7F2D9E1-618E-F7D4-7DB2-1029EFF86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5821" y="406479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4" name="Picture 10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CD4AFB6A-0BC4-D712-EDBA-C5F38BA63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8847" y="3867728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5" name="Picture 10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CFD888F-3160-41FB-3854-11D786E92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214" y="48744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6" name="Picture 10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47891BD-A0BD-2FAB-4D68-A0CCB046B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2854" y="5248853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7" name="Picture 106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908412D-01C0-42C2-BD78-D3584E523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7359" y="5426870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8" name="Picture 10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D899ED54-CCFF-FE30-5D85-5FF0AE199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630" y="5311615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09" name="Picture 10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3B143249-CA4A-FEF0-079E-08FF95FBC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6162" y="5319711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10" name="Picture 10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8B03079E-EE4D-AB6F-9DA4-1840F8055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470" y="5531952"/>
                <a:ext cx="2032000" cy="1143000"/>
              </a:xfrm>
              <a:prstGeom prst="rect">
                <a:avLst/>
              </a:prstGeom>
            </p:spPr>
          </p:pic>
          <p:pic>
            <p:nvPicPr>
              <p:cNvPr id="111" name="Picture 110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D1750538-F48D-46F0-DC23-4EFF391F8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0135" y="5209604"/>
                <a:ext cx="2032000" cy="1143000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71D5E14-D59B-BB19-49A8-C67E10C6BF3D}"/>
                  </a:ext>
                </a:extLst>
              </p:cNvPr>
              <p:cNvSpPr txBox="1"/>
              <p:nvPr/>
            </p:nvSpPr>
            <p:spPr>
              <a:xfrm>
                <a:off x="2087033" y="321439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D59BEFC-E602-4C24-545F-117E962D8AAA}"/>
                  </a:ext>
                </a:extLst>
              </p:cNvPr>
              <p:cNvSpPr txBox="1"/>
              <p:nvPr/>
            </p:nvSpPr>
            <p:spPr>
              <a:xfrm>
                <a:off x="3211336" y="3297214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828024D-2D27-EC91-C27C-9D601DEE5129}"/>
                  </a:ext>
                </a:extLst>
              </p:cNvPr>
              <p:cNvSpPr txBox="1"/>
              <p:nvPr/>
            </p:nvSpPr>
            <p:spPr>
              <a:xfrm>
                <a:off x="4323292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C202405-6409-03EF-4131-C6F7F7440F98}"/>
                  </a:ext>
                </a:extLst>
              </p:cNvPr>
              <p:cNvSpPr txBox="1"/>
              <p:nvPr/>
            </p:nvSpPr>
            <p:spPr>
              <a:xfrm>
                <a:off x="5730386" y="33190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1B25F5E-A7FE-0D40-5BFA-6CD6D3E55D63}"/>
                  </a:ext>
                </a:extLst>
              </p:cNvPr>
              <p:cNvSpPr txBox="1"/>
              <p:nvPr/>
            </p:nvSpPr>
            <p:spPr>
              <a:xfrm>
                <a:off x="6963127" y="3441234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4B3A7F5-CB37-F1DE-5D4D-ABD78D26D827}"/>
                  </a:ext>
                </a:extLst>
              </p:cNvPr>
              <p:cNvSpPr txBox="1"/>
              <p:nvPr/>
            </p:nvSpPr>
            <p:spPr>
              <a:xfrm>
                <a:off x="8195868" y="3563410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7809ED1-E098-513E-6756-A90377C6AE64}"/>
                  </a:ext>
                </a:extLst>
              </p:cNvPr>
              <p:cNvSpPr txBox="1"/>
              <p:nvPr/>
            </p:nvSpPr>
            <p:spPr>
              <a:xfrm>
                <a:off x="9570022" y="334755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50B7BED-7AF9-D2CB-20F3-2BAF8370C490}"/>
                  </a:ext>
                </a:extLst>
              </p:cNvPr>
              <p:cNvSpPr txBox="1"/>
              <p:nvPr/>
            </p:nvSpPr>
            <p:spPr>
              <a:xfrm>
                <a:off x="10859206" y="3188211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668B7C6-B87F-CCC1-D176-5F8A031BB32E}"/>
                  </a:ext>
                </a:extLst>
              </p:cNvPr>
              <p:cNvSpPr txBox="1"/>
              <p:nvPr/>
            </p:nvSpPr>
            <p:spPr>
              <a:xfrm>
                <a:off x="10845936" y="4058038"/>
                <a:ext cx="529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3CABB96-0606-0D37-C358-77A04B722DAE}"/>
                  </a:ext>
                </a:extLst>
              </p:cNvPr>
              <p:cNvSpPr txBox="1"/>
              <p:nvPr/>
            </p:nvSpPr>
            <p:spPr>
              <a:xfrm>
                <a:off x="9543352" y="42526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B43E095-B8E1-8A12-7C51-2B8BFE40E5D0}"/>
                  </a:ext>
                </a:extLst>
              </p:cNvPr>
              <p:cNvSpPr txBox="1"/>
              <p:nvPr/>
            </p:nvSpPr>
            <p:spPr>
              <a:xfrm>
                <a:off x="8240768" y="4447290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11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B7998A86-3E44-5F77-5BE7-70F2F0B981B4}"/>
                  </a:ext>
                </a:extLst>
              </p:cNvPr>
              <p:cNvSpPr txBox="1"/>
              <p:nvPr/>
            </p:nvSpPr>
            <p:spPr>
              <a:xfrm>
                <a:off x="6984579" y="474394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12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E37C4DB-FB75-87AA-A2CE-B8ACDC8859DE}"/>
                  </a:ext>
                </a:extLst>
              </p:cNvPr>
              <p:cNvSpPr txBox="1"/>
              <p:nvPr/>
            </p:nvSpPr>
            <p:spPr>
              <a:xfrm>
                <a:off x="6101237" y="440533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13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F63D576E-AC77-2B22-035C-52725759B202}"/>
                  </a:ext>
                </a:extLst>
              </p:cNvPr>
              <p:cNvSpPr txBox="1"/>
              <p:nvPr/>
            </p:nvSpPr>
            <p:spPr>
              <a:xfrm>
                <a:off x="5170737" y="429178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14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9837192-694C-C26D-A69F-DD726414CEC9}"/>
                  </a:ext>
                </a:extLst>
              </p:cNvPr>
              <p:cNvSpPr txBox="1"/>
              <p:nvPr/>
            </p:nvSpPr>
            <p:spPr>
              <a:xfrm>
                <a:off x="3866228" y="465922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15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6A92B16E-9E13-6FFC-7384-16201F5E20EC}"/>
                  </a:ext>
                </a:extLst>
              </p:cNvPr>
              <p:cNvSpPr txBox="1"/>
              <p:nvPr/>
            </p:nvSpPr>
            <p:spPr>
              <a:xfrm>
                <a:off x="3115811" y="419153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16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FC65861-9C83-AEF3-C46B-A52BBAAB57E2}"/>
                  </a:ext>
                </a:extLst>
              </p:cNvPr>
              <p:cNvSpPr txBox="1"/>
              <p:nvPr/>
            </p:nvSpPr>
            <p:spPr>
              <a:xfrm>
                <a:off x="1881911" y="4289626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17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016E4934-E5BA-B621-7391-75D1180AF869}"/>
                  </a:ext>
                </a:extLst>
              </p:cNvPr>
              <p:cNvSpPr txBox="1"/>
              <p:nvPr/>
            </p:nvSpPr>
            <p:spPr>
              <a:xfrm>
                <a:off x="1887967" y="5323578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18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997BAEF-8246-27E1-9A1F-F9C7F229FE91}"/>
                  </a:ext>
                </a:extLst>
              </p:cNvPr>
              <p:cNvSpPr txBox="1"/>
              <p:nvPr/>
            </p:nvSpPr>
            <p:spPr>
              <a:xfrm>
                <a:off x="2796996" y="5693464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19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000A997-6CAA-ADE3-5519-8C6DED43FDDF}"/>
                  </a:ext>
                </a:extLst>
              </p:cNvPr>
              <p:cNvSpPr txBox="1"/>
              <p:nvPr/>
            </p:nvSpPr>
            <p:spPr>
              <a:xfrm>
                <a:off x="4191186" y="5543741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4582C703-B5FC-E71E-63B3-75BC49579A36}"/>
                  </a:ext>
                </a:extLst>
              </p:cNvPr>
              <p:cNvSpPr txBox="1"/>
              <p:nvPr/>
            </p:nvSpPr>
            <p:spPr>
              <a:xfrm>
                <a:off x="5597324" y="54728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21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DFC8A82-E52D-1733-79F1-323A25B5E039}"/>
                  </a:ext>
                </a:extLst>
              </p:cNvPr>
              <p:cNvSpPr txBox="1"/>
              <p:nvPr/>
            </p:nvSpPr>
            <p:spPr>
              <a:xfrm>
                <a:off x="7725793" y="5580232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22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50D1696-067F-29DD-5C6E-E676E9369FDE}"/>
                  </a:ext>
                </a:extLst>
              </p:cNvPr>
              <p:cNvSpPr txBox="1"/>
              <p:nvPr/>
            </p:nvSpPr>
            <p:spPr>
              <a:xfrm>
                <a:off x="9221464" y="5405145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23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0DF976F-6F61-D7EB-6008-799446899460}"/>
                  </a:ext>
                </a:extLst>
              </p:cNvPr>
              <p:cNvSpPr txBox="1"/>
              <p:nvPr/>
            </p:nvSpPr>
            <p:spPr>
              <a:xfrm>
                <a:off x="10705041" y="5131917"/>
                <a:ext cx="54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24</a:t>
                </a:r>
              </a:p>
            </p:txBody>
          </p:sp>
        </p:grpSp>
        <p:pic>
          <p:nvPicPr>
            <p:cNvPr id="76" name="Picture 75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A7A3435E-76B8-84FC-5101-340D30FF9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526" y="3011167"/>
              <a:ext cx="1140117" cy="641316"/>
            </a:xfrm>
            <a:prstGeom prst="rect">
              <a:avLst/>
            </a:prstGeom>
          </p:spPr>
        </p:pic>
        <p:pic>
          <p:nvPicPr>
            <p:cNvPr id="77" name="Picture 76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CBBDC4A3-E5E7-B865-1CA9-BF5CCC283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645" y="2858248"/>
              <a:ext cx="1215011" cy="683444"/>
            </a:xfrm>
            <a:prstGeom prst="rect">
              <a:avLst/>
            </a:prstGeom>
          </p:spPr>
        </p:pic>
        <p:pic>
          <p:nvPicPr>
            <p:cNvPr id="78" name="Picture 77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1D4A89A7-E383-8419-9EDB-923FC09A9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834" y="3083716"/>
              <a:ext cx="1140117" cy="641316"/>
            </a:xfrm>
            <a:prstGeom prst="rect">
              <a:avLst/>
            </a:prstGeom>
          </p:spPr>
        </p:pic>
        <p:pic>
          <p:nvPicPr>
            <p:cNvPr id="79" name="Picture 78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46FD2A4B-48F6-82CA-0E59-6D1DB3F98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6169" y="3766151"/>
              <a:ext cx="1140117" cy="641316"/>
            </a:xfrm>
            <a:prstGeom prst="rect">
              <a:avLst/>
            </a:prstGeom>
          </p:spPr>
        </p:pic>
        <p:pic>
          <p:nvPicPr>
            <p:cNvPr id="80" name="Picture 79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6643111A-B9B4-466A-CE7C-1ADBB5EAD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2865" y="2806150"/>
              <a:ext cx="1215011" cy="683444"/>
            </a:xfrm>
            <a:prstGeom prst="rect">
              <a:avLst/>
            </a:prstGeom>
          </p:spPr>
        </p:pic>
        <p:pic>
          <p:nvPicPr>
            <p:cNvPr id="81" name="Picture 80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C014B5C5-77C2-8815-741A-0C2069CE2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708" y="5084194"/>
              <a:ext cx="1140117" cy="641316"/>
            </a:xfrm>
            <a:prstGeom prst="rect">
              <a:avLst/>
            </a:prstGeom>
          </p:spPr>
        </p:pic>
        <p:pic>
          <p:nvPicPr>
            <p:cNvPr id="82" name="Picture 81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9E5267AD-55FD-8E6A-8066-ADF5C700D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964" y="4324274"/>
              <a:ext cx="1215011" cy="683444"/>
            </a:xfrm>
            <a:prstGeom prst="rect">
              <a:avLst/>
            </a:prstGeom>
          </p:spPr>
        </p:pic>
        <p:pic>
          <p:nvPicPr>
            <p:cNvPr id="83" name="Picture 82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4D681C8A-E703-7F97-0A13-7BF83F0CB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742" y="4410436"/>
              <a:ext cx="1215011" cy="683444"/>
            </a:xfrm>
            <a:prstGeom prst="rect">
              <a:avLst/>
            </a:prstGeom>
          </p:spPr>
        </p:pic>
        <p:pic>
          <p:nvPicPr>
            <p:cNvPr id="84" name="Picture 83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8A34C91E-4B65-16AC-8247-EA6EEA48C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386" y="4315828"/>
              <a:ext cx="1140117" cy="641316"/>
            </a:xfrm>
            <a:prstGeom prst="rect">
              <a:avLst/>
            </a:prstGeom>
          </p:spPr>
        </p:pic>
        <p:pic>
          <p:nvPicPr>
            <p:cNvPr id="85" name="Picture 84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1E566A07-97EE-34B2-699E-34C914AEE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729" y="5641864"/>
              <a:ext cx="1140117" cy="641316"/>
            </a:xfrm>
            <a:prstGeom prst="rect">
              <a:avLst/>
            </a:prstGeom>
          </p:spPr>
        </p:pic>
        <p:pic>
          <p:nvPicPr>
            <p:cNvPr id="86" name="Picture 85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C66B11A6-DA52-92A5-7CBB-1309F01F1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725" y="5850195"/>
              <a:ext cx="1140117" cy="641316"/>
            </a:xfrm>
            <a:prstGeom prst="rect">
              <a:avLst/>
            </a:prstGeom>
          </p:spPr>
        </p:pic>
        <p:pic>
          <p:nvPicPr>
            <p:cNvPr id="87" name="Picture 86" descr="A picture containing text, pool ball&#10;&#10;Description automatically generated">
              <a:extLst>
                <a:ext uri="{FF2B5EF4-FFF2-40B4-BE49-F238E27FC236}">
                  <a16:creationId xmlns:a16="http://schemas.microsoft.com/office/drawing/2014/main" id="{DB1E3CC3-1D7A-AF58-E0F3-08FF2922A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900" y="5450078"/>
              <a:ext cx="1140117" cy="641316"/>
            </a:xfrm>
            <a:prstGeom prst="rect">
              <a:avLst/>
            </a:prstGeom>
          </p:spPr>
        </p:pic>
      </p:grpSp>
      <p:pic>
        <p:nvPicPr>
          <p:cNvPr id="136" name="Picture 135" descr="A picture containing text, pool ball, room, gambling house&#10;&#10;Description automatically generated">
            <a:extLst>
              <a:ext uri="{FF2B5EF4-FFF2-40B4-BE49-F238E27FC236}">
                <a16:creationId xmlns:a16="http://schemas.microsoft.com/office/drawing/2014/main" id="{A71FED2B-D943-99B7-DB40-6CA9663799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08" y="2893354"/>
            <a:ext cx="1215011" cy="683444"/>
          </a:xfrm>
          <a:prstGeom prst="rect">
            <a:avLst/>
          </a:prstGeom>
        </p:spPr>
      </p:pic>
      <p:pic>
        <p:nvPicPr>
          <p:cNvPr id="137" name="Picture 136" descr="A picture containing text, pool ball, room, gambling house&#10;&#10;Description automatically generated">
            <a:extLst>
              <a:ext uri="{FF2B5EF4-FFF2-40B4-BE49-F238E27FC236}">
                <a16:creationId xmlns:a16="http://schemas.microsoft.com/office/drawing/2014/main" id="{0E03F036-4FB0-5B79-A7A9-4F8CDB7E31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86" y="2438570"/>
            <a:ext cx="1215011" cy="6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4.07407E-6 L -4.58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2286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AE1D5F07-7788-408F-BDD7-F9D2EB01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4668" y="3870959"/>
            <a:ext cx="1401984" cy="26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013EA-E2CC-F399-CA57-75B44C2D0A23}"/>
              </a:ext>
            </a:extLst>
          </p:cNvPr>
          <p:cNvSpPr txBox="1"/>
          <p:nvPr/>
        </p:nvSpPr>
        <p:spPr>
          <a:xfrm>
            <a:off x="412302" y="-11453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UVN Da Lat" panose="03060902030302020204" pitchFamily="66" charset="0"/>
              </a:rPr>
              <a:t>THỬ THÁCH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DF077-C752-9244-5C4B-FC69F0138604}"/>
              </a:ext>
            </a:extLst>
          </p:cNvPr>
          <p:cNvSpPr txBox="1"/>
          <p:nvPr/>
        </p:nvSpPr>
        <p:spPr>
          <a:xfrm>
            <a:off x="7478741" y="58971"/>
            <a:ext cx="3553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#9Slide05 Phobia" panose="02000506000000020003" pitchFamily="2" charset="0"/>
              </a:rPr>
              <a:t>Cùng</a:t>
            </a:r>
            <a:r>
              <a:rPr lang="en-US" sz="5400" dirty="0">
                <a:latin typeface="#9Slide05 Phobia" panose="02000506000000020003" pitchFamily="2" charset="0"/>
              </a:rPr>
              <a:t> </a:t>
            </a:r>
            <a:r>
              <a:rPr lang="en-US" sz="5400" dirty="0" err="1">
                <a:latin typeface="#9Slide05 Phobia" panose="02000506000000020003" pitchFamily="2" charset="0"/>
              </a:rPr>
              <a:t>nhau</a:t>
            </a:r>
            <a:r>
              <a:rPr lang="en-US" sz="5400" dirty="0">
                <a:latin typeface="#9Slide05 Phobia" panose="02000506000000020003" pitchFamily="2" charset="0"/>
              </a:rPr>
              <a:t> chia </a:t>
            </a:r>
            <a:r>
              <a:rPr lang="en-US" sz="5400" dirty="0" err="1">
                <a:latin typeface="#9Slide05 Phobia" panose="02000506000000020003" pitchFamily="2" charset="0"/>
              </a:rPr>
              <a:t>sẻ</a:t>
            </a:r>
            <a:endParaRPr lang="en-US" sz="5400" dirty="0">
              <a:latin typeface="#9Slide05 Phobia" panose="02000506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DFF88-2DD2-8D20-4F46-B366FF63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97" y="4171648"/>
            <a:ext cx="2011481" cy="23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B779F62-312D-A8E2-0465-A1E3B9C08D10}"/>
              </a:ext>
            </a:extLst>
          </p:cNvPr>
          <p:cNvSpPr/>
          <p:nvPr/>
        </p:nvSpPr>
        <p:spPr>
          <a:xfrm>
            <a:off x="6264078" y="4273058"/>
            <a:ext cx="3894286" cy="1489560"/>
          </a:xfrm>
          <a:custGeom>
            <a:avLst/>
            <a:gdLst>
              <a:gd name="connsiteX0" fmla="*/ 0 w 3894286"/>
              <a:gd name="connsiteY0" fmla="*/ 248265 h 1489560"/>
              <a:gd name="connsiteX1" fmla="*/ 248265 w 3894286"/>
              <a:gd name="connsiteY1" fmla="*/ 0 h 1489560"/>
              <a:gd name="connsiteX2" fmla="*/ 2271667 w 3894286"/>
              <a:gd name="connsiteY2" fmla="*/ 0 h 1489560"/>
              <a:gd name="connsiteX3" fmla="*/ 2271667 w 3894286"/>
              <a:gd name="connsiteY3" fmla="*/ 0 h 1489560"/>
              <a:gd name="connsiteX4" fmla="*/ 3245238 w 3894286"/>
              <a:gd name="connsiteY4" fmla="*/ 0 h 1489560"/>
              <a:gd name="connsiteX5" fmla="*/ 3646021 w 3894286"/>
              <a:gd name="connsiteY5" fmla="*/ 0 h 1489560"/>
              <a:gd name="connsiteX6" fmla="*/ 3894286 w 3894286"/>
              <a:gd name="connsiteY6" fmla="*/ 248265 h 1489560"/>
              <a:gd name="connsiteX7" fmla="*/ 3894286 w 3894286"/>
              <a:gd name="connsiteY7" fmla="*/ 868910 h 1489560"/>
              <a:gd name="connsiteX8" fmla="*/ 4100995 w 3894286"/>
              <a:gd name="connsiteY8" fmla="*/ 1122607 h 1489560"/>
              <a:gd name="connsiteX9" fmla="*/ 3894286 w 3894286"/>
              <a:gd name="connsiteY9" fmla="*/ 1241300 h 1489560"/>
              <a:gd name="connsiteX10" fmla="*/ 3894286 w 3894286"/>
              <a:gd name="connsiteY10" fmla="*/ 1241295 h 1489560"/>
              <a:gd name="connsiteX11" fmla="*/ 3646021 w 3894286"/>
              <a:gd name="connsiteY11" fmla="*/ 1489560 h 1489560"/>
              <a:gd name="connsiteX12" fmla="*/ 3245238 w 3894286"/>
              <a:gd name="connsiteY12" fmla="*/ 1489560 h 1489560"/>
              <a:gd name="connsiteX13" fmla="*/ 2271667 w 3894286"/>
              <a:gd name="connsiteY13" fmla="*/ 1489560 h 1489560"/>
              <a:gd name="connsiteX14" fmla="*/ 2271667 w 3894286"/>
              <a:gd name="connsiteY14" fmla="*/ 1489560 h 1489560"/>
              <a:gd name="connsiteX15" fmla="*/ 248265 w 3894286"/>
              <a:gd name="connsiteY15" fmla="*/ 1489560 h 1489560"/>
              <a:gd name="connsiteX16" fmla="*/ 0 w 3894286"/>
              <a:gd name="connsiteY16" fmla="*/ 1241295 h 1489560"/>
              <a:gd name="connsiteX17" fmla="*/ 0 w 3894286"/>
              <a:gd name="connsiteY17" fmla="*/ 1241300 h 1489560"/>
              <a:gd name="connsiteX18" fmla="*/ 0 w 3894286"/>
              <a:gd name="connsiteY18" fmla="*/ 868910 h 1489560"/>
              <a:gd name="connsiteX19" fmla="*/ 0 w 3894286"/>
              <a:gd name="connsiteY19" fmla="*/ 868910 h 1489560"/>
              <a:gd name="connsiteX20" fmla="*/ 0 w 3894286"/>
              <a:gd name="connsiteY20" fmla="*/ 248265 h 14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4286" h="1489560" fill="none" extrusionOk="0">
                <a:moveTo>
                  <a:pt x="0" y="248265"/>
                </a:moveTo>
                <a:cubicBezTo>
                  <a:pt x="-16834" y="118538"/>
                  <a:pt x="126258" y="22801"/>
                  <a:pt x="248265" y="0"/>
                </a:cubicBezTo>
                <a:cubicBezTo>
                  <a:pt x="662229" y="-106710"/>
                  <a:pt x="1757808" y="-58954"/>
                  <a:pt x="2271667" y="0"/>
                </a:cubicBezTo>
                <a:lnTo>
                  <a:pt x="2271667" y="0"/>
                </a:lnTo>
                <a:cubicBezTo>
                  <a:pt x="2728197" y="70729"/>
                  <a:pt x="3101614" y="-76164"/>
                  <a:pt x="3245238" y="0"/>
                </a:cubicBezTo>
                <a:cubicBezTo>
                  <a:pt x="3314933" y="-11102"/>
                  <a:pt x="3534237" y="29448"/>
                  <a:pt x="3646021" y="0"/>
                </a:cubicBezTo>
                <a:cubicBezTo>
                  <a:pt x="3794159" y="19659"/>
                  <a:pt x="3883265" y="87738"/>
                  <a:pt x="3894286" y="248265"/>
                </a:cubicBezTo>
                <a:cubicBezTo>
                  <a:pt x="3926288" y="400754"/>
                  <a:pt x="3921701" y="726572"/>
                  <a:pt x="3894286" y="868910"/>
                </a:cubicBezTo>
                <a:cubicBezTo>
                  <a:pt x="3993492" y="967915"/>
                  <a:pt x="3997129" y="1030811"/>
                  <a:pt x="4100995" y="1122607"/>
                </a:cubicBezTo>
                <a:cubicBezTo>
                  <a:pt x="4028159" y="1158439"/>
                  <a:pt x="3939584" y="1225847"/>
                  <a:pt x="3894286" y="1241300"/>
                </a:cubicBezTo>
                <a:lnTo>
                  <a:pt x="3894286" y="1241295"/>
                </a:lnTo>
                <a:cubicBezTo>
                  <a:pt x="3878239" y="1362085"/>
                  <a:pt x="3795537" y="1486476"/>
                  <a:pt x="3646021" y="1489560"/>
                </a:cubicBezTo>
                <a:cubicBezTo>
                  <a:pt x="3485030" y="1468684"/>
                  <a:pt x="3390095" y="1496900"/>
                  <a:pt x="3245238" y="1489560"/>
                </a:cubicBezTo>
                <a:cubicBezTo>
                  <a:pt x="3031703" y="1575135"/>
                  <a:pt x="2446072" y="1576919"/>
                  <a:pt x="2271667" y="1489560"/>
                </a:cubicBezTo>
                <a:lnTo>
                  <a:pt x="2271667" y="1489560"/>
                </a:lnTo>
                <a:cubicBezTo>
                  <a:pt x="1293268" y="1353651"/>
                  <a:pt x="629792" y="1526690"/>
                  <a:pt x="248265" y="1489560"/>
                </a:cubicBezTo>
                <a:cubicBezTo>
                  <a:pt x="121971" y="1464984"/>
                  <a:pt x="-4187" y="1390010"/>
                  <a:pt x="0" y="1241295"/>
                </a:cubicBezTo>
                <a:lnTo>
                  <a:pt x="0" y="1241300"/>
                </a:lnTo>
                <a:cubicBezTo>
                  <a:pt x="12317" y="1188691"/>
                  <a:pt x="-28078" y="973246"/>
                  <a:pt x="0" y="868910"/>
                </a:cubicBezTo>
                <a:lnTo>
                  <a:pt x="0" y="868910"/>
                </a:lnTo>
                <a:cubicBezTo>
                  <a:pt x="52089" y="567202"/>
                  <a:pt x="31058" y="502310"/>
                  <a:pt x="0" y="248265"/>
                </a:cubicBezTo>
                <a:close/>
              </a:path>
              <a:path w="3894286" h="1489560" stroke="0" extrusionOk="0">
                <a:moveTo>
                  <a:pt x="0" y="248265"/>
                </a:moveTo>
                <a:cubicBezTo>
                  <a:pt x="-9461" y="115776"/>
                  <a:pt x="111161" y="6564"/>
                  <a:pt x="248265" y="0"/>
                </a:cubicBezTo>
                <a:cubicBezTo>
                  <a:pt x="830195" y="-73046"/>
                  <a:pt x="1898306" y="-64673"/>
                  <a:pt x="2271667" y="0"/>
                </a:cubicBezTo>
                <a:lnTo>
                  <a:pt x="2271667" y="0"/>
                </a:lnTo>
                <a:cubicBezTo>
                  <a:pt x="2592357" y="71214"/>
                  <a:pt x="3114712" y="-67557"/>
                  <a:pt x="3245238" y="0"/>
                </a:cubicBezTo>
                <a:cubicBezTo>
                  <a:pt x="3388098" y="31790"/>
                  <a:pt x="3581913" y="11865"/>
                  <a:pt x="3646021" y="0"/>
                </a:cubicBezTo>
                <a:cubicBezTo>
                  <a:pt x="3799378" y="20920"/>
                  <a:pt x="3894607" y="115569"/>
                  <a:pt x="3894286" y="248265"/>
                </a:cubicBezTo>
                <a:cubicBezTo>
                  <a:pt x="3870604" y="375783"/>
                  <a:pt x="3942066" y="806440"/>
                  <a:pt x="3894286" y="868910"/>
                </a:cubicBezTo>
                <a:cubicBezTo>
                  <a:pt x="3940991" y="948545"/>
                  <a:pt x="4029504" y="1008814"/>
                  <a:pt x="4100995" y="1122607"/>
                </a:cubicBezTo>
                <a:cubicBezTo>
                  <a:pt x="4011420" y="1152971"/>
                  <a:pt x="3928176" y="1209355"/>
                  <a:pt x="3894286" y="1241300"/>
                </a:cubicBezTo>
                <a:lnTo>
                  <a:pt x="3894286" y="1241295"/>
                </a:lnTo>
                <a:cubicBezTo>
                  <a:pt x="3884280" y="1378726"/>
                  <a:pt x="3806240" y="1487185"/>
                  <a:pt x="3646021" y="1489560"/>
                </a:cubicBezTo>
                <a:cubicBezTo>
                  <a:pt x="3462600" y="1462133"/>
                  <a:pt x="3342910" y="1478495"/>
                  <a:pt x="3245238" y="1489560"/>
                </a:cubicBezTo>
                <a:cubicBezTo>
                  <a:pt x="2832193" y="1486194"/>
                  <a:pt x="2654746" y="1414965"/>
                  <a:pt x="2271667" y="1489560"/>
                </a:cubicBezTo>
                <a:lnTo>
                  <a:pt x="2271667" y="1489560"/>
                </a:lnTo>
                <a:cubicBezTo>
                  <a:pt x="1921226" y="1599525"/>
                  <a:pt x="451349" y="1524094"/>
                  <a:pt x="248265" y="1489560"/>
                </a:cubicBezTo>
                <a:cubicBezTo>
                  <a:pt x="117159" y="1476478"/>
                  <a:pt x="19984" y="1390606"/>
                  <a:pt x="0" y="1241295"/>
                </a:cubicBezTo>
                <a:lnTo>
                  <a:pt x="0" y="1241300"/>
                </a:lnTo>
                <a:cubicBezTo>
                  <a:pt x="-18470" y="1077541"/>
                  <a:pt x="6186" y="923246"/>
                  <a:pt x="0" y="868910"/>
                </a:cubicBezTo>
                <a:lnTo>
                  <a:pt x="0" y="868910"/>
                </a:lnTo>
                <a:cubicBezTo>
                  <a:pt x="-9384" y="697536"/>
                  <a:pt x="39493" y="317383"/>
                  <a:pt x="0" y="24826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00450149">
                  <a:prstGeom prst="wedgeRoundRectCallout">
                    <a:avLst>
                      <a:gd name="adj1" fmla="val 55308"/>
                      <a:gd name="adj2" fmla="val 2536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Chiếc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cùng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đậu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b="1" dirty="0">
                <a:solidFill>
                  <a:schemeClr val="tx1"/>
                </a:solidFill>
              </a:rPr>
              <a:t>12, 24.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4C6B858-5A3C-0DF7-8803-015A859195FD}"/>
              </a:ext>
            </a:extLst>
          </p:cNvPr>
          <p:cNvGrpSpPr/>
          <p:nvPr/>
        </p:nvGrpSpPr>
        <p:grpSpPr>
          <a:xfrm>
            <a:off x="1016662" y="535741"/>
            <a:ext cx="11061038" cy="3868802"/>
            <a:chOff x="1016662" y="535741"/>
            <a:chExt cx="11061038" cy="38688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AA5BFA-F7CE-6677-A1F3-32A05D9EBE6B}"/>
                </a:ext>
              </a:extLst>
            </p:cNvPr>
            <p:cNvGrpSpPr/>
            <p:nvPr/>
          </p:nvGrpSpPr>
          <p:grpSpPr>
            <a:xfrm>
              <a:off x="1016662" y="535741"/>
              <a:ext cx="11061038" cy="3868802"/>
              <a:chOff x="1126729" y="2806150"/>
              <a:chExt cx="11061038" cy="3868802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62EEB5D2-7193-B821-35D1-2E92270D447F}"/>
                  </a:ext>
                </a:extLst>
              </p:cNvPr>
              <p:cNvGrpSpPr/>
              <p:nvPr/>
            </p:nvGrpSpPr>
            <p:grpSpPr>
              <a:xfrm>
                <a:off x="1250135" y="2981320"/>
                <a:ext cx="10937632" cy="3693632"/>
                <a:chOff x="1250135" y="2981320"/>
                <a:chExt cx="10937632" cy="3693632"/>
              </a:xfrm>
            </p:grpSpPr>
            <p:pic>
              <p:nvPicPr>
                <p:cNvPr id="16" name="Picture 15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26E8F74F-D373-38B5-35C4-41AAAB39FF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7800" y="3032652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AE0B019D-22DF-7934-5CA3-53E8DF6096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9633" y="3151715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BDC9B9B9-F608-9890-4DD9-5838872AE2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1466" y="3270778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9AEB3085-FB46-94A7-6D14-57F0A94D7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2266" y="3151715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1EF4BC11-69DC-7F66-34A6-C84331273F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3066" y="3211247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122B1607-558D-10A5-2A1B-22C9BC07C0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1411" y="3352800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53185A6B-79F7-E8D6-1E9E-EE462114BD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8589" y="3167060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9B362AF6-6C26-9172-3A44-9882B7397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55767" y="2981320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4" name="Picture 23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AF585641-FC9E-E80C-47D8-D6A66E1682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6227" y="4109084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28022E82-405F-34BF-7B82-8D684BCEA3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1033" y="4109084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9D3B3D59-CC32-6606-0DB1-000B237FE6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400" y="4523755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7" name="Picture 26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434E10ED-F6B8-2BAF-0322-F4B66B69E6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12027" y="4109084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8" name="Picture 27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1BEDD740-8987-29C6-F924-B2A41E5F1A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5015" y="4286955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29" name="Picture 28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E964ECC9-86F1-B30D-B551-5549FDC68A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8086" y="4561521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8A05E5CC-A6FC-863C-E2A1-3E9ADDF62C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2795" y="4261852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40D5719A-D9E0-1A13-C246-343C6F960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15821" y="4064790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2" name="Picture 31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C8925ADD-429F-1A96-4312-263D042E5E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48847" y="3867728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3" name="Picture 32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6FC87363-9FA2-A38F-3802-0C00B81DF0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9214" y="4874415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4" name="Picture 33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7E9FBA90-EED9-C4EB-89B4-B4B068CBA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2854" y="5248853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5" name="Picture 34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4DD51FAE-C60C-3289-D3AE-E750AC51C2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7359" y="5426870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AA9FAEB5-3F30-564A-9484-0CCCD0539F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3630" y="5311615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EC855F93-8802-DC00-9BFD-A4B8475B63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6162" y="5319711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2E5D7497-775F-DFFA-8D6A-0AFBD03029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95470" y="5531952"/>
                  <a:ext cx="2032000" cy="114300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E3BADC28-FCE1-A1FD-0EB1-BA52C651EA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0135" y="5209604"/>
                  <a:ext cx="2032000" cy="114300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C378091-9116-F7EA-4BF3-9E7CFBE2463D}"/>
                    </a:ext>
                  </a:extLst>
                </p:cNvPr>
                <p:cNvSpPr txBox="1"/>
                <p:nvPr/>
              </p:nvSpPr>
              <p:spPr>
                <a:xfrm>
                  <a:off x="2087033" y="3214390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1EB4726-300D-A236-FE69-E438C5D268C5}"/>
                    </a:ext>
                  </a:extLst>
                </p:cNvPr>
                <p:cNvSpPr txBox="1"/>
                <p:nvPr/>
              </p:nvSpPr>
              <p:spPr>
                <a:xfrm>
                  <a:off x="3211336" y="3297214"/>
                  <a:ext cx="609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745ED49-4A31-946E-C25A-17089D542751}"/>
                    </a:ext>
                  </a:extLst>
                </p:cNvPr>
                <p:cNvSpPr txBox="1"/>
                <p:nvPr/>
              </p:nvSpPr>
              <p:spPr>
                <a:xfrm>
                  <a:off x="4323292" y="3441234"/>
                  <a:ext cx="5298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8708324-AC75-1293-F43B-2932C245027A}"/>
                    </a:ext>
                  </a:extLst>
                </p:cNvPr>
                <p:cNvSpPr txBox="1"/>
                <p:nvPr/>
              </p:nvSpPr>
              <p:spPr>
                <a:xfrm>
                  <a:off x="5730386" y="3319058"/>
                  <a:ext cx="5298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3CCD71-2934-3103-F85C-AFAA5064491F}"/>
                    </a:ext>
                  </a:extLst>
                </p:cNvPr>
                <p:cNvSpPr txBox="1"/>
                <p:nvPr/>
              </p:nvSpPr>
              <p:spPr>
                <a:xfrm>
                  <a:off x="6963127" y="3441234"/>
                  <a:ext cx="5298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E4C1836-B883-73C8-F850-AE41E4D98035}"/>
                    </a:ext>
                  </a:extLst>
                </p:cNvPr>
                <p:cNvSpPr txBox="1"/>
                <p:nvPr/>
              </p:nvSpPr>
              <p:spPr>
                <a:xfrm>
                  <a:off x="8195868" y="3563410"/>
                  <a:ext cx="5298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BB17A77-0930-7F00-956A-140B37428923}"/>
                    </a:ext>
                  </a:extLst>
                </p:cNvPr>
                <p:cNvSpPr txBox="1"/>
                <p:nvPr/>
              </p:nvSpPr>
              <p:spPr>
                <a:xfrm>
                  <a:off x="9570022" y="3347558"/>
                  <a:ext cx="5298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7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FB8703C-5E8E-C487-4291-F7D0617BBAD5}"/>
                    </a:ext>
                  </a:extLst>
                </p:cNvPr>
                <p:cNvSpPr txBox="1"/>
                <p:nvPr/>
              </p:nvSpPr>
              <p:spPr>
                <a:xfrm>
                  <a:off x="10859206" y="3188211"/>
                  <a:ext cx="5298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8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91BDEC1-FA0D-DB01-1275-6223089575C1}"/>
                    </a:ext>
                  </a:extLst>
                </p:cNvPr>
                <p:cNvSpPr txBox="1"/>
                <p:nvPr/>
              </p:nvSpPr>
              <p:spPr>
                <a:xfrm>
                  <a:off x="10845936" y="4058038"/>
                  <a:ext cx="52987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EF9A561-C8EB-735A-E946-2FE5C74D5D8E}"/>
                    </a:ext>
                  </a:extLst>
                </p:cNvPr>
                <p:cNvSpPr txBox="1"/>
                <p:nvPr/>
              </p:nvSpPr>
              <p:spPr>
                <a:xfrm>
                  <a:off x="9543352" y="4252664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10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F9B68AF-D7B3-F174-8323-6F55B5432562}"/>
                    </a:ext>
                  </a:extLst>
                </p:cNvPr>
                <p:cNvSpPr txBox="1"/>
                <p:nvPr/>
              </p:nvSpPr>
              <p:spPr>
                <a:xfrm>
                  <a:off x="8240768" y="4447290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11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362879E-6E71-F8B7-036B-6B3CAFCCDAD0}"/>
                    </a:ext>
                  </a:extLst>
                </p:cNvPr>
                <p:cNvSpPr txBox="1"/>
                <p:nvPr/>
              </p:nvSpPr>
              <p:spPr>
                <a:xfrm>
                  <a:off x="6984579" y="4743944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12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1964C5B-C462-5E6D-71D4-12A8FAEAE54D}"/>
                    </a:ext>
                  </a:extLst>
                </p:cNvPr>
                <p:cNvSpPr txBox="1"/>
                <p:nvPr/>
              </p:nvSpPr>
              <p:spPr>
                <a:xfrm>
                  <a:off x="6101237" y="4405338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13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349857E-543F-4B86-9CF5-EB10B85F72B7}"/>
                    </a:ext>
                  </a:extLst>
                </p:cNvPr>
                <p:cNvSpPr txBox="1"/>
                <p:nvPr/>
              </p:nvSpPr>
              <p:spPr>
                <a:xfrm>
                  <a:off x="5170737" y="4291786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14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BAFDEA5-C48E-19C8-D9DE-B3D87DB9F05F}"/>
                    </a:ext>
                  </a:extLst>
                </p:cNvPr>
                <p:cNvSpPr txBox="1"/>
                <p:nvPr/>
              </p:nvSpPr>
              <p:spPr>
                <a:xfrm>
                  <a:off x="3866228" y="4659222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E651117-0331-57CD-DD99-AC8BE378D379}"/>
                    </a:ext>
                  </a:extLst>
                </p:cNvPr>
                <p:cNvSpPr txBox="1"/>
                <p:nvPr/>
              </p:nvSpPr>
              <p:spPr>
                <a:xfrm>
                  <a:off x="3115811" y="4191531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16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3DB4D3C-AABB-F95B-ACAE-9792A898C58D}"/>
                    </a:ext>
                  </a:extLst>
                </p:cNvPr>
                <p:cNvSpPr txBox="1"/>
                <p:nvPr/>
              </p:nvSpPr>
              <p:spPr>
                <a:xfrm>
                  <a:off x="1881911" y="4289626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17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FAC0065-08DE-237E-B63D-4BA9F37F0CA5}"/>
                    </a:ext>
                  </a:extLst>
                </p:cNvPr>
                <p:cNvSpPr txBox="1"/>
                <p:nvPr/>
              </p:nvSpPr>
              <p:spPr>
                <a:xfrm>
                  <a:off x="1887967" y="5323578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18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DD04FD7-E18F-A302-27D9-D3ECA65EDC18}"/>
                    </a:ext>
                  </a:extLst>
                </p:cNvPr>
                <p:cNvSpPr txBox="1"/>
                <p:nvPr/>
              </p:nvSpPr>
              <p:spPr>
                <a:xfrm>
                  <a:off x="2796996" y="5693464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19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6AF1DBD-9CAD-2286-9D83-BAE221B8D1E7}"/>
                    </a:ext>
                  </a:extLst>
                </p:cNvPr>
                <p:cNvSpPr txBox="1"/>
                <p:nvPr/>
              </p:nvSpPr>
              <p:spPr>
                <a:xfrm>
                  <a:off x="4191186" y="5543741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20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B924F57-B67D-9812-E0E7-829390B7C05C}"/>
                    </a:ext>
                  </a:extLst>
                </p:cNvPr>
                <p:cNvSpPr txBox="1"/>
                <p:nvPr/>
              </p:nvSpPr>
              <p:spPr>
                <a:xfrm>
                  <a:off x="5597324" y="5472817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21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8E62E24-C653-A5E5-09D1-370809441944}"/>
                    </a:ext>
                  </a:extLst>
                </p:cNvPr>
                <p:cNvSpPr txBox="1"/>
                <p:nvPr/>
              </p:nvSpPr>
              <p:spPr>
                <a:xfrm>
                  <a:off x="7725793" y="5580232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22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8B27104-6260-F166-80D3-917CFBB01FEA}"/>
                    </a:ext>
                  </a:extLst>
                </p:cNvPr>
                <p:cNvSpPr txBox="1"/>
                <p:nvPr/>
              </p:nvSpPr>
              <p:spPr>
                <a:xfrm>
                  <a:off x="9221464" y="5405145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23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87009F3-FDD3-037C-12E8-FE61F388038A}"/>
                    </a:ext>
                  </a:extLst>
                </p:cNvPr>
                <p:cNvSpPr txBox="1"/>
                <p:nvPr/>
              </p:nvSpPr>
              <p:spPr>
                <a:xfrm>
                  <a:off x="10705041" y="5131917"/>
                  <a:ext cx="545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bg1"/>
                      </a:solidFill>
                    </a:rPr>
                    <a:t>24</a:t>
                  </a:r>
                </a:p>
              </p:txBody>
            </p:sp>
          </p:grpSp>
          <p:pic>
            <p:nvPicPr>
              <p:cNvPr id="66" name="Picture 65" descr="A picture containing text, pool ball&#10;&#10;Description automatically generated">
                <a:extLst>
                  <a:ext uri="{FF2B5EF4-FFF2-40B4-BE49-F238E27FC236}">
                    <a16:creationId xmlns:a16="http://schemas.microsoft.com/office/drawing/2014/main" id="{BE6399E8-CA36-995A-7BE5-4A0B8F2B0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8526" y="3011167"/>
                <a:ext cx="1140117" cy="641316"/>
              </a:xfrm>
              <a:prstGeom prst="rect">
                <a:avLst/>
              </a:prstGeom>
            </p:spPr>
          </p:pic>
          <p:pic>
            <p:nvPicPr>
              <p:cNvPr id="68" name="Picture 67" descr="A picture containing text, pool ball, room, gambling house&#10;&#10;Description automatically generated">
                <a:extLst>
                  <a:ext uri="{FF2B5EF4-FFF2-40B4-BE49-F238E27FC236}">
                    <a16:creationId xmlns:a16="http://schemas.microsoft.com/office/drawing/2014/main" id="{CD1B39D8-918E-88B4-FAF0-D7F829B41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4645" y="2858248"/>
                <a:ext cx="1215011" cy="683444"/>
              </a:xfrm>
              <a:prstGeom prst="rect">
                <a:avLst/>
              </a:prstGeom>
            </p:spPr>
          </p:pic>
          <p:pic>
            <p:nvPicPr>
              <p:cNvPr id="69" name="Picture 68" descr="A picture containing text, pool ball&#10;&#10;Description automatically generated">
                <a:extLst>
                  <a:ext uri="{FF2B5EF4-FFF2-40B4-BE49-F238E27FC236}">
                    <a16:creationId xmlns:a16="http://schemas.microsoft.com/office/drawing/2014/main" id="{0162A167-5D30-934D-0F1F-17442B7F8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66834" y="3083716"/>
                <a:ext cx="1140117" cy="641316"/>
              </a:xfrm>
              <a:prstGeom prst="rect">
                <a:avLst/>
              </a:prstGeom>
            </p:spPr>
          </p:pic>
          <p:pic>
            <p:nvPicPr>
              <p:cNvPr id="70" name="Picture 69" descr="A picture containing text, pool ball&#10;&#10;Description automatically generated">
                <a:extLst>
                  <a:ext uri="{FF2B5EF4-FFF2-40B4-BE49-F238E27FC236}">
                    <a16:creationId xmlns:a16="http://schemas.microsoft.com/office/drawing/2014/main" id="{71064071-B281-777D-7B13-8D9CE17F7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6169" y="3766151"/>
                <a:ext cx="1140117" cy="641316"/>
              </a:xfrm>
              <a:prstGeom prst="rect">
                <a:avLst/>
              </a:prstGeom>
            </p:spPr>
          </p:pic>
          <p:pic>
            <p:nvPicPr>
              <p:cNvPr id="71" name="Picture 70" descr="A picture containing text, pool ball, room, gambling house&#10;&#10;Description automatically generated">
                <a:extLst>
                  <a:ext uri="{FF2B5EF4-FFF2-40B4-BE49-F238E27FC236}">
                    <a16:creationId xmlns:a16="http://schemas.microsoft.com/office/drawing/2014/main" id="{C72F1FFA-1491-0D29-3D30-064E97FE0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2865" y="2806150"/>
                <a:ext cx="1215011" cy="683444"/>
              </a:xfrm>
              <a:prstGeom prst="rect">
                <a:avLst/>
              </a:prstGeom>
            </p:spPr>
          </p:pic>
          <p:pic>
            <p:nvPicPr>
              <p:cNvPr id="72" name="Picture 71" descr="A picture containing text, pool ball&#10;&#10;Description automatically generated">
                <a:extLst>
                  <a:ext uri="{FF2B5EF4-FFF2-40B4-BE49-F238E27FC236}">
                    <a16:creationId xmlns:a16="http://schemas.microsoft.com/office/drawing/2014/main" id="{8075DA21-E5BB-BA1F-5E6B-15890B2CB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708" y="5084194"/>
                <a:ext cx="1140117" cy="641316"/>
              </a:xfrm>
              <a:prstGeom prst="rect">
                <a:avLst/>
              </a:prstGeom>
            </p:spPr>
          </p:pic>
          <p:pic>
            <p:nvPicPr>
              <p:cNvPr id="73" name="Picture 72" descr="A picture containing text, pool ball, room, gambling house&#10;&#10;Description automatically generated">
                <a:extLst>
                  <a:ext uri="{FF2B5EF4-FFF2-40B4-BE49-F238E27FC236}">
                    <a16:creationId xmlns:a16="http://schemas.microsoft.com/office/drawing/2014/main" id="{10AF98E3-EB5F-17FB-63FB-6835916A0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964" y="4324274"/>
                <a:ext cx="1215011" cy="683444"/>
              </a:xfrm>
              <a:prstGeom prst="rect">
                <a:avLst/>
              </a:prstGeom>
            </p:spPr>
          </p:pic>
          <p:pic>
            <p:nvPicPr>
              <p:cNvPr id="74" name="Picture 73" descr="A picture containing text, pool ball, room, gambling house&#10;&#10;Description automatically generated">
                <a:extLst>
                  <a:ext uri="{FF2B5EF4-FFF2-40B4-BE49-F238E27FC236}">
                    <a16:creationId xmlns:a16="http://schemas.microsoft.com/office/drawing/2014/main" id="{60C378FA-2D84-63BA-E806-DB716561C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0742" y="4410436"/>
                <a:ext cx="1215011" cy="683444"/>
              </a:xfrm>
              <a:prstGeom prst="rect">
                <a:avLst/>
              </a:prstGeom>
            </p:spPr>
          </p:pic>
          <p:pic>
            <p:nvPicPr>
              <p:cNvPr id="13" name="Picture 12" descr="A picture containing text, pool ball&#10;&#10;Description automatically generated">
                <a:extLst>
                  <a:ext uri="{FF2B5EF4-FFF2-40B4-BE49-F238E27FC236}">
                    <a16:creationId xmlns:a16="http://schemas.microsoft.com/office/drawing/2014/main" id="{4655D452-0EB3-9E28-4E7E-72A7C1C04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1386" y="4315828"/>
                <a:ext cx="1140117" cy="641316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ext, pool ball&#10;&#10;Description automatically generated">
                <a:extLst>
                  <a:ext uri="{FF2B5EF4-FFF2-40B4-BE49-F238E27FC236}">
                    <a16:creationId xmlns:a16="http://schemas.microsoft.com/office/drawing/2014/main" id="{78DDDF9C-821E-3C45-9DCE-B92A957F0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6729" y="5641864"/>
                <a:ext cx="1140117" cy="641316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pool ball&#10;&#10;Description automatically generated">
                <a:extLst>
                  <a:ext uri="{FF2B5EF4-FFF2-40B4-BE49-F238E27FC236}">
                    <a16:creationId xmlns:a16="http://schemas.microsoft.com/office/drawing/2014/main" id="{1A7C3429-1AE6-C8D5-1F22-7634E66C9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5725" y="5850195"/>
                <a:ext cx="1140117" cy="641316"/>
              </a:xfrm>
              <a:prstGeom prst="rect">
                <a:avLst/>
              </a:prstGeom>
            </p:spPr>
          </p:pic>
          <p:pic>
            <p:nvPicPr>
              <p:cNvPr id="65" name="Picture 64" descr="A picture containing text, pool ball&#10;&#10;Description automatically generated">
                <a:extLst>
                  <a:ext uri="{FF2B5EF4-FFF2-40B4-BE49-F238E27FC236}">
                    <a16:creationId xmlns:a16="http://schemas.microsoft.com/office/drawing/2014/main" id="{5589D6B8-DBC0-AC8B-3D86-FADF65275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6900" y="5450078"/>
                <a:ext cx="1140117" cy="641316"/>
              </a:xfrm>
              <a:prstGeom prst="rect">
                <a:avLst/>
              </a:prstGeom>
            </p:spPr>
          </p:pic>
        </p:grpSp>
        <p:pic>
          <p:nvPicPr>
            <p:cNvPr id="5" name="Picture 4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9742DFE8-5A43-D078-AD7C-C1F79CF5E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206" y="2907295"/>
              <a:ext cx="1215011" cy="683444"/>
            </a:xfrm>
            <a:prstGeom prst="rect">
              <a:avLst/>
            </a:prstGeom>
          </p:spPr>
        </p:pic>
        <p:pic>
          <p:nvPicPr>
            <p:cNvPr id="6" name="Picture 5" descr="A picture containing text, pool ball, room, gambling house&#10;&#10;Description automatically generated">
              <a:extLst>
                <a:ext uri="{FF2B5EF4-FFF2-40B4-BE49-F238E27FC236}">
                  <a16:creationId xmlns:a16="http://schemas.microsoft.com/office/drawing/2014/main" id="{D26EAF40-CDC7-A222-413F-7AE866F8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484" y="2452511"/>
              <a:ext cx="1215011" cy="683444"/>
            </a:xfrm>
            <a:prstGeom prst="rect">
              <a:avLst/>
            </a:prstGeom>
          </p:spPr>
        </p:pic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3595391-7E83-A0A0-81C0-51F2CC8635FB}"/>
              </a:ext>
            </a:extLst>
          </p:cNvPr>
          <p:cNvSpPr/>
          <p:nvPr/>
        </p:nvSpPr>
        <p:spPr>
          <a:xfrm>
            <a:off x="1934539" y="4251725"/>
            <a:ext cx="4147544" cy="1489560"/>
          </a:xfrm>
          <a:custGeom>
            <a:avLst/>
            <a:gdLst>
              <a:gd name="connsiteX0" fmla="*/ 0 w 4147544"/>
              <a:gd name="connsiteY0" fmla="*/ 248265 h 1489560"/>
              <a:gd name="connsiteX1" fmla="*/ 248265 w 4147544"/>
              <a:gd name="connsiteY1" fmla="*/ 0 h 1489560"/>
              <a:gd name="connsiteX2" fmla="*/ 691257 w 4147544"/>
              <a:gd name="connsiteY2" fmla="*/ 0 h 1489560"/>
              <a:gd name="connsiteX3" fmla="*/ 691257 w 4147544"/>
              <a:gd name="connsiteY3" fmla="*/ 0 h 1489560"/>
              <a:gd name="connsiteX4" fmla="*/ 1728143 w 4147544"/>
              <a:gd name="connsiteY4" fmla="*/ 0 h 1489560"/>
              <a:gd name="connsiteX5" fmla="*/ 3899279 w 4147544"/>
              <a:gd name="connsiteY5" fmla="*/ 0 h 1489560"/>
              <a:gd name="connsiteX6" fmla="*/ 4147544 w 4147544"/>
              <a:gd name="connsiteY6" fmla="*/ 248265 h 1489560"/>
              <a:gd name="connsiteX7" fmla="*/ 4147544 w 4147544"/>
              <a:gd name="connsiteY7" fmla="*/ 868910 h 1489560"/>
              <a:gd name="connsiteX8" fmla="*/ 4147544 w 4147544"/>
              <a:gd name="connsiteY8" fmla="*/ 868910 h 1489560"/>
              <a:gd name="connsiteX9" fmla="*/ 4147544 w 4147544"/>
              <a:gd name="connsiteY9" fmla="*/ 1241300 h 1489560"/>
              <a:gd name="connsiteX10" fmla="*/ 4147544 w 4147544"/>
              <a:gd name="connsiteY10" fmla="*/ 1241295 h 1489560"/>
              <a:gd name="connsiteX11" fmla="*/ 3899279 w 4147544"/>
              <a:gd name="connsiteY11" fmla="*/ 1489560 h 1489560"/>
              <a:gd name="connsiteX12" fmla="*/ 1728143 w 4147544"/>
              <a:gd name="connsiteY12" fmla="*/ 1489560 h 1489560"/>
              <a:gd name="connsiteX13" fmla="*/ 691257 w 4147544"/>
              <a:gd name="connsiteY13" fmla="*/ 1489560 h 1489560"/>
              <a:gd name="connsiteX14" fmla="*/ 691257 w 4147544"/>
              <a:gd name="connsiteY14" fmla="*/ 1489560 h 1489560"/>
              <a:gd name="connsiteX15" fmla="*/ 248265 w 4147544"/>
              <a:gd name="connsiteY15" fmla="*/ 1489560 h 1489560"/>
              <a:gd name="connsiteX16" fmla="*/ 0 w 4147544"/>
              <a:gd name="connsiteY16" fmla="*/ 1241295 h 1489560"/>
              <a:gd name="connsiteX17" fmla="*/ 0 w 4147544"/>
              <a:gd name="connsiteY17" fmla="*/ 1241300 h 1489560"/>
              <a:gd name="connsiteX18" fmla="*/ -442709 w 4147544"/>
              <a:gd name="connsiteY18" fmla="*/ 1156465 h 1489560"/>
              <a:gd name="connsiteX19" fmla="*/ 0 w 4147544"/>
              <a:gd name="connsiteY19" fmla="*/ 868910 h 1489560"/>
              <a:gd name="connsiteX20" fmla="*/ 0 w 4147544"/>
              <a:gd name="connsiteY20" fmla="*/ 248265 h 14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7544" h="1489560" fill="none" extrusionOk="0">
                <a:moveTo>
                  <a:pt x="0" y="248265"/>
                </a:moveTo>
                <a:cubicBezTo>
                  <a:pt x="-16834" y="118538"/>
                  <a:pt x="126258" y="22801"/>
                  <a:pt x="248265" y="0"/>
                </a:cubicBezTo>
                <a:cubicBezTo>
                  <a:pt x="303517" y="33486"/>
                  <a:pt x="475688" y="10854"/>
                  <a:pt x="691257" y="0"/>
                </a:cubicBezTo>
                <a:lnTo>
                  <a:pt x="691257" y="0"/>
                </a:lnTo>
                <a:cubicBezTo>
                  <a:pt x="1043497" y="77928"/>
                  <a:pt x="1435913" y="-2529"/>
                  <a:pt x="1728143" y="0"/>
                </a:cubicBezTo>
                <a:cubicBezTo>
                  <a:pt x="2548705" y="-94064"/>
                  <a:pt x="3056468" y="71962"/>
                  <a:pt x="3899279" y="0"/>
                </a:cubicBezTo>
                <a:cubicBezTo>
                  <a:pt x="4047417" y="19659"/>
                  <a:pt x="4136523" y="87738"/>
                  <a:pt x="4147544" y="248265"/>
                </a:cubicBezTo>
                <a:cubicBezTo>
                  <a:pt x="4179546" y="400754"/>
                  <a:pt x="4174959" y="726572"/>
                  <a:pt x="4147544" y="868910"/>
                </a:cubicBezTo>
                <a:lnTo>
                  <a:pt x="4147544" y="868910"/>
                </a:lnTo>
                <a:cubicBezTo>
                  <a:pt x="4180466" y="973332"/>
                  <a:pt x="4138970" y="1083017"/>
                  <a:pt x="4147544" y="1241300"/>
                </a:cubicBezTo>
                <a:lnTo>
                  <a:pt x="4147544" y="1241295"/>
                </a:lnTo>
                <a:cubicBezTo>
                  <a:pt x="4136014" y="1357420"/>
                  <a:pt x="4038788" y="1468059"/>
                  <a:pt x="3899279" y="1489560"/>
                </a:cubicBezTo>
                <a:cubicBezTo>
                  <a:pt x="3139522" y="1488571"/>
                  <a:pt x="2704725" y="1633264"/>
                  <a:pt x="1728143" y="1489560"/>
                </a:cubicBezTo>
                <a:cubicBezTo>
                  <a:pt x="1618521" y="1495529"/>
                  <a:pt x="869629" y="1465072"/>
                  <a:pt x="691257" y="1489560"/>
                </a:cubicBezTo>
                <a:lnTo>
                  <a:pt x="691257" y="1489560"/>
                </a:lnTo>
                <a:cubicBezTo>
                  <a:pt x="597139" y="1501579"/>
                  <a:pt x="372643" y="1470405"/>
                  <a:pt x="248265" y="1489560"/>
                </a:cubicBezTo>
                <a:cubicBezTo>
                  <a:pt x="108217" y="1485355"/>
                  <a:pt x="2969" y="1377917"/>
                  <a:pt x="0" y="1241295"/>
                </a:cubicBezTo>
                <a:lnTo>
                  <a:pt x="0" y="1241300"/>
                </a:lnTo>
                <a:cubicBezTo>
                  <a:pt x="-115314" y="1180268"/>
                  <a:pt x="-307532" y="1149425"/>
                  <a:pt x="-442709" y="1156465"/>
                </a:cubicBezTo>
                <a:cubicBezTo>
                  <a:pt x="-367341" y="1097509"/>
                  <a:pt x="-117795" y="985523"/>
                  <a:pt x="0" y="868910"/>
                </a:cubicBezTo>
                <a:cubicBezTo>
                  <a:pt x="52089" y="567202"/>
                  <a:pt x="31058" y="502310"/>
                  <a:pt x="0" y="248265"/>
                </a:cubicBezTo>
                <a:close/>
              </a:path>
              <a:path w="4147544" h="1489560" stroke="0" extrusionOk="0">
                <a:moveTo>
                  <a:pt x="0" y="248265"/>
                </a:moveTo>
                <a:cubicBezTo>
                  <a:pt x="-9461" y="115776"/>
                  <a:pt x="111161" y="6564"/>
                  <a:pt x="248265" y="0"/>
                </a:cubicBezTo>
                <a:cubicBezTo>
                  <a:pt x="464968" y="-2553"/>
                  <a:pt x="639048" y="14163"/>
                  <a:pt x="691257" y="0"/>
                </a:cubicBezTo>
                <a:lnTo>
                  <a:pt x="691257" y="0"/>
                </a:lnTo>
                <a:cubicBezTo>
                  <a:pt x="1117462" y="84768"/>
                  <a:pt x="1484887" y="-82575"/>
                  <a:pt x="1728143" y="0"/>
                </a:cubicBezTo>
                <a:cubicBezTo>
                  <a:pt x="2142223" y="90773"/>
                  <a:pt x="3580046" y="-6851"/>
                  <a:pt x="3899279" y="0"/>
                </a:cubicBezTo>
                <a:cubicBezTo>
                  <a:pt x="4052636" y="20920"/>
                  <a:pt x="4147865" y="115569"/>
                  <a:pt x="4147544" y="248265"/>
                </a:cubicBezTo>
                <a:cubicBezTo>
                  <a:pt x="4123862" y="375783"/>
                  <a:pt x="4195324" y="806440"/>
                  <a:pt x="4147544" y="868910"/>
                </a:cubicBezTo>
                <a:lnTo>
                  <a:pt x="4147544" y="868910"/>
                </a:lnTo>
                <a:cubicBezTo>
                  <a:pt x="4115646" y="1036080"/>
                  <a:pt x="4166359" y="1080371"/>
                  <a:pt x="4147544" y="1241300"/>
                </a:cubicBezTo>
                <a:lnTo>
                  <a:pt x="4147544" y="1241295"/>
                </a:lnTo>
                <a:cubicBezTo>
                  <a:pt x="4141312" y="1365836"/>
                  <a:pt x="4015210" y="1504283"/>
                  <a:pt x="3899279" y="1489560"/>
                </a:cubicBezTo>
                <a:cubicBezTo>
                  <a:pt x="3534770" y="1556833"/>
                  <a:pt x="2525241" y="1475014"/>
                  <a:pt x="1728143" y="1489560"/>
                </a:cubicBezTo>
                <a:cubicBezTo>
                  <a:pt x="1565227" y="1529569"/>
                  <a:pt x="817778" y="1548169"/>
                  <a:pt x="691257" y="1489560"/>
                </a:cubicBezTo>
                <a:lnTo>
                  <a:pt x="691257" y="1489560"/>
                </a:lnTo>
                <a:cubicBezTo>
                  <a:pt x="559837" y="1478286"/>
                  <a:pt x="382681" y="1499285"/>
                  <a:pt x="248265" y="1489560"/>
                </a:cubicBezTo>
                <a:cubicBezTo>
                  <a:pt x="116680" y="1497135"/>
                  <a:pt x="5430" y="1381329"/>
                  <a:pt x="0" y="1241295"/>
                </a:cubicBezTo>
                <a:lnTo>
                  <a:pt x="0" y="1241300"/>
                </a:lnTo>
                <a:cubicBezTo>
                  <a:pt x="-117238" y="1195484"/>
                  <a:pt x="-239592" y="1173816"/>
                  <a:pt x="-442709" y="1156465"/>
                </a:cubicBezTo>
                <a:cubicBezTo>
                  <a:pt x="-253180" y="1076852"/>
                  <a:pt x="-131605" y="974696"/>
                  <a:pt x="0" y="868910"/>
                </a:cubicBezTo>
                <a:cubicBezTo>
                  <a:pt x="-9384" y="697536"/>
                  <a:pt x="39493" y="317383"/>
                  <a:pt x="0" y="248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100450149">
                  <a:prstGeom prst="wedgeRoundRectCallout">
                    <a:avLst>
                      <a:gd name="adj1" fmla="val -60674"/>
                      <a:gd name="adj2" fmla="val 276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Chiếc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cùng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đậu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34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4.07407E-6 L -4.58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965C41-2BCC-61C0-C09C-798B5DBB6066}"/>
              </a:ext>
            </a:extLst>
          </p:cNvPr>
          <p:cNvSpPr/>
          <p:nvPr/>
        </p:nvSpPr>
        <p:spPr>
          <a:xfrm>
            <a:off x="225287" y="457200"/>
            <a:ext cx="11741426" cy="5740903"/>
          </a:xfrm>
          <a:custGeom>
            <a:avLst/>
            <a:gdLst>
              <a:gd name="connsiteX0" fmla="*/ 0 w 11741426"/>
              <a:gd name="connsiteY0" fmla="*/ 572483 h 5740903"/>
              <a:gd name="connsiteX1" fmla="*/ 572483 w 11741426"/>
              <a:gd name="connsiteY1" fmla="*/ 0 h 5740903"/>
              <a:gd name="connsiteX2" fmla="*/ 11168943 w 11741426"/>
              <a:gd name="connsiteY2" fmla="*/ 0 h 5740903"/>
              <a:gd name="connsiteX3" fmla="*/ 11741426 w 11741426"/>
              <a:gd name="connsiteY3" fmla="*/ 572483 h 5740903"/>
              <a:gd name="connsiteX4" fmla="*/ 11741426 w 11741426"/>
              <a:gd name="connsiteY4" fmla="*/ 5168420 h 5740903"/>
              <a:gd name="connsiteX5" fmla="*/ 11168943 w 11741426"/>
              <a:gd name="connsiteY5" fmla="*/ 5740903 h 5740903"/>
              <a:gd name="connsiteX6" fmla="*/ 572483 w 11741426"/>
              <a:gd name="connsiteY6" fmla="*/ 5740903 h 5740903"/>
              <a:gd name="connsiteX7" fmla="*/ 0 w 11741426"/>
              <a:gd name="connsiteY7" fmla="*/ 5168420 h 5740903"/>
              <a:gd name="connsiteX8" fmla="*/ 0 w 11741426"/>
              <a:gd name="connsiteY8" fmla="*/ 572483 h 574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5740903" fill="none" extrusionOk="0">
                <a:moveTo>
                  <a:pt x="0" y="572483"/>
                </a:moveTo>
                <a:cubicBezTo>
                  <a:pt x="1573" y="298881"/>
                  <a:pt x="265356" y="15183"/>
                  <a:pt x="572483" y="0"/>
                </a:cubicBezTo>
                <a:cubicBezTo>
                  <a:pt x="4984760" y="72427"/>
                  <a:pt x="7116891" y="61419"/>
                  <a:pt x="11168943" y="0"/>
                </a:cubicBezTo>
                <a:cubicBezTo>
                  <a:pt x="11480104" y="-34510"/>
                  <a:pt x="11727725" y="252165"/>
                  <a:pt x="11741426" y="572483"/>
                </a:cubicBezTo>
                <a:cubicBezTo>
                  <a:pt x="11842302" y="2075768"/>
                  <a:pt x="11634113" y="4387131"/>
                  <a:pt x="11741426" y="5168420"/>
                </a:cubicBezTo>
                <a:cubicBezTo>
                  <a:pt x="11742830" y="5477469"/>
                  <a:pt x="11480481" y="5735706"/>
                  <a:pt x="11168943" y="5740903"/>
                </a:cubicBezTo>
                <a:cubicBezTo>
                  <a:pt x="7493077" y="5770730"/>
                  <a:pt x="5592441" y="5661597"/>
                  <a:pt x="572483" y="5740903"/>
                </a:cubicBezTo>
                <a:cubicBezTo>
                  <a:pt x="307654" y="5735099"/>
                  <a:pt x="-21965" y="5488937"/>
                  <a:pt x="0" y="5168420"/>
                </a:cubicBezTo>
                <a:cubicBezTo>
                  <a:pt x="50037" y="4302543"/>
                  <a:pt x="770" y="1606833"/>
                  <a:pt x="0" y="572483"/>
                </a:cubicBezTo>
                <a:close/>
              </a:path>
              <a:path w="11741426" h="5740903" stroke="0" extrusionOk="0">
                <a:moveTo>
                  <a:pt x="0" y="572483"/>
                </a:moveTo>
                <a:cubicBezTo>
                  <a:pt x="19860" y="261722"/>
                  <a:pt x="277325" y="43786"/>
                  <a:pt x="572483" y="0"/>
                </a:cubicBezTo>
                <a:cubicBezTo>
                  <a:pt x="3455164" y="123000"/>
                  <a:pt x="8064722" y="-96860"/>
                  <a:pt x="11168943" y="0"/>
                </a:cubicBezTo>
                <a:cubicBezTo>
                  <a:pt x="11464738" y="-15532"/>
                  <a:pt x="11746148" y="246789"/>
                  <a:pt x="11741426" y="572483"/>
                </a:cubicBezTo>
                <a:cubicBezTo>
                  <a:pt x="11744599" y="1788392"/>
                  <a:pt x="11835693" y="4636858"/>
                  <a:pt x="11741426" y="5168420"/>
                </a:cubicBezTo>
                <a:cubicBezTo>
                  <a:pt x="11737059" y="5486176"/>
                  <a:pt x="11430747" y="5732005"/>
                  <a:pt x="11168943" y="5740903"/>
                </a:cubicBezTo>
                <a:cubicBezTo>
                  <a:pt x="8967915" y="5580196"/>
                  <a:pt x="4371554" y="5780570"/>
                  <a:pt x="572483" y="5740903"/>
                </a:cubicBezTo>
                <a:cubicBezTo>
                  <a:pt x="201234" y="5729779"/>
                  <a:pt x="-18915" y="5476025"/>
                  <a:pt x="0" y="5168420"/>
                </a:cubicBezTo>
                <a:cubicBezTo>
                  <a:pt x="32216" y="4271275"/>
                  <a:pt x="57206" y="1307688"/>
                  <a:pt x="0" y="572483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组合 33">
            <a:extLst>
              <a:ext uri="{FF2B5EF4-FFF2-40B4-BE49-F238E27FC236}">
                <a16:creationId xmlns:a16="http://schemas.microsoft.com/office/drawing/2014/main" id="{5D9BA4D5-F2BB-30BC-338C-C3AEBF79DB4A}"/>
              </a:ext>
            </a:extLst>
          </p:cNvPr>
          <p:cNvGrpSpPr/>
          <p:nvPr/>
        </p:nvGrpSpPr>
        <p:grpSpPr>
          <a:xfrm>
            <a:off x="4665467" y="868339"/>
            <a:ext cx="839902" cy="798334"/>
            <a:chOff x="5327203" y="4853016"/>
            <a:chExt cx="1228119" cy="1194957"/>
          </a:xfrm>
        </p:grpSpPr>
        <p:grpSp>
          <p:nvGrpSpPr>
            <p:cNvPr id="8" name="组合 16">
              <a:extLst>
                <a:ext uri="{FF2B5EF4-FFF2-40B4-BE49-F238E27FC236}">
                  <a16:creationId xmlns:a16="http://schemas.microsoft.com/office/drawing/2014/main" id="{108E70E1-6A3F-CD22-D624-71AFEB2450B9}"/>
                </a:ext>
              </a:extLst>
            </p:cNvPr>
            <p:cNvGrpSpPr/>
            <p:nvPr/>
          </p:nvGrpSpPr>
          <p:grpSpPr>
            <a:xfrm>
              <a:off x="5327203" y="4853016"/>
              <a:ext cx="1228119" cy="1194957"/>
              <a:chOff x="9272337" y="-1404832"/>
              <a:chExt cx="1666055" cy="1621072"/>
            </a:xfrm>
          </p:grpSpPr>
          <p:sp>
            <p:nvSpPr>
              <p:cNvPr id="43" name="椭圆 17">
                <a:extLst>
                  <a:ext uri="{FF2B5EF4-FFF2-40B4-BE49-F238E27FC236}">
                    <a16:creationId xmlns:a16="http://schemas.microsoft.com/office/drawing/2014/main" id="{0BD745EE-6E9A-959C-C93E-0330966CFC09}"/>
                  </a:ext>
                </a:extLst>
              </p:cNvPr>
              <p:cNvSpPr/>
              <p:nvPr/>
            </p:nvSpPr>
            <p:spPr>
              <a:xfrm>
                <a:off x="9272337" y="-1377658"/>
                <a:ext cx="1593898" cy="1593898"/>
              </a:xfrm>
              <a:prstGeom prst="ellipse">
                <a:avLst/>
              </a:prstGeom>
              <a:solidFill>
                <a:srgbClr val="20B6BE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4" name="组合 18">
                <a:extLst>
                  <a:ext uri="{FF2B5EF4-FFF2-40B4-BE49-F238E27FC236}">
                    <a16:creationId xmlns:a16="http://schemas.microsoft.com/office/drawing/2014/main" id="{F0C58682-96DB-8989-025D-4470C4302952}"/>
                  </a:ext>
                </a:extLst>
              </p:cNvPr>
              <p:cNvGrpSpPr/>
              <p:nvPr/>
            </p:nvGrpSpPr>
            <p:grpSpPr>
              <a:xfrm>
                <a:off x="9272337" y="-1404832"/>
                <a:ext cx="1666055" cy="1597009"/>
                <a:chOff x="9437178" y="1562958"/>
                <a:chExt cx="1666055" cy="1597009"/>
              </a:xfrm>
            </p:grpSpPr>
            <p:sp>
              <p:nvSpPr>
                <p:cNvPr id="46" name="椭圆 20">
                  <a:extLst>
                    <a:ext uri="{FF2B5EF4-FFF2-40B4-BE49-F238E27FC236}">
                      <a16:creationId xmlns:a16="http://schemas.microsoft.com/office/drawing/2014/main" id="{8D543498-DB41-C9AF-6D03-EDEB0A99C527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椭圆 21">
                  <a:extLst>
                    <a:ext uri="{FF2B5EF4-FFF2-40B4-BE49-F238E27FC236}">
                      <a16:creationId xmlns:a16="http://schemas.microsoft.com/office/drawing/2014/main" id="{B9B6E698-99FC-1E86-ACE2-EBB1375B36CB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2F1F6"/>
                    </a:gs>
                    <a:gs pos="40000">
                      <a:srgbClr val="22F1F6"/>
                    </a:gs>
                    <a:gs pos="100000">
                      <a:srgbClr val="20B6BE">
                        <a:alpha val="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22F1F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弧形 22">
                  <a:extLst>
                    <a:ext uri="{FF2B5EF4-FFF2-40B4-BE49-F238E27FC236}">
                      <a16:creationId xmlns:a16="http://schemas.microsoft.com/office/drawing/2014/main" id="{331C5060-E7A9-2C13-A21E-3815FABDBC41}"/>
                    </a:ext>
                  </a:extLst>
                </p:cNvPr>
                <p:cNvSpPr/>
                <p:nvPr/>
              </p:nvSpPr>
              <p:spPr>
                <a:xfrm rot="17150761">
                  <a:off x="9644486" y="1814857"/>
                  <a:ext cx="1137492" cy="1148484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弧形 23">
                  <a:extLst>
                    <a:ext uri="{FF2B5EF4-FFF2-40B4-BE49-F238E27FC236}">
                      <a16:creationId xmlns:a16="http://schemas.microsoft.com/office/drawing/2014/main" id="{A315B14C-D7CE-3485-FA5B-6F17BCAE8B18}"/>
                    </a:ext>
                  </a:extLst>
                </p:cNvPr>
                <p:cNvSpPr/>
                <p:nvPr/>
              </p:nvSpPr>
              <p:spPr>
                <a:xfrm rot="15858068">
                  <a:off x="10035514" y="1409465"/>
                  <a:ext cx="816309" cy="1319128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TextBox 1">
                <a:extLst>
                  <a:ext uri="{FF2B5EF4-FFF2-40B4-BE49-F238E27FC236}">
                    <a16:creationId xmlns:a16="http://schemas.microsoft.com/office/drawing/2014/main" id="{069D419F-67F0-0CC5-E5C6-45B820347224}"/>
                  </a:ext>
                </a:extLst>
              </p:cNvPr>
              <p:cNvSpPr txBox="1"/>
              <p:nvPr/>
            </p:nvSpPr>
            <p:spPr>
              <a:xfrm>
                <a:off x="9541023" y="-1197527"/>
                <a:ext cx="1286736" cy="6262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en-US" altLang="zh-CN" sz="24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58">
              <a:extLst>
                <a:ext uri="{FF2B5EF4-FFF2-40B4-BE49-F238E27FC236}">
                  <a16:creationId xmlns:a16="http://schemas.microsoft.com/office/drawing/2014/main" id="{E617ED00-082E-4A85-6958-B29C914FCBB3}"/>
                </a:ext>
              </a:extLst>
            </p:cNvPr>
            <p:cNvSpPr txBox="1"/>
            <p:nvPr/>
          </p:nvSpPr>
          <p:spPr>
            <a:xfrm>
              <a:off x="5522961" y="5022795"/>
              <a:ext cx="853319" cy="728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50" name="组合 12">
            <a:extLst>
              <a:ext uri="{FF2B5EF4-FFF2-40B4-BE49-F238E27FC236}">
                <a16:creationId xmlns:a16="http://schemas.microsoft.com/office/drawing/2014/main" id="{671A6EA4-A831-6FA1-2F30-E40DA93AB3C9}"/>
              </a:ext>
            </a:extLst>
          </p:cNvPr>
          <p:cNvGrpSpPr/>
          <p:nvPr/>
        </p:nvGrpSpPr>
        <p:grpSpPr>
          <a:xfrm rot="20461740">
            <a:off x="4707282" y="2071313"/>
            <a:ext cx="394185" cy="377723"/>
            <a:chOff x="1267237" y="4149067"/>
            <a:chExt cx="1172591" cy="1179462"/>
          </a:xfrm>
        </p:grpSpPr>
        <p:sp>
          <p:nvSpPr>
            <p:cNvPr id="51" name="五角星 2">
              <a:extLst>
                <a:ext uri="{FF2B5EF4-FFF2-40B4-BE49-F238E27FC236}">
                  <a16:creationId xmlns:a16="http://schemas.microsoft.com/office/drawing/2014/main" id="{2BA2CC52-CB9B-A18D-5869-1824951588E3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文本框 14">
              <a:extLst>
                <a:ext uri="{FF2B5EF4-FFF2-40B4-BE49-F238E27FC236}">
                  <a16:creationId xmlns:a16="http://schemas.microsoft.com/office/drawing/2014/main" id="{E7C5FBB8-6CCE-3734-FC27-6DA2D0F154FD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917EFA5-7D1C-C0EF-7CB9-842CDD9D5BDA}"/>
              </a:ext>
            </a:extLst>
          </p:cNvPr>
          <p:cNvSpPr txBox="1"/>
          <p:nvPr/>
        </p:nvSpPr>
        <p:spPr>
          <a:xfrm>
            <a:off x="5624003" y="943844"/>
            <a:ext cx="349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Duepuntozero" panose="02040603050506020204" pitchFamily="18" charset="0"/>
              </a:rPr>
              <a:t>Năng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lực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chú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trọng</a:t>
            </a:r>
            <a:r>
              <a:rPr lang="en-US" sz="3600" b="1" dirty="0">
                <a:latin typeface="UTM Duepuntozero" panose="02040603050506020204" pitchFamily="18" charset="0"/>
              </a:rPr>
              <a:t>:</a:t>
            </a:r>
          </a:p>
        </p:txBody>
      </p:sp>
      <p:grpSp>
        <p:nvGrpSpPr>
          <p:cNvPr id="54" name="组合 1">
            <a:extLst>
              <a:ext uri="{FF2B5EF4-FFF2-40B4-BE49-F238E27FC236}">
                <a16:creationId xmlns:a16="http://schemas.microsoft.com/office/drawing/2014/main" id="{CFCD82B2-5AD6-FA3F-0DE9-EF14DA63B673}"/>
              </a:ext>
            </a:extLst>
          </p:cNvPr>
          <p:cNvGrpSpPr/>
          <p:nvPr/>
        </p:nvGrpSpPr>
        <p:grpSpPr>
          <a:xfrm>
            <a:off x="4614574" y="3420463"/>
            <a:ext cx="884243" cy="805088"/>
            <a:chOff x="5309115" y="1546522"/>
            <a:chExt cx="1253786" cy="1183131"/>
          </a:xfrm>
        </p:grpSpPr>
        <p:grpSp>
          <p:nvGrpSpPr>
            <p:cNvPr id="55" name="组合 24">
              <a:extLst>
                <a:ext uri="{FF2B5EF4-FFF2-40B4-BE49-F238E27FC236}">
                  <a16:creationId xmlns:a16="http://schemas.microsoft.com/office/drawing/2014/main" id="{83CD11B7-1BB0-A866-D2D8-558EF430C4D0}"/>
                </a:ext>
              </a:extLst>
            </p:cNvPr>
            <p:cNvGrpSpPr/>
            <p:nvPr/>
          </p:nvGrpSpPr>
          <p:grpSpPr>
            <a:xfrm>
              <a:off x="5309115" y="1546522"/>
              <a:ext cx="1253786" cy="1183131"/>
              <a:chOff x="11934016" y="4450536"/>
              <a:chExt cx="1700883" cy="1605030"/>
            </a:xfrm>
          </p:grpSpPr>
          <p:sp>
            <p:nvSpPr>
              <p:cNvPr id="57" name="椭圆 25">
                <a:extLst>
                  <a:ext uri="{FF2B5EF4-FFF2-40B4-BE49-F238E27FC236}">
                    <a16:creationId xmlns:a16="http://schemas.microsoft.com/office/drawing/2014/main" id="{C117BECA-50AC-1A64-EA8D-F30D5DEA6336}"/>
                  </a:ext>
                </a:extLst>
              </p:cNvPr>
              <p:cNvSpPr/>
              <p:nvPr/>
            </p:nvSpPr>
            <p:spPr>
              <a:xfrm>
                <a:off x="11934016" y="4450536"/>
                <a:ext cx="1593898" cy="1593898"/>
              </a:xfrm>
              <a:prstGeom prst="ellipse">
                <a:avLst/>
              </a:prstGeom>
              <a:solidFill>
                <a:srgbClr val="FF97B8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8" name="组合 26">
                <a:extLst>
                  <a:ext uri="{FF2B5EF4-FFF2-40B4-BE49-F238E27FC236}">
                    <a16:creationId xmlns:a16="http://schemas.microsoft.com/office/drawing/2014/main" id="{B32D346E-D966-18DA-8581-413C37117F39}"/>
                  </a:ext>
                </a:extLst>
              </p:cNvPr>
              <p:cNvGrpSpPr/>
              <p:nvPr/>
            </p:nvGrpSpPr>
            <p:grpSpPr>
              <a:xfrm>
                <a:off x="11938926" y="4458557"/>
                <a:ext cx="1695973" cy="1597009"/>
                <a:chOff x="9437178" y="1562958"/>
                <a:chExt cx="1695973" cy="1597009"/>
              </a:xfrm>
            </p:grpSpPr>
            <p:sp>
              <p:nvSpPr>
                <p:cNvPr id="60" name="椭圆 28">
                  <a:extLst>
                    <a:ext uri="{FF2B5EF4-FFF2-40B4-BE49-F238E27FC236}">
                      <a16:creationId xmlns:a16="http://schemas.microsoft.com/office/drawing/2014/main" id="{3CBBC226-3A5D-E0E2-1344-D16A30E403F1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椭圆 29">
                  <a:extLst>
                    <a:ext uri="{FF2B5EF4-FFF2-40B4-BE49-F238E27FC236}">
                      <a16:creationId xmlns:a16="http://schemas.microsoft.com/office/drawing/2014/main" id="{F475BA9D-5E0E-85F8-DAA4-35ED9D263C0C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0000">
                      <a:srgbClr val="FFA3C4"/>
                    </a:gs>
                    <a:gs pos="100000">
                      <a:srgbClr val="FF7593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D1E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弧形 30">
                  <a:extLst>
                    <a:ext uri="{FF2B5EF4-FFF2-40B4-BE49-F238E27FC236}">
                      <a16:creationId xmlns:a16="http://schemas.microsoft.com/office/drawing/2014/main" id="{6BF1ED90-1746-C6A6-E2F2-A678A59D5A2F}"/>
                    </a:ext>
                  </a:extLst>
                </p:cNvPr>
                <p:cNvSpPr/>
                <p:nvPr/>
              </p:nvSpPr>
              <p:spPr>
                <a:xfrm rot="17150761">
                  <a:off x="9688087" y="1731896"/>
                  <a:ext cx="1255580" cy="1382556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弧形 31">
                  <a:extLst>
                    <a:ext uri="{FF2B5EF4-FFF2-40B4-BE49-F238E27FC236}">
                      <a16:creationId xmlns:a16="http://schemas.microsoft.com/office/drawing/2014/main" id="{FB29E233-303A-4A18-97A8-BCA33C0CEADD}"/>
                    </a:ext>
                  </a:extLst>
                </p:cNvPr>
                <p:cNvSpPr/>
                <p:nvPr/>
              </p:nvSpPr>
              <p:spPr>
                <a:xfrm rot="17283909">
                  <a:off x="9803800" y="1663584"/>
                  <a:ext cx="1276146" cy="1382556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9" name="TextBox 10">
                <a:extLst>
                  <a:ext uri="{FF2B5EF4-FFF2-40B4-BE49-F238E27FC236}">
                    <a16:creationId xmlns:a16="http://schemas.microsoft.com/office/drawing/2014/main" id="{9B58F300-9A04-70BE-67A5-4BA762143468}"/>
                  </a:ext>
                </a:extLst>
              </p:cNvPr>
              <p:cNvSpPr txBox="1"/>
              <p:nvPr/>
            </p:nvSpPr>
            <p:spPr>
              <a:xfrm>
                <a:off x="12661712" y="4688518"/>
                <a:ext cx="250604" cy="626293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  <a:outerShdw blurRad="152400" dist="152400" sx="102000" sy="102000" algn="ctr" rotWithShape="0">
                  <a:prstClr val="black">
                    <a:alpha val="53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2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6" name="文本框 56">
              <a:extLst>
                <a:ext uri="{FF2B5EF4-FFF2-40B4-BE49-F238E27FC236}">
                  <a16:creationId xmlns:a16="http://schemas.microsoft.com/office/drawing/2014/main" id="{54F89B1B-A651-9DA3-FD9D-5B0CFFC34414}"/>
                </a:ext>
              </a:extLst>
            </p:cNvPr>
            <p:cNvSpPr txBox="1"/>
            <p:nvPr/>
          </p:nvSpPr>
          <p:spPr>
            <a:xfrm>
              <a:off x="5489212" y="1761188"/>
              <a:ext cx="884625" cy="768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EC0BFD7-8DFE-6A22-5E88-78F6E8AFFC1F}"/>
              </a:ext>
            </a:extLst>
          </p:cNvPr>
          <p:cNvSpPr txBox="1"/>
          <p:nvPr/>
        </p:nvSpPr>
        <p:spPr>
          <a:xfrm>
            <a:off x="5529706" y="3456652"/>
            <a:ext cx="5774246" cy="189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UTM Duepuntozero" panose="02040603050506020204" pitchFamily="18" charset="0"/>
              </a:rPr>
              <a:t>Tích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hợp</a:t>
            </a:r>
            <a:r>
              <a:rPr lang="en-US" sz="36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UTM Duepuntozero" panose="02040603050506020204" pitchFamily="18" charset="0"/>
              </a:rPr>
              <a:t>Phẩm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chất</a:t>
            </a:r>
            <a:r>
              <a:rPr lang="en-US" sz="36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组合 6">
            <a:extLst>
              <a:ext uri="{FF2B5EF4-FFF2-40B4-BE49-F238E27FC236}">
                <a16:creationId xmlns:a16="http://schemas.microsoft.com/office/drawing/2014/main" id="{F2AA2589-034A-CECA-6058-163D6FBABABC}"/>
              </a:ext>
            </a:extLst>
          </p:cNvPr>
          <p:cNvGrpSpPr/>
          <p:nvPr/>
        </p:nvGrpSpPr>
        <p:grpSpPr>
          <a:xfrm>
            <a:off x="376527" y="717788"/>
            <a:ext cx="3751194" cy="3550306"/>
            <a:chOff x="3051715" y="1629522"/>
            <a:chExt cx="7107908" cy="7107908"/>
          </a:xfrm>
        </p:grpSpPr>
        <p:sp>
          <p:nvSpPr>
            <p:cNvPr id="66" name="弧形 7">
              <a:extLst>
                <a:ext uri="{FF2B5EF4-FFF2-40B4-BE49-F238E27FC236}">
                  <a16:creationId xmlns:a16="http://schemas.microsoft.com/office/drawing/2014/main" id="{567A8E0B-C8B8-E52D-0255-3434E3712E23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弧形 8">
              <a:extLst>
                <a:ext uri="{FF2B5EF4-FFF2-40B4-BE49-F238E27FC236}">
                  <a16:creationId xmlns:a16="http://schemas.microsoft.com/office/drawing/2014/main" id="{3F9620F2-7E94-8732-DCF5-5AA17ED753C5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弧形 9">
              <a:extLst>
                <a:ext uri="{FF2B5EF4-FFF2-40B4-BE49-F238E27FC236}">
                  <a16:creationId xmlns:a16="http://schemas.microsoft.com/office/drawing/2014/main" id="{1818360A-F51A-03AF-981C-283EC540B110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弧形 10">
              <a:extLst>
                <a:ext uri="{FF2B5EF4-FFF2-40B4-BE49-F238E27FC236}">
                  <a16:creationId xmlns:a16="http://schemas.microsoft.com/office/drawing/2014/main" id="{A4913CA7-F91A-6EF4-9CD0-65C4DBC739C7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弧形 11">
              <a:extLst>
                <a:ext uri="{FF2B5EF4-FFF2-40B4-BE49-F238E27FC236}">
                  <a16:creationId xmlns:a16="http://schemas.microsoft.com/office/drawing/2014/main" id="{BD589AD9-4DEE-150F-D917-C20D347F0A2B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" name="任意多边形 82">
            <a:extLst>
              <a:ext uri="{FF2B5EF4-FFF2-40B4-BE49-F238E27FC236}">
                <a16:creationId xmlns:a16="http://schemas.microsoft.com/office/drawing/2014/main" id="{E2BA30B5-A93B-1FF5-1CE4-27FA300B7A06}"/>
              </a:ext>
            </a:extLst>
          </p:cNvPr>
          <p:cNvSpPr/>
          <p:nvPr/>
        </p:nvSpPr>
        <p:spPr>
          <a:xfrm rot="5400000">
            <a:off x="1377986" y="434925"/>
            <a:ext cx="1024822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2" name="组合 3">
            <a:extLst>
              <a:ext uri="{FF2B5EF4-FFF2-40B4-BE49-F238E27FC236}">
                <a16:creationId xmlns:a16="http://schemas.microsoft.com/office/drawing/2014/main" id="{90667A73-1E70-05EF-2042-1450D63AAEF2}"/>
              </a:ext>
            </a:extLst>
          </p:cNvPr>
          <p:cNvGrpSpPr/>
          <p:nvPr/>
        </p:nvGrpSpPr>
        <p:grpSpPr>
          <a:xfrm flipH="1">
            <a:off x="2700079" y="1791095"/>
            <a:ext cx="1965645" cy="1232847"/>
            <a:chOff x="594425" y="1153191"/>
            <a:chExt cx="2605975" cy="1634460"/>
          </a:xfrm>
        </p:grpSpPr>
        <p:sp>
          <p:nvSpPr>
            <p:cNvPr id="73" name="任意多边形 9">
              <a:extLst>
                <a:ext uri="{FF2B5EF4-FFF2-40B4-BE49-F238E27FC236}">
                  <a16:creationId xmlns:a16="http://schemas.microsoft.com/office/drawing/2014/main" id="{8653F779-0FD6-9F4B-359A-8B56E4B0085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任意多边形 10">
              <a:extLst>
                <a:ext uri="{FF2B5EF4-FFF2-40B4-BE49-F238E27FC236}">
                  <a16:creationId xmlns:a16="http://schemas.microsoft.com/office/drawing/2014/main" id="{1A2E0CCE-A6B4-F681-78EE-2AA52AF14F2D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5" name="组合 12">
            <a:extLst>
              <a:ext uri="{FF2B5EF4-FFF2-40B4-BE49-F238E27FC236}">
                <a16:creationId xmlns:a16="http://schemas.microsoft.com/office/drawing/2014/main" id="{FC1D895F-0559-C623-28AD-DCBB67A9D5B5}"/>
              </a:ext>
            </a:extLst>
          </p:cNvPr>
          <p:cNvGrpSpPr/>
          <p:nvPr/>
        </p:nvGrpSpPr>
        <p:grpSpPr>
          <a:xfrm>
            <a:off x="2985906" y="1604160"/>
            <a:ext cx="619808" cy="623440"/>
            <a:chOff x="1267237" y="4149067"/>
            <a:chExt cx="1172591" cy="1179462"/>
          </a:xfrm>
        </p:grpSpPr>
        <p:sp>
          <p:nvSpPr>
            <p:cNvPr id="76" name="五角星 2">
              <a:extLst>
                <a:ext uri="{FF2B5EF4-FFF2-40B4-BE49-F238E27FC236}">
                  <a16:creationId xmlns:a16="http://schemas.microsoft.com/office/drawing/2014/main" id="{A8E0357B-94C3-618C-7AE5-2FE466003243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文本框 14">
              <a:extLst>
                <a:ext uri="{FF2B5EF4-FFF2-40B4-BE49-F238E27FC236}">
                  <a16:creationId xmlns:a16="http://schemas.microsoft.com/office/drawing/2014/main" id="{D5DDF22A-BD72-F5E3-1560-DA7889AE5523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60A16EAF-7F77-2FA0-A907-21936E022938}"/>
              </a:ext>
            </a:extLst>
          </p:cNvPr>
          <p:cNvSpPr txBox="1"/>
          <p:nvPr/>
        </p:nvSpPr>
        <p:spPr>
          <a:xfrm>
            <a:off x="217231" y="1711017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MỤC TIÊU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998AFAEC-12EE-695A-262F-312AE10A7287}"/>
              </a:ext>
            </a:extLst>
          </p:cNvPr>
          <p:cNvSpPr txBox="1">
            <a:spLocks/>
          </p:cNvSpPr>
          <p:nvPr/>
        </p:nvSpPr>
        <p:spPr>
          <a:xfrm>
            <a:off x="5284497" y="1752314"/>
            <a:ext cx="6584254" cy="1420035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luận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80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/>
      <p:bldP spid="78" grpId="0"/>
      <p:bldP spid="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3962400" y="381000"/>
            <a:ext cx="7660786" cy="3124200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5151A-DF4D-DD50-7288-9355E3E2F4AD}"/>
              </a:ext>
            </a:extLst>
          </p:cNvPr>
          <p:cNvSpPr txBox="1"/>
          <p:nvPr/>
        </p:nvSpPr>
        <p:spPr>
          <a:xfrm>
            <a:off x="4076700" y="1011897"/>
            <a:ext cx="76607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>
                <a:ln w="342900">
                  <a:solidFill>
                    <a:srgbClr val="CC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CỦNG CỐ</a:t>
            </a:r>
            <a:endParaRPr lang="en-US" sz="11500" b="1" spc="-150" dirty="0">
              <a:ln w="342900">
                <a:solidFill>
                  <a:srgbClr val="CCFFFF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48128-B544-3AC1-301F-1813CC8E4735}"/>
              </a:ext>
            </a:extLst>
          </p:cNvPr>
          <p:cNvSpPr txBox="1"/>
          <p:nvPr/>
        </p:nvSpPr>
        <p:spPr>
          <a:xfrm>
            <a:off x="3844636" y="1066800"/>
            <a:ext cx="81249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Ủ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N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G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</a:t>
            </a:r>
            <a:r>
              <a:rPr lang="en-US" sz="11500" b="1" spc="-15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Ố</a:t>
            </a:r>
            <a:endParaRPr lang="en-US" sz="11500" b="1" spc="-150" dirty="0">
              <a:ln w="28575">
                <a:solidFill>
                  <a:srgbClr val="002060"/>
                </a:solidFill>
                <a:prstDash val="solid"/>
              </a:ln>
              <a:solidFill>
                <a:srgbClr val="FF66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47898B-1BC6-DA8B-9C94-FEB7E676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2BD073F0-E015-3D69-9BD8-5202515F9DF5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9245A4-E6E8-0BEC-8D34-8582684CD0BD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558304-CCC6-7ECE-BF33-3384726F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84408"/>
            <a:ext cx="3276600" cy="37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7D77E6-C163-05DE-53BC-73CAF68036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0037"/>
            <a:ext cx="5012266" cy="281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D41B0-06EA-56F8-5149-525EAB057A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7215"/>
            <a:ext cx="5012266" cy="281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E0A17B-DF72-FF6B-69E0-0B58341802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81874"/>
            <a:ext cx="5012266" cy="2819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B2E2D6-7167-1583-897D-3AB9F759B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3443110"/>
            <a:ext cx="5012266" cy="2819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588AB2-3D72-BF90-CA8F-E6CB12AEB125}"/>
              </a:ext>
            </a:extLst>
          </p:cNvPr>
          <p:cNvSpPr txBox="1"/>
          <p:nvPr/>
        </p:nvSpPr>
        <p:spPr>
          <a:xfrm>
            <a:off x="609600" y="325304"/>
            <a:ext cx="1430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latin typeface="UTM Duepuntozero" panose="0204060305050602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DDF636-3964-2B92-4B30-6BBEAB8F05B4}"/>
              </a:ext>
            </a:extLst>
          </p:cNvPr>
          <p:cNvSpPr txBox="1"/>
          <p:nvPr/>
        </p:nvSpPr>
        <p:spPr>
          <a:xfrm>
            <a:off x="4012534" y="1396837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1D2280-62FF-BE69-3AB2-01EB4D1F33B0}"/>
              </a:ext>
            </a:extLst>
          </p:cNvPr>
          <p:cNvSpPr txBox="1"/>
          <p:nvPr/>
        </p:nvSpPr>
        <p:spPr>
          <a:xfrm>
            <a:off x="3267395" y="1376745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3E3CE1-CB2A-AF97-1E91-430F119A2C93}"/>
              </a:ext>
            </a:extLst>
          </p:cNvPr>
          <p:cNvGrpSpPr/>
          <p:nvPr/>
        </p:nvGrpSpPr>
        <p:grpSpPr>
          <a:xfrm>
            <a:off x="3254829" y="856528"/>
            <a:ext cx="1491384" cy="1463863"/>
            <a:chOff x="7235433" y="2236086"/>
            <a:chExt cx="1491384" cy="14638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4CD2CA-8B49-9886-1BE3-2D2271E1B752}"/>
                </a:ext>
              </a:extLst>
            </p:cNvPr>
            <p:cNvSpPr txBox="1"/>
            <p:nvPr/>
          </p:nvSpPr>
          <p:spPr>
            <a:xfrm>
              <a:off x="7235433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60CB28-F9D8-D11E-6B41-A92FC130BADD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331DD1-DA8C-3582-7A50-956A1AC008EB}"/>
                </a:ext>
              </a:extLst>
            </p:cNvPr>
            <p:cNvGrpSpPr/>
            <p:nvPr/>
          </p:nvGrpSpPr>
          <p:grpSpPr>
            <a:xfrm>
              <a:off x="7263411" y="2236086"/>
              <a:ext cx="1308095" cy="1463863"/>
              <a:chOff x="5150319" y="2697068"/>
              <a:chExt cx="1308095" cy="146386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4A4DD89-FADD-FBD0-DD7F-574552EA55C8}"/>
                  </a:ext>
                </a:extLst>
              </p:cNvPr>
              <p:cNvGrpSpPr/>
              <p:nvPr/>
            </p:nvGrpSpPr>
            <p:grpSpPr>
              <a:xfrm>
                <a:off x="5733590" y="2697068"/>
                <a:ext cx="724824" cy="1463863"/>
                <a:chOff x="4003040" y="1635760"/>
                <a:chExt cx="724824" cy="1310640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2DC26713-3A04-51E5-38FE-ED93B93F96EB}"/>
                    </a:ext>
                  </a:extLst>
                </p:cNvPr>
                <p:cNvCxnSpPr/>
                <p:nvPr/>
              </p:nvCxnSpPr>
              <p:spPr>
                <a:xfrm>
                  <a:off x="4003040" y="1635760"/>
                  <a:ext cx="0" cy="131064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423A05D-F560-4D85-12EF-DEADDDC80C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03040" y="2150918"/>
                  <a:ext cx="72482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A583173-F9BE-C35C-C8A3-DB0485CC74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0319" y="3671444"/>
                <a:ext cx="58326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D585FC2-CE62-2526-B925-D116E6F27F63}"/>
              </a:ext>
            </a:extLst>
          </p:cNvPr>
          <p:cNvSpPr txBox="1"/>
          <p:nvPr/>
        </p:nvSpPr>
        <p:spPr>
          <a:xfrm>
            <a:off x="3448020" y="1865775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18392A-563E-AA1A-EBE4-A921F1B95FB1}"/>
              </a:ext>
            </a:extLst>
          </p:cNvPr>
          <p:cNvSpPr txBox="1"/>
          <p:nvPr/>
        </p:nvSpPr>
        <p:spPr>
          <a:xfrm>
            <a:off x="7593934" y="1361966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6E3367-6B7D-B606-5949-6ED6BD89D0E0}"/>
              </a:ext>
            </a:extLst>
          </p:cNvPr>
          <p:cNvSpPr txBox="1"/>
          <p:nvPr/>
        </p:nvSpPr>
        <p:spPr>
          <a:xfrm>
            <a:off x="6848795" y="1341874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B04F6C-3503-F1F5-AAE2-444665380B6F}"/>
              </a:ext>
            </a:extLst>
          </p:cNvPr>
          <p:cNvGrpSpPr/>
          <p:nvPr/>
        </p:nvGrpSpPr>
        <p:grpSpPr>
          <a:xfrm>
            <a:off x="6836229" y="821657"/>
            <a:ext cx="1491384" cy="1463863"/>
            <a:chOff x="7235433" y="2236086"/>
            <a:chExt cx="1491384" cy="14638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08A4E5-24E6-7F91-0E45-05CCE6831B2E}"/>
                </a:ext>
              </a:extLst>
            </p:cNvPr>
            <p:cNvSpPr txBox="1"/>
            <p:nvPr/>
          </p:nvSpPr>
          <p:spPr>
            <a:xfrm>
              <a:off x="7235433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C581CC-CCB1-DF67-DC1A-25A7F29D362F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F0A0492-7A3B-C673-F4BE-7508D7C0BAB8}"/>
                </a:ext>
              </a:extLst>
            </p:cNvPr>
            <p:cNvGrpSpPr/>
            <p:nvPr/>
          </p:nvGrpSpPr>
          <p:grpSpPr>
            <a:xfrm>
              <a:off x="7263411" y="2236086"/>
              <a:ext cx="1308095" cy="1463863"/>
              <a:chOff x="5150319" y="2697068"/>
              <a:chExt cx="1308095" cy="1463863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E3BD710-BF29-C658-3C9A-4249BB4BEB3D}"/>
                  </a:ext>
                </a:extLst>
              </p:cNvPr>
              <p:cNvGrpSpPr/>
              <p:nvPr/>
            </p:nvGrpSpPr>
            <p:grpSpPr>
              <a:xfrm>
                <a:off x="5733590" y="2697068"/>
                <a:ext cx="724824" cy="1463863"/>
                <a:chOff x="4003040" y="1635760"/>
                <a:chExt cx="724824" cy="131064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80C7CED-E591-F619-3506-2F4F1023D086}"/>
                    </a:ext>
                  </a:extLst>
                </p:cNvPr>
                <p:cNvCxnSpPr/>
                <p:nvPr/>
              </p:nvCxnSpPr>
              <p:spPr>
                <a:xfrm>
                  <a:off x="4003040" y="1635760"/>
                  <a:ext cx="0" cy="131064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2B46D05-D189-7C77-526C-91620A3BB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03040" y="2150918"/>
                  <a:ext cx="72482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57CD265-D4CA-624C-31E4-6F89C5D20D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0319" y="3671444"/>
                <a:ext cx="58326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4500846-4E35-4936-82B6-0621EFA97B68}"/>
              </a:ext>
            </a:extLst>
          </p:cNvPr>
          <p:cNvSpPr txBox="1"/>
          <p:nvPr/>
        </p:nvSpPr>
        <p:spPr>
          <a:xfrm>
            <a:off x="7029420" y="1830904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3DCA2D-7FF1-F9E6-9541-3C83D04B1521}"/>
              </a:ext>
            </a:extLst>
          </p:cNvPr>
          <p:cNvSpPr txBox="1"/>
          <p:nvPr/>
        </p:nvSpPr>
        <p:spPr>
          <a:xfrm>
            <a:off x="6140116" y="4338966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B606FC-602D-7F30-79EA-77BD0797EB57}"/>
              </a:ext>
            </a:extLst>
          </p:cNvPr>
          <p:cNvSpPr txBox="1"/>
          <p:nvPr/>
        </p:nvSpPr>
        <p:spPr>
          <a:xfrm>
            <a:off x="5394977" y="4318874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00D7940-0B20-B86F-3473-1D5E5487B42E}"/>
              </a:ext>
            </a:extLst>
          </p:cNvPr>
          <p:cNvGrpSpPr/>
          <p:nvPr/>
        </p:nvGrpSpPr>
        <p:grpSpPr>
          <a:xfrm>
            <a:off x="5382411" y="3798657"/>
            <a:ext cx="1491384" cy="1463863"/>
            <a:chOff x="7235433" y="2236086"/>
            <a:chExt cx="1491384" cy="146386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385B0C0-53FC-96A8-27B6-84081DC5CA48}"/>
                </a:ext>
              </a:extLst>
            </p:cNvPr>
            <p:cNvSpPr txBox="1"/>
            <p:nvPr/>
          </p:nvSpPr>
          <p:spPr>
            <a:xfrm>
              <a:off x="7235433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419084-624D-E4F9-19FA-E8E408F492CD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443EDEB-0011-4B19-7FF3-5C4724BB8B0A}"/>
                </a:ext>
              </a:extLst>
            </p:cNvPr>
            <p:cNvGrpSpPr/>
            <p:nvPr/>
          </p:nvGrpSpPr>
          <p:grpSpPr>
            <a:xfrm>
              <a:off x="7263411" y="2236086"/>
              <a:ext cx="1308095" cy="1463863"/>
              <a:chOff x="5150319" y="2697068"/>
              <a:chExt cx="1308095" cy="146386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049587A-C940-001A-39E7-4BCDD84012BB}"/>
                  </a:ext>
                </a:extLst>
              </p:cNvPr>
              <p:cNvGrpSpPr/>
              <p:nvPr/>
            </p:nvGrpSpPr>
            <p:grpSpPr>
              <a:xfrm>
                <a:off x="5733590" y="2697068"/>
                <a:ext cx="724824" cy="1463863"/>
                <a:chOff x="4003040" y="1635760"/>
                <a:chExt cx="724824" cy="1310640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94FBF23-BA1A-BC59-621A-7C0FDFF77E79}"/>
                    </a:ext>
                  </a:extLst>
                </p:cNvPr>
                <p:cNvCxnSpPr/>
                <p:nvPr/>
              </p:nvCxnSpPr>
              <p:spPr>
                <a:xfrm>
                  <a:off x="4003040" y="1635760"/>
                  <a:ext cx="0" cy="131064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A08B732-9425-4128-41D7-E2D6C8990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03040" y="2150918"/>
                  <a:ext cx="72482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D604F6-B25C-AE46-8C78-00EAD27660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0319" y="3671444"/>
                <a:ext cx="58326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8843433-72CC-2A3F-AF59-BC9C8B961AE2}"/>
              </a:ext>
            </a:extLst>
          </p:cNvPr>
          <p:cNvSpPr txBox="1"/>
          <p:nvPr/>
        </p:nvSpPr>
        <p:spPr>
          <a:xfrm>
            <a:off x="5575602" y="4807904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5E5FC0-8075-60E8-4812-A86C40735DBE}"/>
              </a:ext>
            </a:extLst>
          </p:cNvPr>
          <p:cNvSpPr txBox="1"/>
          <p:nvPr/>
        </p:nvSpPr>
        <p:spPr>
          <a:xfrm>
            <a:off x="10234005" y="4304095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7A9F4E-7061-3CBD-F35A-50F29D3E430E}"/>
              </a:ext>
            </a:extLst>
          </p:cNvPr>
          <p:cNvSpPr txBox="1"/>
          <p:nvPr/>
        </p:nvSpPr>
        <p:spPr>
          <a:xfrm>
            <a:off x="9488866" y="4284003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24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9B900D-6BC8-5C99-CD05-2BF0D3C46560}"/>
              </a:ext>
            </a:extLst>
          </p:cNvPr>
          <p:cNvGrpSpPr/>
          <p:nvPr/>
        </p:nvGrpSpPr>
        <p:grpSpPr>
          <a:xfrm>
            <a:off x="9476300" y="3763786"/>
            <a:ext cx="1491384" cy="1463863"/>
            <a:chOff x="7235433" y="2236086"/>
            <a:chExt cx="1491384" cy="146386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D79545-66FD-7BDE-3759-177D74363BAE}"/>
                </a:ext>
              </a:extLst>
            </p:cNvPr>
            <p:cNvSpPr txBox="1"/>
            <p:nvPr/>
          </p:nvSpPr>
          <p:spPr>
            <a:xfrm>
              <a:off x="7235433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08D8C4-654B-1339-DD6C-711D66B68D90}"/>
                </a:ext>
              </a:extLst>
            </p:cNvPr>
            <p:cNvSpPr txBox="1"/>
            <p:nvPr/>
          </p:nvSpPr>
          <p:spPr>
            <a:xfrm>
              <a:off x="7989065" y="2236086"/>
              <a:ext cx="737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F80CB7C-5FD8-5DCB-BF87-722A74BFD410}"/>
                </a:ext>
              </a:extLst>
            </p:cNvPr>
            <p:cNvGrpSpPr/>
            <p:nvPr/>
          </p:nvGrpSpPr>
          <p:grpSpPr>
            <a:xfrm>
              <a:off x="7263411" y="2236086"/>
              <a:ext cx="1308095" cy="1463863"/>
              <a:chOff x="5150319" y="2697068"/>
              <a:chExt cx="1308095" cy="1463863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3B2DBEB-F039-50A3-9DB4-A39675214F3A}"/>
                  </a:ext>
                </a:extLst>
              </p:cNvPr>
              <p:cNvGrpSpPr/>
              <p:nvPr/>
            </p:nvGrpSpPr>
            <p:grpSpPr>
              <a:xfrm>
                <a:off x="5733590" y="2697068"/>
                <a:ext cx="724824" cy="1463863"/>
                <a:chOff x="4003040" y="1635760"/>
                <a:chExt cx="724824" cy="1310640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E6D70A97-F8FB-44CD-A6DF-B1CA4533A4DD}"/>
                    </a:ext>
                  </a:extLst>
                </p:cNvPr>
                <p:cNvCxnSpPr/>
                <p:nvPr/>
              </p:nvCxnSpPr>
              <p:spPr>
                <a:xfrm>
                  <a:off x="4003040" y="1635760"/>
                  <a:ext cx="0" cy="131064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5A2C6A1-18A4-C484-8079-10C1DFB20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03040" y="2150918"/>
                  <a:ext cx="724824" cy="0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8817C7E-9C48-BCA3-DD27-D00793F4FB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0319" y="3671444"/>
                <a:ext cx="58326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F730EB1-97FC-75A4-F328-1DE0D26089BB}"/>
              </a:ext>
            </a:extLst>
          </p:cNvPr>
          <p:cNvSpPr txBox="1"/>
          <p:nvPr/>
        </p:nvSpPr>
        <p:spPr>
          <a:xfrm>
            <a:off x="9669491" y="4773033"/>
            <a:ext cx="7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8C8C3FB-509A-5290-AA64-D3AAB6227E99}"/>
              </a:ext>
            </a:extLst>
          </p:cNvPr>
          <p:cNvSpPr/>
          <p:nvPr/>
        </p:nvSpPr>
        <p:spPr>
          <a:xfrm>
            <a:off x="2590799" y="2359155"/>
            <a:ext cx="2362197" cy="472777"/>
          </a:xfrm>
          <a:prstGeom prst="rect">
            <a:avLst/>
          </a:prstGeom>
          <a:solidFill>
            <a:srgbClr val="FFFFCC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21 : 3 = 7</a:t>
            </a:r>
          </a:p>
        </p:txBody>
      </p:sp>
      <p:sp>
        <p:nvSpPr>
          <p:cNvPr id="15360" name="Rectangle 15359">
            <a:extLst>
              <a:ext uri="{FF2B5EF4-FFF2-40B4-BE49-F238E27FC236}">
                <a16:creationId xmlns:a16="http://schemas.microsoft.com/office/drawing/2014/main" id="{8FFD73CA-D42E-CF11-B95E-B4B6183C2968}"/>
              </a:ext>
            </a:extLst>
          </p:cNvPr>
          <p:cNvSpPr/>
          <p:nvPr/>
        </p:nvSpPr>
        <p:spPr>
          <a:xfrm>
            <a:off x="6085684" y="2455365"/>
            <a:ext cx="2469881" cy="472777"/>
          </a:xfrm>
          <a:prstGeom prst="rect">
            <a:avLst/>
          </a:prstGeom>
          <a:solidFill>
            <a:srgbClr val="FFFFCC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34 : 4 = 8 (</a:t>
            </a:r>
            <a:r>
              <a:rPr lang="en-US" sz="2800" dirty="0" err="1">
                <a:solidFill>
                  <a:sysClr val="windowText" lastClr="000000"/>
                </a:solidFill>
              </a:rPr>
              <a:t>dư</a:t>
            </a:r>
            <a:r>
              <a:rPr lang="en-US" sz="2800" dirty="0">
                <a:solidFill>
                  <a:sysClr val="windowText" lastClr="000000"/>
                </a:solidFill>
              </a:rPr>
              <a:t> 2)</a:t>
            </a:r>
          </a:p>
        </p:txBody>
      </p:sp>
      <p:sp>
        <p:nvSpPr>
          <p:cNvPr id="15361" name="Rectangle 15360">
            <a:extLst>
              <a:ext uri="{FF2B5EF4-FFF2-40B4-BE49-F238E27FC236}">
                <a16:creationId xmlns:a16="http://schemas.microsoft.com/office/drawing/2014/main" id="{3BC04E69-62BD-0372-B3C6-EB78A4E8A59B}"/>
              </a:ext>
            </a:extLst>
          </p:cNvPr>
          <p:cNvSpPr/>
          <p:nvPr/>
        </p:nvSpPr>
        <p:spPr>
          <a:xfrm>
            <a:off x="4711701" y="5442705"/>
            <a:ext cx="2469881" cy="472777"/>
          </a:xfrm>
          <a:prstGeom prst="rect">
            <a:avLst/>
          </a:prstGeom>
          <a:solidFill>
            <a:srgbClr val="FFFFCC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13 : 2 = 6 (</a:t>
            </a:r>
            <a:r>
              <a:rPr lang="en-US" sz="2800" dirty="0" err="1">
                <a:solidFill>
                  <a:sysClr val="windowText" lastClr="000000"/>
                </a:solidFill>
              </a:rPr>
              <a:t>dư</a:t>
            </a:r>
            <a:r>
              <a:rPr lang="en-US" sz="2800" dirty="0">
                <a:solidFill>
                  <a:sysClr val="windowText" lastClr="000000"/>
                </a:solidFill>
              </a:rPr>
              <a:t> 1)</a:t>
            </a:r>
          </a:p>
        </p:txBody>
      </p:sp>
      <p:sp>
        <p:nvSpPr>
          <p:cNvPr id="15363" name="Rectangle 15362">
            <a:extLst>
              <a:ext uri="{FF2B5EF4-FFF2-40B4-BE49-F238E27FC236}">
                <a16:creationId xmlns:a16="http://schemas.microsoft.com/office/drawing/2014/main" id="{29ABFAEE-6C38-228E-2730-D4A0CDC0CD97}"/>
              </a:ext>
            </a:extLst>
          </p:cNvPr>
          <p:cNvSpPr/>
          <p:nvPr/>
        </p:nvSpPr>
        <p:spPr>
          <a:xfrm>
            <a:off x="8763005" y="5442705"/>
            <a:ext cx="2362197" cy="472777"/>
          </a:xfrm>
          <a:prstGeom prst="rect">
            <a:avLst/>
          </a:prstGeom>
          <a:solidFill>
            <a:srgbClr val="FFFFCC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24 : 3 = 8</a:t>
            </a:r>
          </a:p>
        </p:txBody>
      </p:sp>
    </p:spTree>
    <p:extLst>
      <p:ext uri="{BB962C8B-B14F-4D97-AF65-F5344CB8AC3E}">
        <p14:creationId xmlns:p14="http://schemas.microsoft.com/office/powerpoint/2010/main" val="3090712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8" grpId="0"/>
      <p:bldP spid="29" grpId="0"/>
      <p:bldP spid="30" grpId="0"/>
      <p:bldP spid="39" grpId="0"/>
      <p:bldP spid="40" grpId="0"/>
      <p:bldP spid="41" grpId="0"/>
      <p:bldP spid="50" grpId="0"/>
      <p:bldP spid="51" grpId="0"/>
      <p:bldP spid="52" grpId="0"/>
      <p:bldP spid="61" grpId="0"/>
      <p:bldP spid="63" grpId="0" animBg="1"/>
      <p:bldP spid="15360" grpId="0" animBg="1"/>
      <p:bldP spid="15361" grpId="0" animBg="1"/>
      <p:bldP spid="153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E3C31D-AB3E-895C-5036-C359985440A8}"/>
              </a:ext>
            </a:extLst>
          </p:cNvPr>
          <p:cNvSpPr/>
          <p:nvPr/>
        </p:nvSpPr>
        <p:spPr>
          <a:xfrm>
            <a:off x="278296" y="265043"/>
            <a:ext cx="11677730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A9ECD-E883-29B2-ECD9-467FD4593C2B}"/>
              </a:ext>
            </a:extLst>
          </p:cNvPr>
          <p:cNvSpPr txBox="1"/>
          <p:nvPr/>
        </p:nvSpPr>
        <p:spPr>
          <a:xfrm>
            <a:off x="3496491" y="39059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A96B7-6DFD-9F3C-5FDE-079EC011A6E4}"/>
              </a:ext>
            </a:extLst>
          </p:cNvPr>
          <p:cNvSpPr txBox="1"/>
          <p:nvPr/>
        </p:nvSpPr>
        <p:spPr>
          <a:xfrm>
            <a:off x="1863363" y="19780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E838B-B9DE-7BD1-A717-B6E70A22C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895349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9347B-2E89-A98A-2FA9-B85094D31BF7}"/>
              </a:ext>
            </a:extLst>
          </p:cNvPr>
          <p:cNvSpPr txBox="1"/>
          <p:nvPr/>
        </p:nvSpPr>
        <p:spPr>
          <a:xfrm>
            <a:off x="1863363" y="295901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79476-8615-E49E-6BD4-CFB55B5E6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876361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463891-2A43-AB46-10E2-9F64A24778F1}"/>
              </a:ext>
            </a:extLst>
          </p:cNvPr>
          <p:cNvSpPr txBox="1"/>
          <p:nvPr/>
        </p:nvSpPr>
        <p:spPr>
          <a:xfrm>
            <a:off x="1863363" y="394002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2867CE-FCED-3D02-2B72-1FC99BD3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857373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3B4D5C-03E3-1663-3006-F526E4386644}"/>
              </a:ext>
            </a:extLst>
          </p:cNvPr>
          <p:cNvSpPr txBox="1"/>
          <p:nvPr/>
        </p:nvSpPr>
        <p:spPr>
          <a:xfrm>
            <a:off x="1863363" y="492103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A3F72C-4EC4-12A0-6337-3BA3D8EB7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838385"/>
            <a:ext cx="919996" cy="919996"/>
          </a:xfrm>
          <a:prstGeom prst="rect">
            <a:avLst/>
          </a:prstGeom>
        </p:spPr>
      </p:pic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50" y="3973891"/>
            <a:ext cx="5045654" cy="2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49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 build="p"/>
      <p:bldP spid="11" grpId="0" uiExpand="1" build="p"/>
      <p:bldP spid="1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78850E-E841-40C9-8F4D-9051FCDF8429}"/>
              </a:ext>
            </a:extLst>
          </p:cNvPr>
          <p:cNvSpPr/>
          <p:nvPr/>
        </p:nvSpPr>
        <p:spPr>
          <a:xfrm>
            <a:off x="-457200" y="381000"/>
            <a:ext cx="9144000" cy="5105400"/>
          </a:xfrm>
          <a:custGeom>
            <a:avLst/>
            <a:gdLst>
              <a:gd name="connsiteX0" fmla="*/ 0 w 9144000"/>
              <a:gd name="connsiteY0" fmla="*/ 850917 h 5105400"/>
              <a:gd name="connsiteX1" fmla="*/ 850917 w 9144000"/>
              <a:gd name="connsiteY1" fmla="*/ 0 h 5105400"/>
              <a:gd name="connsiteX2" fmla="*/ 1572235 w 9144000"/>
              <a:gd name="connsiteY2" fmla="*/ 0 h 5105400"/>
              <a:gd name="connsiteX3" fmla="*/ 2144709 w 9144000"/>
              <a:gd name="connsiteY3" fmla="*/ 0 h 5105400"/>
              <a:gd name="connsiteX4" fmla="*/ 2866027 w 9144000"/>
              <a:gd name="connsiteY4" fmla="*/ 0 h 5105400"/>
              <a:gd name="connsiteX5" fmla="*/ 3364079 w 9144000"/>
              <a:gd name="connsiteY5" fmla="*/ 0 h 5105400"/>
              <a:gd name="connsiteX6" fmla="*/ 3713289 w 9144000"/>
              <a:gd name="connsiteY6" fmla="*/ 0 h 5105400"/>
              <a:gd name="connsiteX7" fmla="*/ 4285763 w 9144000"/>
              <a:gd name="connsiteY7" fmla="*/ 0 h 5105400"/>
              <a:gd name="connsiteX8" fmla="*/ 4858237 w 9144000"/>
              <a:gd name="connsiteY8" fmla="*/ 0 h 5105400"/>
              <a:gd name="connsiteX9" fmla="*/ 5505133 w 9144000"/>
              <a:gd name="connsiteY9" fmla="*/ 0 h 5105400"/>
              <a:gd name="connsiteX10" fmla="*/ 5854342 w 9144000"/>
              <a:gd name="connsiteY10" fmla="*/ 0 h 5105400"/>
              <a:gd name="connsiteX11" fmla="*/ 6203552 w 9144000"/>
              <a:gd name="connsiteY11" fmla="*/ 0 h 5105400"/>
              <a:gd name="connsiteX12" fmla="*/ 6627183 w 9144000"/>
              <a:gd name="connsiteY12" fmla="*/ 0 h 5105400"/>
              <a:gd name="connsiteX13" fmla="*/ 6976392 w 9144000"/>
              <a:gd name="connsiteY13" fmla="*/ 0 h 5105400"/>
              <a:gd name="connsiteX14" fmla="*/ 7400023 w 9144000"/>
              <a:gd name="connsiteY14" fmla="*/ 0 h 5105400"/>
              <a:gd name="connsiteX15" fmla="*/ 8293083 w 9144000"/>
              <a:gd name="connsiteY15" fmla="*/ 0 h 5105400"/>
              <a:gd name="connsiteX16" fmla="*/ 9144000 w 9144000"/>
              <a:gd name="connsiteY16" fmla="*/ 850917 h 5105400"/>
              <a:gd name="connsiteX17" fmla="*/ 9144000 w 9144000"/>
              <a:gd name="connsiteY17" fmla="*/ 1316071 h 5105400"/>
              <a:gd name="connsiteX18" fmla="*/ 9144000 w 9144000"/>
              <a:gd name="connsiteY18" fmla="*/ 1917368 h 5105400"/>
              <a:gd name="connsiteX19" fmla="*/ 9144000 w 9144000"/>
              <a:gd name="connsiteY19" fmla="*/ 2450593 h 5105400"/>
              <a:gd name="connsiteX20" fmla="*/ 9144000 w 9144000"/>
              <a:gd name="connsiteY20" fmla="*/ 2949783 h 5105400"/>
              <a:gd name="connsiteX21" fmla="*/ 9144000 w 9144000"/>
              <a:gd name="connsiteY21" fmla="*/ 3483008 h 5105400"/>
              <a:gd name="connsiteX22" fmla="*/ 9144000 w 9144000"/>
              <a:gd name="connsiteY22" fmla="*/ 4254483 h 5105400"/>
              <a:gd name="connsiteX23" fmla="*/ 8293083 w 9144000"/>
              <a:gd name="connsiteY23" fmla="*/ 5105400 h 5105400"/>
              <a:gd name="connsiteX24" fmla="*/ 7795030 w 9144000"/>
              <a:gd name="connsiteY24" fmla="*/ 5105400 h 5105400"/>
              <a:gd name="connsiteX25" fmla="*/ 7371399 w 9144000"/>
              <a:gd name="connsiteY25" fmla="*/ 5105400 h 5105400"/>
              <a:gd name="connsiteX26" fmla="*/ 6798925 w 9144000"/>
              <a:gd name="connsiteY26" fmla="*/ 5105400 h 5105400"/>
              <a:gd name="connsiteX27" fmla="*/ 6300872 w 9144000"/>
              <a:gd name="connsiteY27" fmla="*/ 5105400 h 5105400"/>
              <a:gd name="connsiteX28" fmla="*/ 5653976 w 9144000"/>
              <a:gd name="connsiteY28" fmla="*/ 5105400 h 5105400"/>
              <a:gd name="connsiteX29" fmla="*/ 4932659 w 9144000"/>
              <a:gd name="connsiteY29" fmla="*/ 5105400 h 5105400"/>
              <a:gd name="connsiteX30" fmla="*/ 4211341 w 9144000"/>
              <a:gd name="connsiteY30" fmla="*/ 5105400 h 5105400"/>
              <a:gd name="connsiteX31" fmla="*/ 3564445 w 9144000"/>
              <a:gd name="connsiteY31" fmla="*/ 5105400 h 5105400"/>
              <a:gd name="connsiteX32" fmla="*/ 3066393 w 9144000"/>
              <a:gd name="connsiteY32" fmla="*/ 5105400 h 5105400"/>
              <a:gd name="connsiteX33" fmla="*/ 2419497 w 9144000"/>
              <a:gd name="connsiteY33" fmla="*/ 5105400 h 5105400"/>
              <a:gd name="connsiteX34" fmla="*/ 2070287 w 9144000"/>
              <a:gd name="connsiteY34" fmla="*/ 5105400 h 5105400"/>
              <a:gd name="connsiteX35" fmla="*/ 1572235 w 9144000"/>
              <a:gd name="connsiteY35" fmla="*/ 5105400 h 5105400"/>
              <a:gd name="connsiteX36" fmla="*/ 850917 w 9144000"/>
              <a:gd name="connsiteY36" fmla="*/ 5105400 h 5105400"/>
              <a:gd name="connsiteX37" fmla="*/ 0 w 9144000"/>
              <a:gd name="connsiteY37" fmla="*/ 4254483 h 5105400"/>
              <a:gd name="connsiteX38" fmla="*/ 0 w 9144000"/>
              <a:gd name="connsiteY38" fmla="*/ 3653186 h 5105400"/>
              <a:gd name="connsiteX39" fmla="*/ 0 w 9144000"/>
              <a:gd name="connsiteY39" fmla="*/ 3188032 h 5105400"/>
              <a:gd name="connsiteX40" fmla="*/ 0 w 9144000"/>
              <a:gd name="connsiteY40" fmla="*/ 2586736 h 5105400"/>
              <a:gd name="connsiteX41" fmla="*/ 0 w 9144000"/>
              <a:gd name="connsiteY41" fmla="*/ 2121582 h 5105400"/>
              <a:gd name="connsiteX42" fmla="*/ 0 w 9144000"/>
              <a:gd name="connsiteY42" fmla="*/ 1520285 h 5105400"/>
              <a:gd name="connsiteX43" fmla="*/ 0 w 9144000"/>
              <a:gd name="connsiteY43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144000" h="5105400" fill="none" extrusionOk="0">
                <a:moveTo>
                  <a:pt x="0" y="850917"/>
                </a:moveTo>
                <a:cubicBezTo>
                  <a:pt x="123420" y="430376"/>
                  <a:pt x="345695" y="-10485"/>
                  <a:pt x="850917" y="0"/>
                </a:cubicBezTo>
                <a:cubicBezTo>
                  <a:pt x="1157001" y="-80572"/>
                  <a:pt x="1426463" y="31246"/>
                  <a:pt x="1572235" y="0"/>
                </a:cubicBezTo>
                <a:cubicBezTo>
                  <a:pt x="1718007" y="-31246"/>
                  <a:pt x="2007646" y="6416"/>
                  <a:pt x="2144709" y="0"/>
                </a:cubicBezTo>
                <a:cubicBezTo>
                  <a:pt x="2281772" y="-6416"/>
                  <a:pt x="2528878" y="41683"/>
                  <a:pt x="2866027" y="0"/>
                </a:cubicBezTo>
                <a:cubicBezTo>
                  <a:pt x="3203176" y="-41683"/>
                  <a:pt x="3247229" y="45379"/>
                  <a:pt x="3364079" y="0"/>
                </a:cubicBezTo>
                <a:cubicBezTo>
                  <a:pt x="3480929" y="-45379"/>
                  <a:pt x="3640247" y="595"/>
                  <a:pt x="3713289" y="0"/>
                </a:cubicBezTo>
                <a:cubicBezTo>
                  <a:pt x="3786331" y="-595"/>
                  <a:pt x="4016701" y="15711"/>
                  <a:pt x="4285763" y="0"/>
                </a:cubicBezTo>
                <a:cubicBezTo>
                  <a:pt x="4554825" y="-15711"/>
                  <a:pt x="4704172" y="68464"/>
                  <a:pt x="4858237" y="0"/>
                </a:cubicBezTo>
                <a:cubicBezTo>
                  <a:pt x="5012302" y="-68464"/>
                  <a:pt x="5373680" y="35458"/>
                  <a:pt x="5505133" y="0"/>
                </a:cubicBezTo>
                <a:cubicBezTo>
                  <a:pt x="5636586" y="-35458"/>
                  <a:pt x="5744071" y="27341"/>
                  <a:pt x="5854342" y="0"/>
                </a:cubicBezTo>
                <a:cubicBezTo>
                  <a:pt x="5964613" y="-27341"/>
                  <a:pt x="6115483" y="21913"/>
                  <a:pt x="6203552" y="0"/>
                </a:cubicBezTo>
                <a:cubicBezTo>
                  <a:pt x="6291621" y="-21913"/>
                  <a:pt x="6514266" y="15605"/>
                  <a:pt x="6627183" y="0"/>
                </a:cubicBezTo>
                <a:cubicBezTo>
                  <a:pt x="6740100" y="-15605"/>
                  <a:pt x="6848812" y="13615"/>
                  <a:pt x="6976392" y="0"/>
                </a:cubicBezTo>
                <a:cubicBezTo>
                  <a:pt x="7103972" y="-13615"/>
                  <a:pt x="7306084" y="8058"/>
                  <a:pt x="7400023" y="0"/>
                </a:cubicBezTo>
                <a:cubicBezTo>
                  <a:pt x="7493962" y="-8058"/>
                  <a:pt x="8060463" y="13974"/>
                  <a:pt x="8293083" y="0"/>
                </a:cubicBezTo>
                <a:cubicBezTo>
                  <a:pt x="8795915" y="116174"/>
                  <a:pt x="9082989" y="337974"/>
                  <a:pt x="9144000" y="850917"/>
                </a:cubicBezTo>
                <a:cubicBezTo>
                  <a:pt x="9156233" y="1044918"/>
                  <a:pt x="9107921" y="1126371"/>
                  <a:pt x="9144000" y="1316071"/>
                </a:cubicBezTo>
                <a:cubicBezTo>
                  <a:pt x="9180079" y="1505771"/>
                  <a:pt x="9131077" y="1742580"/>
                  <a:pt x="9144000" y="1917368"/>
                </a:cubicBezTo>
                <a:cubicBezTo>
                  <a:pt x="9156923" y="2092156"/>
                  <a:pt x="9097538" y="2320988"/>
                  <a:pt x="9144000" y="2450593"/>
                </a:cubicBezTo>
                <a:cubicBezTo>
                  <a:pt x="9190462" y="2580198"/>
                  <a:pt x="9140854" y="2822228"/>
                  <a:pt x="9144000" y="2949783"/>
                </a:cubicBezTo>
                <a:cubicBezTo>
                  <a:pt x="9147146" y="3077338"/>
                  <a:pt x="9122005" y="3241932"/>
                  <a:pt x="9144000" y="3483008"/>
                </a:cubicBezTo>
                <a:cubicBezTo>
                  <a:pt x="9165995" y="3724085"/>
                  <a:pt x="9070513" y="4018019"/>
                  <a:pt x="9144000" y="4254483"/>
                </a:cubicBezTo>
                <a:cubicBezTo>
                  <a:pt x="9090314" y="4763810"/>
                  <a:pt x="8743586" y="5115085"/>
                  <a:pt x="8293083" y="5105400"/>
                </a:cubicBezTo>
                <a:cubicBezTo>
                  <a:pt x="8097662" y="5115498"/>
                  <a:pt x="7943199" y="5075632"/>
                  <a:pt x="7795030" y="5105400"/>
                </a:cubicBezTo>
                <a:cubicBezTo>
                  <a:pt x="7646861" y="5135168"/>
                  <a:pt x="7520208" y="5074738"/>
                  <a:pt x="7371399" y="5105400"/>
                </a:cubicBezTo>
                <a:cubicBezTo>
                  <a:pt x="7222590" y="5136062"/>
                  <a:pt x="7044700" y="5074197"/>
                  <a:pt x="6798925" y="5105400"/>
                </a:cubicBezTo>
                <a:cubicBezTo>
                  <a:pt x="6553150" y="5136603"/>
                  <a:pt x="6457627" y="5073799"/>
                  <a:pt x="6300872" y="5105400"/>
                </a:cubicBezTo>
                <a:cubicBezTo>
                  <a:pt x="6144117" y="5137001"/>
                  <a:pt x="5947464" y="5082823"/>
                  <a:pt x="5653976" y="5105400"/>
                </a:cubicBezTo>
                <a:cubicBezTo>
                  <a:pt x="5360488" y="5127977"/>
                  <a:pt x="5119275" y="5036156"/>
                  <a:pt x="4932659" y="5105400"/>
                </a:cubicBezTo>
                <a:cubicBezTo>
                  <a:pt x="4746043" y="5174644"/>
                  <a:pt x="4438124" y="5094272"/>
                  <a:pt x="4211341" y="5105400"/>
                </a:cubicBezTo>
                <a:cubicBezTo>
                  <a:pt x="3984558" y="5116528"/>
                  <a:pt x="3796903" y="5087447"/>
                  <a:pt x="3564445" y="5105400"/>
                </a:cubicBezTo>
                <a:cubicBezTo>
                  <a:pt x="3331987" y="5123353"/>
                  <a:pt x="3310540" y="5058362"/>
                  <a:pt x="3066393" y="5105400"/>
                </a:cubicBezTo>
                <a:cubicBezTo>
                  <a:pt x="2822246" y="5152438"/>
                  <a:pt x="2624907" y="5091480"/>
                  <a:pt x="2419497" y="5105400"/>
                </a:cubicBezTo>
                <a:cubicBezTo>
                  <a:pt x="2214087" y="5119320"/>
                  <a:pt x="2244766" y="5088677"/>
                  <a:pt x="2070287" y="5105400"/>
                </a:cubicBezTo>
                <a:cubicBezTo>
                  <a:pt x="1895808" y="5122123"/>
                  <a:pt x="1685660" y="5101291"/>
                  <a:pt x="1572235" y="5105400"/>
                </a:cubicBezTo>
                <a:cubicBezTo>
                  <a:pt x="1458810" y="5109509"/>
                  <a:pt x="1043927" y="5032257"/>
                  <a:pt x="850917" y="5105400"/>
                </a:cubicBezTo>
                <a:cubicBezTo>
                  <a:pt x="301850" y="5037499"/>
                  <a:pt x="-35591" y="4726950"/>
                  <a:pt x="0" y="4254483"/>
                </a:cubicBezTo>
                <a:cubicBezTo>
                  <a:pt x="-60503" y="4096199"/>
                  <a:pt x="52581" y="3945680"/>
                  <a:pt x="0" y="3653186"/>
                </a:cubicBezTo>
                <a:cubicBezTo>
                  <a:pt x="-52581" y="3360692"/>
                  <a:pt x="52499" y="3353996"/>
                  <a:pt x="0" y="3188032"/>
                </a:cubicBezTo>
                <a:cubicBezTo>
                  <a:pt x="-52499" y="3022068"/>
                  <a:pt x="56910" y="2830353"/>
                  <a:pt x="0" y="2586736"/>
                </a:cubicBezTo>
                <a:cubicBezTo>
                  <a:pt x="-56910" y="2343119"/>
                  <a:pt x="45033" y="2338092"/>
                  <a:pt x="0" y="2121582"/>
                </a:cubicBezTo>
                <a:cubicBezTo>
                  <a:pt x="-45033" y="1905072"/>
                  <a:pt x="42486" y="1653770"/>
                  <a:pt x="0" y="1520285"/>
                </a:cubicBezTo>
                <a:cubicBezTo>
                  <a:pt x="-42486" y="1386800"/>
                  <a:pt x="38529" y="1134311"/>
                  <a:pt x="0" y="850917"/>
                </a:cubicBezTo>
                <a:close/>
              </a:path>
              <a:path w="914400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163337" y="-71059"/>
                  <a:pt x="1414929" y="4327"/>
                  <a:pt x="1572235" y="0"/>
                </a:cubicBezTo>
                <a:cubicBezTo>
                  <a:pt x="1729541" y="-4327"/>
                  <a:pt x="1825192" y="21742"/>
                  <a:pt x="1921444" y="0"/>
                </a:cubicBezTo>
                <a:cubicBezTo>
                  <a:pt x="2017696" y="-21742"/>
                  <a:pt x="2406616" y="30897"/>
                  <a:pt x="2642762" y="0"/>
                </a:cubicBezTo>
                <a:cubicBezTo>
                  <a:pt x="2878908" y="-30897"/>
                  <a:pt x="3095142" y="1382"/>
                  <a:pt x="3289658" y="0"/>
                </a:cubicBezTo>
                <a:cubicBezTo>
                  <a:pt x="3484174" y="-1382"/>
                  <a:pt x="3646785" y="23877"/>
                  <a:pt x="3936554" y="0"/>
                </a:cubicBezTo>
                <a:cubicBezTo>
                  <a:pt x="4226323" y="-23877"/>
                  <a:pt x="4287423" y="59995"/>
                  <a:pt x="4583449" y="0"/>
                </a:cubicBezTo>
                <a:cubicBezTo>
                  <a:pt x="4879475" y="-59995"/>
                  <a:pt x="5159690" y="75674"/>
                  <a:pt x="5304767" y="0"/>
                </a:cubicBezTo>
                <a:cubicBezTo>
                  <a:pt x="5449844" y="-75674"/>
                  <a:pt x="5760147" y="17298"/>
                  <a:pt x="5877241" y="0"/>
                </a:cubicBezTo>
                <a:cubicBezTo>
                  <a:pt x="5994335" y="-17298"/>
                  <a:pt x="6076199" y="33133"/>
                  <a:pt x="6226451" y="0"/>
                </a:cubicBezTo>
                <a:cubicBezTo>
                  <a:pt x="6376703" y="-33133"/>
                  <a:pt x="6572339" y="46176"/>
                  <a:pt x="6873347" y="0"/>
                </a:cubicBezTo>
                <a:cubicBezTo>
                  <a:pt x="7174355" y="-46176"/>
                  <a:pt x="7305659" y="57789"/>
                  <a:pt x="7594664" y="0"/>
                </a:cubicBezTo>
                <a:cubicBezTo>
                  <a:pt x="7883669" y="-57789"/>
                  <a:pt x="7954371" y="3101"/>
                  <a:pt x="8293083" y="0"/>
                </a:cubicBezTo>
                <a:cubicBezTo>
                  <a:pt x="8691152" y="-86538"/>
                  <a:pt x="9036372" y="391037"/>
                  <a:pt x="9144000" y="850917"/>
                </a:cubicBezTo>
                <a:cubicBezTo>
                  <a:pt x="9197054" y="1054065"/>
                  <a:pt x="9117207" y="1161630"/>
                  <a:pt x="9144000" y="1350107"/>
                </a:cubicBezTo>
                <a:cubicBezTo>
                  <a:pt x="9170793" y="1538584"/>
                  <a:pt x="9118012" y="1696889"/>
                  <a:pt x="9144000" y="1883332"/>
                </a:cubicBezTo>
                <a:cubicBezTo>
                  <a:pt x="9169988" y="2069775"/>
                  <a:pt x="9120470" y="2221172"/>
                  <a:pt x="9144000" y="2348486"/>
                </a:cubicBezTo>
                <a:cubicBezTo>
                  <a:pt x="9167530" y="2475800"/>
                  <a:pt x="9139738" y="2640352"/>
                  <a:pt x="9144000" y="2881711"/>
                </a:cubicBezTo>
                <a:cubicBezTo>
                  <a:pt x="9148262" y="3123071"/>
                  <a:pt x="9128790" y="3329814"/>
                  <a:pt x="9144000" y="3517044"/>
                </a:cubicBezTo>
                <a:cubicBezTo>
                  <a:pt x="9159210" y="3704274"/>
                  <a:pt x="9081682" y="3983491"/>
                  <a:pt x="9144000" y="4254483"/>
                </a:cubicBezTo>
                <a:cubicBezTo>
                  <a:pt x="9031477" y="4805540"/>
                  <a:pt x="8811520" y="5086847"/>
                  <a:pt x="8293083" y="5105400"/>
                </a:cubicBezTo>
                <a:cubicBezTo>
                  <a:pt x="7996015" y="5161520"/>
                  <a:pt x="7825260" y="5080292"/>
                  <a:pt x="7571765" y="5105400"/>
                </a:cubicBezTo>
                <a:cubicBezTo>
                  <a:pt x="7318270" y="5130508"/>
                  <a:pt x="7356646" y="5103429"/>
                  <a:pt x="7222556" y="5105400"/>
                </a:cubicBezTo>
                <a:cubicBezTo>
                  <a:pt x="7088466" y="5107371"/>
                  <a:pt x="7020443" y="5094960"/>
                  <a:pt x="6873347" y="5105400"/>
                </a:cubicBezTo>
                <a:cubicBezTo>
                  <a:pt x="6726251" y="5115840"/>
                  <a:pt x="6385709" y="5080850"/>
                  <a:pt x="6226451" y="5105400"/>
                </a:cubicBezTo>
                <a:cubicBezTo>
                  <a:pt x="6067193" y="5129950"/>
                  <a:pt x="6037753" y="5088119"/>
                  <a:pt x="5877241" y="5105400"/>
                </a:cubicBezTo>
                <a:cubicBezTo>
                  <a:pt x="5716729" y="5122681"/>
                  <a:pt x="5540859" y="5051691"/>
                  <a:pt x="5230345" y="5105400"/>
                </a:cubicBezTo>
                <a:cubicBezTo>
                  <a:pt x="4919831" y="5159109"/>
                  <a:pt x="4895589" y="5097643"/>
                  <a:pt x="4806714" y="5105400"/>
                </a:cubicBezTo>
                <a:cubicBezTo>
                  <a:pt x="4717839" y="5113157"/>
                  <a:pt x="4455135" y="5084724"/>
                  <a:pt x="4159818" y="5105400"/>
                </a:cubicBezTo>
                <a:cubicBezTo>
                  <a:pt x="3864501" y="5126076"/>
                  <a:pt x="3649235" y="5054972"/>
                  <a:pt x="3438501" y="5105400"/>
                </a:cubicBezTo>
                <a:cubicBezTo>
                  <a:pt x="3227767" y="5155828"/>
                  <a:pt x="2881777" y="5094794"/>
                  <a:pt x="2717183" y="5105400"/>
                </a:cubicBezTo>
                <a:cubicBezTo>
                  <a:pt x="2552589" y="5116006"/>
                  <a:pt x="2488798" y="5084146"/>
                  <a:pt x="2367974" y="5105400"/>
                </a:cubicBezTo>
                <a:cubicBezTo>
                  <a:pt x="2247150" y="5126654"/>
                  <a:pt x="1862854" y="5083379"/>
                  <a:pt x="1646656" y="5105400"/>
                </a:cubicBezTo>
                <a:cubicBezTo>
                  <a:pt x="1430458" y="5127421"/>
                  <a:pt x="1092886" y="5087013"/>
                  <a:pt x="850917" y="5105400"/>
                </a:cubicBezTo>
                <a:cubicBezTo>
                  <a:pt x="431274" y="5098296"/>
                  <a:pt x="-62925" y="4665810"/>
                  <a:pt x="0" y="4254483"/>
                </a:cubicBezTo>
                <a:cubicBezTo>
                  <a:pt x="-20424" y="4014460"/>
                  <a:pt x="53411" y="3965234"/>
                  <a:pt x="0" y="3721258"/>
                </a:cubicBezTo>
                <a:cubicBezTo>
                  <a:pt x="-53411" y="3477283"/>
                  <a:pt x="36748" y="3339315"/>
                  <a:pt x="0" y="3188032"/>
                </a:cubicBezTo>
                <a:cubicBezTo>
                  <a:pt x="-36748" y="3036749"/>
                  <a:pt x="37318" y="2856989"/>
                  <a:pt x="0" y="2620771"/>
                </a:cubicBezTo>
                <a:cubicBezTo>
                  <a:pt x="-37318" y="2384553"/>
                  <a:pt x="16401" y="2336508"/>
                  <a:pt x="0" y="2155617"/>
                </a:cubicBezTo>
                <a:cubicBezTo>
                  <a:pt x="-16401" y="1974726"/>
                  <a:pt x="8624" y="1846890"/>
                  <a:pt x="0" y="1690463"/>
                </a:cubicBezTo>
                <a:cubicBezTo>
                  <a:pt x="-8624" y="1534036"/>
                  <a:pt x="98858" y="1128875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9" y="786479"/>
            <a:ext cx="5996469" cy="60715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21E8F5-AD98-69BA-6D3B-37254AEA8DDD}"/>
              </a:ext>
            </a:extLst>
          </p:cNvPr>
          <p:cNvGrpSpPr/>
          <p:nvPr/>
        </p:nvGrpSpPr>
        <p:grpSpPr>
          <a:xfrm>
            <a:off x="-290987" y="817880"/>
            <a:ext cx="8063387" cy="5640070"/>
            <a:chOff x="4149463" y="8204395"/>
            <a:chExt cx="7193902" cy="56400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7655EE-A0F2-E3B0-33C8-1B5E70428A07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4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600" b="1" dirty="0">
                  <a:ln w="330200">
                    <a:solidFill>
                      <a:srgbClr val="CC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54154A-A56B-7E7A-84C2-AF69EB6A271D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564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6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C4C53F-3D7F-42AD-829C-127282C67E9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2EE1CE-9AF0-838B-B4BE-59863323E5D4}"/>
              </a:ext>
            </a:extLst>
          </p:cNvPr>
          <p:cNvGrpSpPr/>
          <p:nvPr/>
        </p:nvGrpSpPr>
        <p:grpSpPr>
          <a:xfrm>
            <a:off x="1019086" y="762000"/>
            <a:ext cx="4648223" cy="4339650"/>
            <a:chOff x="5580069" y="6572240"/>
            <a:chExt cx="7204638" cy="43396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CDC8EC-DECA-AAF0-6224-CB987123C34F}"/>
                </a:ext>
              </a:extLst>
            </p:cNvPr>
            <p:cNvSpPr txBox="1"/>
            <p:nvPr/>
          </p:nvSpPr>
          <p:spPr>
            <a:xfrm>
              <a:off x="5590807" y="6572240"/>
              <a:ext cx="7193900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spc="-150" dirty="0">
                  <a:ln w="342900">
                    <a:solidFill>
                      <a:srgbClr val="CC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KHỞI </a:t>
              </a:r>
            </a:p>
            <a:p>
              <a:pPr algn="ctr"/>
              <a:r>
                <a:rPr lang="en-US" sz="13800" b="1" spc="-150" dirty="0">
                  <a:ln w="342900">
                    <a:solidFill>
                      <a:srgbClr val="CCFFFF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ĐỘNG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18274E-AE6E-0805-FB46-1B7E01985BC2}"/>
                </a:ext>
              </a:extLst>
            </p:cNvPr>
            <p:cNvSpPr txBox="1"/>
            <p:nvPr/>
          </p:nvSpPr>
          <p:spPr>
            <a:xfrm>
              <a:off x="5580069" y="6572240"/>
              <a:ext cx="7193901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K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H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Ở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I 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Đ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Ộ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N</a:t>
              </a:r>
              <a:r>
                <a:rPr lang="en-US" sz="138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G</a:t>
              </a:r>
              <a:endParaRPr lang="en-US" sz="138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09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58409" y="3110590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65E73F5-6D0F-334F-0E65-3A1F8CED3E1F}"/>
              </a:ext>
            </a:extLst>
          </p:cNvPr>
          <p:cNvGrpSpPr/>
          <p:nvPr/>
        </p:nvGrpSpPr>
        <p:grpSpPr>
          <a:xfrm>
            <a:off x="228600" y="2639123"/>
            <a:ext cx="3236686" cy="3722883"/>
            <a:chOff x="228600" y="2639123"/>
            <a:chExt cx="3236686" cy="372288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F2CB1E-AC34-C861-8BC4-6D52F376FEAE}"/>
                </a:ext>
              </a:extLst>
            </p:cNvPr>
            <p:cNvSpPr txBox="1"/>
            <p:nvPr/>
          </p:nvSpPr>
          <p:spPr>
            <a:xfrm>
              <a:off x="904469" y="3854233"/>
              <a:ext cx="18849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Thanh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Ngọc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Thuy</a:t>
              </a:r>
              <a:endParaRPr lang="en-SG" dirty="0"/>
            </a:p>
          </p:txBody>
        </p:sp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525DF52A-1BAE-9260-6A32-8C4B6FAA1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8600" y="2639123"/>
              <a:ext cx="3236686" cy="372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EA88510-2650-5F45-480B-9BE0C58D137B}"/>
              </a:ext>
            </a:extLst>
          </p:cNvPr>
          <p:cNvSpPr/>
          <p:nvPr/>
        </p:nvSpPr>
        <p:spPr>
          <a:xfrm>
            <a:off x="2177779" y="843808"/>
            <a:ext cx="4494760" cy="1768652"/>
          </a:xfrm>
          <a:custGeom>
            <a:avLst/>
            <a:gdLst>
              <a:gd name="connsiteX0" fmla="*/ 0 w 4494760"/>
              <a:gd name="connsiteY0" fmla="*/ 294781 h 1768652"/>
              <a:gd name="connsiteX1" fmla="*/ 294781 w 4494760"/>
              <a:gd name="connsiteY1" fmla="*/ 0 h 1768652"/>
              <a:gd name="connsiteX2" fmla="*/ 749127 w 4494760"/>
              <a:gd name="connsiteY2" fmla="*/ 0 h 1768652"/>
              <a:gd name="connsiteX3" fmla="*/ 749127 w 4494760"/>
              <a:gd name="connsiteY3" fmla="*/ 0 h 1768652"/>
              <a:gd name="connsiteX4" fmla="*/ 1872817 w 4494760"/>
              <a:gd name="connsiteY4" fmla="*/ 0 h 1768652"/>
              <a:gd name="connsiteX5" fmla="*/ 4199979 w 4494760"/>
              <a:gd name="connsiteY5" fmla="*/ 0 h 1768652"/>
              <a:gd name="connsiteX6" fmla="*/ 4494760 w 4494760"/>
              <a:gd name="connsiteY6" fmla="*/ 294781 h 1768652"/>
              <a:gd name="connsiteX7" fmla="*/ 4494760 w 4494760"/>
              <a:gd name="connsiteY7" fmla="*/ 1031714 h 1768652"/>
              <a:gd name="connsiteX8" fmla="*/ 4494760 w 4494760"/>
              <a:gd name="connsiteY8" fmla="*/ 1031714 h 1768652"/>
              <a:gd name="connsiteX9" fmla="*/ 4494760 w 4494760"/>
              <a:gd name="connsiteY9" fmla="*/ 1473877 h 1768652"/>
              <a:gd name="connsiteX10" fmla="*/ 4494760 w 4494760"/>
              <a:gd name="connsiteY10" fmla="*/ 1473871 h 1768652"/>
              <a:gd name="connsiteX11" fmla="*/ 4199979 w 4494760"/>
              <a:gd name="connsiteY11" fmla="*/ 1768652 h 1768652"/>
              <a:gd name="connsiteX12" fmla="*/ 1872817 w 4494760"/>
              <a:gd name="connsiteY12" fmla="*/ 1768652 h 1768652"/>
              <a:gd name="connsiteX13" fmla="*/ 749127 w 4494760"/>
              <a:gd name="connsiteY13" fmla="*/ 1768652 h 1768652"/>
              <a:gd name="connsiteX14" fmla="*/ 749127 w 4494760"/>
              <a:gd name="connsiteY14" fmla="*/ 1768652 h 1768652"/>
              <a:gd name="connsiteX15" fmla="*/ 294781 w 4494760"/>
              <a:gd name="connsiteY15" fmla="*/ 1768652 h 1768652"/>
              <a:gd name="connsiteX16" fmla="*/ 0 w 4494760"/>
              <a:gd name="connsiteY16" fmla="*/ 1473871 h 1768652"/>
              <a:gd name="connsiteX17" fmla="*/ 0 w 4494760"/>
              <a:gd name="connsiteY17" fmla="*/ 1473877 h 1768652"/>
              <a:gd name="connsiteX18" fmla="*/ -420395 w 4494760"/>
              <a:gd name="connsiteY18" fmla="*/ 1546757 h 1768652"/>
              <a:gd name="connsiteX19" fmla="*/ 0 w 4494760"/>
              <a:gd name="connsiteY19" fmla="*/ 1031714 h 1768652"/>
              <a:gd name="connsiteX20" fmla="*/ 0 w 4494760"/>
              <a:gd name="connsiteY20" fmla="*/ 294781 h 17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4760" h="1768652" fill="none" extrusionOk="0">
                <a:moveTo>
                  <a:pt x="0" y="294781"/>
                </a:moveTo>
                <a:cubicBezTo>
                  <a:pt x="11627" y="152636"/>
                  <a:pt x="156875" y="16756"/>
                  <a:pt x="294781" y="0"/>
                </a:cubicBezTo>
                <a:cubicBezTo>
                  <a:pt x="436399" y="30156"/>
                  <a:pt x="603869" y="-18570"/>
                  <a:pt x="749127" y="0"/>
                </a:cubicBezTo>
                <a:lnTo>
                  <a:pt x="749127" y="0"/>
                </a:lnTo>
                <a:cubicBezTo>
                  <a:pt x="954421" y="-7099"/>
                  <a:pt x="1417217" y="-10261"/>
                  <a:pt x="1872817" y="0"/>
                </a:cubicBezTo>
                <a:cubicBezTo>
                  <a:pt x="2349407" y="-27885"/>
                  <a:pt x="3647204" y="-77763"/>
                  <a:pt x="4199979" y="0"/>
                </a:cubicBezTo>
                <a:cubicBezTo>
                  <a:pt x="4368422" y="2764"/>
                  <a:pt x="4479663" y="157609"/>
                  <a:pt x="4494760" y="294781"/>
                </a:cubicBezTo>
                <a:cubicBezTo>
                  <a:pt x="4486794" y="472731"/>
                  <a:pt x="4461690" y="902392"/>
                  <a:pt x="4494760" y="1031714"/>
                </a:cubicBezTo>
                <a:lnTo>
                  <a:pt x="4494760" y="1031714"/>
                </a:lnTo>
                <a:cubicBezTo>
                  <a:pt x="4530004" y="1251603"/>
                  <a:pt x="4521126" y="1392290"/>
                  <a:pt x="4494760" y="1473877"/>
                </a:cubicBezTo>
                <a:lnTo>
                  <a:pt x="4494760" y="1473871"/>
                </a:lnTo>
                <a:cubicBezTo>
                  <a:pt x="4526546" y="1631727"/>
                  <a:pt x="4365905" y="1746150"/>
                  <a:pt x="4199979" y="1768652"/>
                </a:cubicBezTo>
                <a:cubicBezTo>
                  <a:pt x="3172788" y="1697996"/>
                  <a:pt x="2828642" y="1663863"/>
                  <a:pt x="1872817" y="1768652"/>
                </a:cubicBezTo>
                <a:cubicBezTo>
                  <a:pt x="1387696" y="1700277"/>
                  <a:pt x="962097" y="1749081"/>
                  <a:pt x="749127" y="1768652"/>
                </a:cubicBezTo>
                <a:lnTo>
                  <a:pt x="749127" y="1768652"/>
                </a:lnTo>
                <a:cubicBezTo>
                  <a:pt x="630694" y="1760354"/>
                  <a:pt x="375806" y="1806941"/>
                  <a:pt x="294781" y="1768652"/>
                </a:cubicBezTo>
                <a:cubicBezTo>
                  <a:pt x="117958" y="1777555"/>
                  <a:pt x="79" y="1649974"/>
                  <a:pt x="0" y="1473871"/>
                </a:cubicBezTo>
                <a:lnTo>
                  <a:pt x="0" y="1473877"/>
                </a:lnTo>
                <a:cubicBezTo>
                  <a:pt x="-150483" y="1537446"/>
                  <a:pt x="-372364" y="1539088"/>
                  <a:pt x="-420395" y="1546757"/>
                </a:cubicBezTo>
                <a:cubicBezTo>
                  <a:pt x="-207069" y="1293439"/>
                  <a:pt x="-182091" y="1170272"/>
                  <a:pt x="0" y="1031714"/>
                </a:cubicBezTo>
                <a:cubicBezTo>
                  <a:pt x="-35604" y="669833"/>
                  <a:pt x="17922" y="628924"/>
                  <a:pt x="0" y="294781"/>
                </a:cubicBezTo>
                <a:close/>
              </a:path>
              <a:path w="4494760" h="1768652" stroke="0" extrusionOk="0">
                <a:moveTo>
                  <a:pt x="0" y="294781"/>
                </a:moveTo>
                <a:cubicBezTo>
                  <a:pt x="-22916" y="146815"/>
                  <a:pt x="142166" y="-4578"/>
                  <a:pt x="294781" y="0"/>
                </a:cubicBezTo>
                <a:cubicBezTo>
                  <a:pt x="446704" y="1708"/>
                  <a:pt x="630521" y="-24060"/>
                  <a:pt x="749127" y="0"/>
                </a:cubicBezTo>
                <a:lnTo>
                  <a:pt x="749127" y="0"/>
                </a:lnTo>
                <a:cubicBezTo>
                  <a:pt x="1122553" y="-86128"/>
                  <a:pt x="1745963" y="50682"/>
                  <a:pt x="1872817" y="0"/>
                </a:cubicBezTo>
                <a:cubicBezTo>
                  <a:pt x="2679406" y="137008"/>
                  <a:pt x="3646257" y="131354"/>
                  <a:pt x="4199979" y="0"/>
                </a:cubicBezTo>
                <a:cubicBezTo>
                  <a:pt x="4359895" y="-5189"/>
                  <a:pt x="4526124" y="133159"/>
                  <a:pt x="4494760" y="294781"/>
                </a:cubicBezTo>
                <a:cubicBezTo>
                  <a:pt x="4451713" y="396892"/>
                  <a:pt x="4528476" y="848638"/>
                  <a:pt x="4494760" y="1031714"/>
                </a:cubicBezTo>
                <a:lnTo>
                  <a:pt x="4494760" y="1031714"/>
                </a:lnTo>
                <a:cubicBezTo>
                  <a:pt x="4497334" y="1088154"/>
                  <a:pt x="4461745" y="1352685"/>
                  <a:pt x="4494760" y="1473877"/>
                </a:cubicBezTo>
                <a:lnTo>
                  <a:pt x="4494760" y="1473871"/>
                </a:lnTo>
                <a:cubicBezTo>
                  <a:pt x="4517219" y="1629747"/>
                  <a:pt x="4342547" y="1774561"/>
                  <a:pt x="4199979" y="1768652"/>
                </a:cubicBezTo>
                <a:cubicBezTo>
                  <a:pt x="3496403" y="1655680"/>
                  <a:pt x="2157153" y="1759159"/>
                  <a:pt x="1872817" y="1768652"/>
                </a:cubicBezTo>
                <a:cubicBezTo>
                  <a:pt x="1417226" y="1764559"/>
                  <a:pt x="988056" y="1716883"/>
                  <a:pt x="749127" y="1768652"/>
                </a:cubicBezTo>
                <a:lnTo>
                  <a:pt x="749127" y="1768652"/>
                </a:lnTo>
                <a:cubicBezTo>
                  <a:pt x="649805" y="1758319"/>
                  <a:pt x="401592" y="1737928"/>
                  <a:pt x="294781" y="1768652"/>
                </a:cubicBezTo>
                <a:cubicBezTo>
                  <a:pt x="125362" y="1798948"/>
                  <a:pt x="6417" y="1631567"/>
                  <a:pt x="0" y="1473871"/>
                </a:cubicBezTo>
                <a:lnTo>
                  <a:pt x="0" y="1473877"/>
                </a:lnTo>
                <a:cubicBezTo>
                  <a:pt x="-75465" y="1469969"/>
                  <a:pt x="-328549" y="1539613"/>
                  <a:pt x="-420395" y="1546757"/>
                </a:cubicBezTo>
                <a:cubicBezTo>
                  <a:pt x="-376918" y="1483662"/>
                  <a:pt x="-117918" y="1130147"/>
                  <a:pt x="0" y="1031714"/>
                </a:cubicBezTo>
                <a:cubicBezTo>
                  <a:pt x="41232" y="742503"/>
                  <a:pt x="66177" y="555867"/>
                  <a:pt x="0" y="29478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CC9900"/>
            </a:solidFill>
            <a:extLst>
              <a:ext uri="{C807C97D-BFC1-408E-A445-0C87EB9F89A2}">
                <ask:lineSketchStyleProps xmlns:ask="http://schemas.microsoft.com/office/drawing/2018/sketchyshapes" sd="1554387915">
                  <a:prstGeom prst="wedgeRoundRectCallout">
                    <a:avLst>
                      <a:gd name="adj1" fmla="val -59353"/>
                      <a:gd name="adj2" fmla="val 3745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35 : 4 = ? 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7543800" y="1771848"/>
            <a:ext cx="4011053" cy="1129390"/>
          </a:xfrm>
          <a:custGeom>
            <a:avLst/>
            <a:gdLst>
              <a:gd name="connsiteX0" fmla="*/ 0 w 4011053"/>
              <a:gd name="connsiteY0" fmla="*/ 188235 h 1129390"/>
              <a:gd name="connsiteX1" fmla="*/ 188235 w 4011053"/>
              <a:gd name="connsiteY1" fmla="*/ 0 h 1129390"/>
              <a:gd name="connsiteX2" fmla="*/ 2339781 w 4011053"/>
              <a:gd name="connsiteY2" fmla="*/ 0 h 1129390"/>
              <a:gd name="connsiteX3" fmla="*/ 2339781 w 4011053"/>
              <a:gd name="connsiteY3" fmla="*/ 0 h 1129390"/>
              <a:gd name="connsiteX4" fmla="*/ 3342544 w 4011053"/>
              <a:gd name="connsiteY4" fmla="*/ 0 h 1129390"/>
              <a:gd name="connsiteX5" fmla="*/ 3822818 w 4011053"/>
              <a:gd name="connsiteY5" fmla="*/ 0 h 1129390"/>
              <a:gd name="connsiteX6" fmla="*/ 4011053 w 4011053"/>
              <a:gd name="connsiteY6" fmla="*/ 188235 h 1129390"/>
              <a:gd name="connsiteX7" fmla="*/ 4011053 w 4011053"/>
              <a:gd name="connsiteY7" fmla="*/ 658811 h 1129390"/>
              <a:gd name="connsiteX8" fmla="*/ 4011053 w 4011053"/>
              <a:gd name="connsiteY8" fmla="*/ 658811 h 1129390"/>
              <a:gd name="connsiteX9" fmla="*/ 4011053 w 4011053"/>
              <a:gd name="connsiteY9" fmla="*/ 941158 h 1129390"/>
              <a:gd name="connsiteX10" fmla="*/ 4011053 w 4011053"/>
              <a:gd name="connsiteY10" fmla="*/ 941155 h 1129390"/>
              <a:gd name="connsiteX11" fmla="*/ 3822818 w 4011053"/>
              <a:gd name="connsiteY11" fmla="*/ 1129390 h 1129390"/>
              <a:gd name="connsiteX12" fmla="*/ 3342544 w 4011053"/>
              <a:gd name="connsiteY12" fmla="*/ 1129390 h 1129390"/>
              <a:gd name="connsiteX13" fmla="*/ 2183858 w 4011053"/>
              <a:gd name="connsiteY13" fmla="*/ 1517810 h 1129390"/>
              <a:gd name="connsiteX14" fmla="*/ 2339781 w 4011053"/>
              <a:gd name="connsiteY14" fmla="*/ 1129390 h 1129390"/>
              <a:gd name="connsiteX15" fmla="*/ 188235 w 4011053"/>
              <a:gd name="connsiteY15" fmla="*/ 1129390 h 1129390"/>
              <a:gd name="connsiteX16" fmla="*/ 0 w 4011053"/>
              <a:gd name="connsiteY16" fmla="*/ 941155 h 1129390"/>
              <a:gd name="connsiteX17" fmla="*/ 0 w 4011053"/>
              <a:gd name="connsiteY17" fmla="*/ 941158 h 1129390"/>
              <a:gd name="connsiteX18" fmla="*/ 0 w 4011053"/>
              <a:gd name="connsiteY18" fmla="*/ 658811 h 1129390"/>
              <a:gd name="connsiteX19" fmla="*/ 0 w 4011053"/>
              <a:gd name="connsiteY19" fmla="*/ 658811 h 1129390"/>
              <a:gd name="connsiteX20" fmla="*/ 0 w 4011053"/>
              <a:gd name="connsiteY20" fmla="*/ 188235 h 11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11053" h="1129390" fill="none" extrusionOk="0">
                <a:moveTo>
                  <a:pt x="0" y="188235"/>
                </a:moveTo>
                <a:cubicBezTo>
                  <a:pt x="-3979" y="76022"/>
                  <a:pt x="82816" y="11881"/>
                  <a:pt x="188235" y="0"/>
                </a:cubicBezTo>
                <a:cubicBezTo>
                  <a:pt x="1209310" y="-61564"/>
                  <a:pt x="1490742" y="-155430"/>
                  <a:pt x="2339781" y="0"/>
                </a:cubicBezTo>
                <a:lnTo>
                  <a:pt x="2339781" y="0"/>
                </a:lnTo>
                <a:cubicBezTo>
                  <a:pt x="2736369" y="64277"/>
                  <a:pt x="3168630" y="45790"/>
                  <a:pt x="3342544" y="0"/>
                </a:cubicBezTo>
                <a:cubicBezTo>
                  <a:pt x="3442347" y="19650"/>
                  <a:pt x="3679551" y="-5816"/>
                  <a:pt x="3822818" y="0"/>
                </a:cubicBezTo>
                <a:cubicBezTo>
                  <a:pt x="3918175" y="-1397"/>
                  <a:pt x="3998707" y="83268"/>
                  <a:pt x="4011053" y="188235"/>
                </a:cubicBezTo>
                <a:cubicBezTo>
                  <a:pt x="4011229" y="346762"/>
                  <a:pt x="4042216" y="556321"/>
                  <a:pt x="4011053" y="658811"/>
                </a:cubicBezTo>
                <a:lnTo>
                  <a:pt x="4011053" y="658811"/>
                </a:lnTo>
                <a:cubicBezTo>
                  <a:pt x="3987573" y="719961"/>
                  <a:pt x="4033793" y="909063"/>
                  <a:pt x="4011053" y="941158"/>
                </a:cubicBezTo>
                <a:lnTo>
                  <a:pt x="4011053" y="941155"/>
                </a:lnTo>
                <a:cubicBezTo>
                  <a:pt x="4016011" y="1049858"/>
                  <a:pt x="3913843" y="1127371"/>
                  <a:pt x="3822818" y="1129390"/>
                </a:cubicBezTo>
                <a:cubicBezTo>
                  <a:pt x="3696002" y="1124438"/>
                  <a:pt x="3464671" y="1150604"/>
                  <a:pt x="3342544" y="1129390"/>
                </a:cubicBezTo>
                <a:cubicBezTo>
                  <a:pt x="3039616" y="1204435"/>
                  <a:pt x="2416128" y="1365166"/>
                  <a:pt x="2183858" y="1517810"/>
                </a:cubicBezTo>
                <a:cubicBezTo>
                  <a:pt x="2205356" y="1470077"/>
                  <a:pt x="2308450" y="1288185"/>
                  <a:pt x="2339781" y="1129390"/>
                </a:cubicBezTo>
                <a:cubicBezTo>
                  <a:pt x="1425299" y="1187849"/>
                  <a:pt x="615353" y="966958"/>
                  <a:pt x="188235" y="1129390"/>
                </a:cubicBezTo>
                <a:cubicBezTo>
                  <a:pt x="84639" y="1113555"/>
                  <a:pt x="3800" y="1045230"/>
                  <a:pt x="0" y="941155"/>
                </a:cubicBezTo>
                <a:lnTo>
                  <a:pt x="0" y="941158"/>
                </a:lnTo>
                <a:cubicBezTo>
                  <a:pt x="11881" y="883062"/>
                  <a:pt x="-11392" y="747003"/>
                  <a:pt x="0" y="658811"/>
                </a:cubicBezTo>
                <a:lnTo>
                  <a:pt x="0" y="658811"/>
                </a:lnTo>
                <a:cubicBezTo>
                  <a:pt x="-37634" y="607308"/>
                  <a:pt x="-929" y="388608"/>
                  <a:pt x="0" y="188235"/>
                </a:cubicBezTo>
                <a:close/>
              </a:path>
              <a:path w="4011053" h="1129390" stroke="0" extrusionOk="0">
                <a:moveTo>
                  <a:pt x="0" y="188235"/>
                </a:moveTo>
                <a:cubicBezTo>
                  <a:pt x="15629" y="78005"/>
                  <a:pt x="80153" y="202"/>
                  <a:pt x="188235" y="0"/>
                </a:cubicBezTo>
                <a:cubicBezTo>
                  <a:pt x="421274" y="120733"/>
                  <a:pt x="1602199" y="-81149"/>
                  <a:pt x="2339781" y="0"/>
                </a:cubicBezTo>
                <a:lnTo>
                  <a:pt x="2339781" y="0"/>
                </a:lnTo>
                <a:cubicBezTo>
                  <a:pt x="2541720" y="44261"/>
                  <a:pt x="3072705" y="68109"/>
                  <a:pt x="3342544" y="0"/>
                </a:cubicBezTo>
                <a:cubicBezTo>
                  <a:pt x="3502328" y="22465"/>
                  <a:pt x="3767795" y="-35097"/>
                  <a:pt x="3822818" y="0"/>
                </a:cubicBezTo>
                <a:cubicBezTo>
                  <a:pt x="3919570" y="4016"/>
                  <a:pt x="4021834" y="83634"/>
                  <a:pt x="4011053" y="188235"/>
                </a:cubicBezTo>
                <a:cubicBezTo>
                  <a:pt x="4009149" y="249526"/>
                  <a:pt x="4012638" y="559048"/>
                  <a:pt x="4011053" y="658811"/>
                </a:cubicBezTo>
                <a:lnTo>
                  <a:pt x="4011053" y="658811"/>
                </a:lnTo>
                <a:cubicBezTo>
                  <a:pt x="4003329" y="701962"/>
                  <a:pt x="4026387" y="907144"/>
                  <a:pt x="4011053" y="941158"/>
                </a:cubicBezTo>
                <a:lnTo>
                  <a:pt x="4011053" y="941155"/>
                </a:lnTo>
                <a:cubicBezTo>
                  <a:pt x="4018532" y="1031914"/>
                  <a:pt x="3936387" y="1139431"/>
                  <a:pt x="3822818" y="1129390"/>
                </a:cubicBezTo>
                <a:cubicBezTo>
                  <a:pt x="3710611" y="1152759"/>
                  <a:pt x="3509428" y="1139613"/>
                  <a:pt x="3342544" y="1129390"/>
                </a:cubicBezTo>
                <a:cubicBezTo>
                  <a:pt x="3141532" y="1262682"/>
                  <a:pt x="2672647" y="1419123"/>
                  <a:pt x="2183858" y="1517810"/>
                </a:cubicBezTo>
                <a:cubicBezTo>
                  <a:pt x="2251092" y="1349866"/>
                  <a:pt x="2281742" y="1269537"/>
                  <a:pt x="2339781" y="1129390"/>
                </a:cubicBezTo>
                <a:cubicBezTo>
                  <a:pt x="1586007" y="1267237"/>
                  <a:pt x="687317" y="1247504"/>
                  <a:pt x="188235" y="1129390"/>
                </a:cubicBezTo>
                <a:cubicBezTo>
                  <a:pt x="94795" y="1132715"/>
                  <a:pt x="2986" y="1056406"/>
                  <a:pt x="0" y="941155"/>
                </a:cubicBezTo>
                <a:lnTo>
                  <a:pt x="0" y="941158"/>
                </a:lnTo>
                <a:cubicBezTo>
                  <a:pt x="-20002" y="889317"/>
                  <a:pt x="-16136" y="759910"/>
                  <a:pt x="0" y="658811"/>
                </a:cubicBezTo>
                <a:lnTo>
                  <a:pt x="0" y="658811"/>
                </a:lnTo>
                <a:cubicBezTo>
                  <a:pt x="6099" y="566124"/>
                  <a:pt x="18003" y="259539"/>
                  <a:pt x="0" y="188235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4446"/>
                      <a:gd name="adj2" fmla="val 8439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con </a:t>
            </a:r>
            <a:r>
              <a:rPr lang="en-US" sz="3200" dirty="0" err="1"/>
              <a:t>nhé</a:t>
            </a:r>
            <a:r>
              <a:rPr lang="en-US" sz="3200" dirty="0"/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15D00-81AA-4BD2-BBAF-32068C21B818}"/>
              </a:ext>
            </a:extLst>
          </p:cNvPr>
          <p:cNvSpPr txBox="1"/>
          <p:nvPr/>
        </p:nvSpPr>
        <p:spPr>
          <a:xfrm>
            <a:off x="7045050" y="74974"/>
            <a:ext cx="3507500" cy="8512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iCiel Ciaobella" pitchFamily="50" charset="0"/>
              </a:rPr>
              <a:t>Làm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việc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cá</a:t>
            </a:r>
            <a:r>
              <a:rPr lang="en-US" sz="4400" dirty="0">
                <a:latin typeface="iCiel Ciaobella" pitchFamily="50" charset="0"/>
              </a:rPr>
              <a:t> </a:t>
            </a:r>
            <a:r>
              <a:rPr lang="en-US" sz="4400" dirty="0" err="1">
                <a:latin typeface="iCiel Ciaobella" pitchFamily="50" charset="0"/>
              </a:rPr>
              <a:t>nhân</a:t>
            </a:r>
            <a:endParaRPr lang="en-US" sz="4400" dirty="0">
              <a:latin typeface="iCiel Ciaobella" pitchFamily="50" charset="0"/>
            </a:endParaRPr>
          </a:p>
        </p:txBody>
      </p:sp>
      <p:pic>
        <p:nvPicPr>
          <p:cNvPr id="14" name="Picture 2" descr="Premium Vector | Cute student cartoon illustration">
            <a:extLst>
              <a:ext uri="{FF2B5EF4-FFF2-40B4-BE49-F238E27FC236}">
                <a16:creationId xmlns:a16="http://schemas.microsoft.com/office/drawing/2014/main" id="{9763A750-040C-47B8-8EF1-DC611FBA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0833" y1="80000" x2="60833" y2="80000"/>
                        <a14:foregroundMark x1="59167" y1="78611" x2="59167" y2="78611"/>
                        <a14:foregroundMark x1="57778" y1="82222" x2="57778" y2="82222"/>
                        <a14:foregroundMark x1="61111" y1="83611" x2="61111" y2="83611"/>
                        <a14:foregroundMark x1="48611" y1="81111" x2="48611" y2="81111"/>
                        <a14:foregroundMark x1="46389" y1="78056" x2="46389" y2="78056"/>
                        <a14:foregroundMark x1="51111" y1="70556" x2="51111" y2="70556"/>
                        <a14:foregroundMark x1="47778" y1="69444" x2="47778" y2="69444"/>
                        <a14:foregroundMark x1="60833" y1="85000" x2="60833" y2="85000"/>
                        <a14:foregroundMark x1="58889" y1="81111" x2="58889" y2="81111"/>
                        <a14:foregroundMark x1="63056" y1="83056" x2="63056" y2="83056"/>
                        <a14:foregroundMark x1="59444" y1="84722" x2="59444" y2="84722"/>
                        <a14:foregroundMark x1="53611" y1="84167" x2="53611" y2="84167"/>
                        <a14:foregroundMark x1="48889" y1="82778" x2="48889" y2="82778"/>
                        <a14:foregroundMark x1="65000" y1="76111" x2="65000" y2="76111"/>
                        <a14:foregroundMark x1="61111" y1="67500" x2="61111" y2="67500"/>
                        <a14:foregroundMark x1="63333" y1="65556" x2="63333" y2="65556"/>
                        <a14:foregroundMark x1="63056" y1="70833" x2="63056" y2="70833"/>
                        <a14:foregroundMark x1="64167" y1="73056" x2="64167" y2="73056"/>
                        <a14:foregroundMark x1="64722" y1="73056" x2="64722" y2="73056"/>
                        <a14:foregroundMark x1="53056" y1="10000" x2="53056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295" y="-260705"/>
            <a:ext cx="2089505" cy="20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>
            <a:off x="1219200" y="671457"/>
            <a:ext cx="3886200" cy="1404376"/>
          </a:xfrm>
          <a:custGeom>
            <a:avLst/>
            <a:gdLst>
              <a:gd name="connsiteX0" fmla="*/ 0 w 3886200"/>
              <a:gd name="connsiteY0" fmla="*/ 234067 h 1404376"/>
              <a:gd name="connsiteX1" fmla="*/ 234067 w 3886200"/>
              <a:gd name="connsiteY1" fmla="*/ 0 h 1404376"/>
              <a:gd name="connsiteX2" fmla="*/ 2266950 w 3886200"/>
              <a:gd name="connsiteY2" fmla="*/ 0 h 1404376"/>
              <a:gd name="connsiteX3" fmla="*/ 2266950 w 3886200"/>
              <a:gd name="connsiteY3" fmla="*/ 0 h 1404376"/>
              <a:gd name="connsiteX4" fmla="*/ 3238500 w 3886200"/>
              <a:gd name="connsiteY4" fmla="*/ 0 h 1404376"/>
              <a:gd name="connsiteX5" fmla="*/ 3652133 w 3886200"/>
              <a:gd name="connsiteY5" fmla="*/ 0 h 1404376"/>
              <a:gd name="connsiteX6" fmla="*/ 3886200 w 3886200"/>
              <a:gd name="connsiteY6" fmla="*/ 234067 h 1404376"/>
              <a:gd name="connsiteX7" fmla="*/ 3886200 w 3886200"/>
              <a:gd name="connsiteY7" fmla="*/ 819219 h 1404376"/>
              <a:gd name="connsiteX8" fmla="*/ 3886200 w 3886200"/>
              <a:gd name="connsiteY8" fmla="*/ 819219 h 1404376"/>
              <a:gd name="connsiteX9" fmla="*/ 3886200 w 3886200"/>
              <a:gd name="connsiteY9" fmla="*/ 1170313 h 1404376"/>
              <a:gd name="connsiteX10" fmla="*/ 3886200 w 3886200"/>
              <a:gd name="connsiteY10" fmla="*/ 1170309 h 1404376"/>
              <a:gd name="connsiteX11" fmla="*/ 3652133 w 3886200"/>
              <a:gd name="connsiteY11" fmla="*/ 1404376 h 1404376"/>
              <a:gd name="connsiteX12" fmla="*/ 3238500 w 3886200"/>
              <a:gd name="connsiteY12" fmla="*/ 1404376 h 1404376"/>
              <a:gd name="connsiteX13" fmla="*/ 1948113 w 3886200"/>
              <a:gd name="connsiteY13" fmla="*/ 1988976 h 1404376"/>
              <a:gd name="connsiteX14" fmla="*/ 2266950 w 3886200"/>
              <a:gd name="connsiteY14" fmla="*/ 1404376 h 1404376"/>
              <a:gd name="connsiteX15" fmla="*/ 234067 w 3886200"/>
              <a:gd name="connsiteY15" fmla="*/ 1404376 h 1404376"/>
              <a:gd name="connsiteX16" fmla="*/ 0 w 3886200"/>
              <a:gd name="connsiteY16" fmla="*/ 1170309 h 1404376"/>
              <a:gd name="connsiteX17" fmla="*/ 0 w 3886200"/>
              <a:gd name="connsiteY17" fmla="*/ 1170313 h 1404376"/>
              <a:gd name="connsiteX18" fmla="*/ 0 w 3886200"/>
              <a:gd name="connsiteY18" fmla="*/ 819219 h 1404376"/>
              <a:gd name="connsiteX19" fmla="*/ 0 w 3886200"/>
              <a:gd name="connsiteY19" fmla="*/ 819219 h 1404376"/>
              <a:gd name="connsiteX20" fmla="*/ 0 w 3886200"/>
              <a:gd name="connsiteY20" fmla="*/ 234067 h 140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6200" h="1404376" fill="none" extrusionOk="0">
                <a:moveTo>
                  <a:pt x="0" y="234067"/>
                </a:moveTo>
                <a:cubicBezTo>
                  <a:pt x="-4182" y="96119"/>
                  <a:pt x="102432" y="19227"/>
                  <a:pt x="234067" y="0"/>
                </a:cubicBezTo>
                <a:cubicBezTo>
                  <a:pt x="909761" y="-61564"/>
                  <a:pt x="1755731" y="-155430"/>
                  <a:pt x="2266950" y="0"/>
                </a:cubicBezTo>
                <a:lnTo>
                  <a:pt x="2266950" y="0"/>
                </a:lnTo>
                <a:cubicBezTo>
                  <a:pt x="2472057" y="68434"/>
                  <a:pt x="3053738" y="4510"/>
                  <a:pt x="3238500" y="0"/>
                </a:cubicBezTo>
                <a:cubicBezTo>
                  <a:pt x="3441681" y="-8177"/>
                  <a:pt x="3449233" y="32706"/>
                  <a:pt x="3652133" y="0"/>
                </a:cubicBezTo>
                <a:cubicBezTo>
                  <a:pt x="3755951" y="-4133"/>
                  <a:pt x="3878444" y="104162"/>
                  <a:pt x="3886200" y="234067"/>
                </a:cubicBezTo>
                <a:cubicBezTo>
                  <a:pt x="3886876" y="413603"/>
                  <a:pt x="3900615" y="549582"/>
                  <a:pt x="3886200" y="819219"/>
                </a:cubicBezTo>
                <a:lnTo>
                  <a:pt x="3886200" y="819219"/>
                </a:lnTo>
                <a:cubicBezTo>
                  <a:pt x="3894809" y="876300"/>
                  <a:pt x="3884059" y="1053093"/>
                  <a:pt x="3886200" y="1170313"/>
                </a:cubicBezTo>
                <a:lnTo>
                  <a:pt x="3886200" y="1170309"/>
                </a:lnTo>
                <a:cubicBezTo>
                  <a:pt x="3901829" y="1314535"/>
                  <a:pt x="3765144" y="1401838"/>
                  <a:pt x="3652133" y="1404376"/>
                </a:cubicBezTo>
                <a:cubicBezTo>
                  <a:pt x="3512860" y="1416949"/>
                  <a:pt x="3377302" y="1429739"/>
                  <a:pt x="3238500" y="1404376"/>
                </a:cubicBezTo>
                <a:cubicBezTo>
                  <a:pt x="3033382" y="1480347"/>
                  <a:pt x="2559172" y="1791158"/>
                  <a:pt x="1948113" y="1988976"/>
                </a:cubicBezTo>
                <a:cubicBezTo>
                  <a:pt x="2015129" y="1937100"/>
                  <a:pt x="2211228" y="1595640"/>
                  <a:pt x="2266950" y="1404376"/>
                </a:cubicBezTo>
                <a:cubicBezTo>
                  <a:pt x="1947766" y="1462835"/>
                  <a:pt x="729314" y="1241944"/>
                  <a:pt x="234067" y="1404376"/>
                </a:cubicBezTo>
                <a:cubicBezTo>
                  <a:pt x="104875" y="1400871"/>
                  <a:pt x="11228" y="1299924"/>
                  <a:pt x="0" y="1170309"/>
                </a:cubicBezTo>
                <a:lnTo>
                  <a:pt x="0" y="1170313"/>
                </a:lnTo>
                <a:cubicBezTo>
                  <a:pt x="24721" y="1055583"/>
                  <a:pt x="-1831" y="930595"/>
                  <a:pt x="0" y="819219"/>
                </a:cubicBezTo>
                <a:lnTo>
                  <a:pt x="0" y="819219"/>
                </a:lnTo>
                <a:cubicBezTo>
                  <a:pt x="-18267" y="586196"/>
                  <a:pt x="17571" y="344942"/>
                  <a:pt x="0" y="234067"/>
                </a:cubicBezTo>
                <a:close/>
              </a:path>
              <a:path w="3886200" h="1404376" stroke="0" extrusionOk="0">
                <a:moveTo>
                  <a:pt x="0" y="234067"/>
                </a:moveTo>
                <a:cubicBezTo>
                  <a:pt x="22705" y="95685"/>
                  <a:pt x="96465" y="409"/>
                  <a:pt x="234067" y="0"/>
                </a:cubicBezTo>
                <a:cubicBezTo>
                  <a:pt x="792456" y="120733"/>
                  <a:pt x="1669837" y="-81149"/>
                  <a:pt x="2266950" y="0"/>
                </a:cubicBezTo>
                <a:lnTo>
                  <a:pt x="2266950" y="0"/>
                </a:lnTo>
                <a:cubicBezTo>
                  <a:pt x="2577206" y="-27741"/>
                  <a:pt x="2770688" y="71294"/>
                  <a:pt x="3238500" y="0"/>
                </a:cubicBezTo>
                <a:cubicBezTo>
                  <a:pt x="3375385" y="-26269"/>
                  <a:pt x="3599699" y="-8523"/>
                  <a:pt x="3652133" y="0"/>
                </a:cubicBezTo>
                <a:cubicBezTo>
                  <a:pt x="3766881" y="8094"/>
                  <a:pt x="3903219" y="103782"/>
                  <a:pt x="3886200" y="234067"/>
                </a:cubicBezTo>
                <a:cubicBezTo>
                  <a:pt x="3886645" y="360752"/>
                  <a:pt x="3863522" y="636725"/>
                  <a:pt x="3886200" y="819219"/>
                </a:cubicBezTo>
                <a:lnTo>
                  <a:pt x="3886200" y="819219"/>
                </a:lnTo>
                <a:cubicBezTo>
                  <a:pt x="3906361" y="890564"/>
                  <a:pt x="3859537" y="1063074"/>
                  <a:pt x="3886200" y="1170313"/>
                </a:cubicBezTo>
                <a:lnTo>
                  <a:pt x="3886200" y="1170309"/>
                </a:lnTo>
                <a:cubicBezTo>
                  <a:pt x="3891299" y="1290581"/>
                  <a:pt x="3790436" y="1413811"/>
                  <a:pt x="3652133" y="1404376"/>
                </a:cubicBezTo>
                <a:cubicBezTo>
                  <a:pt x="3511159" y="1406127"/>
                  <a:pt x="3293132" y="1380591"/>
                  <a:pt x="3238500" y="1404376"/>
                </a:cubicBezTo>
                <a:cubicBezTo>
                  <a:pt x="2971533" y="1603109"/>
                  <a:pt x="2216781" y="1752301"/>
                  <a:pt x="1948113" y="1988976"/>
                </a:cubicBezTo>
                <a:cubicBezTo>
                  <a:pt x="1968920" y="1862475"/>
                  <a:pt x="2153308" y="1650957"/>
                  <a:pt x="2266950" y="1404376"/>
                </a:cubicBezTo>
                <a:cubicBezTo>
                  <a:pt x="1847323" y="1542223"/>
                  <a:pt x="593981" y="1522490"/>
                  <a:pt x="234067" y="1404376"/>
                </a:cubicBezTo>
                <a:cubicBezTo>
                  <a:pt x="112023" y="1406661"/>
                  <a:pt x="978" y="1303281"/>
                  <a:pt x="0" y="1170309"/>
                </a:cubicBezTo>
                <a:lnTo>
                  <a:pt x="0" y="1170313"/>
                </a:lnTo>
                <a:cubicBezTo>
                  <a:pt x="69" y="1093313"/>
                  <a:pt x="31422" y="923313"/>
                  <a:pt x="0" y="819219"/>
                </a:cubicBezTo>
                <a:lnTo>
                  <a:pt x="0" y="819219"/>
                </a:lnTo>
                <a:cubicBezTo>
                  <a:pt x="23423" y="653763"/>
                  <a:pt x="16807" y="519924"/>
                  <a:pt x="0" y="234067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129"/>
                      <a:gd name="adj2" fmla="val 9162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bày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B2D2153-0016-0DCA-E62A-B65020565FF7}"/>
              </a:ext>
            </a:extLst>
          </p:cNvPr>
          <p:cNvSpPr/>
          <p:nvPr/>
        </p:nvSpPr>
        <p:spPr>
          <a:xfrm>
            <a:off x="5794670" y="1382424"/>
            <a:ext cx="5156879" cy="2768232"/>
          </a:xfrm>
          <a:prstGeom prst="cloud">
            <a:avLst/>
          </a:prstGeom>
          <a:solidFill>
            <a:srgbClr val="CC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UTM Cookies" panose="02040603050506020204" pitchFamily="18" charset="0"/>
              </a:rPr>
              <a:t>CÙNG CHIA SẺ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99D9D3-4F00-5C7A-93DD-764955F4475A}"/>
              </a:ext>
            </a:extLst>
          </p:cNvPr>
          <p:cNvGrpSpPr/>
          <p:nvPr/>
        </p:nvGrpSpPr>
        <p:grpSpPr>
          <a:xfrm>
            <a:off x="5712172" y="3558930"/>
            <a:ext cx="4881065" cy="3422522"/>
            <a:chOff x="1197026" y="4232126"/>
            <a:chExt cx="3751815" cy="26307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858361-A1D8-B368-4C85-C54EC1F56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24DE77-AAF8-6687-EB19-9AA791D49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BCCD17B-50DA-91EF-EDD2-8ED5BD89B4AA}"/>
              </a:ext>
            </a:extLst>
          </p:cNvPr>
          <p:cNvSpPr txBox="1"/>
          <p:nvPr/>
        </p:nvSpPr>
        <p:spPr>
          <a:xfrm>
            <a:off x="6582260" y="93063"/>
            <a:ext cx="5474925" cy="1225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-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20241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3B67142-5AC9-392E-BDDF-A34055EB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2328" y="2804297"/>
            <a:ext cx="3236686" cy="37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AB733C-FA21-DFC4-DDEA-B249D0F5ACE4}"/>
              </a:ext>
            </a:extLst>
          </p:cNvPr>
          <p:cNvSpPr txBox="1"/>
          <p:nvPr/>
        </p:nvSpPr>
        <p:spPr>
          <a:xfrm>
            <a:off x="4415305" y="4197909"/>
            <a:ext cx="73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FC3E0-6409-B712-F373-6C62D3B51462}"/>
              </a:ext>
            </a:extLst>
          </p:cNvPr>
          <p:cNvSpPr txBox="1"/>
          <p:nvPr/>
        </p:nvSpPr>
        <p:spPr>
          <a:xfrm>
            <a:off x="3670166" y="4177817"/>
            <a:ext cx="73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B5497-69E6-D880-BD74-50B3C07AC40A}"/>
              </a:ext>
            </a:extLst>
          </p:cNvPr>
          <p:cNvSpPr txBox="1"/>
          <p:nvPr/>
        </p:nvSpPr>
        <p:spPr>
          <a:xfrm>
            <a:off x="3657600" y="3657600"/>
            <a:ext cx="73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5F3BA-DCBA-7A1A-2960-D79E048662AF}"/>
              </a:ext>
            </a:extLst>
          </p:cNvPr>
          <p:cNvSpPr txBox="1"/>
          <p:nvPr/>
        </p:nvSpPr>
        <p:spPr>
          <a:xfrm>
            <a:off x="4411232" y="3657600"/>
            <a:ext cx="73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0464D-AA94-79DF-6C6E-6CC0931DF32A}"/>
              </a:ext>
            </a:extLst>
          </p:cNvPr>
          <p:cNvGrpSpPr/>
          <p:nvPr/>
        </p:nvGrpSpPr>
        <p:grpSpPr>
          <a:xfrm>
            <a:off x="4268849" y="3657600"/>
            <a:ext cx="724824" cy="1463863"/>
            <a:chOff x="4003040" y="1635760"/>
            <a:chExt cx="724824" cy="131064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B714A6-4FB7-F587-5A27-53BE6C69393F}"/>
                </a:ext>
              </a:extLst>
            </p:cNvPr>
            <p:cNvCxnSpPr/>
            <p:nvPr/>
          </p:nvCxnSpPr>
          <p:spPr>
            <a:xfrm>
              <a:off x="4003040" y="1635760"/>
              <a:ext cx="0" cy="131064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18B4AF5-BF82-E819-8FA0-9BC91E1ED707}"/>
                </a:ext>
              </a:extLst>
            </p:cNvPr>
            <p:cNvCxnSpPr>
              <a:cxnSpLocks/>
            </p:cNvCxnSpPr>
            <p:nvPr/>
          </p:nvCxnSpPr>
          <p:spPr>
            <a:xfrm>
              <a:off x="4003040" y="2150918"/>
              <a:ext cx="7248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809031-A631-6FE8-8627-6DE72C0AE7FE}"/>
              </a:ext>
            </a:extLst>
          </p:cNvPr>
          <p:cNvCxnSpPr>
            <a:cxnSpLocks/>
          </p:cNvCxnSpPr>
          <p:nvPr/>
        </p:nvCxnSpPr>
        <p:spPr>
          <a:xfrm>
            <a:off x="3685578" y="4676853"/>
            <a:ext cx="5832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800B6E6-C492-D69D-C3C0-C8A1784D4BF6}"/>
              </a:ext>
            </a:extLst>
          </p:cNvPr>
          <p:cNvSpPr txBox="1"/>
          <p:nvPr/>
        </p:nvSpPr>
        <p:spPr>
          <a:xfrm>
            <a:off x="3850791" y="4666847"/>
            <a:ext cx="73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7304CBC-1466-487E-B0AA-FA5CC270C07E}"/>
              </a:ext>
            </a:extLst>
          </p:cNvPr>
          <p:cNvSpPr/>
          <p:nvPr/>
        </p:nvSpPr>
        <p:spPr>
          <a:xfrm>
            <a:off x="2057400" y="396036"/>
            <a:ext cx="6248400" cy="2880562"/>
          </a:xfrm>
          <a:custGeom>
            <a:avLst/>
            <a:gdLst>
              <a:gd name="connsiteX0" fmla="*/ 0 w 6248400"/>
              <a:gd name="connsiteY0" fmla="*/ 480103 h 2880562"/>
              <a:gd name="connsiteX1" fmla="*/ 480103 w 6248400"/>
              <a:gd name="connsiteY1" fmla="*/ 0 h 2880562"/>
              <a:gd name="connsiteX2" fmla="*/ 1041400 w 6248400"/>
              <a:gd name="connsiteY2" fmla="*/ 0 h 2880562"/>
              <a:gd name="connsiteX3" fmla="*/ 1041400 w 6248400"/>
              <a:gd name="connsiteY3" fmla="*/ 0 h 2880562"/>
              <a:gd name="connsiteX4" fmla="*/ 2603500 w 6248400"/>
              <a:gd name="connsiteY4" fmla="*/ 0 h 2880562"/>
              <a:gd name="connsiteX5" fmla="*/ 5768297 w 6248400"/>
              <a:gd name="connsiteY5" fmla="*/ 0 h 2880562"/>
              <a:gd name="connsiteX6" fmla="*/ 6248400 w 6248400"/>
              <a:gd name="connsiteY6" fmla="*/ 480103 h 2880562"/>
              <a:gd name="connsiteX7" fmla="*/ 6248400 w 6248400"/>
              <a:gd name="connsiteY7" fmla="*/ 1680328 h 2880562"/>
              <a:gd name="connsiteX8" fmla="*/ 6248400 w 6248400"/>
              <a:gd name="connsiteY8" fmla="*/ 1680328 h 2880562"/>
              <a:gd name="connsiteX9" fmla="*/ 6248400 w 6248400"/>
              <a:gd name="connsiteY9" fmla="*/ 2400468 h 2880562"/>
              <a:gd name="connsiteX10" fmla="*/ 6248400 w 6248400"/>
              <a:gd name="connsiteY10" fmla="*/ 2400459 h 2880562"/>
              <a:gd name="connsiteX11" fmla="*/ 5768297 w 6248400"/>
              <a:gd name="connsiteY11" fmla="*/ 2880562 h 2880562"/>
              <a:gd name="connsiteX12" fmla="*/ 2603500 w 6248400"/>
              <a:gd name="connsiteY12" fmla="*/ 2880562 h 2880562"/>
              <a:gd name="connsiteX13" fmla="*/ 1041400 w 6248400"/>
              <a:gd name="connsiteY13" fmla="*/ 2880562 h 2880562"/>
              <a:gd name="connsiteX14" fmla="*/ 1041400 w 6248400"/>
              <a:gd name="connsiteY14" fmla="*/ 2880562 h 2880562"/>
              <a:gd name="connsiteX15" fmla="*/ 480103 w 6248400"/>
              <a:gd name="connsiteY15" fmla="*/ 2880562 h 2880562"/>
              <a:gd name="connsiteX16" fmla="*/ 0 w 6248400"/>
              <a:gd name="connsiteY16" fmla="*/ 2400459 h 2880562"/>
              <a:gd name="connsiteX17" fmla="*/ 0 w 6248400"/>
              <a:gd name="connsiteY17" fmla="*/ 2400468 h 2880562"/>
              <a:gd name="connsiteX18" fmla="*/ -610156 w 6248400"/>
              <a:gd name="connsiteY18" fmla="*/ 2351921 h 2880562"/>
              <a:gd name="connsiteX19" fmla="*/ 0 w 6248400"/>
              <a:gd name="connsiteY19" fmla="*/ 1680328 h 2880562"/>
              <a:gd name="connsiteX20" fmla="*/ 0 w 6248400"/>
              <a:gd name="connsiteY20" fmla="*/ 480103 h 288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48400" h="2880562" fill="none" extrusionOk="0">
                <a:moveTo>
                  <a:pt x="0" y="480103"/>
                </a:moveTo>
                <a:cubicBezTo>
                  <a:pt x="4803" y="223483"/>
                  <a:pt x="235768" y="14011"/>
                  <a:pt x="480103" y="0"/>
                </a:cubicBezTo>
                <a:cubicBezTo>
                  <a:pt x="629143" y="-8855"/>
                  <a:pt x="780861" y="-36777"/>
                  <a:pt x="1041400" y="0"/>
                </a:cubicBezTo>
                <a:lnTo>
                  <a:pt x="1041400" y="0"/>
                </a:lnTo>
                <a:cubicBezTo>
                  <a:pt x="1716555" y="-67301"/>
                  <a:pt x="2174122" y="59070"/>
                  <a:pt x="2603500" y="0"/>
                </a:cubicBezTo>
                <a:cubicBezTo>
                  <a:pt x="3630147" y="-27885"/>
                  <a:pt x="4576328" y="-77763"/>
                  <a:pt x="5768297" y="0"/>
                </a:cubicBezTo>
                <a:cubicBezTo>
                  <a:pt x="6067942" y="16907"/>
                  <a:pt x="6244109" y="222234"/>
                  <a:pt x="6248400" y="480103"/>
                </a:cubicBezTo>
                <a:cubicBezTo>
                  <a:pt x="6334572" y="1016121"/>
                  <a:pt x="6284573" y="1543447"/>
                  <a:pt x="6248400" y="1680328"/>
                </a:cubicBezTo>
                <a:lnTo>
                  <a:pt x="6248400" y="1680328"/>
                </a:lnTo>
                <a:cubicBezTo>
                  <a:pt x="6253386" y="1841129"/>
                  <a:pt x="6212464" y="2134171"/>
                  <a:pt x="6248400" y="2400468"/>
                </a:cubicBezTo>
                <a:lnTo>
                  <a:pt x="6248400" y="2400459"/>
                </a:lnTo>
                <a:cubicBezTo>
                  <a:pt x="6287544" y="2659520"/>
                  <a:pt x="6034387" y="2873815"/>
                  <a:pt x="5768297" y="2880562"/>
                </a:cubicBezTo>
                <a:cubicBezTo>
                  <a:pt x="4293817" y="2809906"/>
                  <a:pt x="3757812" y="2775773"/>
                  <a:pt x="2603500" y="2880562"/>
                </a:cubicBezTo>
                <a:cubicBezTo>
                  <a:pt x="2373816" y="2800844"/>
                  <a:pt x="1233132" y="2814502"/>
                  <a:pt x="1041400" y="2880562"/>
                </a:cubicBezTo>
                <a:lnTo>
                  <a:pt x="1041400" y="2880562"/>
                </a:lnTo>
                <a:cubicBezTo>
                  <a:pt x="831530" y="2867094"/>
                  <a:pt x="754881" y="2926734"/>
                  <a:pt x="480103" y="2880562"/>
                </a:cubicBezTo>
                <a:cubicBezTo>
                  <a:pt x="184250" y="2900056"/>
                  <a:pt x="160" y="2692550"/>
                  <a:pt x="0" y="2400459"/>
                </a:cubicBezTo>
                <a:lnTo>
                  <a:pt x="0" y="2400468"/>
                </a:lnTo>
                <a:cubicBezTo>
                  <a:pt x="-259669" y="2334107"/>
                  <a:pt x="-396922" y="2377996"/>
                  <a:pt x="-610156" y="2351921"/>
                </a:cubicBezTo>
                <a:cubicBezTo>
                  <a:pt x="-406549" y="2230673"/>
                  <a:pt x="-119082" y="1805276"/>
                  <a:pt x="0" y="1680328"/>
                </a:cubicBezTo>
                <a:cubicBezTo>
                  <a:pt x="-37294" y="1282818"/>
                  <a:pt x="-102495" y="964824"/>
                  <a:pt x="0" y="480103"/>
                </a:cubicBezTo>
                <a:close/>
              </a:path>
              <a:path w="6248400" h="2880562" stroke="0" extrusionOk="0">
                <a:moveTo>
                  <a:pt x="0" y="480103"/>
                </a:moveTo>
                <a:cubicBezTo>
                  <a:pt x="-41957" y="242114"/>
                  <a:pt x="220351" y="-2428"/>
                  <a:pt x="480103" y="0"/>
                </a:cubicBezTo>
                <a:cubicBezTo>
                  <a:pt x="652656" y="19625"/>
                  <a:pt x="773816" y="-13520"/>
                  <a:pt x="1041400" y="0"/>
                </a:cubicBezTo>
                <a:lnTo>
                  <a:pt x="1041400" y="0"/>
                </a:lnTo>
                <a:cubicBezTo>
                  <a:pt x="1215788" y="-77862"/>
                  <a:pt x="1862655" y="64064"/>
                  <a:pt x="2603500" y="0"/>
                </a:cubicBezTo>
                <a:cubicBezTo>
                  <a:pt x="3585455" y="137008"/>
                  <a:pt x="4484848" y="131354"/>
                  <a:pt x="5768297" y="0"/>
                </a:cubicBezTo>
                <a:cubicBezTo>
                  <a:pt x="6010146" y="-41887"/>
                  <a:pt x="6255496" y="215216"/>
                  <a:pt x="6248400" y="480103"/>
                </a:cubicBezTo>
                <a:cubicBezTo>
                  <a:pt x="6258980" y="782817"/>
                  <a:pt x="6210867" y="1203945"/>
                  <a:pt x="6248400" y="1680328"/>
                </a:cubicBezTo>
                <a:lnTo>
                  <a:pt x="6248400" y="1680328"/>
                </a:lnTo>
                <a:cubicBezTo>
                  <a:pt x="6267726" y="1790484"/>
                  <a:pt x="6274308" y="2090967"/>
                  <a:pt x="6248400" y="2400468"/>
                </a:cubicBezTo>
                <a:lnTo>
                  <a:pt x="6248400" y="2400459"/>
                </a:lnTo>
                <a:cubicBezTo>
                  <a:pt x="6294423" y="2651418"/>
                  <a:pt x="6018474" y="2884935"/>
                  <a:pt x="5768297" y="2880562"/>
                </a:cubicBezTo>
                <a:cubicBezTo>
                  <a:pt x="4192915" y="2767590"/>
                  <a:pt x="3347825" y="2871069"/>
                  <a:pt x="2603500" y="2880562"/>
                </a:cubicBezTo>
                <a:cubicBezTo>
                  <a:pt x="2287167" y="2793708"/>
                  <a:pt x="1788844" y="2811118"/>
                  <a:pt x="1041400" y="2880562"/>
                </a:cubicBezTo>
                <a:lnTo>
                  <a:pt x="1041400" y="2880562"/>
                </a:lnTo>
                <a:cubicBezTo>
                  <a:pt x="978661" y="2850388"/>
                  <a:pt x="744398" y="2891676"/>
                  <a:pt x="480103" y="2880562"/>
                </a:cubicBezTo>
                <a:cubicBezTo>
                  <a:pt x="206463" y="2919421"/>
                  <a:pt x="24268" y="2646302"/>
                  <a:pt x="0" y="2400459"/>
                </a:cubicBezTo>
                <a:lnTo>
                  <a:pt x="0" y="2400468"/>
                </a:lnTo>
                <a:cubicBezTo>
                  <a:pt x="-291152" y="2366141"/>
                  <a:pt x="-435368" y="2370341"/>
                  <a:pt x="-610156" y="2351921"/>
                </a:cubicBezTo>
                <a:cubicBezTo>
                  <a:pt x="-490705" y="2222525"/>
                  <a:pt x="-233930" y="1936408"/>
                  <a:pt x="0" y="1680328"/>
                </a:cubicBezTo>
                <a:cubicBezTo>
                  <a:pt x="103994" y="1489224"/>
                  <a:pt x="-39513" y="898138"/>
                  <a:pt x="0" y="48010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CC9900"/>
            </a:solidFill>
            <a:extLst>
              <a:ext uri="{C807C97D-BFC1-408E-A445-0C87EB9F89A2}">
                <ask:lineSketchStyleProps xmlns:ask="http://schemas.microsoft.com/office/drawing/2018/sketchyshapes" sd="1554387915">
                  <a:prstGeom prst="wedgeRoundRectCallout">
                    <a:avLst>
                      <a:gd name="adj1" fmla="val -59765"/>
                      <a:gd name="adj2" fmla="val 3164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nhẩm</a:t>
            </a:r>
            <a:r>
              <a:rPr lang="en-US" sz="3200" b="1" dirty="0"/>
              <a:t>:</a:t>
            </a:r>
          </a:p>
          <a:p>
            <a:pPr algn="just"/>
            <a:r>
              <a:rPr lang="en-US" sz="3200" dirty="0"/>
              <a:t>4 x 1; 4 x 2; 4 x 3; 4 x 4; 4 x 5; 4 x 6; 4 x 7; 4 x 8 </a:t>
            </a: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35</a:t>
            </a:r>
          </a:p>
          <a:p>
            <a:pPr algn="just"/>
            <a:r>
              <a:rPr lang="en-US" sz="3200" dirty="0"/>
              <a:t>4 x 9 = 36; 36 &gt; 35. </a:t>
            </a:r>
          </a:p>
          <a:p>
            <a:pPr algn="just"/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err="1"/>
              <a:t>Vậy</a:t>
            </a:r>
            <a:r>
              <a:rPr lang="en-US" sz="3200" dirty="0"/>
              <a:t> ta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thương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8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5BAEE44-ABDC-1BB4-2481-6849C7BFE5B5}"/>
              </a:ext>
            </a:extLst>
          </p:cNvPr>
          <p:cNvSpPr/>
          <p:nvPr/>
        </p:nvSpPr>
        <p:spPr>
          <a:xfrm>
            <a:off x="2972595" y="5358068"/>
            <a:ext cx="2592504" cy="707886"/>
          </a:xfrm>
          <a:custGeom>
            <a:avLst/>
            <a:gdLst>
              <a:gd name="connsiteX0" fmla="*/ 0 w 2592504"/>
              <a:gd name="connsiteY0" fmla="*/ 117983 h 707886"/>
              <a:gd name="connsiteX1" fmla="*/ 117983 w 2592504"/>
              <a:gd name="connsiteY1" fmla="*/ 0 h 707886"/>
              <a:gd name="connsiteX2" fmla="*/ 636421 w 2592504"/>
              <a:gd name="connsiteY2" fmla="*/ 0 h 707886"/>
              <a:gd name="connsiteX3" fmla="*/ 1178425 w 2592504"/>
              <a:gd name="connsiteY3" fmla="*/ 0 h 707886"/>
              <a:gd name="connsiteX4" fmla="*/ 1743994 w 2592504"/>
              <a:gd name="connsiteY4" fmla="*/ 0 h 707886"/>
              <a:gd name="connsiteX5" fmla="*/ 2474521 w 2592504"/>
              <a:gd name="connsiteY5" fmla="*/ 0 h 707886"/>
              <a:gd name="connsiteX6" fmla="*/ 2592504 w 2592504"/>
              <a:gd name="connsiteY6" fmla="*/ 117983 h 707886"/>
              <a:gd name="connsiteX7" fmla="*/ 2592504 w 2592504"/>
              <a:gd name="connsiteY7" fmla="*/ 589903 h 707886"/>
              <a:gd name="connsiteX8" fmla="*/ 2474521 w 2592504"/>
              <a:gd name="connsiteY8" fmla="*/ 707886 h 707886"/>
              <a:gd name="connsiteX9" fmla="*/ 1908952 w 2592504"/>
              <a:gd name="connsiteY9" fmla="*/ 707886 h 707886"/>
              <a:gd name="connsiteX10" fmla="*/ 1390514 w 2592504"/>
              <a:gd name="connsiteY10" fmla="*/ 707886 h 707886"/>
              <a:gd name="connsiteX11" fmla="*/ 801379 w 2592504"/>
              <a:gd name="connsiteY11" fmla="*/ 707886 h 707886"/>
              <a:gd name="connsiteX12" fmla="*/ 117983 w 2592504"/>
              <a:gd name="connsiteY12" fmla="*/ 707886 h 707886"/>
              <a:gd name="connsiteX13" fmla="*/ 0 w 2592504"/>
              <a:gd name="connsiteY13" fmla="*/ 589903 h 707886"/>
              <a:gd name="connsiteX14" fmla="*/ 0 w 2592504"/>
              <a:gd name="connsiteY14" fmla="*/ 117983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2504" h="707886" fill="none" extrusionOk="0">
                <a:moveTo>
                  <a:pt x="0" y="117983"/>
                </a:moveTo>
                <a:cubicBezTo>
                  <a:pt x="5379" y="54426"/>
                  <a:pt x="55277" y="-2204"/>
                  <a:pt x="117983" y="0"/>
                </a:cubicBezTo>
                <a:cubicBezTo>
                  <a:pt x="263638" y="-15675"/>
                  <a:pt x="526713" y="16817"/>
                  <a:pt x="636421" y="0"/>
                </a:cubicBezTo>
                <a:cubicBezTo>
                  <a:pt x="746129" y="-16817"/>
                  <a:pt x="1016039" y="62266"/>
                  <a:pt x="1178425" y="0"/>
                </a:cubicBezTo>
                <a:cubicBezTo>
                  <a:pt x="1340811" y="-62266"/>
                  <a:pt x="1580928" y="34513"/>
                  <a:pt x="1743994" y="0"/>
                </a:cubicBezTo>
                <a:cubicBezTo>
                  <a:pt x="1907060" y="-34513"/>
                  <a:pt x="2157164" y="30543"/>
                  <a:pt x="2474521" y="0"/>
                </a:cubicBezTo>
                <a:cubicBezTo>
                  <a:pt x="2550183" y="15505"/>
                  <a:pt x="2593550" y="54414"/>
                  <a:pt x="2592504" y="117983"/>
                </a:cubicBezTo>
                <a:cubicBezTo>
                  <a:pt x="2618454" y="348427"/>
                  <a:pt x="2539640" y="374966"/>
                  <a:pt x="2592504" y="589903"/>
                </a:cubicBezTo>
                <a:cubicBezTo>
                  <a:pt x="2580038" y="655740"/>
                  <a:pt x="2545905" y="707607"/>
                  <a:pt x="2474521" y="707886"/>
                </a:cubicBezTo>
                <a:cubicBezTo>
                  <a:pt x="2359764" y="741776"/>
                  <a:pt x="2071141" y="704567"/>
                  <a:pt x="1908952" y="707886"/>
                </a:cubicBezTo>
                <a:cubicBezTo>
                  <a:pt x="1746763" y="711205"/>
                  <a:pt x="1502201" y="645721"/>
                  <a:pt x="1390514" y="707886"/>
                </a:cubicBezTo>
                <a:cubicBezTo>
                  <a:pt x="1278827" y="770051"/>
                  <a:pt x="1001111" y="691895"/>
                  <a:pt x="801379" y="707886"/>
                </a:cubicBezTo>
                <a:cubicBezTo>
                  <a:pt x="601648" y="723877"/>
                  <a:pt x="270881" y="655944"/>
                  <a:pt x="117983" y="707886"/>
                </a:cubicBezTo>
                <a:cubicBezTo>
                  <a:pt x="59926" y="693447"/>
                  <a:pt x="-14469" y="648568"/>
                  <a:pt x="0" y="589903"/>
                </a:cubicBezTo>
                <a:cubicBezTo>
                  <a:pt x="-24498" y="431194"/>
                  <a:pt x="26890" y="244482"/>
                  <a:pt x="0" y="117983"/>
                </a:cubicBezTo>
                <a:close/>
              </a:path>
              <a:path w="2592504" h="707886" stroke="0" extrusionOk="0">
                <a:moveTo>
                  <a:pt x="0" y="117983"/>
                </a:moveTo>
                <a:cubicBezTo>
                  <a:pt x="12802" y="66312"/>
                  <a:pt x="48717" y="-6670"/>
                  <a:pt x="117983" y="0"/>
                </a:cubicBezTo>
                <a:cubicBezTo>
                  <a:pt x="430464" y="-55763"/>
                  <a:pt x="618884" y="6028"/>
                  <a:pt x="754248" y="0"/>
                </a:cubicBezTo>
                <a:cubicBezTo>
                  <a:pt x="889613" y="-6028"/>
                  <a:pt x="1121427" y="51000"/>
                  <a:pt x="1296252" y="0"/>
                </a:cubicBezTo>
                <a:cubicBezTo>
                  <a:pt x="1471077" y="-51000"/>
                  <a:pt x="1740514" y="28735"/>
                  <a:pt x="1908952" y="0"/>
                </a:cubicBezTo>
                <a:cubicBezTo>
                  <a:pt x="2077390" y="-28735"/>
                  <a:pt x="2228978" y="20756"/>
                  <a:pt x="2474521" y="0"/>
                </a:cubicBezTo>
                <a:cubicBezTo>
                  <a:pt x="2532181" y="14407"/>
                  <a:pt x="2596485" y="60457"/>
                  <a:pt x="2592504" y="117983"/>
                </a:cubicBezTo>
                <a:cubicBezTo>
                  <a:pt x="2604397" y="281333"/>
                  <a:pt x="2544024" y="382651"/>
                  <a:pt x="2592504" y="589903"/>
                </a:cubicBezTo>
                <a:cubicBezTo>
                  <a:pt x="2586819" y="650020"/>
                  <a:pt x="2550941" y="710590"/>
                  <a:pt x="2474521" y="707886"/>
                </a:cubicBezTo>
                <a:cubicBezTo>
                  <a:pt x="2267096" y="724752"/>
                  <a:pt x="2107143" y="640044"/>
                  <a:pt x="1908952" y="707886"/>
                </a:cubicBezTo>
                <a:cubicBezTo>
                  <a:pt x="1710761" y="775728"/>
                  <a:pt x="1541261" y="688055"/>
                  <a:pt x="1366948" y="707886"/>
                </a:cubicBezTo>
                <a:cubicBezTo>
                  <a:pt x="1192635" y="727717"/>
                  <a:pt x="970895" y="640815"/>
                  <a:pt x="754248" y="707886"/>
                </a:cubicBezTo>
                <a:cubicBezTo>
                  <a:pt x="537601" y="774957"/>
                  <a:pt x="249198" y="666110"/>
                  <a:pt x="117983" y="707886"/>
                </a:cubicBezTo>
                <a:cubicBezTo>
                  <a:pt x="51008" y="707385"/>
                  <a:pt x="11399" y="664792"/>
                  <a:pt x="0" y="589903"/>
                </a:cubicBezTo>
                <a:cubicBezTo>
                  <a:pt x="-49082" y="377089"/>
                  <a:pt x="37218" y="302251"/>
                  <a:pt x="0" y="11798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60256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35 : 4 = 8 (</a:t>
            </a:r>
            <a:r>
              <a:rPr lang="en-US" sz="2800" dirty="0" err="1">
                <a:solidFill>
                  <a:sysClr val="windowText" lastClr="000000"/>
                </a:solidFill>
              </a:rPr>
              <a:t>dư</a:t>
            </a:r>
            <a:r>
              <a:rPr lang="en-US" sz="2800" dirty="0">
                <a:solidFill>
                  <a:sysClr val="windowText" lastClr="000000"/>
                </a:solidFill>
              </a:rPr>
              <a:t> 3)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A691069-0A9A-F0A1-A892-50CEDEC47DA7}"/>
              </a:ext>
            </a:extLst>
          </p:cNvPr>
          <p:cNvSpPr/>
          <p:nvPr/>
        </p:nvSpPr>
        <p:spPr>
          <a:xfrm>
            <a:off x="6612437" y="3622843"/>
            <a:ext cx="2958207" cy="803235"/>
          </a:xfrm>
          <a:custGeom>
            <a:avLst/>
            <a:gdLst>
              <a:gd name="connsiteX0" fmla="*/ 0 w 2958207"/>
              <a:gd name="connsiteY0" fmla="*/ 133875 h 803235"/>
              <a:gd name="connsiteX1" fmla="*/ 133875 w 2958207"/>
              <a:gd name="connsiteY1" fmla="*/ 0 h 803235"/>
              <a:gd name="connsiteX2" fmla="*/ 833394 w 2958207"/>
              <a:gd name="connsiteY2" fmla="*/ 0 h 803235"/>
              <a:gd name="connsiteX3" fmla="*/ 1452199 w 2958207"/>
              <a:gd name="connsiteY3" fmla="*/ 0 h 803235"/>
              <a:gd name="connsiteX4" fmla="*/ 2151718 w 2958207"/>
              <a:gd name="connsiteY4" fmla="*/ 0 h 803235"/>
              <a:gd name="connsiteX5" fmla="*/ 2824332 w 2958207"/>
              <a:gd name="connsiteY5" fmla="*/ 0 h 803235"/>
              <a:gd name="connsiteX6" fmla="*/ 2958207 w 2958207"/>
              <a:gd name="connsiteY6" fmla="*/ 133875 h 803235"/>
              <a:gd name="connsiteX7" fmla="*/ 2958207 w 2958207"/>
              <a:gd name="connsiteY7" fmla="*/ 669360 h 803235"/>
              <a:gd name="connsiteX8" fmla="*/ 2824332 w 2958207"/>
              <a:gd name="connsiteY8" fmla="*/ 803235 h 803235"/>
              <a:gd name="connsiteX9" fmla="*/ 2232431 w 2958207"/>
              <a:gd name="connsiteY9" fmla="*/ 803235 h 803235"/>
              <a:gd name="connsiteX10" fmla="*/ 1532913 w 2958207"/>
              <a:gd name="connsiteY10" fmla="*/ 803235 h 803235"/>
              <a:gd name="connsiteX11" fmla="*/ 914108 w 2958207"/>
              <a:gd name="connsiteY11" fmla="*/ 803235 h 803235"/>
              <a:gd name="connsiteX12" fmla="*/ 133875 w 2958207"/>
              <a:gd name="connsiteY12" fmla="*/ 803235 h 803235"/>
              <a:gd name="connsiteX13" fmla="*/ 0 w 2958207"/>
              <a:gd name="connsiteY13" fmla="*/ 669360 h 803235"/>
              <a:gd name="connsiteX14" fmla="*/ 0 w 2958207"/>
              <a:gd name="connsiteY14" fmla="*/ 133875 h 80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8207" h="803235" fill="none" extrusionOk="0">
                <a:moveTo>
                  <a:pt x="0" y="133875"/>
                </a:moveTo>
                <a:cubicBezTo>
                  <a:pt x="-8833" y="64056"/>
                  <a:pt x="52083" y="-11526"/>
                  <a:pt x="133875" y="0"/>
                </a:cubicBezTo>
                <a:cubicBezTo>
                  <a:pt x="274668" y="-2896"/>
                  <a:pt x="586246" y="266"/>
                  <a:pt x="833394" y="0"/>
                </a:cubicBezTo>
                <a:cubicBezTo>
                  <a:pt x="1080542" y="-266"/>
                  <a:pt x="1275012" y="7573"/>
                  <a:pt x="1452199" y="0"/>
                </a:cubicBezTo>
                <a:cubicBezTo>
                  <a:pt x="1629387" y="-7573"/>
                  <a:pt x="1868756" y="18126"/>
                  <a:pt x="2151718" y="0"/>
                </a:cubicBezTo>
                <a:cubicBezTo>
                  <a:pt x="2434680" y="-18126"/>
                  <a:pt x="2684870" y="18385"/>
                  <a:pt x="2824332" y="0"/>
                </a:cubicBezTo>
                <a:cubicBezTo>
                  <a:pt x="2909553" y="-4244"/>
                  <a:pt x="2953966" y="74040"/>
                  <a:pt x="2958207" y="133875"/>
                </a:cubicBezTo>
                <a:cubicBezTo>
                  <a:pt x="2965182" y="373676"/>
                  <a:pt x="2969604" y="423658"/>
                  <a:pt x="2958207" y="669360"/>
                </a:cubicBezTo>
                <a:cubicBezTo>
                  <a:pt x="2974479" y="739718"/>
                  <a:pt x="2887036" y="800952"/>
                  <a:pt x="2824332" y="803235"/>
                </a:cubicBezTo>
                <a:cubicBezTo>
                  <a:pt x="2600697" y="800015"/>
                  <a:pt x="2372829" y="804591"/>
                  <a:pt x="2232431" y="803235"/>
                </a:cubicBezTo>
                <a:cubicBezTo>
                  <a:pt x="2092033" y="801879"/>
                  <a:pt x="1814828" y="833301"/>
                  <a:pt x="1532913" y="803235"/>
                </a:cubicBezTo>
                <a:cubicBezTo>
                  <a:pt x="1250998" y="773169"/>
                  <a:pt x="1088631" y="824655"/>
                  <a:pt x="914108" y="803235"/>
                </a:cubicBezTo>
                <a:cubicBezTo>
                  <a:pt x="739585" y="781815"/>
                  <a:pt x="447926" y="812137"/>
                  <a:pt x="133875" y="803235"/>
                </a:cubicBezTo>
                <a:cubicBezTo>
                  <a:pt x="71097" y="816574"/>
                  <a:pt x="-10537" y="732312"/>
                  <a:pt x="0" y="669360"/>
                </a:cubicBezTo>
                <a:cubicBezTo>
                  <a:pt x="-9359" y="498742"/>
                  <a:pt x="-11481" y="261413"/>
                  <a:pt x="0" y="133875"/>
                </a:cubicBezTo>
                <a:close/>
              </a:path>
              <a:path w="2958207" h="803235" stroke="0" extrusionOk="0">
                <a:moveTo>
                  <a:pt x="0" y="133875"/>
                </a:moveTo>
                <a:cubicBezTo>
                  <a:pt x="-10211" y="48925"/>
                  <a:pt x="73878" y="10098"/>
                  <a:pt x="133875" y="0"/>
                </a:cubicBezTo>
                <a:cubicBezTo>
                  <a:pt x="288453" y="32233"/>
                  <a:pt x="571901" y="22803"/>
                  <a:pt x="779585" y="0"/>
                </a:cubicBezTo>
                <a:cubicBezTo>
                  <a:pt x="987269" y="-22803"/>
                  <a:pt x="1182580" y="-33975"/>
                  <a:pt x="1506008" y="0"/>
                </a:cubicBezTo>
                <a:cubicBezTo>
                  <a:pt x="1829436" y="33975"/>
                  <a:pt x="1899955" y="34539"/>
                  <a:pt x="2232431" y="0"/>
                </a:cubicBezTo>
                <a:cubicBezTo>
                  <a:pt x="2564907" y="-34539"/>
                  <a:pt x="2577456" y="4225"/>
                  <a:pt x="2824332" y="0"/>
                </a:cubicBezTo>
                <a:cubicBezTo>
                  <a:pt x="2907161" y="-15756"/>
                  <a:pt x="2958467" y="68825"/>
                  <a:pt x="2958207" y="133875"/>
                </a:cubicBezTo>
                <a:cubicBezTo>
                  <a:pt x="2975238" y="294098"/>
                  <a:pt x="2949456" y="527208"/>
                  <a:pt x="2958207" y="669360"/>
                </a:cubicBezTo>
                <a:cubicBezTo>
                  <a:pt x="2959949" y="742706"/>
                  <a:pt x="2908257" y="807557"/>
                  <a:pt x="2824332" y="803235"/>
                </a:cubicBezTo>
                <a:cubicBezTo>
                  <a:pt x="2664685" y="791628"/>
                  <a:pt x="2337196" y="768586"/>
                  <a:pt x="2124813" y="803235"/>
                </a:cubicBezTo>
                <a:cubicBezTo>
                  <a:pt x="1912430" y="837884"/>
                  <a:pt x="1753238" y="798631"/>
                  <a:pt x="1532913" y="803235"/>
                </a:cubicBezTo>
                <a:cubicBezTo>
                  <a:pt x="1312588" y="807839"/>
                  <a:pt x="1007833" y="824900"/>
                  <a:pt x="806489" y="803235"/>
                </a:cubicBezTo>
                <a:cubicBezTo>
                  <a:pt x="605145" y="781570"/>
                  <a:pt x="276620" y="835589"/>
                  <a:pt x="133875" y="803235"/>
                </a:cubicBezTo>
                <a:cubicBezTo>
                  <a:pt x="65345" y="792783"/>
                  <a:pt x="-4385" y="745107"/>
                  <a:pt x="0" y="669360"/>
                </a:cubicBezTo>
                <a:cubicBezTo>
                  <a:pt x="-987" y="504158"/>
                  <a:pt x="12834" y="380050"/>
                  <a:pt x="0" y="13387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35 chia 4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8,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4A752C9-5021-315F-FB38-892113CDEAC8}"/>
              </a:ext>
            </a:extLst>
          </p:cNvPr>
          <p:cNvSpPr/>
          <p:nvPr/>
        </p:nvSpPr>
        <p:spPr>
          <a:xfrm>
            <a:off x="6613177" y="4704664"/>
            <a:ext cx="2957467" cy="803235"/>
          </a:xfrm>
          <a:custGeom>
            <a:avLst/>
            <a:gdLst>
              <a:gd name="connsiteX0" fmla="*/ 0 w 2957467"/>
              <a:gd name="connsiteY0" fmla="*/ 133875 h 803235"/>
              <a:gd name="connsiteX1" fmla="*/ 133875 w 2957467"/>
              <a:gd name="connsiteY1" fmla="*/ 0 h 803235"/>
              <a:gd name="connsiteX2" fmla="*/ 833201 w 2957467"/>
              <a:gd name="connsiteY2" fmla="*/ 0 h 803235"/>
              <a:gd name="connsiteX3" fmla="*/ 1451836 w 2957467"/>
              <a:gd name="connsiteY3" fmla="*/ 0 h 803235"/>
              <a:gd name="connsiteX4" fmla="*/ 2151163 w 2957467"/>
              <a:gd name="connsiteY4" fmla="*/ 0 h 803235"/>
              <a:gd name="connsiteX5" fmla="*/ 2823592 w 2957467"/>
              <a:gd name="connsiteY5" fmla="*/ 0 h 803235"/>
              <a:gd name="connsiteX6" fmla="*/ 2957467 w 2957467"/>
              <a:gd name="connsiteY6" fmla="*/ 133875 h 803235"/>
              <a:gd name="connsiteX7" fmla="*/ 2957467 w 2957467"/>
              <a:gd name="connsiteY7" fmla="*/ 669360 h 803235"/>
              <a:gd name="connsiteX8" fmla="*/ 2823592 w 2957467"/>
              <a:gd name="connsiteY8" fmla="*/ 803235 h 803235"/>
              <a:gd name="connsiteX9" fmla="*/ 2231854 w 2957467"/>
              <a:gd name="connsiteY9" fmla="*/ 803235 h 803235"/>
              <a:gd name="connsiteX10" fmla="*/ 1532528 w 2957467"/>
              <a:gd name="connsiteY10" fmla="*/ 803235 h 803235"/>
              <a:gd name="connsiteX11" fmla="*/ 913893 w 2957467"/>
              <a:gd name="connsiteY11" fmla="*/ 803235 h 803235"/>
              <a:gd name="connsiteX12" fmla="*/ 133875 w 2957467"/>
              <a:gd name="connsiteY12" fmla="*/ 803235 h 803235"/>
              <a:gd name="connsiteX13" fmla="*/ 0 w 2957467"/>
              <a:gd name="connsiteY13" fmla="*/ 669360 h 803235"/>
              <a:gd name="connsiteX14" fmla="*/ 0 w 2957467"/>
              <a:gd name="connsiteY14" fmla="*/ 133875 h 80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7467" h="803235" fill="none" extrusionOk="0">
                <a:moveTo>
                  <a:pt x="0" y="133875"/>
                </a:moveTo>
                <a:cubicBezTo>
                  <a:pt x="-8833" y="64056"/>
                  <a:pt x="52083" y="-11526"/>
                  <a:pt x="133875" y="0"/>
                </a:cubicBezTo>
                <a:cubicBezTo>
                  <a:pt x="285519" y="-32457"/>
                  <a:pt x="554366" y="-19715"/>
                  <a:pt x="833201" y="0"/>
                </a:cubicBezTo>
                <a:cubicBezTo>
                  <a:pt x="1112036" y="19715"/>
                  <a:pt x="1312410" y="-29859"/>
                  <a:pt x="1451836" y="0"/>
                </a:cubicBezTo>
                <a:cubicBezTo>
                  <a:pt x="1591262" y="29859"/>
                  <a:pt x="1952889" y="20005"/>
                  <a:pt x="2151163" y="0"/>
                </a:cubicBezTo>
                <a:cubicBezTo>
                  <a:pt x="2349437" y="-20005"/>
                  <a:pt x="2547133" y="-19124"/>
                  <a:pt x="2823592" y="0"/>
                </a:cubicBezTo>
                <a:cubicBezTo>
                  <a:pt x="2908813" y="-4244"/>
                  <a:pt x="2953226" y="74040"/>
                  <a:pt x="2957467" y="133875"/>
                </a:cubicBezTo>
                <a:cubicBezTo>
                  <a:pt x="2964442" y="373676"/>
                  <a:pt x="2968864" y="423658"/>
                  <a:pt x="2957467" y="669360"/>
                </a:cubicBezTo>
                <a:cubicBezTo>
                  <a:pt x="2973739" y="739718"/>
                  <a:pt x="2886296" y="800952"/>
                  <a:pt x="2823592" y="803235"/>
                </a:cubicBezTo>
                <a:cubicBezTo>
                  <a:pt x="2571983" y="799619"/>
                  <a:pt x="2443627" y="829191"/>
                  <a:pt x="2231854" y="803235"/>
                </a:cubicBezTo>
                <a:cubicBezTo>
                  <a:pt x="2020081" y="777279"/>
                  <a:pt x="1720883" y="813029"/>
                  <a:pt x="1532528" y="803235"/>
                </a:cubicBezTo>
                <a:cubicBezTo>
                  <a:pt x="1344173" y="793441"/>
                  <a:pt x="1153313" y="773493"/>
                  <a:pt x="913893" y="803235"/>
                </a:cubicBezTo>
                <a:cubicBezTo>
                  <a:pt x="674474" y="832977"/>
                  <a:pt x="512772" y="811565"/>
                  <a:pt x="133875" y="803235"/>
                </a:cubicBezTo>
                <a:cubicBezTo>
                  <a:pt x="71097" y="816574"/>
                  <a:pt x="-10537" y="732312"/>
                  <a:pt x="0" y="669360"/>
                </a:cubicBezTo>
                <a:cubicBezTo>
                  <a:pt x="-9359" y="498742"/>
                  <a:pt x="-11481" y="261413"/>
                  <a:pt x="0" y="133875"/>
                </a:cubicBezTo>
                <a:close/>
              </a:path>
              <a:path w="2957467" h="803235" stroke="0" extrusionOk="0">
                <a:moveTo>
                  <a:pt x="0" y="133875"/>
                </a:moveTo>
                <a:cubicBezTo>
                  <a:pt x="-10211" y="48925"/>
                  <a:pt x="73878" y="10098"/>
                  <a:pt x="133875" y="0"/>
                </a:cubicBezTo>
                <a:cubicBezTo>
                  <a:pt x="444559" y="-32125"/>
                  <a:pt x="474549" y="-23239"/>
                  <a:pt x="779407" y="0"/>
                </a:cubicBezTo>
                <a:cubicBezTo>
                  <a:pt x="1084265" y="23239"/>
                  <a:pt x="1321381" y="2846"/>
                  <a:pt x="1505631" y="0"/>
                </a:cubicBezTo>
                <a:cubicBezTo>
                  <a:pt x="1689881" y="-2846"/>
                  <a:pt x="1930998" y="23558"/>
                  <a:pt x="2231854" y="0"/>
                </a:cubicBezTo>
                <a:cubicBezTo>
                  <a:pt x="2532710" y="-23558"/>
                  <a:pt x="2542145" y="22407"/>
                  <a:pt x="2823592" y="0"/>
                </a:cubicBezTo>
                <a:cubicBezTo>
                  <a:pt x="2906421" y="-15756"/>
                  <a:pt x="2957727" y="68825"/>
                  <a:pt x="2957467" y="133875"/>
                </a:cubicBezTo>
                <a:cubicBezTo>
                  <a:pt x="2974498" y="294098"/>
                  <a:pt x="2948716" y="527208"/>
                  <a:pt x="2957467" y="669360"/>
                </a:cubicBezTo>
                <a:cubicBezTo>
                  <a:pt x="2959209" y="742706"/>
                  <a:pt x="2907517" y="807557"/>
                  <a:pt x="2823592" y="803235"/>
                </a:cubicBezTo>
                <a:cubicBezTo>
                  <a:pt x="2607095" y="786416"/>
                  <a:pt x="2386397" y="824269"/>
                  <a:pt x="2124266" y="803235"/>
                </a:cubicBezTo>
                <a:cubicBezTo>
                  <a:pt x="1862135" y="782201"/>
                  <a:pt x="1804110" y="832650"/>
                  <a:pt x="1532528" y="803235"/>
                </a:cubicBezTo>
                <a:cubicBezTo>
                  <a:pt x="1260946" y="773820"/>
                  <a:pt x="1148281" y="821989"/>
                  <a:pt x="806304" y="803235"/>
                </a:cubicBezTo>
                <a:cubicBezTo>
                  <a:pt x="464327" y="784481"/>
                  <a:pt x="385312" y="832708"/>
                  <a:pt x="133875" y="803235"/>
                </a:cubicBezTo>
                <a:cubicBezTo>
                  <a:pt x="65345" y="792783"/>
                  <a:pt x="-4385" y="745107"/>
                  <a:pt x="0" y="669360"/>
                </a:cubicBezTo>
                <a:cubicBezTo>
                  <a:pt x="-987" y="504158"/>
                  <a:pt x="12834" y="380050"/>
                  <a:pt x="0" y="13387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8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4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32,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 32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61727B7-FC80-9DDC-F064-9B2427F0C33E}"/>
              </a:ext>
            </a:extLst>
          </p:cNvPr>
          <p:cNvSpPr/>
          <p:nvPr/>
        </p:nvSpPr>
        <p:spPr>
          <a:xfrm>
            <a:off x="6622382" y="5740853"/>
            <a:ext cx="3047866" cy="613575"/>
          </a:xfrm>
          <a:custGeom>
            <a:avLst/>
            <a:gdLst>
              <a:gd name="connsiteX0" fmla="*/ 0 w 3047866"/>
              <a:gd name="connsiteY0" fmla="*/ 102265 h 613575"/>
              <a:gd name="connsiteX1" fmla="*/ 102265 w 3047866"/>
              <a:gd name="connsiteY1" fmla="*/ 0 h 613575"/>
              <a:gd name="connsiteX2" fmla="*/ 642499 w 3047866"/>
              <a:gd name="connsiteY2" fmla="*/ 0 h 613575"/>
              <a:gd name="connsiteX3" fmla="*/ 1239599 w 3047866"/>
              <a:gd name="connsiteY3" fmla="*/ 0 h 613575"/>
              <a:gd name="connsiteX4" fmla="*/ 1779833 w 3047866"/>
              <a:gd name="connsiteY4" fmla="*/ 0 h 613575"/>
              <a:gd name="connsiteX5" fmla="*/ 2263200 w 3047866"/>
              <a:gd name="connsiteY5" fmla="*/ 0 h 613575"/>
              <a:gd name="connsiteX6" fmla="*/ 2945601 w 3047866"/>
              <a:gd name="connsiteY6" fmla="*/ 0 h 613575"/>
              <a:gd name="connsiteX7" fmla="*/ 3047866 w 3047866"/>
              <a:gd name="connsiteY7" fmla="*/ 102265 h 613575"/>
              <a:gd name="connsiteX8" fmla="*/ 3047866 w 3047866"/>
              <a:gd name="connsiteY8" fmla="*/ 511310 h 613575"/>
              <a:gd name="connsiteX9" fmla="*/ 2945601 w 3047866"/>
              <a:gd name="connsiteY9" fmla="*/ 613575 h 613575"/>
              <a:gd name="connsiteX10" fmla="*/ 2320067 w 3047866"/>
              <a:gd name="connsiteY10" fmla="*/ 613575 h 613575"/>
              <a:gd name="connsiteX11" fmla="*/ 1808267 w 3047866"/>
              <a:gd name="connsiteY11" fmla="*/ 613575 h 613575"/>
              <a:gd name="connsiteX12" fmla="*/ 1324899 w 3047866"/>
              <a:gd name="connsiteY12" fmla="*/ 613575 h 613575"/>
              <a:gd name="connsiteX13" fmla="*/ 699366 w 3047866"/>
              <a:gd name="connsiteY13" fmla="*/ 613575 h 613575"/>
              <a:gd name="connsiteX14" fmla="*/ 102265 w 3047866"/>
              <a:gd name="connsiteY14" fmla="*/ 613575 h 613575"/>
              <a:gd name="connsiteX15" fmla="*/ 0 w 3047866"/>
              <a:gd name="connsiteY15" fmla="*/ 511310 h 613575"/>
              <a:gd name="connsiteX16" fmla="*/ 0 w 3047866"/>
              <a:gd name="connsiteY16" fmla="*/ 102265 h 61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7866" h="613575" fill="none" extrusionOk="0">
                <a:moveTo>
                  <a:pt x="0" y="102265"/>
                </a:moveTo>
                <a:cubicBezTo>
                  <a:pt x="-1425" y="50998"/>
                  <a:pt x="43885" y="-1762"/>
                  <a:pt x="102265" y="0"/>
                </a:cubicBezTo>
                <a:cubicBezTo>
                  <a:pt x="218599" y="19984"/>
                  <a:pt x="459506" y="-1116"/>
                  <a:pt x="642499" y="0"/>
                </a:cubicBezTo>
                <a:cubicBezTo>
                  <a:pt x="825492" y="1116"/>
                  <a:pt x="997242" y="-6916"/>
                  <a:pt x="1239599" y="0"/>
                </a:cubicBezTo>
                <a:cubicBezTo>
                  <a:pt x="1481956" y="6916"/>
                  <a:pt x="1608218" y="9624"/>
                  <a:pt x="1779833" y="0"/>
                </a:cubicBezTo>
                <a:cubicBezTo>
                  <a:pt x="1951448" y="-9624"/>
                  <a:pt x="2047726" y="-2916"/>
                  <a:pt x="2263200" y="0"/>
                </a:cubicBezTo>
                <a:cubicBezTo>
                  <a:pt x="2478674" y="2916"/>
                  <a:pt x="2651017" y="15228"/>
                  <a:pt x="2945601" y="0"/>
                </a:cubicBezTo>
                <a:cubicBezTo>
                  <a:pt x="3005860" y="2040"/>
                  <a:pt x="3035348" y="49859"/>
                  <a:pt x="3047866" y="102265"/>
                </a:cubicBezTo>
                <a:cubicBezTo>
                  <a:pt x="3049216" y="184860"/>
                  <a:pt x="3051033" y="316239"/>
                  <a:pt x="3047866" y="511310"/>
                </a:cubicBezTo>
                <a:cubicBezTo>
                  <a:pt x="3049315" y="560137"/>
                  <a:pt x="3003278" y="617745"/>
                  <a:pt x="2945601" y="613575"/>
                </a:cubicBezTo>
                <a:cubicBezTo>
                  <a:pt x="2668582" y="627464"/>
                  <a:pt x="2447514" y="595825"/>
                  <a:pt x="2320067" y="613575"/>
                </a:cubicBezTo>
                <a:cubicBezTo>
                  <a:pt x="2192620" y="631325"/>
                  <a:pt x="1962705" y="613813"/>
                  <a:pt x="1808267" y="613575"/>
                </a:cubicBezTo>
                <a:cubicBezTo>
                  <a:pt x="1653829" y="613337"/>
                  <a:pt x="1460404" y="619447"/>
                  <a:pt x="1324899" y="613575"/>
                </a:cubicBezTo>
                <a:cubicBezTo>
                  <a:pt x="1189394" y="607703"/>
                  <a:pt x="909004" y="623296"/>
                  <a:pt x="699366" y="613575"/>
                </a:cubicBezTo>
                <a:cubicBezTo>
                  <a:pt x="489728" y="603854"/>
                  <a:pt x="270059" y="597228"/>
                  <a:pt x="102265" y="613575"/>
                </a:cubicBezTo>
                <a:cubicBezTo>
                  <a:pt x="35689" y="614537"/>
                  <a:pt x="-8064" y="561567"/>
                  <a:pt x="0" y="511310"/>
                </a:cubicBezTo>
                <a:cubicBezTo>
                  <a:pt x="-2648" y="428934"/>
                  <a:pt x="-7818" y="237929"/>
                  <a:pt x="0" y="102265"/>
                </a:cubicBezTo>
                <a:close/>
              </a:path>
              <a:path w="3047866" h="613575" stroke="0" extrusionOk="0">
                <a:moveTo>
                  <a:pt x="0" y="102265"/>
                </a:moveTo>
                <a:cubicBezTo>
                  <a:pt x="-8426" y="36698"/>
                  <a:pt x="50184" y="3186"/>
                  <a:pt x="102265" y="0"/>
                </a:cubicBezTo>
                <a:cubicBezTo>
                  <a:pt x="216640" y="5285"/>
                  <a:pt x="426109" y="-9368"/>
                  <a:pt x="642499" y="0"/>
                </a:cubicBezTo>
                <a:cubicBezTo>
                  <a:pt x="858889" y="9368"/>
                  <a:pt x="1054252" y="25120"/>
                  <a:pt x="1268033" y="0"/>
                </a:cubicBezTo>
                <a:cubicBezTo>
                  <a:pt x="1481814" y="-25120"/>
                  <a:pt x="1600562" y="13101"/>
                  <a:pt x="1893567" y="0"/>
                </a:cubicBezTo>
                <a:cubicBezTo>
                  <a:pt x="2186572" y="-13101"/>
                  <a:pt x="2572933" y="-43744"/>
                  <a:pt x="2945601" y="0"/>
                </a:cubicBezTo>
                <a:cubicBezTo>
                  <a:pt x="3004797" y="-4815"/>
                  <a:pt x="3047993" y="50145"/>
                  <a:pt x="3047866" y="102265"/>
                </a:cubicBezTo>
                <a:cubicBezTo>
                  <a:pt x="3053239" y="251238"/>
                  <a:pt x="3066012" y="416358"/>
                  <a:pt x="3047866" y="511310"/>
                </a:cubicBezTo>
                <a:cubicBezTo>
                  <a:pt x="3058745" y="564101"/>
                  <a:pt x="3008677" y="616430"/>
                  <a:pt x="2945601" y="613575"/>
                </a:cubicBezTo>
                <a:cubicBezTo>
                  <a:pt x="2798973" y="611866"/>
                  <a:pt x="2618406" y="587418"/>
                  <a:pt x="2348500" y="613575"/>
                </a:cubicBezTo>
                <a:cubicBezTo>
                  <a:pt x="2078594" y="639732"/>
                  <a:pt x="2063670" y="617720"/>
                  <a:pt x="1865133" y="613575"/>
                </a:cubicBezTo>
                <a:cubicBezTo>
                  <a:pt x="1666596" y="609430"/>
                  <a:pt x="1522963" y="643209"/>
                  <a:pt x="1239599" y="613575"/>
                </a:cubicBezTo>
                <a:cubicBezTo>
                  <a:pt x="956235" y="583941"/>
                  <a:pt x="967628" y="629800"/>
                  <a:pt x="756232" y="613575"/>
                </a:cubicBezTo>
                <a:cubicBezTo>
                  <a:pt x="544836" y="597350"/>
                  <a:pt x="396461" y="631828"/>
                  <a:pt x="102265" y="613575"/>
                </a:cubicBezTo>
                <a:cubicBezTo>
                  <a:pt x="51084" y="616025"/>
                  <a:pt x="4377" y="565146"/>
                  <a:pt x="0" y="511310"/>
                </a:cubicBezTo>
                <a:cubicBezTo>
                  <a:pt x="9203" y="429331"/>
                  <a:pt x="3364" y="288607"/>
                  <a:pt x="0" y="102265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862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35 </a:t>
            </a:r>
            <a:r>
              <a:rPr lang="en-US" sz="2800" dirty="0" err="1">
                <a:solidFill>
                  <a:schemeClr val="tx1"/>
                </a:solidFill>
              </a:rPr>
              <a:t>trừ</a:t>
            </a:r>
            <a:r>
              <a:rPr lang="en-US" sz="2800" dirty="0">
                <a:solidFill>
                  <a:schemeClr val="tx1"/>
                </a:solidFill>
              </a:rPr>
              <a:t> 32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916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3962400" y="381000"/>
            <a:ext cx="7660786" cy="3124200"/>
          </a:xfrm>
          <a:custGeom>
            <a:avLst/>
            <a:gdLst>
              <a:gd name="connsiteX0" fmla="*/ 0 w 7660786"/>
              <a:gd name="connsiteY0" fmla="*/ 520710 h 3124200"/>
              <a:gd name="connsiteX1" fmla="*/ 520710 w 7660786"/>
              <a:gd name="connsiteY1" fmla="*/ 0 h 3124200"/>
              <a:gd name="connsiteX2" fmla="*/ 1182647 w 7660786"/>
              <a:gd name="connsiteY2" fmla="*/ 0 h 3124200"/>
              <a:gd name="connsiteX3" fmla="*/ 1844583 w 7660786"/>
              <a:gd name="connsiteY3" fmla="*/ 0 h 3124200"/>
              <a:gd name="connsiteX4" fmla="*/ 2506520 w 7660786"/>
              <a:gd name="connsiteY4" fmla="*/ 0 h 3124200"/>
              <a:gd name="connsiteX5" fmla="*/ 3234650 w 7660786"/>
              <a:gd name="connsiteY5" fmla="*/ 0 h 3124200"/>
              <a:gd name="connsiteX6" fmla="*/ 3830393 w 7660786"/>
              <a:gd name="connsiteY6" fmla="*/ 0 h 3124200"/>
              <a:gd name="connsiteX7" fmla="*/ 4558523 w 7660786"/>
              <a:gd name="connsiteY7" fmla="*/ 0 h 3124200"/>
              <a:gd name="connsiteX8" fmla="*/ 5352847 w 7660786"/>
              <a:gd name="connsiteY8" fmla="*/ 0 h 3124200"/>
              <a:gd name="connsiteX9" fmla="*/ 6147171 w 7660786"/>
              <a:gd name="connsiteY9" fmla="*/ 0 h 3124200"/>
              <a:gd name="connsiteX10" fmla="*/ 7140076 w 7660786"/>
              <a:gd name="connsiteY10" fmla="*/ 0 h 3124200"/>
              <a:gd name="connsiteX11" fmla="*/ 7660786 w 7660786"/>
              <a:gd name="connsiteY11" fmla="*/ 520710 h 3124200"/>
              <a:gd name="connsiteX12" fmla="*/ 7660786 w 7660786"/>
              <a:gd name="connsiteY12" fmla="*/ 1214970 h 3124200"/>
              <a:gd name="connsiteX13" fmla="*/ 7660786 w 7660786"/>
              <a:gd name="connsiteY13" fmla="*/ 1930058 h 3124200"/>
              <a:gd name="connsiteX14" fmla="*/ 7660786 w 7660786"/>
              <a:gd name="connsiteY14" fmla="*/ 2603490 h 3124200"/>
              <a:gd name="connsiteX15" fmla="*/ 7140076 w 7660786"/>
              <a:gd name="connsiteY15" fmla="*/ 3124200 h 3124200"/>
              <a:gd name="connsiteX16" fmla="*/ 6411946 w 7660786"/>
              <a:gd name="connsiteY16" fmla="*/ 3124200 h 3124200"/>
              <a:gd name="connsiteX17" fmla="*/ 5750009 w 7660786"/>
              <a:gd name="connsiteY17" fmla="*/ 3124200 h 3124200"/>
              <a:gd name="connsiteX18" fmla="*/ 5220460 w 7660786"/>
              <a:gd name="connsiteY18" fmla="*/ 3124200 h 3124200"/>
              <a:gd name="connsiteX19" fmla="*/ 4690911 w 7660786"/>
              <a:gd name="connsiteY19" fmla="*/ 3124200 h 3124200"/>
              <a:gd name="connsiteX20" fmla="*/ 4227555 w 7660786"/>
              <a:gd name="connsiteY20" fmla="*/ 3124200 h 3124200"/>
              <a:gd name="connsiteX21" fmla="*/ 3499425 w 7660786"/>
              <a:gd name="connsiteY21" fmla="*/ 3124200 h 3124200"/>
              <a:gd name="connsiteX22" fmla="*/ 2969875 w 7660786"/>
              <a:gd name="connsiteY22" fmla="*/ 3124200 h 3124200"/>
              <a:gd name="connsiteX23" fmla="*/ 2175552 w 7660786"/>
              <a:gd name="connsiteY23" fmla="*/ 3124200 h 3124200"/>
              <a:gd name="connsiteX24" fmla="*/ 1646002 w 7660786"/>
              <a:gd name="connsiteY24" fmla="*/ 3124200 h 3124200"/>
              <a:gd name="connsiteX25" fmla="*/ 520710 w 7660786"/>
              <a:gd name="connsiteY25" fmla="*/ 3124200 h 3124200"/>
              <a:gd name="connsiteX26" fmla="*/ 0 w 7660786"/>
              <a:gd name="connsiteY26" fmla="*/ 2603490 h 3124200"/>
              <a:gd name="connsiteX27" fmla="*/ 0 w 7660786"/>
              <a:gd name="connsiteY27" fmla="*/ 1971713 h 3124200"/>
              <a:gd name="connsiteX28" fmla="*/ 0 w 7660786"/>
              <a:gd name="connsiteY28" fmla="*/ 1298281 h 3124200"/>
              <a:gd name="connsiteX29" fmla="*/ 0 w 7660786"/>
              <a:gd name="connsiteY29" fmla="*/ 52071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786" h="3124200" fill="none" extrusionOk="0">
                <a:moveTo>
                  <a:pt x="0" y="520710"/>
                </a:moveTo>
                <a:cubicBezTo>
                  <a:pt x="-3168" y="224935"/>
                  <a:pt x="299290" y="21800"/>
                  <a:pt x="520710" y="0"/>
                </a:cubicBezTo>
                <a:cubicBezTo>
                  <a:pt x="703261" y="-9025"/>
                  <a:pt x="997915" y="32692"/>
                  <a:pt x="1182647" y="0"/>
                </a:cubicBezTo>
                <a:cubicBezTo>
                  <a:pt x="1367379" y="-32692"/>
                  <a:pt x="1650099" y="6374"/>
                  <a:pt x="1844583" y="0"/>
                </a:cubicBezTo>
                <a:cubicBezTo>
                  <a:pt x="2039067" y="-6374"/>
                  <a:pt x="2301091" y="-26359"/>
                  <a:pt x="2506520" y="0"/>
                </a:cubicBezTo>
                <a:cubicBezTo>
                  <a:pt x="2711949" y="26359"/>
                  <a:pt x="2985570" y="-11612"/>
                  <a:pt x="3234650" y="0"/>
                </a:cubicBezTo>
                <a:cubicBezTo>
                  <a:pt x="3483730" y="11612"/>
                  <a:pt x="3564988" y="1523"/>
                  <a:pt x="3830393" y="0"/>
                </a:cubicBezTo>
                <a:cubicBezTo>
                  <a:pt x="4095798" y="-1523"/>
                  <a:pt x="4317742" y="28836"/>
                  <a:pt x="4558523" y="0"/>
                </a:cubicBezTo>
                <a:cubicBezTo>
                  <a:pt x="4799304" y="-28836"/>
                  <a:pt x="5189642" y="35977"/>
                  <a:pt x="5352847" y="0"/>
                </a:cubicBezTo>
                <a:cubicBezTo>
                  <a:pt x="5516052" y="-35977"/>
                  <a:pt x="5960929" y="-2631"/>
                  <a:pt x="6147171" y="0"/>
                </a:cubicBezTo>
                <a:cubicBezTo>
                  <a:pt x="6333413" y="2631"/>
                  <a:pt x="6810949" y="-20928"/>
                  <a:pt x="7140076" y="0"/>
                </a:cubicBezTo>
                <a:cubicBezTo>
                  <a:pt x="7468204" y="25739"/>
                  <a:pt x="7648105" y="296049"/>
                  <a:pt x="7660786" y="520710"/>
                </a:cubicBezTo>
                <a:cubicBezTo>
                  <a:pt x="7675382" y="660768"/>
                  <a:pt x="7649297" y="1054671"/>
                  <a:pt x="7660786" y="1214970"/>
                </a:cubicBezTo>
                <a:cubicBezTo>
                  <a:pt x="7672275" y="1375269"/>
                  <a:pt x="7666085" y="1664310"/>
                  <a:pt x="7660786" y="1930058"/>
                </a:cubicBezTo>
                <a:cubicBezTo>
                  <a:pt x="7655487" y="2195806"/>
                  <a:pt x="7686595" y="2267414"/>
                  <a:pt x="7660786" y="2603490"/>
                </a:cubicBezTo>
                <a:cubicBezTo>
                  <a:pt x="7605201" y="2895229"/>
                  <a:pt x="7432258" y="3109686"/>
                  <a:pt x="7140076" y="3124200"/>
                </a:cubicBezTo>
                <a:cubicBezTo>
                  <a:pt x="6874642" y="3122199"/>
                  <a:pt x="6652736" y="3102759"/>
                  <a:pt x="6411946" y="3124200"/>
                </a:cubicBezTo>
                <a:cubicBezTo>
                  <a:pt x="6171156" y="3145642"/>
                  <a:pt x="5998527" y="3138288"/>
                  <a:pt x="5750009" y="3124200"/>
                </a:cubicBezTo>
                <a:cubicBezTo>
                  <a:pt x="5501491" y="3110112"/>
                  <a:pt x="5375687" y="3149955"/>
                  <a:pt x="5220460" y="3124200"/>
                </a:cubicBezTo>
                <a:cubicBezTo>
                  <a:pt x="5065233" y="3098445"/>
                  <a:pt x="4815512" y="3137964"/>
                  <a:pt x="4690911" y="3124200"/>
                </a:cubicBezTo>
                <a:cubicBezTo>
                  <a:pt x="4566310" y="3110436"/>
                  <a:pt x="4362200" y="3115394"/>
                  <a:pt x="4227555" y="3124200"/>
                </a:cubicBezTo>
                <a:cubicBezTo>
                  <a:pt x="4092910" y="3133006"/>
                  <a:pt x="3826301" y="3101535"/>
                  <a:pt x="3499425" y="3124200"/>
                </a:cubicBezTo>
                <a:cubicBezTo>
                  <a:pt x="3172549" y="3146866"/>
                  <a:pt x="3078615" y="3136246"/>
                  <a:pt x="2969875" y="3124200"/>
                </a:cubicBezTo>
                <a:cubicBezTo>
                  <a:pt x="2861135" y="3112155"/>
                  <a:pt x="2568935" y="3129361"/>
                  <a:pt x="2175552" y="3124200"/>
                </a:cubicBezTo>
                <a:cubicBezTo>
                  <a:pt x="1782169" y="3119039"/>
                  <a:pt x="1784963" y="3139264"/>
                  <a:pt x="1646002" y="3124200"/>
                </a:cubicBezTo>
                <a:cubicBezTo>
                  <a:pt x="1507041" y="3109137"/>
                  <a:pt x="1009958" y="3129902"/>
                  <a:pt x="520710" y="3124200"/>
                </a:cubicBezTo>
                <a:cubicBezTo>
                  <a:pt x="197356" y="3101910"/>
                  <a:pt x="-28108" y="2878062"/>
                  <a:pt x="0" y="2603490"/>
                </a:cubicBezTo>
                <a:cubicBezTo>
                  <a:pt x="-6520" y="2432032"/>
                  <a:pt x="19398" y="2284885"/>
                  <a:pt x="0" y="1971713"/>
                </a:cubicBezTo>
                <a:cubicBezTo>
                  <a:pt x="-19398" y="1658541"/>
                  <a:pt x="-25098" y="1594469"/>
                  <a:pt x="0" y="1298281"/>
                </a:cubicBezTo>
                <a:cubicBezTo>
                  <a:pt x="25098" y="1002093"/>
                  <a:pt x="-25949" y="809910"/>
                  <a:pt x="0" y="520710"/>
                </a:cubicBezTo>
                <a:close/>
              </a:path>
              <a:path w="7660786" h="3124200" stroke="0" extrusionOk="0">
                <a:moveTo>
                  <a:pt x="0" y="520710"/>
                </a:moveTo>
                <a:cubicBezTo>
                  <a:pt x="-56423" y="231756"/>
                  <a:pt x="196675" y="-26253"/>
                  <a:pt x="520710" y="0"/>
                </a:cubicBezTo>
                <a:cubicBezTo>
                  <a:pt x="847386" y="2916"/>
                  <a:pt x="1155973" y="-22738"/>
                  <a:pt x="1315034" y="0"/>
                </a:cubicBezTo>
                <a:cubicBezTo>
                  <a:pt x="1474095" y="22738"/>
                  <a:pt x="1580418" y="-11814"/>
                  <a:pt x="1778390" y="0"/>
                </a:cubicBezTo>
                <a:cubicBezTo>
                  <a:pt x="1976362" y="11814"/>
                  <a:pt x="2227150" y="16309"/>
                  <a:pt x="2572713" y="0"/>
                </a:cubicBezTo>
                <a:cubicBezTo>
                  <a:pt x="2918276" y="-16309"/>
                  <a:pt x="2940616" y="-3087"/>
                  <a:pt x="3234650" y="0"/>
                </a:cubicBezTo>
                <a:cubicBezTo>
                  <a:pt x="3528684" y="3087"/>
                  <a:pt x="3640212" y="32899"/>
                  <a:pt x="3962780" y="0"/>
                </a:cubicBezTo>
                <a:cubicBezTo>
                  <a:pt x="4285348" y="-32899"/>
                  <a:pt x="4251220" y="11349"/>
                  <a:pt x="4492330" y="0"/>
                </a:cubicBezTo>
                <a:cubicBezTo>
                  <a:pt x="4733440" y="-11349"/>
                  <a:pt x="5048836" y="-9981"/>
                  <a:pt x="5286654" y="0"/>
                </a:cubicBezTo>
                <a:cubicBezTo>
                  <a:pt x="5524472" y="9981"/>
                  <a:pt x="5740897" y="-36297"/>
                  <a:pt x="6014784" y="0"/>
                </a:cubicBezTo>
                <a:cubicBezTo>
                  <a:pt x="6288671" y="36297"/>
                  <a:pt x="6863890" y="30646"/>
                  <a:pt x="7140076" y="0"/>
                </a:cubicBezTo>
                <a:cubicBezTo>
                  <a:pt x="7449837" y="-23809"/>
                  <a:pt x="7646554" y="267572"/>
                  <a:pt x="7660786" y="520710"/>
                </a:cubicBezTo>
                <a:cubicBezTo>
                  <a:pt x="7674734" y="747849"/>
                  <a:pt x="7691785" y="1024980"/>
                  <a:pt x="7660786" y="1152487"/>
                </a:cubicBezTo>
                <a:cubicBezTo>
                  <a:pt x="7629787" y="1279994"/>
                  <a:pt x="7653855" y="1485273"/>
                  <a:pt x="7660786" y="1805091"/>
                </a:cubicBezTo>
                <a:cubicBezTo>
                  <a:pt x="7667717" y="2124909"/>
                  <a:pt x="7655093" y="2309431"/>
                  <a:pt x="7660786" y="2603490"/>
                </a:cubicBezTo>
                <a:cubicBezTo>
                  <a:pt x="7636962" y="2942632"/>
                  <a:pt x="7470975" y="3115317"/>
                  <a:pt x="7140076" y="3124200"/>
                </a:cubicBezTo>
                <a:cubicBezTo>
                  <a:pt x="7025699" y="3118547"/>
                  <a:pt x="6835095" y="3144668"/>
                  <a:pt x="6676720" y="3124200"/>
                </a:cubicBezTo>
                <a:cubicBezTo>
                  <a:pt x="6518345" y="3103732"/>
                  <a:pt x="6344239" y="3101856"/>
                  <a:pt x="6213365" y="3124200"/>
                </a:cubicBezTo>
                <a:cubicBezTo>
                  <a:pt x="6082492" y="3146544"/>
                  <a:pt x="5810293" y="3117450"/>
                  <a:pt x="5551428" y="3124200"/>
                </a:cubicBezTo>
                <a:cubicBezTo>
                  <a:pt x="5292563" y="3130950"/>
                  <a:pt x="5008571" y="3154600"/>
                  <a:pt x="4757104" y="3124200"/>
                </a:cubicBezTo>
                <a:cubicBezTo>
                  <a:pt x="4505637" y="3093800"/>
                  <a:pt x="4316713" y="3088790"/>
                  <a:pt x="4028974" y="3124200"/>
                </a:cubicBezTo>
                <a:cubicBezTo>
                  <a:pt x="3741235" y="3159611"/>
                  <a:pt x="3629321" y="3101319"/>
                  <a:pt x="3367037" y="3124200"/>
                </a:cubicBezTo>
                <a:cubicBezTo>
                  <a:pt x="3104753" y="3147081"/>
                  <a:pt x="3084862" y="3101193"/>
                  <a:pt x="2903682" y="3124200"/>
                </a:cubicBezTo>
                <a:cubicBezTo>
                  <a:pt x="2722503" y="3147207"/>
                  <a:pt x="2636993" y="3108793"/>
                  <a:pt x="2440326" y="3124200"/>
                </a:cubicBezTo>
                <a:cubicBezTo>
                  <a:pt x="2243659" y="3139607"/>
                  <a:pt x="2047021" y="3105039"/>
                  <a:pt x="1910777" y="3124200"/>
                </a:cubicBezTo>
                <a:cubicBezTo>
                  <a:pt x="1774533" y="3143361"/>
                  <a:pt x="1671434" y="3143487"/>
                  <a:pt x="1447421" y="3124200"/>
                </a:cubicBezTo>
                <a:cubicBezTo>
                  <a:pt x="1223408" y="3104913"/>
                  <a:pt x="721593" y="3116077"/>
                  <a:pt x="520710" y="3124200"/>
                </a:cubicBezTo>
                <a:cubicBezTo>
                  <a:pt x="282394" y="3119059"/>
                  <a:pt x="-47022" y="2914705"/>
                  <a:pt x="0" y="2603490"/>
                </a:cubicBezTo>
                <a:cubicBezTo>
                  <a:pt x="-34244" y="2244476"/>
                  <a:pt x="25892" y="2188121"/>
                  <a:pt x="0" y="1867574"/>
                </a:cubicBezTo>
                <a:cubicBezTo>
                  <a:pt x="-25892" y="1547027"/>
                  <a:pt x="-33158" y="1371581"/>
                  <a:pt x="0" y="1131659"/>
                </a:cubicBezTo>
                <a:cubicBezTo>
                  <a:pt x="33158" y="891738"/>
                  <a:pt x="14281" y="709273"/>
                  <a:pt x="0" y="520710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48128-B544-3AC1-301F-1813CC8E4735}"/>
              </a:ext>
            </a:extLst>
          </p:cNvPr>
          <p:cNvSpPr txBox="1"/>
          <p:nvPr/>
        </p:nvSpPr>
        <p:spPr>
          <a:xfrm>
            <a:off x="3730336" y="1011897"/>
            <a:ext cx="8124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LUYỆN TẬP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47898B-1BC6-DA8B-9C94-FEB7E676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50" y="1011897"/>
            <a:ext cx="4800600" cy="55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9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58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1847</Words>
  <Application>Microsoft Office PowerPoint</Application>
  <PresentationFormat>Widescreen</PresentationFormat>
  <Paragraphs>534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SVN-Kitten</vt:lpstr>
      <vt:lpstr>UVN Banh Mi</vt:lpstr>
      <vt:lpstr>UVN Da Lat</vt:lpstr>
      <vt:lpstr>Calibri</vt:lpstr>
      <vt:lpstr>iCiel Ciaobella</vt:lpstr>
      <vt:lpstr>UTM Duepuntozero</vt:lpstr>
      <vt:lpstr>SVN-Poky's</vt:lpstr>
      <vt:lpstr>UTM Cookies</vt:lpstr>
      <vt:lpstr>UTM Edwardian</vt:lpstr>
      <vt:lpstr>Arial</vt:lpstr>
      <vt:lpstr>#9Slide05 Phobia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36</cp:revision>
  <dcterms:created xsi:type="dcterms:W3CDTF">2020-08-10T08:10:46Z</dcterms:created>
  <dcterms:modified xsi:type="dcterms:W3CDTF">2022-10-15T05:53:26Z</dcterms:modified>
</cp:coreProperties>
</file>