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86" r:id="rId7"/>
    <p:sldId id="287" r:id="rId8"/>
    <p:sldId id="288" r:id="rId9"/>
    <p:sldId id="289" r:id="rId10"/>
    <p:sldId id="261" r:id="rId11"/>
    <p:sldId id="262" r:id="rId12"/>
    <p:sldId id="264" r:id="rId13"/>
    <p:sldId id="265" r:id="rId14"/>
    <p:sldId id="263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75" r:id="rId34"/>
    <p:sldId id="274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iCiel Crocante" panose="02000000000000000000" pitchFamily="50" charset="0"/>
      <p:regular r:id="rId43"/>
    </p:embeddedFont>
    <p:embeddedFont>
      <p:font typeface="SVN-Hole Hearted" panose="020B0A06020104020203" pitchFamily="34" charset="0"/>
      <p:regular r:id="rId44"/>
    </p:embeddedFont>
    <p:embeddedFont>
      <p:font typeface="SVN-Poky's" panose="020B0606040200020203" pitchFamily="34" charset="0"/>
      <p:regular r:id="rId45"/>
    </p:embeddedFont>
    <p:embeddedFont>
      <p:font typeface="UTM Cookies" panose="02040603050506020204" pitchFamily="18" charset="0"/>
      <p:regular r:id="rId46"/>
    </p:embeddedFont>
    <p:embeddedFont>
      <p:font typeface="UTM Duepuntozero" panose="02040603050506020204" pitchFamily="18" charset="0"/>
      <p:regular r:id="rId47"/>
      <p:bold r:id="rId48"/>
    </p:embeddedFont>
    <p:embeddedFont>
      <p:font typeface="UTM Edwardian" panose="02040603050506020204" pitchFamily="18" charset="0"/>
      <p:regular r:id="rId49"/>
      <p:bold r:id="rId50"/>
    </p:embeddedFont>
    <p:embeddedFont>
      <p:font typeface="UVN Banh Mi" pitchFamily="2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CC66"/>
    <a:srgbClr val="CC9900"/>
    <a:srgbClr val="FFFF99"/>
    <a:srgbClr val="CCFFFF"/>
    <a:srgbClr val="33CC33"/>
    <a:srgbClr val="66CCFF"/>
    <a:srgbClr val="ABD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4F56DB-7CEE-475C-A2F1-A75A27B1C5B4}" v="340" dt="2022-07-01T12:14:38.3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101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DD4F56DB-7CEE-475C-A2F1-A75A27B1C5B4}"/>
    <pc:docChg chg="undo custSel addSld modSld sldOrd modMainMaster">
      <pc:chgData name="NGUYEN PHAM ANH THU" userId="baf72463-252b-4d5f-a6ca-5a6327a9888d" providerId="ADAL" clId="{DD4F56DB-7CEE-475C-A2F1-A75A27B1C5B4}" dt="2022-07-01T12:14:41.187" v="2797" actId="14100"/>
      <pc:docMkLst>
        <pc:docMk/>
      </pc:docMkLst>
      <pc:sldChg chg="modTransition">
        <pc:chgData name="NGUYEN PHAM ANH THU" userId="baf72463-252b-4d5f-a6ca-5a6327a9888d" providerId="ADAL" clId="{DD4F56DB-7CEE-475C-A2F1-A75A27B1C5B4}" dt="2022-07-01T12:14:20.561" v="2792"/>
        <pc:sldMkLst>
          <pc:docMk/>
          <pc:sldMk cId="1540743542" sldId="256"/>
        </pc:sldMkLst>
      </pc:sldChg>
      <pc:sldChg chg="modSp modTransition">
        <pc:chgData name="NGUYEN PHAM ANH THU" userId="baf72463-252b-4d5f-a6ca-5a6327a9888d" providerId="ADAL" clId="{DD4F56DB-7CEE-475C-A2F1-A75A27B1C5B4}" dt="2022-07-01T12:14:20.561" v="2792"/>
        <pc:sldMkLst>
          <pc:docMk/>
          <pc:sldMk cId="3092887115" sldId="257"/>
        </pc:sldMkLst>
        <pc:spChg chg="mod">
          <ac:chgData name="NGUYEN PHAM ANH THU" userId="baf72463-252b-4d5f-a6ca-5a6327a9888d" providerId="ADAL" clId="{DD4F56DB-7CEE-475C-A2F1-A75A27B1C5B4}" dt="2022-07-01T12:08:19.292" v="2577" actId="20577"/>
          <ac:spMkLst>
            <pc:docMk/>
            <pc:sldMk cId="3092887115" sldId="257"/>
            <ac:spMk id="17" creationId="{A6873910-9E4E-F6E1-E412-29C25716AECA}"/>
          </ac:spMkLst>
        </pc:spChg>
      </pc:sldChg>
      <pc:sldChg chg="modTransition">
        <pc:chgData name="NGUYEN PHAM ANH THU" userId="baf72463-252b-4d5f-a6ca-5a6327a9888d" providerId="ADAL" clId="{DD4F56DB-7CEE-475C-A2F1-A75A27B1C5B4}" dt="2022-07-01T12:14:20.561" v="2792"/>
        <pc:sldMkLst>
          <pc:docMk/>
          <pc:sldMk cId="2054794206" sldId="258"/>
        </pc:sldMkLst>
      </pc:sldChg>
      <pc:sldChg chg="modTransition">
        <pc:chgData name="NGUYEN PHAM ANH THU" userId="baf72463-252b-4d5f-a6ca-5a6327a9888d" providerId="ADAL" clId="{DD4F56DB-7CEE-475C-A2F1-A75A27B1C5B4}" dt="2022-07-01T12:14:20.561" v="2792"/>
        <pc:sldMkLst>
          <pc:docMk/>
          <pc:sldMk cId="2967079049" sldId="259"/>
        </pc:sldMkLst>
      </pc:sldChg>
      <pc:sldChg chg="addSp delSp modSp add mod ord modTransition delAnim modAnim">
        <pc:chgData name="NGUYEN PHAM ANH THU" userId="baf72463-252b-4d5f-a6ca-5a6327a9888d" providerId="ADAL" clId="{DD4F56DB-7CEE-475C-A2F1-A75A27B1C5B4}" dt="2022-07-01T12:14:20.561" v="2792"/>
        <pc:sldMkLst>
          <pc:docMk/>
          <pc:sldMk cId="3823300218" sldId="260"/>
        </pc:sldMkLst>
        <pc:spChg chg="mod">
          <ac:chgData name="NGUYEN PHAM ANH THU" userId="baf72463-252b-4d5f-a6ca-5a6327a9888d" providerId="ADAL" clId="{DD4F56DB-7CEE-475C-A2F1-A75A27B1C5B4}" dt="2022-06-30T15:36:17.641" v="108" actId="1076"/>
          <ac:spMkLst>
            <pc:docMk/>
            <pc:sldMk cId="3823300218" sldId="260"/>
            <ac:spMk id="6" creationId="{50738B32-F02F-61E9-FCD6-293D634C0FD1}"/>
          </ac:spMkLst>
        </pc:spChg>
        <pc:spChg chg="del">
          <ac:chgData name="NGUYEN PHAM ANH THU" userId="baf72463-252b-4d5f-a6ca-5a6327a9888d" providerId="ADAL" clId="{DD4F56DB-7CEE-475C-A2F1-A75A27B1C5B4}" dt="2022-06-30T14:32:56.812" v="3" actId="478"/>
          <ac:spMkLst>
            <pc:docMk/>
            <pc:sldMk cId="3823300218" sldId="260"/>
            <ac:spMk id="7" creationId="{5D9883E9-2BF4-4C41-E22B-6695D09A2C56}"/>
          </ac:spMkLst>
        </pc:spChg>
        <pc:spChg chg="del">
          <ac:chgData name="NGUYEN PHAM ANH THU" userId="baf72463-252b-4d5f-a6ca-5a6327a9888d" providerId="ADAL" clId="{DD4F56DB-7CEE-475C-A2F1-A75A27B1C5B4}" dt="2022-06-30T14:32:56.812" v="3" actId="478"/>
          <ac:spMkLst>
            <pc:docMk/>
            <pc:sldMk cId="3823300218" sldId="260"/>
            <ac:spMk id="27" creationId="{02C3368F-7FC5-4F4C-FB51-F0DD7E89053D}"/>
          </ac:spMkLst>
        </pc:spChg>
        <pc:spChg chg="del">
          <ac:chgData name="NGUYEN PHAM ANH THU" userId="baf72463-252b-4d5f-a6ca-5a6327a9888d" providerId="ADAL" clId="{DD4F56DB-7CEE-475C-A2F1-A75A27B1C5B4}" dt="2022-06-30T14:32:56.812" v="3" actId="478"/>
          <ac:spMkLst>
            <pc:docMk/>
            <pc:sldMk cId="3823300218" sldId="260"/>
            <ac:spMk id="31" creationId="{701CBCBF-95F4-FAB5-DB67-E3850DD525CA}"/>
          </ac:spMkLst>
        </pc:spChg>
        <pc:spChg chg="del">
          <ac:chgData name="NGUYEN PHAM ANH THU" userId="baf72463-252b-4d5f-a6ca-5a6327a9888d" providerId="ADAL" clId="{DD4F56DB-7CEE-475C-A2F1-A75A27B1C5B4}" dt="2022-06-30T14:32:56.812" v="3" actId="478"/>
          <ac:spMkLst>
            <pc:docMk/>
            <pc:sldMk cId="3823300218" sldId="260"/>
            <ac:spMk id="32" creationId="{D94FF81F-3451-EAF2-825F-ADAF3F243347}"/>
          </ac:spMkLst>
        </pc:spChg>
        <pc:spChg chg="del">
          <ac:chgData name="NGUYEN PHAM ANH THU" userId="baf72463-252b-4d5f-a6ca-5a6327a9888d" providerId="ADAL" clId="{DD4F56DB-7CEE-475C-A2F1-A75A27B1C5B4}" dt="2022-06-30T14:32:56.812" v="3" actId="478"/>
          <ac:spMkLst>
            <pc:docMk/>
            <pc:sldMk cId="3823300218" sldId="260"/>
            <ac:spMk id="46" creationId="{E8802390-4E7B-0BB8-07EB-CAF14F27F71A}"/>
          </ac:spMkLst>
        </pc:spChg>
        <pc:spChg chg="del">
          <ac:chgData name="NGUYEN PHAM ANH THU" userId="baf72463-252b-4d5f-a6ca-5a6327a9888d" providerId="ADAL" clId="{DD4F56DB-7CEE-475C-A2F1-A75A27B1C5B4}" dt="2022-06-30T14:32:59.391" v="4" actId="478"/>
          <ac:spMkLst>
            <pc:docMk/>
            <pc:sldMk cId="3823300218" sldId="260"/>
            <ac:spMk id="53" creationId="{A36C2CB1-0361-2DEC-A7A6-BEB143F3AA7A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55" creationId="{E14FB849-40F2-3C9D-575F-15D7FA71235B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56" creationId="{BB984431-4121-C09C-39B0-E1B0054D3E6F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57" creationId="{00FB5416-FDFC-2F51-E617-2CB3D49CDF7C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58" creationId="{27E614D7-5CA5-359D-5D12-3D58A9E6A478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59" creationId="{31231460-7E9F-7740-B814-7449FDC74105}"/>
          </ac:spMkLst>
        </pc:spChg>
        <pc:spChg chg="add mod">
          <ac:chgData name="NGUYEN PHAM ANH THU" userId="baf72463-252b-4d5f-a6ca-5a6327a9888d" providerId="ADAL" clId="{DD4F56DB-7CEE-475C-A2F1-A75A27B1C5B4}" dt="2022-06-30T14:33:07.584" v="24" actId="1037"/>
          <ac:spMkLst>
            <pc:docMk/>
            <pc:sldMk cId="3823300218" sldId="260"/>
            <ac:spMk id="60" creationId="{E8CE96C4-9A5A-2644-2824-42ECCA909F14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62" creationId="{FCCF2A17-9A19-7510-6A23-E6EF82F7BCA9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63" creationId="{620D7397-9475-4009-2B68-1DEC2575D764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65" creationId="{18105884-A346-9B0D-C6D7-EEFB0A873AE9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66" creationId="{B5F56686-6A08-CAAD-285C-00BC0D61AF7D}"/>
          </ac:spMkLst>
        </pc:spChg>
        <pc:spChg chg="add mod">
          <ac:chgData name="NGUYEN PHAM ANH THU" userId="baf72463-252b-4d5f-a6ca-5a6327a9888d" providerId="ADAL" clId="{DD4F56DB-7CEE-475C-A2F1-A75A27B1C5B4}" dt="2022-06-30T15:41:29.170" v="138" actId="207"/>
          <ac:spMkLst>
            <pc:docMk/>
            <pc:sldMk cId="3823300218" sldId="260"/>
            <ac:spMk id="67" creationId="{C4AB01DC-D725-6E59-B5B5-5DABEBF5CF82}"/>
          </ac:spMkLst>
        </pc:spChg>
        <pc:spChg chg="add mod">
          <ac:chgData name="NGUYEN PHAM ANH THU" userId="baf72463-252b-4d5f-a6ca-5a6327a9888d" providerId="ADAL" clId="{DD4F56DB-7CEE-475C-A2F1-A75A27B1C5B4}" dt="2022-06-30T15:41:25.853" v="137" actId="207"/>
          <ac:spMkLst>
            <pc:docMk/>
            <pc:sldMk cId="3823300218" sldId="260"/>
            <ac:spMk id="68" creationId="{45149360-016B-B3B3-D2B3-91A091E79DB5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71" creationId="{C8EB3770-A3EF-E89C-5360-2A9F03BF169D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72" creationId="{FE123F10-6004-5BDD-A9EE-7BDAD3E63D40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75" creationId="{EF37B6A9-31DD-EB38-F1B4-6734BA735800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76" creationId="{216ED5D1-AF07-98E1-00A2-212F5242035F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77" creationId="{4F529FAE-26E5-C7CC-D7BC-92D02927DF2B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78" creationId="{8410B001-AFD0-1F94-531C-C6E9FA1A87A7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79" creationId="{AF2820EE-B988-C8F5-0631-4FC7B77387C2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82" creationId="{B897CC9C-2BE3-A291-284E-2BECD9C52F95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83" creationId="{64AE4479-2836-CE3C-A2B9-8DC7353FBC0B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85" creationId="{8EB21754-ED9C-6B2D-9C3F-D4B12372DB35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86" creationId="{DF0B5A68-0FE8-D789-1ACE-58ED3C77EA39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87" creationId="{EA747044-4EC1-0BE0-952F-9FA4E32C5E4A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88" creationId="{8205C783-4F7B-AA0A-844D-61B098E91CC4}"/>
          </ac:spMkLst>
        </pc:spChg>
        <pc:spChg chg="mod">
          <ac:chgData name="NGUYEN PHAM ANH THU" userId="baf72463-252b-4d5f-a6ca-5a6327a9888d" providerId="ADAL" clId="{DD4F56DB-7CEE-475C-A2F1-A75A27B1C5B4}" dt="2022-06-30T14:32:59.744" v="5"/>
          <ac:spMkLst>
            <pc:docMk/>
            <pc:sldMk cId="3823300218" sldId="260"/>
            <ac:spMk id="89" creationId="{7D3EFB58-7DE7-446B-290F-6A0A5A17C51A}"/>
          </ac:spMkLst>
        </pc:spChg>
        <pc:spChg chg="add mod">
          <ac:chgData name="NGUYEN PHAM ANH THU" userId="baf72463-252b-4d5f-a6ca-5a6327a9888d" providerId="ADAL" clId="{DD4F56DB-7CEE-475C-A2F1-A75A27B1C5B4}" dt="2022-06-30T14:33:07.584" v="24" actId="1037"/>
          <ac:spMkLst>
            <pc:docMk/>
            <pc:sldMk cId="3823300218" sldId="260"/>
            <ac:spMk id="90" creationId="{91F45091-8D76-8EF9-7590-45191F2B456A}"/>
          </ac:spMkLst>
        </pc:spChg>
        <pc:spChg chg="mod">
          <ac:chgData name="NGUYEN PHAM ANH THU" userId="baf72463-252b-4d5f-a6ca-5a6327a9888d" providerId="ADAL" clId="{DD4F56DB-7CEE-475C-A2F1-A75A27B1C5B4}" dt="2022-06-30T14:34:41.688" v="76" actId="692"/>
          <ac:spMkLst>
            <pc:docMk/>
            <pc:sldMk cId="3823300218" sldId="260"/>
            <ac:spMk id="92" creationId="{C9210D35-DFBD-4B16-A590-67CBECE2444E}"/>
          </ac:spMkLst>
        </pc:spChg>
        <pc:spChg chg="mod">
          <ac:chgData name="NGUYEN PHAM ANH THU" userId="baf72463-252b-4d5f-a6ca-5a6327a9888d" providerId="ADAL" clId="{DD4F56DB-7CEE-475C-A2F1-A75A27B1C5B4}" dt="2022-06-30T14:34:49.522" v="77" actId="1076"/>
          <ac:spMkLst>
            <pc:docMk/>
            <pc:sldMk cId="3823300218" sldId="260"/>
            <ac:spMk id="93" creationId="{FC498BF9-A36C-823C-5150-4037858CD32E}"/>
          </ac:spMkLst>
        </pc:spChg>
        <pc:grpChg chg="del">
          <ac:chgData name="NGUYEN PHAM ANH THU" userId="baf72463-252b-4d5f-a6ca-5a6327a9888d" providerId="ADAL" clId="{DD4F56DB-7CEE-475C-A2F1-A75A27B1C5B4}" dt="2022-06-30T14:32:56.812" v="3" actId="478"/>
          <ac:grpSpMkLst>
            <pc:docMk/>
            <pc:sldMk cId="3823300218" sldId="260"/>
            <ac:grpSpMk id="8" creationId="{B269B858-5A68-70A6-EED1-2B2FD12E984F}"/>
          </ac:grpSpMkLst>
        </pc:grpChg>
        <pc:grpChg chg="del">
          <ac:chgData name="NGUYEN PHAM ANH THU" userId="baf72463-252b-4d5f-a6ca-5a6327a9888d" providerId="ADAL" clId="{DD4F56DB-7CEE-475C-A2F1-A75A27B1C5B4}" dt="2022-06-30T14:32:56.812" v="3" actId="478"/>
          <ac:grpSpMkLst>
            <pc:docMk/>
            <pc:sldMk cId="3823300218" sldId="260"/>
            <ac:grpSpMk id="17" creationId="{7415C954-C22B-3879-5E69-498B225530C1}"/>
          </ac:grpSpMkLst>
        </pc:grpChg>
        <pc:grpChg chg="del">
          <ac:chgData name="NGUYEN PHAM ANH THU" userId="baf72463-252b-4d5f-a6ca-5a6327a9888d" providerId="ADAL" clId="{DD4F56DB-7CEE-475C-A2F1-A75A27B1C5B4}" dt="2022-06-30T14:32:56.812" v="3" actId="478"/>
          <ac:grpSpMkLst>
            <pc:docMk/>
            <pc:sldMk cId="3823300218" sldId="260"/>
            <ac:grpSpMk id="28" creationId="{4F5A5CDD-E708-BD36-1F6D-0DD19C6AA11C}"/>
          </ac:grpSpMkLst>
        </pc:grpChg>
        <pc:grpChg chg="del">
          <ac:chgData name="NGUYEN PHAM ANH THU" userId="baf72463-252b-4d5f-a6ca-5a6327a9888d" providerId="ADAL" clId="{DD4F56DB-7CEE-475C-A2F1-A75A27B1C5B4}" dt="2022-06-30T14:32:56.812" v="3" actId="478"/>
          <ac:grpSpMkLst>
            <pc:docMk/>
            <pc:sldMk cId="3823300218" sldId="260"/>
            <ac:grpSpMk id="33" creationId="{3736B163-EEAE-C210-6B7E-D1638F520D36}"/>
          </ac:grpSpMkLst>
        </pc:grpChg>
        <pc:grpChg chg="del">
          <ac:chgData name="NGUYEN PHAM ANH THU" userId="baf72463-252b-4d5f-a6ca-5a6327a9888d" providerId="ADAL" clId="{DD4F56DB-7CEE-475C-A2F1-A75A27B1C5B4}" dt="2022-06-30T14:32:56.812" v="3" actId="478"/>
          <ac:grpSpMkLst>
            <pc:docMk/>
            <pc:sldMk cId="3823300218" sldId="260"/>
            <ac:grpSpMk id="36" creationId="{5BE38222-0338-2566-DE48-E77C12F16DA3}"/>
          </ac:grpSpMkLst>
        </pc:grpChg>
        <pc:grpChg chg="del">
          <ac:chgData name="NGUYEN PHAM ANH THU" userId="baf72463-252b-4d5f-a6ca-5a6327a9888d" providerId="ADAL" clId="{DD4F56DB-7CEE-475C-A2F1-A75A27B1C5B4}" dt="2022-06-30T14:32:56.812" v="3" actId="478"/>
          <ac:grpSpMkLst>
            <pc:docMk/>
            <pc:sldMk cId="3823300218" sldId="260"/>
            <ac:grpSpMk id="47" creationId="{6CA21631-67A5-0F82-8977-07E0F66F06A5}"/>
          </ac:grpSpMkLst>
        </pc:grpChg>
        <pc:grpChg chg="del">
          <ac:chgData name="NGUYEN PHAM ANH THU" userId="baf72463-252b-4d5f-a6ca-5a6327a9888d" providerId="ADAL" clId="{DD4F56DB-7CEE-475C-A2F1-A75A27B1C5B4}" dt="2022-06-30T14:32:56.812" v="3" actId="478"/>
          <ac:grpSpMkLst>
            <pc:docMk/>
            <pc:sldMk cId="3823300218" sldId="260"/>
            <ac:grpSpMk id="50" creationId="{7AE5D72D-2EF4-0E1D-3540-330F065706F3}"/>
          </ac:grpSpMkLst>
        </pc:grpChg>
        <pc:grpChg chg="add mod">
          <ac:chgData name="NGUYEN PHAM ANH THU" userId="baf72463-252b-4d5f-a6ca-5a6327a9888d" providerId="ADAL" clId="{DD4F56DB-7CEE-475C-A2F1-A75A27B1C5B4}" dt="2022-06-30T14:33:07.584" v="24" actId="1037"/>
          <ac:grpSpMkLst>
            <pc:docMk/>
            <pc:sldMk cId="3823300218" sldId="260"/>
            <ac:grpSpMk id="54" creationId="{3739334D-094A-BB21-45CC-245AF25BDE1C}"/>
          </ac:grpSpMkLst>
        </pc:grpChg>
        <pc:grpChg chg="add mod">
          <ac:chgData name="NGUYEN PHAM ANH THU" userId="baf72463-252b-4d5f-a6ca-5a6327a9888d" providerId="ADAL" clId="{DD4F56DB-7CEE-475C-A2F1-A75A27B1C5B4}" dt="2022-06-30T14:33:07.584" v="24" actId="1037"/>
          <ac:grpSpMkLst>
            <pc:docMk/>
            <pc:sldMk cId="3823300218" sldId="260"/>
            <ac:grpSpMk id="61" creationId="{781A0052-F7D0-42C4-6782-8210F1EE2C39}"/>
          </ac:grpSpMkLst>
        </pc:grpChg>
        <pc:grpChg chg="add mod">
          <ac:chgData name="NGUYEN PHAM ANH THU" userId="baf72463-252b-4d5f-a6ca-5a6327a9888d" providerId="ADAL" clId="{DD4F56DB-7CEE-475C-A2F1-A75A27B1C5B4}" dt="2022-06-30T14:33:07.584" v="24" actId="1037"/>
          <ac:grpSpMkLst>
            <pc:docMk/>
            <pc:sldMk cId="3823300218" sldId="260"/>
            <ac:grpSpMk id="64" creationId="{69338F75-5916-87DC-9B26-C3B0AFB4C33D}"/>
          </ac:grpSpMkLst>
        </pc:grpChg>
        <pc:grpChg chg="add mod">
          <ac:chgData name="NGUYEN PHAM ANH THU" userId="baf72463-252b-4d5f-a6ca-5a6327a9888d" providerId="ADAL" clId="{DD4F56DB-7CEE-475C-A2F1-A75A27B1C5B4}" dt="2022-06-30T14:33:07.584" v="24" actId="1037"/>
          <ac:grpSpMkLst>
            <pc:docMk/>
            <pc:sldMk cId="3823300218" sldId="260"/>
            <ac:grpSpMk id="69" creationId="{FFF0BEC9-4EDB-D248-9DAA-67EAF7EA85E4}"/>
          </ac:grpSpMkLst>
        </pc:grpChg>
        <pc:grpChg chg="mod">
          <ac:chgData name="NGUYEN PHAM ANH THU" userId="baf72463-252b-4d5f-a6ca-5a6327a9888d" providerId="ADAL" clId="{DD4F56DB-7CEE-475C-A2F1-A75A27B1C5B4}" dt="2022-06-30T14:32:59.744" v="5"/>
          <ac:grpSpMkLst>
            <pc:docMk/>
            <pc:sldMk cId="3823300218" sldId="260"/>
            <ac:grpSpMk id="70" creationId="{82D97256-AB06-1BC3-7B1C-F90D4DCC9EEC}"/>
          </ac:grpSpMkLst>
        </pc:grpChg>
        <pc:grpChg chg="mod">
          <ac:chgData name="NGUYEN PHAM ANH THU" userId="baf72463-252b-4d5f-a6ca-5a6327a9888d" providerId="ADAL" clId="{DD4F56DB-7CEE-475C-A2F1-A75A27B1C5B4}" dt="2022-06-30T14:32:59.744" v="5"/>
          <ac:grpSpMkLst>
            <pc:docMk/>
            <pc:sldMk cId="3823300218" sldId="260"/>
            <ac:grpSpMk id="73" creationId="{E7FBE358-6908-8BCD-23B4-673B1977F58A}"/>
          </ac:grpSpMkLst>
        </pc:grpChg>
        <pc:grpChg chg="mod">
          <ac:chgData name="NGUYEN PHAM ANH THU" userId="baf72463-252b-4d5f-a6ca-5a6327a9888d" providerId="ADAL" clId="{DD4F56DB-7CEE-475C-A2F1-A75A27B1C5B4}" dt="2022-06-30T14:32:59.744" v="5"/>
          <ac:grpSpMkLst>
            <pc:docMk/>
            <pc:sldMk cId="3823300218" sldId="260"/>
            <ac:grpSpMk id="74" creationId="{AA972991-548B-3C86-5C0F-6872DFA6DE3F}"/>
          </ac:grpSpMkLst>
        </pc:grpChg>
        <pc:grpChg chg="add mod">
          <ac:chgData name="NGUYEN PHAM ANH THU" userId="baf72463-252b-4d5f-a6ca-5a6327a9888d" providerId="ADAL" clId="{DD4F56DB-7CEE-475C-A2F1-A75A27B1C5B4}" dt="2022-06-30T14:33:07.584" v="24" actId="1037"/>
          <ac:grpSpMkLst>
            <pc:docMk/>
            <pc:sldMk cId="3823300218" sldId="260"/>
            <ac:grpSpMk id="80" creationId="{D676F59E-9573-1988-3887-1F2B3949ACC7}"/>
          </ac:grpSpMkLst>
        </pc:grpChg>
        <pc:grpChg chg="mod">
          <ac:chgData name="NGUYEN PHAM ANH THU" userId="baf72463-252b-4d5f-a6ca-5a6327a9888d" providerId="ADAL" clId="{DD4F56DB-7CEE-475C-A2F1-A75A27B1C5B4}" dt="2022-06-30T14:32:59.744" v="5"/>
          <ac:grpSpMkLst>
            <pc:docMk/>
            <pc:sldMk cId="3823300218" sldId="260"/>
            <ac:grpSpMk id="81" creationId="{744F57F3-445A-809D-AB62-C26026B3B166}"/>
          </ac:grpSpMkLst>
        </pc:grpChg>
        <pc:grpChg chg="mod">
          <ac:chgData name="NGUYEN PHAM ANH THU" userId="baf72463-252b-4d5f-a6ca-5a6327a9888d" providerId="ADAL" clId="{DD4F56DB-7CEE-475C-A2F1-A75A27B1C5B4}" dt="2022-06-30T14:32:59.744" v="5"/>
          <ac:grpSpMkLst>
            <pc:docMk/>
            <pc:sldMk cId="3823300218" sldId="260"/>
            <ac:grpSpMk id="84" creationId="{0125DEA8-3558-D960-EB91-7C730552B3B0}"/>
          </ac:grpSpMkLst>
        </pc:grpChg>
        <pc:grpChg chg="add mod">
          <ac:chgData name="NGUYEN PHAM ANH THU" userId="baf72463-252b-4d5f-a6ca-5a6327a9888d" providerId="ADAL" clId="{DD4F56DB-7CEE-475C-A2F1-A75A27B1C5B4}" dt="2022-06-30T14:35:22.819" v="79" actId="1076"/>
          <ac:grpSpMkLst>
            <pc:docMk/>
            <pc:sldMk cId="3823300218" sldId="260"/>
            <ac:grpSpMk id="91" creationId="{8C891BB4-8DEE-38DB-385E-CF458CEB4B8B}"/>
          </ac:grpSpMkLst>
        </pc:grpChg>
        <pc:picChg chg="add mod">
          <ac:chgData name="NGUYEN PHAM ANH THU" userId="baf72463-252b-4d5f-a6ca-5a6327a9888d" providerId="ADAL" clId="{DD4F56DB-7CEE-475C-A2F1-A75A27B1C5B4}" dt="2022-06-30T15:41:50.724" v="153" actId="1037"/>
          <ac:picMkLst>
            <pc:docMk/>
            <pc:sldMk cId="3823300218" sldId="260"/>
            <ac:picMk id="3" creationId="{2DB028E1-EE95-E822-AB8B-B1B01338B4BF}"/>
          </ac:picMkLst>
        </pc:picChg>
      </pc:sldChg>
      <pc:sldChg chg="modSp add ord modTransition">
        <pc:chgData name="NGUYEN PHAM ANH THU" userId="baf72463-252b-4d5f-a6ca-5a6327a9888d" providerId="ADAL" clId="{DD4F56DB-7CEE-475C-A2F1-A75A27B1C5B4}" dt="2022-07-01T12:14:20.561" v="2792"/>
        <pc:sldMkLst>
          <pc:docMk/>
          <pc:sldMk cId="2294707835" sldId="261"/>
        </pc:sldMkLst>
        <pc:spChg chg="mod">
          <ac:chgData name="NGUYEN PHAM ANH THU" userId="baf72463-252b-4d5f-a6ca-5a6327a9888d" providerId="ADAL" clId="{DD4F56DB-7CEE-475C-A2F1-A75A27B1C5B4}" dt="2022-06-30T15:42:30.125" v="177" actId="20577"/>
          <ac:spMkLst>
            <pc:docMk/>
            <pc:sldMk cId="2294707835" sldId="261"/>
            <ac:spMk id="6" creationId="{94C2C5F4-9189-2309-B66D-CAC5F9ADECB6}"/>
          </ac:spMkLst>
        </pc:spChg>
      </pc:sldChg>
      <pc:sldChg chg="addSp delSp modSp add mod ord modTransition delAnim modAnim">
        <pc:chgData name="NGUYEN PHAM ANH THU" userId="baf72463-252b-4d5f-a6ca-5a6327a9888d" providerId="ADAL" clId="{DD4F56DB-7CEE-475C-A2F1-A75A27B1C5B4}" dt="2022-07-01T12:14:20.561" v="2792"/>
        <pc:sldMkLst>
          <pc:docMk/>
          <pc:sldMk cId="3229045150" sldId="262"/>
        </pc:sldMkLst>
        <pc:spChg chg="del">
          <ac:chgData name="NGUYEN PHAM ANH THU" userId="baf72463-252b-4d5f-a6ca-5a6327a9888d" providerId="ADAL" clId="{DD4F56DB-7CEE-475C-A2F1-A75A27B1C5B4}" dt="2022-06-30T15:44:38.598" v="181" actId="478"/>
          <ac:spMkLst>
            <pc:docMk/>
            <pc:sldMk cId="3229045150" sldId="262"/>
            <ac:spMk id="6" creationId="{50738B32-F02F-61E9-FCD6-293D634C0FD1}"/>
          </ac:spMkLst>
        </pc:spChg>
        <pc:spChg chg="add mod">
          <ac:chgData name="NGUYEN PHAM ANH THU" userId="baf72463-252b-4d5f-a6ca-5a6327a9888d" providerId="ADAL" clId="{DD4F56DB-7CEE-475C-A2F1-A75A27B1C5B4}" dt="2022-06-30T15:50:54.240" v="327" actId="14100"/>
          <ac:spMkLst>
            <pc:docMk/>
            <pc:sldMk cId="3229045150" sldId="262"/>
            <ac:spMk id="15" creationId="{792B7354-7B91-6651-E527-10855BDE9FB2}"/>
          </ac:spMkLst>
        </pc:spChg>
        <pc:spChg chg="add mod">
          <ac:chgData name="NGUYEN PHAM ANH THU" userId="baf72463-252b-4d5f-a6ca-5a6327a9888d" providerId="ADAL" clId="{DD4F56DB-7CEE-475C-A2F1-A75A27B1C5B4}" dt="2022-06-30T15:52:24.271" v="339" actId="1076"/>
          <ac:spMkLst>
            <pc:docMk/>
            <pc:sldMk cId="3229045150" sldId="262"/>
            <ac:spMk id="16" creationId="{936E280B-455A-FDBF-A660-7B5E12973FCB}"/>
          </ac:spMkLst>
        </pc:spChg>
        <pc:spChg chg="del">
          <ac:chgData name="NGUYEN PHAM ANH THU" userId="baf72463-252b-4d5f-a6ca-5a6327a9888d" providerId="ADAL" clId="{DD4F56DB-7CEE-475C-A2F1-A75A27B1C5B4}" dt="2022-06-30T15:44:38.598" v="181" actId="478"/>
          <ac:spMkLst>
            <pc:docMk/>
            <pc:sldMk cId="3229045150" sldId="262"/>
            <ac:spMk id="60" creationId="{E8CE96C4-9A5A-2644-2824-42ECCA909F14}"/>
          </ac:spMkLst>
        </pc:spChg>
        <pc:spChg chg="del">
          <ac:chgData name="NGUYEN PHAM ANH THU" userId="baf72463-252b-4d5f-a6ca-5a6327a9888d" providerId="ADAL" clId="{DD4F56DB-7CEE-475C-A2F1-A75A27B1C5B4}" dt="2022-06-30T15:44:38.598" v="181" actId="478"/>
          <ac:spMkLst>
            <pc:docMk/>
            <pc:sldMk cId="3229045150" sldId="262"/>
            <ac:spMk id="67" creationId="{C4AB01DC-D725-6E59-B5B5-5DABEBF5CF82}"/>
          </ac:spMkLst>
        </pc:spChg>
        <pc:spChg chg="del">
          <ac:chgData name="NGUYEN PHAM ANH THU" userId="baf72463-252b-4d5f-a6ca-5a6327a9888d" providerId="ADAL" clId="{DD4F56DB-7CEE-475C-A2F1-A75A27B1C5B4}" dt="2022-06-30T15:44:38.598" v="181" actId="478"/>
          <ac:spMkLst>
            <pc:docMk/>
            <pc:sldMk cId="3229045150" sldId="262"/>
            <ac:spMk id="68" creationId="{45149360-016B-B3B3-D2B3-91A091E79DB5}"/>
          </ac:spMkLst>
        </pc:spChg>
        <pc:spChg chg="del">
          <ac:chgData name="NGUYEN PHAM ANH THU" userId="baf72463-252b-4d5f-a6ca-5a6327a9888d" providerId="ADAL" clId="{DD4F56DB-7CEE-475C-A2F1-A75A27B1C5B4}" dt="2022-06-30T15:44:38.598" v="181" actId="478"/>
          <ac:spMkLst>
            <pc:docMk/>
            <pc:sldMk cId="3229045150" sldId="262"/>
            <ac:spMk id="90" creationId="{91F45091-8D76-8EF9-7590-45191F2B456A}"/>
          </ac:spMkLst>
        </pc:spChg>
        <pc:spChg chg="add mod">
          <ac:chgData name="NGUYEN PHAM ANH THU" userId="baf72463-252b-4d5f-a6ca-5a6327a9888d" providerId="ADAL" clId="{DD4F56DB-7CEE-475C-A2F1-A75A27B1C5B4}" dt="2022-06-30T15:52:40.410" v="346" actId="1035"/>
          <ac:spMkLst>
            <pc:docMk/>
            <pc:sldMk cId="3229045150" sldId="262"/>
            <ac:spMk id="94" creationId="{AF55708D-1C47-2C4D-778A-92D634A04B05}"/>
          </ac:spMkLst>
        </pc:spChg>
        <pc:spChg chg="add mod">
          <ac:chgData name="NGUYEN PHAM ANH THU" userId="baf72463-252b-4d5f-a6ca-5a6327a9888d" providerId="ADAL" clId="{DD4F56DB-7CEE-475C-A2F1-A75A27B1C5B4}" dt="2022-06-30T15:52:49.888" v="349" actId="1076"/>
          <ac:spMkLst>
            <pc:docMk/>
            <pc:sldMk cId="3229045150" sldId="262"/>
            <ac:spMk id="95" creationId="{7EB562E0-C645-04DF-18DF-A23EACA7CFD0}"/>
          </ac:spMkLst>
        </pc:spChg>
        <pc:spChg chg="add mod">
          <ac:chgData name="NGUYEN PHAM ANH THU" userId="baf72463-252b-4d5f-a6ca-5a6327a9888d" providerId="ADAL" clId="{DD4F56DB-7CEE-475C-A2F1-A75A27B1C5B4}" dt="2022-06-30T15:52:56.174" v="352" actId="1076"/>
          <ac:spMkLst>
            <pc:docMk/>
            <pc:sldMk cId="3229045150" sldId="262"/>
            <ac:spMk id="96" creationId="{3ACA9EE3-1B45-23B9-EE2B-0AE636F96795}"/>
          </ac:spMkLst>
        </pc:spChg>
        <pc:grpChg chg="del">
          <ac:chgData name="NGUYEN PHAM ANH THU" userId="baf72463-252b-4d5f-a6ca-5a6327a9888d" providerId="ADAL" clId="{DD4F56DB-7CEE-475C-A2F1-A75A27B1C5B4}" dt="2022-06-30T15:44:38.598" v="181" actId="478"/>
          <ac:grpSpMkLst>
            <pc:docMk/>
            <pc:sldMk cId="3229045150" sldId="262"/>
            <ac:grpSpMk id="54" creationId="{3739334D-094A-BB21-45CC-245AF25BDE1C}"/>
          </ac:grpSpMkLst>
        </pc:grpChg>
        <pc:grpChg chg="del">
          <ac:chgData name="NGUYEN PHAM ANH THU" userId="baf72463-252b-4d5f-a6ca-5a6327a9888d" providerId="ADAL" clId="{DD4F56DB-7CEE-475C-A2F1-A75A27B1C5B4}" dt="2022-06-30T15:44:38.598" v="181" actId="478"/>
          <ac:grpSpMkLst>
            <pc:docMk/>
            <pc:sldMk cId="3229045150" sldId="262"/>
            <ac:grpSpMk id="61" creationId="{781A0052-F7D0-42C4-6782-8210F1EE2C39}"/>
          </ac:grpSpMkLst>
        </pc:grpChg>
        <pc:grpChg chg="del">
          <ac:chgData name="NGUYEN PHAM ANH THU" userId="baf72463-252b-4d5f-a6ca-5a6327a9888d" providerId="ADAL" clId="{DD4F56DB-7CEE-475C-A2F1-A75A27B1C5B4}" dt="2022-06-30T15:44:38.598" v="181" actId="478"/>
          <ac:grpSpMkLst>
            <pc:docMk/>
            <pc:sldMk cId="3229045150" sldId="262"/>
            <ac:grpSpMk id="64" creationId="{69338F75-5916-87DC-9B26-C3B0AFB4C33D}"/>
          </ac:grpSpMkLst>
        </pc:grpChg>
        <pc:grpChg chg="del">
          <ac:chgData name="NGUYEN PHAM ANH THU" userId="baf72463-252b-4d5f-a6ca-5a6327a9888d" providerId="ADAL" clId="{DD4F56DB-7CEE-475C-A2F1-A75A27B1C5B4}" dt="2022-06-30T15:44:38.598" v="181" actId="478"/>
          <ac:grpSpMkLst>
            <pc:docMk/>
            <pc:sldMk cId="3229045150" sldId="262"/>
            <ac:grpSpMk id="69" creationId="{FFF0BEC9-4EDB-D248-9DAA-67EAF7EA85E4}"/>
          </ac:grpSpMkLst>
        </pc:grpChg>
        <pc:grpChg chg="del">
          <ac:chgData name="NGUYEN PHAM ANH THU" userId="baf72463-252b-4d5f-a6ca-5a6327a9888d" providerId="ADAL" clId="{DD4F56DB-7CEE-475C-A2F1-A75A27B1C5B4}" dt="2022-06-30T15:44:38.598" v="181" actId="478"/>
          <ac:grpSpMkLst>
            <pc:docMk/>
            <pc:sldMk cId="3229045150" sldId="262"/>
            <ac:grpSpMk id="80" creationId="{D676F59E-9573-1988-3887-1F2B3949ACC7}"/>
          </ac:grpSpMkLst>
        </pc:grpChg>
        <pc:grpChg chg="del">
          <ac:chgData name="NGUYEN PHAM ANH THU" userId="baf72463-252b-4d5f-a6ca-5a6327a9888d" providerId="ADAL" clId="{DD4F56DB-7CEE-475C-A2F1-A75A27B1C5B4}" dt="2022-06-30T15:44:38.598" v="181" actId="478"/>
          <ac:grpSpMkLst>
            <pc:docMk/>
            <pc:sldMk cId="3229045150" sldId="262"/>
            <ac:grpSpMk id="91" creationId="{8C891BB4-8DEE-38DB-385E-CF458CEB4B8B}"/>
          </ac:grpSpMkLst>
        </pc:grpChg>
        <pc:picChg chg="del">
          <ac:chgData name="NGUYEN PHAM ANH THU" userId="baf72463-252b-4d5f-a6ca-5a6327a9888d" providerId="ADAL" clId="{DD4F56DB-7CEE-475C-A2F1-A75A27B1C5B4}" dt="2022-06-30T15:44:38.598" v="181" actId="478"/>
          <ac:picMkLst>
            <pc:docMk/>
            <pc:sldMk cId="3229045150" sldId="262"/>
            <ac:picMk id="3" creationId="{2DB028E1-EE95-E822-AB8B-B1B01338B4BF}"/>
          </ac:picMkLst>
        </pc:picChg>
        <pc:picChg chg="add del mod">
          <ac:chgData name="NGUYEN PHAM ANH THU" userId="baf72463-252b-4d5f-a6ca-5a6327a9888d" providerId="ADAL" clId="{DD4F56DB-7CEE-475C-A2F1-A75A27B1C5B4}" dt="2022-06-30T15:44:48.122" v="185" actId="478"/>
          <ac:picMkLst>
            <pc:docMk/>
            <pc:sldMk cId="3229045150" sldId="262"/>
            <ac:picMk id="4" creationId="{628BF77B-198C-037B-7DFF-9B2272CBE8E8}"/>
          </ac:picMkLst>
        </pc:picChg>
        <pc:picChg chg="del">
          <ac:chgData name="NGUYEN PHAM ANH THU" userId="baf72463-252b-4d5f-a6ca-5a6327a9888d" providerId="ADAL" clId="{DD4F56DB-7CEE-475C-A2F1-A75A27B1C5B4}" dt="2022-06-30T15:44:38.598" v="181" actId="478"/>
          <ac:picMkLst>
            <pc:docMk/>
            <pc:sldMk cId="3229045150" sldId="262"/>
            <ac:picMk id="5" creationId="{99EF9E3F-FF8D-702C-35AD-1EC721157834}"/>
          </ac:picMkLst>
        </pc:picChg>
        <pc:picChg chg="add mod modCrop">
          <ac:chgData name="NGUYEN PHAM ANH THU" userId="baf72463-252b-4d5f-a6ca-5a6327a9888d" providerId="ADAL" clId="{DD4F56DB-7CEE-475C-A2F1-A75A27B1C5B4}" dt="2022-06-30T15:46:05.609" v="203"/>
          <ac:picMkLst>
            <pc:docMk/>
            <pc:sldMk cId="3229045150" sldId="262"/>
            <ac:picMk id="8" creationId="{A39656B7-D7DB-FB06-B719-5E2D3DE60DF1}"/>
          </ac:picMkLst>
        </pc:picChg>
        <pc:picChg chg="add mod">
          <ac:chgData name="NGUYEN PHAM ANH THU" userId="baf72463-252b-4d5f-a6ca-5a6327a9888d" providerId="ADAL" clId="{DD4F56DB-7CEE-475C-A2F1-A75A27B1C5B4}" dt="2022-06-30T15:47:45.101" v="212" actId="1076"/>
          <ac:picMkLst>
            <pc:docMk/>
            <pc:sldMk cId="3229045150" sldId="262"/>
            <ac:picMk id="10" creationId="{BEBDB1C8-BB9B-8E37-4862-A1C1058766F2}"/>
          </ac:picMkLst>
        </pc:picChg>
        <pc:picChg chg="add del mod">
          <ac:chgData name="NGUYEN PHAM ANH THU" userId="baf72463-252b-4d5f-a6ca-5a6327a9888d" providerId="ADAL" clId="{DD4F56DB-7CEE-475C-A2F1-A75A27B1C5B4}" dt="2022-06-30T15:48:07.633" v="216" actId="478"/>
          <ac:picMkLst>
            <pc:docMk/>
            <pc:sldMk cId="3229045150" sldId="262"/>
            <ac:picMk id="12" creationId="{1DE8FA1A-1605-85D3-704D-82CDEE30213E}"/>
          </ac:picMkLst>
        </pc:picChg>
        <pc:picChg chg="add mod">
          <ac:chgData name="NGUYEN PHAM ANH THU" userId="baf72463-252b-4d5f-a6ca-5a6327a9888d" providerId="ADAL" clId="{DD4F56DB-7CEE-475C-A2F1-A75A27B1C5B4}" dt="2022-06-30T15:49:08.550" v="223" actId="1076"/>
          <ac:picMkLst>
            <pc:docMk/>
            <pc:sldMk cId="3229045150" sldId="262"/>
            <ac:picMk id="14" creationId="{2D0B4918-2BF2-8CB2-C85D-848ABE1B893E}"/>
          </ac:picMkLst>
        </pc:picChg>
      </pc:sldChg>
      <pc:sldChg chg="addSp delSp modSp add mod ord modTransition delAnim modAnim">
        <pc:chgData name="NGUYEN PHAM ANH THU" userId="baf72463-252b-4d5f-a6ca-5a6327a9888d" providerId="ADAL" clId="{DD4F56DB-7CEE-475C-A2F1-A75A27B1C5B4}" dt="2022-07-01T12:14:20.561" v="2792"/>
        <pc:sldMkLst>
          <pc:docMk/>
          <pc:sldMk cId="825793772" sldId="263"/>
        </pc:sldMkLst>
        <pc:spChg chg="add mod">
          <ac:chgData name="NGUYEN PHAM ANH THU" userId="baf72463-252b-4d5f-a6ca-5a6327a9888d" providerId="ADAL" clId="{DD4F56DB-7CEE-475C-A2F1-A75A27B1C5B4}" dt="2022-06-30T16:12:32.688" v="995" actId="14100"/>
          <ac:spMkLst>
            <pc:docMk/>
            <pc:sldMk cId="825793772" sldId="263"/>
            <ac:spMk id="2" creationId="{B7741893-F424-9620-6A14-3D87DE5F72C6}"/>
          </ac:spMkLst>
        </pc:spChg>
        <pc:spChg chg="del mod">
          <ac:chgData name="NGUYEN PHAM ANH THU" userId="baf72463-252b-4d5f-a6ca-5a6327a9888d" providerId="ADAL" clId="{DD4F56DB-7CEE-475C-A2F1-A75A27B1C5B4}" dt="2022-06-30T16:13:00.013" v="998" actId="478"/>
          <ac:spMkLst>
            <pc:docMk/>
            <pc:sldMk cId="825793772" sldId="263"/>
            <ac:spMk id="6" creationId="{50738B32-F02F-61E9-FCD6-293D634C0FD1}"/>
          </ac:spMkLst>
        </pc:spChg>
        <pc:spChg chg="add del mod">
          <ac:chgData name="NGUYEN PHAM ANH THU" userId="baf72463-252b-4d5f-a6ca-5a6327a9888d" providerId="ADAL" clId="{DD4F56DB-7CEE-475C-A2F1-A75A27B1C5B4}" dt="2022-06-30T16:11:19.801" v="939" actId="478"/>
          <ac:spMkLst>
            <pc:docMk/>
            <pc:sldMk cId="825793772" sldId="263"/>
            <ac:spMk id="14" creationId="{41197640-D6C0-B21D-3F68-6E12957EDD7C}"/>
          </ac:spMkLst>
        </pc:spChg>
        <pc:spChg chg="add mod">
          <ac:chgData name="NGUYEN PHAM ANH THU" userId="baf72463-252b-4d5f-a6ca-5a6327a9888d" providerId="ADAL" clId="{DD4F56DB-7CEE-475C-A2F1-A75A27B1C5B4}" dt="2022-06-30T16:12:18.294" v="940" actId="20577"/>
          <ac:spMkLst>
            <pc:docMk/>
            <pc:sldMk cId="825793772" sldId="263"/>
            <ac:spMk id="45" creationId="{4133A239-9062-32DD-1227-667226A55831}"/>
          </ac:spMkLst>
        </pc:spChg>
        <pc:spChg chg="mod">
          <ac:chgData name="NGUYEN PHAM ANH THU" userId="baf72463-252b-4d5f-a6ca-5a6327a9888d" providerId="ADAL" clId="{DD4F56DB-7CEE-475C-A2F1-A75A27B1C5B4}" dt="2022-06-30T15:55:47.099" v="465"/>
          <ac:spMkLst>
            <pc:docMk/>
            <pc:sldMk cId="825793772" sldId="263"/>
            <ac:spMk id="51" creationId="{1F1AD68F-D466-9EFA-74D0-AAFD9BE1C37F}"/>
          </ac:spMkLst>
        </pc:spChg>
        <pc:spChg chg="del">
          <ac:chgData name="NGUYEN PHAM ANH THU" userId="baf72463-252b-4d5f-a6ca-5a6327a9888d" providerId="ADAL" clId="{DD4F56DB-7CEE-475C-A2F1-A75A27B1C5B4}" dt="2022-06-30T15:53:05.673" v="356" actId="478"/>
          <ac:spMkLst>
            <pc:docMk/>
            <pc:sldMk cId="825793772" sldId="263"/>
            <ac:spMk id="60" creationId="{E8CE96C4-9A5A-2644-2824-42ECCA909F14}"/>
          </ac:spMkLst>
        </pc:spChg>
        <pc:spChg chg="del">
          <ac:chgData name="NGUYEN PHAM ANH THU" userId="baf72463-252b-4d5f-a6ca-5a6327a9888d" providerId="ADAL" clId="{DD4F56DB-7CEE-475C-A2F1-A75A27B1C5B4}" dt="2022-06-30T15:53:05.673" v="356" actId="478"/>
          <ac:spMkLst>
            <pc:docMk/>
            <pc:sldMk cId="825793772" sldId="263"/>
            <ac:spMk id="67" creationId="{C4AB01DC-D725-6E59-B5B5-5DABEBF5CF82}"/>
          </ac:spMkLst>
        </pc:spChg>
        <pc:spChg chg="del">
          <ac:chgData name="NGUYEN PHAM ANH THU" userId="baf72463-252b-4d5f-a6ca-5a6327a9888d" providerId="ADAL" clId="{DD4F56DB-7CEE-475C-A2F1-A75A27B1C5B4}" dt="2022-06-30T15:53:05.673" v="356" actId="478"/>
          <ac:spMkLst>
            <pc:docMk/>
            <pc:sldMk cId="825793772" sldId="263"/>
            <ac:spMk id="68" creationId="{45149360-016B-B3B3-D2B3-91A091E79DB5}"/>
          </ac:spMkLst>
        </pc:spChg>
        <pc:spChg chg="del">
          <ac:chgData name="NGUYEN PHAM ANH THU" userId="baf72463-252b-4d5f-a6ca-5a6327a9888d" providerId="ADAL" clId="{DD4F56DB-7CEE-475C-A2F1-A75A27B1C5B4}" dt="2022-06-30T15:53:05.673" v="356" actId="478"/>
          <ac:spMkLst>
            <pc:docMk/>
            <pc:sldMk cId="825793772" sldId="263"/>
            <ac:spMk id="90" creationId="{91F45091-8D76-8EF9-7590-45191F2B456A}"/>
          </ac:spMkLst>
        </pc:spChg>
        <pc:spChg chg="mod">
          <ac:chgData name="NGUYEN PHAM ANH THU" userId="baf72463-252b-4d5f-a6ca-5a6327a9888d" providerId="ADAL" clId="{DD4F56DB-7CEE-475C-A2F1-A75A27B1C5B4}" dt="2022-06-30T15:58:46.919" v="488" actId="1037"/>
          <ac:spMkLst>
            <pc:docMk/>
            <pc:sldMk cId="825793772" sldId="263"/>
            <ac:spMk id="96" creationId="{FBC68B11-5263-3C07-89AB-6EF0FE4FBE0B}"/>
          </ac:spMkLst>
        </pc:spChg>
        <pc:spChg chg="mod">
          <ac:chgData name="NGUYEN PHAM ANH THU" userId="baf72463-252b-4d5f-a6ca-5a6327a9888d" providerId="ADAL" clId="{DD4F56DB-7CEE-475C-A2F1-A75A27B1C5B4}" dt="2022-06-30T15:55:47.099" v="465"/>
          <ac:spMkLst>
            <pc:docMk/>
            <pc:sldMk cId="825793772" sldId="263"/>
            <ac:spMk id="101" creationId="{CB0894CA-9D9C-A452-E7F0-9E76626EBF4D}"/>
          </ac:spMkLst>
        </pc:spChg>
        <pc:spChg chg="mod">
          <ac:chgData name="NGUYEN PHAM ANH THU" userId="baf72463-252b-4d5f-a6ca-5a6327a9888d" providerId="ADAL" clId="{DD4F56DB-7CEE-475C-A2F1-A75A27B1C5B4}" dt="2022-06-30T15:55:47.099" v="465"/>
          <ac:spMkLst>
            <pc:docMk/>
            <pc:sldMk cId="825793772" sldId="263"/>
            <ac:spMk id="108" creationId="{342D9A58-BAE1-678E-95CC-7E773AA5835A}"/>
          </ac:spMkLst>
        </pc:spChg>
        <pc:spChg chg="mod">
          <ac:chgData name="NGUYEN PHAM ANH THU" userId="baf72463-252b-4d5f-a6ca-5a6327a9888d" providerId="ADAL" clId="{DD4F56DB-7CEE-475C-A2F1-A75A27B1C5B4}" dt="2022-06-30T15:55:47.099" v="465"/>
          <ac:spMkLst>
            <pc:docMk/>
            <pc:sldMk cId="825793772" sldId="263"/>
            <ac:spMk id="114" creationId="{80587CAF-CED4-5FFA-19A1-63DAE5C1D797}"/>
          </ac:spMkLst>
        </pc:spChg>
        <pc:spChg chg="add del mod">
          <ac:chgData name="NGUYEN PHAM ANH THU" userId="baf72463-252b-4d5f-a6ca-5a6327a9888d" providerId="ADAL" clId="{DD4F56DB-7CEE-475C-A2F1-A75A27B1C5B4}" dt="2022-06-30T16:11:19.801" v="939" actId="478"/>
          <ac:spMkLst>
            <pc:docMk/>
            <pc:sldMk cId="825793772" sldId="263"/>
            <ac:spMk id="118" creationId="{AB79DCAA-39C1-7A14-8E63-B07231C9B8AE}"/>
          </ac:spMkLst>
        </pc:spChg>
        <pc:spChg chg="add del mod">
          <ac:chgData name="NGUYEN PHAM ANH THU" userId="baf72463-252b-4d5f-a6ca-5a6327a9888d" providerId="ADAL" clId="{DD4F56DB-7CEE-475C-A2F1-A75A27B1C5B4}" dt="2022-06-30T16:11:19.801" v="939" actId="478"/>
          <ac:spMkLst>
            <pc:docMk/>
            <pc:sldMk cId="825793772" sldId="263"/>
            <ac:spMk id="119" creationId="{F6BF186A-8237-967D-18B3-2921B02E6AB9}"/>
          </ac:spMkLst>
        </pc:spChg>
        <pc:spChg chg="add del mod">
          <ac:chgData name="NGUYEN PHAM ANH THU" userId="baf72463-252b-4d5f-a6ca-5a6327a9888d" providerId="ADAL" clId="{DD4F56DB-7CEE-475C-A2F1-A75A27B1C5B4}" dt="2022-06-30T16:11:19.801" v="939" actId="478"/>
          <ac:spMkLst>
            <pc:docMk/>
            <pc:sldMk cId="825793772" sldId="263"/>
            <ac:spMk id="120" creationId="{2B078396-1E34-EE7E-C1BE-7AA90153AC99}"/>
          </ac:spMkLst>
        </pc:spChg>
        <pc:spChg chg="mod">
          <ac:chgData name="NGUYEN PHAM ANH THU" userId="baf72463-252b-4d5f-a6ca-5a6327a9888d" providerId="ADAL" clId="{DD4F56DB-7CEE-475C-A2F1-A75A27B1C5B4}" dt="2022-06-30T16:05:54.414" v="862"/>
          <ac:spMkLst>
            <pc:docMk/>
            <pc:sldMk cId="825793772" sldId="263"/>
            <ac:spMk id="122" creationId="{6788696D-59E4-B0C3-6022-AC14E1B516D2}"/>
          </ac:spMkLst>
        </pc:spChg>
        <pc:spChg chg="add mod ord">
          <ac:chgData name="NGUYEN PHAM ANH THU" userId="baf72463-252b-4d5f-a6ca-5a6327a9888d" providerId="ADAL" clId="{DD4F56DB-7CEE-475C-A2F1-A75A27B1C5B4}" dt="2022-06-30T16:13:06.149" v="1002" actId="171"/>
          <ac:spMkLst>
            <pc:docMk/>
            <pc:sldMk cId="825793772" sldId="263"/>
            <ac:spMk id="126" creationId="{F05672D2-7050-550E-BC6C-77282C240083}"/>
          </ac:spMkLst>
        </pc:spChg>
        <pc:grpChg chg="add del mod">
          <ac:chgData name="NGUYEN PHAM ANH THU" userId="baf72463-252b-4d5f-a6ca-5a6327a9888d" providerId="ADAL" clId="{DD4F56DB-7CEE-475C-A2F1-A75A27B1C5B4}" dt="2022-06-30T16:11:19.801" v="939" actId="478"/>
          <ac:grpSpMkLst>
            <pc:docMk/>
            <pc:sldMk cId="825793772" sldId="263"/>
            <ac:grpSpMk id="47" creationId="{35A8401B-CB7A-D89E-887C-1637B3F4A0A4}"/>
          </ac:grpSpMkLst>
        </pc:grpChg>
        <pc:grpChg chg="add del mod">
          <ac:chgData name="NGUYEN PHAM ANH THU" userId="baf72463-252b-4d5f-a6ca-5a6327a9888d" providerId="ADAL" clId="{DD4F56DB-7CEE-475C-A2F1-A75A27B1C5B4}" dt="2022-06-30T16:11:19.801" v="939" actId="478"/>
          <ac:grpSpMkLst>
            <pc:docMk/>
            <pc:sldMk cId="825793772" sldId="263"/>
            <ac:grpSpMk id="52" creationId="{D639CA7C-7A02-C395-3741-E699108597DD}"/>
          </ac:grpSpMkLst>
        </pc:grpChg>
        <pc:grpChg chg="del">
          <ac:chgData name="NGUYEN PHAM ANH THU" userId="baf72463-252b-4d5f-a6ca-5a6327a9888d" providerId="ADAL" clId="{DD4F56DB-7CEE-475C-A2F1-A75A27B1C5B4}" dt="2022-06-30T15:53:05.673" v="356" actId="478"/>
          <ac:grpSpMkLst>
            <pc:docMk/>
            <pc:sldMk cId="825793772" sldId="263"/>
            <ac:grpSpMk id="54" creationId="{3739334D-094A-BB21-45CC-245AF25BDE1C}"/>
          </ac:grpSpMkLst>
        </pc:grpChg>
        <pc:grpChg chg="del">
          <ac:chgData name="NGUYEN PHAM ANH THU" userId="baf72463-252b-4d5f-a6ca-5a6327a9888d" providerId="ADAL" clId="{DD4F56DB-7CEE-475C-A2F1-A75A27B1C5B4}" dt="2022-06-30T15:53:05.673" v="356" actId="478"/>
          <ac:grpSpMkLst>
            <pc:docMk/>
            <pc:sldMk cId="825793772" sldId="263"/>
            <ac:grpSpMk id="61" creationId="{781A0052-F7D0-42C4-6782-8210F1EE2C39}"/>
          </ac:grpSpMkLst>
        </pc:grpChg>
        <pc:grpChg chg="del">
          <ac:chgData name="NGUYEN PHAM ANH THU" userId="baf72463-252b-4d5f-a6ca-5a6327a9888d" providerId="ADAL" clId="{DD4F56DB-7CEE-475C-A2F1-A75A27B1C5B4}" dt="2022-06-30T15:53:05.673" v="356" actId="478"/>
          <ac:grpSpMkLst>
            <pc:docMk/>
            <pc:sldMk cId="825793772" sldId="263"/>
            <ac:grpSpMk id="64" creationId="{69338F75-5916-87DC-9B26-C3B0AFB4C33D}"/>
          </ac:grpSpMkLst>
        </pc:grpChg>
        <pc:grpChg chg="del">
          <ac:chgData name="NGUYEN PHAM ANH THU" userId="baf72463-252b-4d5f-a6ca-5a6327a9888d" providerId="ADAL" clId="{DD4F56DB-7CEE-475C-A2F1-A75A27B1C5B4}" dt="2022-06-30T15:53:05.673" v="356" actId="478"/>
          <ac:grpSpMkLst>
            <pc:docMk/>
            <pc:sldMk cId="825793772" sldId="263"/>
            <ac:grpSpMk id="69" creationId="{FFF0BEC9-4EDB-D248-9DAA-67EAF7EA85E4}"/>
          </ac:grpSpMkLst>
        </pc:grpChg>
        <pc:grpChg chg="del">
          <ac:chgData name="NGUYEN PHAM ANH THU" userId="baf72463-252b-4d5f-a6ca-5a6327a9888d" providerId="ADAL" clId="{DD4F56DB-7CEE-475C-A2F1-A75A27B1C5B4}" dt="2022-06-30T15:53:05.673" v="356" actId="478"/>
          <ac:grpSpMkLst>
            <pc:docMk/>
            <pc:sldMk cId="825793772" sldId="263"/>
            <ac:grpSpMk id="80" creationId="{D676F59E-9573-1988-3887-1F2B3949ACC7}"/>
          </ac:grpSpMkLst>
        </pc:grpChg>
        <pc:grpChg chg="del">
          <ac:chgData name="NGUYEN PHAM ANH THU" userId="baf72463-252b-4d5f-a6ca-5a6327a9888d" providerId="ADAL" clId="{DD4F56DB-7CEE-475C-A2F1-A75A27B1C5B4}" dt="2022-06-30T15:53:05.673" v="356" actId="478"/>
          <ac:grpSpMkLst>
            <pc:docMk/>
            <pc:sldMk cId="825793772" sldId="263"/>
            <ac:grpSpMk id="91" creationId="{8C891BB4-8DEE-38DB-385E-CF458CEB4B8B}"/>
          </ac:grpSpMkLst>
        </pc:grpChg>
        <pc:grpChg chg="add del mod">
          <ac:chgData name="NGUYEN PHAM ANH THU" userId="baf72463-252b-4d5f-a6ca-5a6327a9888d" providerId="ADAL" clId="{DD4F56DB-7CEE-475C-A2F1-A75A27B1C5B4}" dt="2022-06-30T16:11:19.801" v="939" actId="478"/>
          <ac:grpSpMkLst>
            <pc:docMk/>
            <pc:sldMk cId="825793772" sldId="263"/>
            <ac:grpSpMk id="97" creationId="{711BED9E-6113-7309-F88B-3064F25A632E}"/>
          </ac:grpSpMkLst>
        </pc:grpChg>
        <pc:grpChg chg="add del mod">
          <ac:chgData name="NGUYEN PHAM ANH THU" userId="baf72463-252b-4d5f-a6ca-5a6327a9888d" providerId="ADAL" clId="{DD4F56DB-7CEE-475C-A2F1-A75A27B1C5B4}" dt="2022-06-30T15:55:57.176" v="468" actId="478"/>
          <ac:grpSpMkLst>
            <pc:docMk/>
            <pc:sldMk cId="825793772" sldId="263"/>
            <ac:grpSpMk id="102" creationId="{940238F8-7166-EBAF-B24D-4B97C3FA27D8}"/>
          </ac:grpSpMkLst>
        </pc:grpChg>
        <pc:grpChg chg="add del mod">
          <ac:chgData name="NGUYEN PHAM ANH THU" userId="baf72463-252b-4d5f-a6ca-5a6327a9888d" providerId="ADAL" clId="{DD4F56DB-7CEE-475C-A2F1-A75A27B1C5B4}" dt="2022-06-30T15:55:53.268" v="467" actId="478"/>
          <ac:grpSpMkLst>
            <pc:docMk/>
            <pc:sldMk cId="825793772" sldId="263"/>
            <ac:grpSpMk id="106" creationId="{8176563C-E92E-3477-E2CC-110B3D8369BF}"/>
          </ac:grpSpMkLst>
        </pc:grpChg>
        <pc:grpChg chg="mod">
          <ac:chgData name="NGUYEN PHAM ANH THU" userId="baf72463-252b-4d5f-a6ca-5a6327a9888d" providerId="ADAL" clId="{DD4F56DB-7CEE-475C-A2F1-A75A27B1C5B4}" dt="2022-06-30T15:55:47.099" v="465"/>
          <ac:grpSpMkLst>
            <pc:docMk/>
            <pc:sldMk cId="825793772" sldId="263"/>
            <ac:grpSpMk id="107" creationId="{29C09600-AE87-F3CA-8084-A6188704229E}"/>
          </ac:grpSpMkLst>
        </pc:grpChg>
        <pc:grpChg chg="add del mod">
          <ac:chgData name="NGUYEN PHAM ANH THU" userId="baf72463-252b-4d5f-a6ca-5a6327a9888d" providerId="ADAL" clId="{DD4F56DB-7CEE-475C-A2F1-A75A27B1C5B4}" dt="2022-06-30T16:11:19.801" v="939" actId="478"/>
          <ac:grpSpMkLst>
            <pc:docMk/>
            <pc:sldMk cId="825793772" sldId="263"/>
            <ac:grpSpMk id="112" creationId="{419814CB-B94C-253E-907E-C78A8292B824}"/>
          </ac:grpSpMkLst>
        </pc:grpChg>
        <pc:grpChg chg="mod">
          <ac:chgData name="NGUYEN PHAM ANH THU" userId="baf72463-252b-4d5f-a6ca-5a6327a9888d" providerId="ADAL" clId="{DD4F56DB-7CEE-475C-A2F1-A75A27B1C5B4}" dt="2022-06-30T15:55:47.099" v="465"/>
          <ac:grpSpMkLst>
            <pc:docMk/>
            <pc:sldMk cId="825793772" sldId="263"/>
            <ac:grpSpMk id="113" creationId="{6736D5EB-130E-798A-D19B-653AF9D48B65}"/>
          </ac:grpSpMkLst>
        </pc:grpChg>
        <pc:grpChg chg="add mod">
          <ac:chgData name="NGUYEN PHAM ANH THU" userId="baf72463-252b-4d5f-a6ca-5a6327a9888d" providerId="ADAL" clId="{DD4F56DB-7CEE-475C-A2F1-A75A27B1C5B4}" dt="2022-07-01T08:41:54.549" v="1107" actId="1076"/>
          <ac:grpSpMkLst>
            <pc:docMk/>
            <pc:sldMk cId="825793772" sldId="263"/>
            <ac:grpSpMk id="121" creationId="{31501E21-C0ED-0F99-08DF-FD25DAD7FC5F}"/>
          </ac:grpSpMkLst>
        </pc:grpChg>
        <pc:grpChg chg="mod">
          <ac:chgData name="NGUYEN PHAM ANH THU" userId="baf72463-252b-4d5f-a6ca-5a6327a9888d" providerId="ADAL" clId="{DD4F56DB-7CEE-475C-A2F1-A75A27B1C5B4}" dt="2022-06-30T16:05:54.414" v="862"/>
          <ac:grpSpMkLst>
            <pc:docMk/>
            <pc:sldMk cId="825793772" sldId="263"/>
            <ac:grpSpMk id="123" creationId="{A5F84863-CFB2-E527-63E1-565DB4EEA0B9}"/>
          </ac:grpSpMkLst>
        </pc:grpChg>
        <pc:picChg chg="del">
          <ac:chgData name="NGUYEN PHAM ANH THU" userId="baf72463-252b-4d5f-a6ca-5a6327a9888d" providerId="ADAL" clId="{DD4F56DB-7CEE-475C-A2F1-A75A27B1C5B4}" dt="2022-06-30T15:53:05.673" v="356" actId="478"/>
          <ac:picMkLst>
            <pc:docMk/>
            <pc:sldMk cId="825793772" sldId="263"/>
            <ac:picMk id="3" creationId="{2DB028E1-EE95-E822-AB8B-B1B01338B4BF}"/>
          </ac:picMkLst>
        </pc:picChg>
        <pc:picChg chg="add del mod modCrop">
          <ac:chgData name="NGUYEN PHAM ANH THU" userId="baf72463-252b-4d5f-a6ca-5a6327a9888d" providerId="ADAL" clId="{DD4F56DB-7CEE-475C-A2F1-A75A27B1C5B4}" dt="2022-07-01T08:28:45.444" v="1025" actId="478"/>
          <ac:picMkLst>
            <pc:docMk/>
            <pc:sldMk cId="825793772" sldId="263"/>
            <ac:picMk id="4" creationId="{0D58A1E9-634B-EE42-3B49-2B8645273B65}"/>
          </ac:picMkLst>
        </pc:picChg>
        <pc:picChg chg="add mod modCrop">
          <ac:chgData name="NGUYEN PHAM ANH THU" userId="baf72463-252b-4d5f-a6ca-5a6327a9888d" providerId="ADAL" clId="{DD4F56DB-7CEE-475C-A2F1-A75A27B1C5B4}" dt="2022-07-01T08:35:08.777" v="1106" actId="1037"/>
          <ac:picMkLst>
            <pc:docMk/>
            <pc:sldMk cId="825793772" sldId="263"/>
            <ac:picMk id="7" creationId="{7E76987E-1B01-F272-634C-38C9124A1F44}"/>
          </ac:picMkLst>
        </pc:picChg>
        <pc:picChg chg="add mod modCrop">
          <ac:chgData name="NGUYEN PHAM ANH THU" userId="baf72463-252b-4d5f-a6ca-5a6327a9888d" providerId="ADAL" clId="{DD4F56DB-7CEE-475C-A2F1-A75A27B1C5B4}" dt="2022-07-01T08:35:08.777" v="1106" actId="1037"/>
          <ac:picMkLst>
            <pc:docMk/>
            <pc:sldMk cId="825793772" sldId="263"/>
            <ac:picMk id="15" creationId="{09F659C9-C04A-22F7-6EA0-3DA1384BD949}"/>
          </ac:picMkLst>
        </pc:picChg>
        <pc:picChg chg="add mod modCrop">
          <ac:chgData name="NGUYEN PHAM ANH THU" userId="baf72463-252b-4d5f-a6ca-5a6327a9888d" providerId="ADAL" clId="{DD4F56DB-7CEE-475C-A2F1-A75A27B1C5B4}" dt="2022-07-01T08:35:08.777" v="1106" actId="1037"/>
          <ac:picMkLst>
            <pc:docMk/>
            <pc:sldMk cId="825793772" sldId="263"/>
            <ac:picMk id="16" creationId="{A8C9CF6C-56F9-65E8-6F47-0C9EE0CDCB3C}"/>
          </ac:picMkLst>
        </pc:picChg>
        <pc:picChg chg="add mod modCrop">
          <ac:chgData name="NGUYEN PHAM ANH THU" userId="baf72463-252b-4d5f-a6ca-5a6327a9888d" providerId="ADAL" clId="{DD4F56DB-7CEE-475C-A2F1-A75A27B1C5B4}" dt="2022-07-01T08:35:08.777" v="1106" actId="1037"/>
          <ac:picMkLst>
            <pc:docMk/>
            <pc:sldMk cId="825793772" sldId="263"/>
            <ac:picMk id="17" creationId="{22D8BAB8-4AF3-858D-8944-96B7FF250D69}"/>
          </ac:picMkLst>
        </pc:picChg>
        <pc:picChg chg="add mod modCrop">
          <ac:chgData name="NGUYEN PHAM ANH THU" userId="baf72463-252b-4d5f-a6ca-5a6327a9888d" providerId="ADAL" clId="{DD4F56DB-7CEE-475C-A2F1-A75A27B1C5B4}" dt="2022-07-01T08:35:08.777" v="1106" actId="1037"/>
          <ac:picMkLst>
            <pc:docMk/>
            <pc:sldMk cId="825793772" sldId="263"/>
            <ac:picMk id="18" creationId="{D59CB297-AEEE-1372-D613-3343ACF8B12F}"/>
          </ac:picMkLst>
        </pc:picChg>
        <pc:picChg chg="mod">
          <ac:chgData name="NGUYEN PHAM ANH THU" userId="baf72463-252b-4d5f-a6ca-5a6327a9888d" providerId="ADAL" clId="{DD4F56DB-7CEE-475C-A2F1-A75A27B1C5B4}" dt="2022-06-30T15:55:47.099" v="465"/>
          <ac:picMkLst>
            <pc:docMk/>
            <pc:sldMk cId="825793772" sldId="263"/>
            <ac:picMk id="48" creationId="{9869FB45-2E0E-D88A-4A87-C32CA3CD3ECC}"/>
          </ac:picMkLst>
        </pc:picChg>
        <pc:picChg chg="mod">
          <ac:chgData name="NGUYEN PHAM ANH THU" userId="baf72463-252b-4d5f-a6ca-5a6327a9888d" providerId="ADAL" clId="{DD4F56DB-7CEE-475C-A2F1-A75A27B1C5B4}" dt="2022-06-30T15:55:47.099" v="465"/>
          <ac:picMkLst>
            <pc:docMk/>
            <pc:sldMk cId="825793772" sldId="263"/>
            <ac:picMk id="53" creationId="{9DE30544-EF54-A122-5B49-FA840CABCE34}"/>
          </ac:picMkLst>
        </pc:picChg>
        <pc:picChg chg="mod">
          <ac:chgData name="NGUYEN PHAM ANH THU" userId="baf72463-252b-4d5f-a6ca-5a6327a9888d" providerId="ADAL" clId="{DD4F56DB-7CEE-475C-A2F1-A75A27B1C5B4}" dt="2022-06-30T15:55:47.099" v="465"/>
          <ac:picMkLst>
            <pc:docMk/>
            <pc:sldMk cId="825793772" sldId="263"/>
            <ac:picMk id="98" creationId="{1A30176C-F903-7A15-CBB4-A6CCD827C72B}"/>
          </ac:picMkLst>
        </pc:picChg>
        <pc:picChg chg="mod">
          <ac:chgData name="NGUYEN PHAM ANH THU" userId="baf72463-252b-4d5f-a6ca-5a6327a9888d" providerId="ADAL" clId="{DD4F56DB-7CEE-475C-A2F1-A75A27B1C5B4}" dt="2022-06-30T15:55:47.099" v="465"/>
          <ac:picMkLst>
            <pc:docMk/>
            <pc:sldMk cId="825793772" sldId="263"/>
            <ac:picMk id="103" creationId="{D6D1FBB2-90D3-7D11-E7AB-03135C432BD9}"/>
          </ac:picMkLst>
        </pc:picChg>
        <pc:picChg chg="mod">
          <ac:chgData name="NGUYEN PHAM ANH THU" userId="baf72463-252b-4d5f-a6ca-5a6327a9888d" providerId="ADAL" clId="{DD4F56DB-7CEE-475C-A2F1-A75A27B1C5B4}" dt="2022-06-30T15:55:47.099" v="465"/>
          <ac:picMkLst>
            <pc:docMk/>
            <pc:sldMk cId="825793772" sldId="263"/>
            <ac:picMk id="109" creationId="{D8941F3A-DD92-9E0F-D3E8-4658B5DAA0D4}"/>
          </ac:picMkLst>
        </pc:picChg>
        <pc:picChg chg="mod">
          <ac:chgData name="NGUYEN PHAM ANH THU" userId="baf72463-252b-4d5f-a6ca-5a6327a9888d" providerId="ADAL" clId="{DD4F56DB-7CEE-475C-A2F1-A75A27B1C5B4}" dt="2022-06-30T15:55:47.099" v="465"/>
          <ac:picMkLst>
            <pc:docMk/>
            <pc:sldMk cId="825793772" sldId="263"/>
            <ac:picMk id="115" creationId="{38DA5183-A67D-8869-FDAE-F704D1CB05B9}"/>
          </ac:picMkLst>
        </pc:picChg>
        <pc:picChg chg="mod">
          <ac:chgData name="NGUYEN PHAM ANH THU" userId="baf72463-252b-4d5f-a6ca-5a6327a9888d" providerId="ADAL" clId="{DD4F56DB-7CEE-475C-A2F1-A75A27B1C5B4}" dt="2022-06-30T16:05:54.414" v="862"/>
          <ac:picMkLst>
            <pc:docMk/>
            <pc:sldMk cId="825793772" sldId="263"/>
            <ac:picMk id="124" creationId="{25BAC441-64C1-C224-64AC-5AE08CA04561}"/>
          </ac:picMkLst>
        </pc:picChg>
        <pc:picChg chg="mod">
          <ac:chgData name="NGUYEN PHAM ANH THU" userId="baf72463-252b-4d5f-a6ca-5a6327a9888d" providerId="ADAL" clId="{DD4F56DB-7CEE-475C-A2F1-A75A27B1C5B4}" dt="2022-06-30T16:05:54.414" v="862"/>
          <ac:picMkLst>
            <pc:docMk/>
            <pc:sldMk cId="825793772" sldId="263"/>
            <ac:picMk id="125" creationId="{947E98EC-F8BC-2697-91EF-FD39A4B524CE}"/>
          </ac:picMkLst>
        </pc:picChg>
        <pc:cxnChg chg="mod">
          <ac:chgData name="NGUYEN PHAM ANH THU" userId="baf72463-252b-4d5f-a6ca-5a6327a9888d" providerId="ADAL" clId="{DD4F56DB-7CEE-475C-A2F1-A75A27B1C5B4}" dt="2022-06-30T15:57:56.975" v="480" actId="14100"/>
          <ac:cxnSpMkLst>
            <pc:docMk/>
            <pc:sldMk cId="825793772" sldId="263"/>
            <ac:cxnSpMk id="49" creationId="{7D06FB94-1BCC-1C0B-3F45-7F9CF94D37D1}"/>
          </ac:cxnSpMkLst>
        </pc:cxnChg>
        <pc:cxnChg chg="mod">
          <ac:chgData name="NGUYEN PHAM ANH THU" userId="baf72463-252b-4d5f-a6ca-5a6327a9888d" providerId="ADAL" clId="{DD4F56DB-7CEE-475C-A2F1-A75A27B1C5B4}" dt="2022-06-30T15:57:54.784" v="479" actId="14100"/>
          <ac:cxnSpMkLst>
            <pc:docMk/>
            <pc:sldMk cId="825793772" sldId="263"/>
            <ac:cxnSpMk id="50" creationId="{DD7F08E9-C387-7F71-667A-82619E904920}"/>
          </ac:cxnSpMkLst>
        </pc:cxnChg>
        <pc:cxnChg chg="mod">
          <ac:chgData name="NGUYEN PHAM ANH THU" userId="baf72463-252b-4d5f-a6ca-5a6327a9888d" providerId="ADAL" clId="{DD4F56DB-7CEE-475C-A2F1-A75A27B1C5B4}" dt="2022-06-30T15:58:28.557" v="484" actId="1035"/>
          <ac:cxnSpMkLst>
            <pc:docMk/>
            <pc:sldMk cId="825793772" sldId="263"/>
            <ac:cxnSpMk id="94" creationId="{50508C33-1EB4-E67A-FE17-706816824F76}"/>
          </ac:cxnSpMkLst>
        </pc:cxnChg>
        <pc:cxnChg chg="mod">
          <ac:chgData name="NGUYEN PHAM ANH THU" userId="baf72463-252b-4d5f-a6ca-5a6327a9888d" providerId="ADAL" clId="{DD4F56DB-7CEE-475C-A2F1-A75A27B1C5B4}" dt="2022-06-30T15:58:26.288" v="482" actId="14100"/>
          <ac:cxnSpMkLst>
            <pc:docMk/>
            <pc:sldMk cId="825793772" sldId="263"/>
            <ac:cxnSpMk id="95" creationId="{4B1869FC-F580-C1EC-BAAB-70A991A5CDF6}"/>
          </ac:cxnSpMkLst>
        </pc:cxnChg>
        <pc:cxnChg chg="mod">
          <ac:chgData name="NGUYEN PHAM ANH THU" userId="baf72463-252b-4d5f-a6ca-5a6327a9888d" providerId="ADAL" clId="{DD4F56DB-7CEE-475C-A2F1-A75A27B1C5B4}" dt="2022-06-30T15:57:20.355" v="476" actId="14100"/>
          <ac:cxnSpMkLst>
            <pc:docMk/>
            <pc:sldMk cId="825793772" sldId="263"/>
            <ac:cxnSpMk id="99" creationId="{22CE294B-82AE-0401-42E9-4149D0162491}"/>
          </ac:cxnSpMkLst>
        </pc:cxnChg>
        <pc:cxnChg chg="mod">
          <ac:chgData name="NGUYEN PHAM ANH THU" userId="baf72463-252b-4d5f-a6ca-5a6327a9888d" providerId="ADAL" clId="{DD4F56DB-7CEE-475C-A2F1-A75A27B1C5B4}" dt="2022-06-30T15:57:24.631" v="477" actId="14100"/>
          <ac:cxnSpMkLst>
            <pc:docMk/>
            <pc:sldMk cId="825793772" sldId="263"/>
            <ac:cxnSpMk id="100" creationId="{C60890CB-8160-FA56-9395-D07C4529F562}"/>
          </ac:cxnSpMkLst>
        </pc:cxnChg>
        <pc:cxnChg chg="mod">
          <ac:chgData name="NGUYEN PHAM ANH THU" userId="baf72463-252b-4d5f-a6ca-5a6327a9888d" providerId="ADAL" clId="{DD4F56DB-7CEE-475C-A2F1-A75A27B1C5B4}" dt="2022-06-30T15:55:47.099" v="465"/>
          <ac:cxnSpMkLst>
            <pc:docMk/>
            <pc:sldMk cId="825793772" sldId="263"/>
            <ac:cxnSpMk id="104" creationId="{B4290F75-11FF-B7BF-ACF7-AA8141E7651A}"/>
          </ac:cxnSpMkLst>
        </pc:cxnChg>
        <pc:cxnChg chg="mod">
          <ac:chgData name="NGUYEN PHAM ANH THU" userId="baf72463-252b-4d5f-a6ca-5a6327a9888d" providerId="ADAL" clId="{DD4F56DB-7CEE-475C-A2F1-A75A27B1C5B4}" dt="2022-06-30T15:55:47.099" v="465"/>
          <ac:cxnSpMkLst>
            <pc:docMk/>
            <pc:sldMk cId="825793772" sldId="263"/>
            <ac:cxnSpMk id="105" creationId="{9BF9281A-2F76-CDDB-FED9-3C652CC00385}"/>
          </ac:cxnSpMkLst>
        </pc:cxnChg>
        <pc:cxnChg chg="mod">
          <ac:chgData name="NGUYEN PHAM ANH THU" userId="baf72463-252b-4d5f-a6ca-5a6327a9888d" providerId="ADAL" clId="{DD4F56DB-7CEE-475C-A2F1-A75A27B1C5B4}" dt="2022-06-30T15:55:47.099" v="465"/>
          <ac:cxnSpMkLst>
            <pc:docMk/>
            <pc:sldMk cId="825793772" sldId="263"/>
            <ac:cxnSpMk id="110" creationId="{D51E57A1-20FB-8FC7-F5E4-82B65BB0189D}"/>
          </ac:cxnSpMkLst>
        </pc:cxnChg>
        <pc:cxnChg chg="mod">
          <ac:chgData name="NGUYEN PHAM ANH THU" userId="baf72463-252b-4d5f-a6ca-5a6327a9888d" providerId="ADAL" clId="{DD4F56DB-7CEE-475C-A2F1-A75A27B1C5B4}" dt="2022-06-30T15:55:47.099" v="465"/>
          <ac:cxnSpMkLst>
            <pc:docMk/>
            <pc:sldMk cId="825793772" sldId="263"/>
            <ac:cxnSpMk id="111" creationId="{73CE6FE5-D7C8-1C92-BB9D-F0FBF45842B4}"/>
          </ac:cxnSpMkLst>
        </pc:cxnChg>
        <pc:cxnChg chg="mod">
          <ac:chgData name="NGUYEN PHAM ANH THU" userId="baf72463-252b-4d5f-a6ca-5a6327a9888d" providerId="ADAL" clId="{DD4F56DB-7CEE-475C-A2F1-A75A27B1C5B4}" dt="2022-06-30T15:59:10.217" v="489" actId="14100"/>
          <ac:cxnSpMkLst>
            <pc:docMk/>
            <pc:sldMk cId="825793772" sldId="263"/>
            <ac:cxnSpMk id="116" creationId="{FC4E3B46-22B5-5EFC-4FFF-37E1E328C23A}"/>
          </ac:cxnSpMkLst>
        </pc:cxnChg>
        <pc:cxnChg chg="mod">
          <ac:chgData name="NGUYEN PHAM ANH THU" userId="baf72463-252b-4d5f-a6ca-5a6327a9888d" providerId="ADAL" clId="{DD4F56DB-7CEE-475C-A2F1-A75A27B1C5B4}" dt="2022-06-30T15:55:47.099" v="465"/>
          <ac:cxnSpMkLst>
            <pc:docMk/>
            <pc:sldMk cId="825793772" sldId="263"/>
            <ac:cxnSpMk id="117" creationId="{3782F9A7-4185-672F-BBBA-D0CD3E987FBC}"/>
          </ac:cxnSpMkLst>
        </pc:cxnChg>
      </pc:sldChg>
      <pc:sldChg chg="addSp modSp add mod ord modTransition modAnim">
        <pc:chgData name="NGUYEN PHAM ANH THU" userId="baf72463-252b-4d5f-a6ca-5a6327a9888d" providerId="ADAL" clId="{DD4F56DB-7CEE-475C-A2F1-A75A27B1C5B4}" dt="2022-07-01T12:14:20.561" v="2792"/>
        <pc:sldMkLst>
          <pc:docMk/>
          <pc:sldMk cId="1746910360" sldId="264"/>
        </pc:sldMkLst>
        <pc:spChg chg="add mod">
          <ac:chgData name="NGUYEN PHAM ANH THU" userId="baf72463-252b-4d5f-a6ca-5a6327a9888d" providerId="ADAL" clId="{DD4F56DB-7CEE-475C-A2F1-A75A27B1C5B4}" dt="2022-06-30T16:10:42.135" v="936" actId="113"/>
          <ac:spMkLst>
            <pc:docMk/>
            <pc:sldMk cId="1746910360" sldId="264"/>
            <ac:spMk id="13" creationId="{BC979031-ED48-FD55-34C6-4D6EF5602C8D}"/>
          </ac:spMkLst>
        </pc:spChg>
        <pc:spChg chg="mod">
          <ac:chgData name="NGUYEN PHAM ANH THU" userId="baf72463-252b-4d5f-a6ca-5a6327a9888d" providerId="ADAL" clId="{DD4F56DB-7CEE-475C-A2F1-A75A27B1C5B4}" dt="2022-06-30T16:07:06.629" v="875" actId="1036"/>
          <ac:spMkLst>
            <pc:docMk/>
            <pc:sldMk cId="1746910360" sldId="264"/>
            <ac:spMk id="14" creationId="{41197640-D6C0-B21D-3F68-6E12957EDD7C}"/>
          </ac:spMkLst>
        </pc:spChg>
        <pc:spChg chg="mod">
          <ac:chgData name="NGUYEN PHAM ANH THU" userId="baf72463-252b-4d5f-a6ca-5a6327a9888d" providerId="ADAL" clId="{DD4F56DB-7CEE-475C-A2F1-A75A27B1C5B4}" dt="2022-06-30T16:07:06.629" v="875" actId="1036"/>
          <ac:spMkLst>
            <pc:docMk/>
            <pc:sldMk cId="1746910360" sldId="264"/>
            <ac:spMk id="118" creationId="{AB79DCAA-39C1-7A14-8E63-B07231C9B8AE}"/>
          </ac:spMkLst>
        </pc:spChg>
        <pc:spChg chg="mod">
          <ac:chgData name="NGUYEN PHAM ANH THU" userId="baf72463-252b-4d5f-a6ca-5a6327a9888d" providerId="ADAL" clId="{DD4F56DB-7CEE-475C-A2F1-A75A27B1C5B4}" dt="2022-06-30T16:07:06.629" v="875" actId="1036"/>
          <ac:spMkLst>
            <pc:docMk/>
            <pc:sldMk cId="1746910360" sldId="264"/>
            <ac:spMk id="119" creationId="{F6BF186A-8237-967D-18B3-2921B02E6AB9}"/>
          </ac:spMkLst>
        </pc:spChg>
        <pc:spChg chg="mod">
          <ac:chgData name="NGUYEN PHAM ANH THU" userId="baf72463-252b-4d5f-a6ca-5a6327a9888d" providerId="ADAL" clId="{DD4F56DB-7CEE-475C-A2F1-A75A27B1C5B4}" dt="2022-06-30T16:07:06.629" v="875" actId="1036"/>
          <ac:spMkLst>
            <pc:docMk/>
            <pc:sldMk cId="1746910360" sldId="264"/>
            <ac:spMk id="120" creationId="{2B078396-1E34-EE7E-C1BE-7AA90153AC99}"/>
          </ac:spMkLst>
        </pc:spChg>
        <pc:cxnChg chg="add mod">
          <ac:chgData name="NGUYEN PHAM ANH THU" userId="baf72463-252b-4d5f-a6ca-5a6327a9888d" providerId="ADAL" clId="{DD4F56DB-7CEE-475C-A2F1-A75A27B1C5B4}" dt="2022-06-30T16:07:35.595" v="879"/>
          <ac:cxnSpMkLst>
            <pc:docMk/>
            <pc:sldMk cId="1746910360" sldId="264"/>
            <ac:cxnSpMk id="4" creationId="{0DE603CA-6905-C0CC-92B5-A3270897E202}"/>
          </ac:cxnSpMkLst>
        </pc:cxnChg>
        <pc:cxnChg chg="add mod">
          <ac:chgData name="NGUYEN PHAM ANH THU" userId="baf72463-252b-4d5f-a6ca-5a6327a9888d" providerId="ADAL" clId="{DD4F56DB-7CEE-475C-A2F1-A75A27B1C5B4}" dt="2022-06-30T16:08:09.081" v="884" actId="14100"/>
          <ac:cxnSpMkLst>
            <pc:docMk/>
            <pc:sldMk cId="1746910360" sldId="264"/>
            <ac:cxnSpMk id="33" creationId="{1A1A3D84-9961-413D-30FF-61F8E4E0A3F9}"/>
          </ac:cxnSpMkLst>
        </pc:cxnChg>
        <pc:cxnChg chg="add mod">
          <ac:chgData name="NGUYEN PHAM ANH THU" userId="baf72463-252b-4d5f-a6ca-5a6327a9888d" providerId="ADAL" clId="{DD4F56DB-7CEE-475C-A2F1-A75A27B1C5B4}" dt="2022-06-30T16:08:24.929" v="887" actId="14100"/>
          <ac:cxnSpMkLst>
            <pc:docMk/>
            <pc:sldMk cId="1746910360" sldId="264"/>
            <ac:cxnSpMk id="36" creationId="{2778160C-4832-F757-0479-A399A5B3E652}"/>
          </ac:cxnSpMkLst>
        </pc:cxnChg>
        <pc:cxnChg chg="add mod">
          <ac:chgData name="NGUYEN PHAM ANH THU" userId="baf72463-252b-4d5f-a6ca-5a6327a9888d" providerId="ADAL" clId="{DD4F56DB-7CEE-475C-A2F1-A75A27B1C5B4}" dt="2022-06-30T16:08:39.304" v="891" actId="14100"/>
          <ac:cxnSpMkLst>
            <pc:docMk/>
            <pc:sldMk cId="1746910360" sldId="264"/>
            <ac:cxnSpMk id="39" creationId="{342F8E22-3731-916D-05DD-012929C3C19C}"/>
          </ac:cxnSpMkLst>
        </pc:cxnChg>
      </pc:sldChg>
      <pc:sldChg chg="modSp add mod ord modTransition modAnim">
        <pc:chgData name="NGUYEN PHAM ANH THU" userId="baf72463-252b-4d5f-a6ca-5a6327a9888d" providerId="ADAL" clId="{DD4F56DB-7CEE-475C-A2F1-A75A27B1C5B4}" dt="2022-07-01T12:14:20.561" v="2792"/>
        <pc:sldMkLst>
          <pc:docMk/>
          <pc:sldMk cId="2511087036" sldId="265"/>
        </pc:sldMkLst>
        <pc:picChg chg="ord">
          <ac:chgData name="NGUYEN PHAM ANH THU" userId="baf72463-252b-4d5f-a6ca-5a6327a9888d" providerId="ADAL" clId="{DD4F56DB-7CEE-475C-A2F1-A75A27B1C5B4}" dt="2022-06-30T16:16:11.912" v="1020" actId="166"/>
          <ac:picMkLst>
            <pc:docMk/>
            <pc:sldMk cId="2511087036" sldId="265"/>
            <ac:picMk id="14" creationId="{2D0B4918-2BF2-8CB2-C85D-848ABE1B893E}"/>
          </ac:picMkLst>
        </pc:picChg>
      </pc:sldChg>
      <pc:sldChg chg="addSp delSp modSp add mod modTransition delAnim modAnim">
        <pc:chgData name="NGUYEN PHAM ANH THU" userId="baf72463-252b-4d5f-a6ca-5a6327a9888d" providerId="ADAL" clId="{DD4F56DB-7CEE-475C-A2F1-A75A27B1C5B4}" dt="2022-07-01T12:14:20.561" v="2792"/>
        <pc:sldMkLst>
          <pc:docMk/>
          <pc:sldMk cId="870952681" sldId="266"/>
        </pc:sldMkLst>
        <pc:spChg chg="add mod">
          <ac:chgData name="NGUYEN PHAM ANH THU" userId="baf72463-252b-4d5f-a6ca-5a6327a9888d" providerId="ADAL" clId="{DD4F56DB-7CEE-475C-A2F1-A75A27B1C5B4}" dt="2022-07-01T08:43:19.363" v="1152" actId="1076"/>
          <ac:spMkLst>
            <pc:docMk/>
            <pc:sldMk cId="870952681" sldId="266"/>
            <ac:spMk id="19" creationId="{19A28ABF-A809-6440-E93D-4D2E8D079E68}"/>
          </ac:spMkLst>
        </pc:spChg>
        <pc:spChg chg="add mod">
          <ac:chgData name="NGUYEN PHAM ANH THU" userId="baf72463-252b-4d5f-a6ca-5a6327a9888d" providerId="ADAL" clId="{DD4F56DB-7CEE-475C-A2F1-A75A27B1C5B4}" dt="2022-07-01T08:44:59.263" v="1217" actId="1037"/>
          <ac:spMkLst>
            <pc:docMk/>
            <pc:sldMk cId="870952681" sldId="266"/>
            <ac:spMk id="20" creationId="{E8578637-9895-28D1-03FE-EA93704DA704}"/>
          </ac:spMkLst>
        </pc:spChg>
        <pc:spChg chg="add mod">
          <ac:chgData name="NGUYEN PHAM ANH THU" userId="baf72463-252b-4d5f-a6ca-5a6327a9888d" providerId="ADAL" clId="{DD4F56DB-7CEE-475C-A2F1-A75A27B1C5B4}" dt="2022-07-01T08:45:03.713" v="1225" actId="1038"/>
          <ac:spMkLst>
            <pc:docMk/>
            <pc:sldMk cId="870952681" sldId="266"/>
            <ac:spMk id="21" creationId="{FC84E3F4-224C-2796-AAA6-79F507698578}"/>
          </ac:spMkLst>
        </pc:spChg>
        <pc:spChg chg="add mod">
          <ac:chgData name="NGUYEN PHAM ANH THU" userId="baf72463-252b-4d5f-a6ca-5a6327a9888d" providerId="ADAL" clId="{DD4F56DB-7CEE-475C-A2F1-A75A27B1C5B4}" dt="2022-07-01T08:45:40.313" v="1235" actId="20577"/>
          <ac:spMkLst>
            <pc:docMk/>
            <pc:sldMk cId="870952681" sldId="266"/>
            <ac:spMk id="22" creationId="{A2D08203-F12D-C5E7-BC3B-FCBC8DAA5B29}"/>
          </ac:spMkLst>
        </pc:spChg>
        <pc:spChg chg="add mod">
          <ac:chgData name="NGUYEN PHAM ANH THU" userId="baf72463-252b-4d5f-a6ca-5a6327a9888d" providerId="ADAL" clId="{DD4F56DB-7CEE-475C-A2F1-A75A27B1C5B4}" dt="2022-07-01T08:45:54.160" v="1242" actId="20577"/>
          <ac:spMkLst>
            <pc:docMk/>
            <pc:sldMk cId="870952681" sldId="266"/>
            <ac:spMk id="23" creationId="{E912D519-4220-34BE-7E1D-36042B82C984}"/>
          </ac:spMkLst>
        </pc:spChg>
        <pc:grpChg chg="del">
          <ac:chgData name="NGUYEN PHAM ANH THU" userId="baf72463-252b-4d5f-a6ca-5a6327a9888d" providerId="ADAL" clId="{DD4F56DB-7CEE-475C-A2F1-A75A27B1C5B4}" dt="2022-07-01T08:41:58.412" v="1109" actId="478"/>
          <ac:grpSpMkLst>
            <pc:docMk/>
            <pc:sldMk cId="870952681" sldId="266"/>
            <ac:grpSpMk id="121" creationId="{31501E21-C0ED-0F99-08DF-FD25DAD7FC5F}"/>
          </ac:grpSpMkLst>
        </pc:grpChg>
        <pc:picChg chg="mod">
          <ac:chgData name="NGUYEN PHAM ANH THU" userId="baf72463-252b-4d5f-a6ca-5a6327a9888d" providerId="ADAL" clId="{DD4F56DB-7CEE-475C-A2F1-A75A27B1C5B4}" dt="2022-07-01T08:44:59.263" v="1217" actId="1037"/>
          <ac:picMkLst>
            <pc:docMk/>
            <pc:sldMk cId="870952681" sldId="266"/>
            <ac:picMk id="15" creationId="{09F659C9-C04A-22F7-6EA0-3DA1384BD949}"/>
          </ac:picMkLst>
        </pc:picChg>
        <pc:picChg chg="mod">
          <ac:chgData name="NGUYEN PHAM ANH THU" userId="baf72463-252b-4d5f-a6ca-5a6327a9888d" providerId="ADAL" clId="{DD4F56DB-7CEE-475C-A2F1-A75A27B1C5B4}" dt="2022-07-01T08:45:03.713" v="1225" actId="1038"/>
          <ac:picMkLst>
            <pc:docMk/>
            <pc:sldMk cId="870952681" sldId="266"/>
            <ac:picMk id="16" creationId="{A8C9CF6C-56F9-65E8-6F47-0C9EE0CDCB3C}"/>
          </ac:picMkLst>
        </pc:picChg>
        <pc:picChg chg="mod">
          <ac:chgData name="NGUYEN PHAM ANH THU" userId="baf72463-252b-4d5f-a6ca-5a6327a9888d" providerId="ADAL" clId="{DD4F56DB-7CEE-475C-A2F1-A75A27B1C5B4}" dt="2022-07-01T08:45:14.812" v="1226" actId="1076"/>
          <ac:picMkLst>
            <pc:docMk/>
            <pc:sldMk cId="870952681" sldId="266"/>
            <ac:picMk id="17" creationId="{22D8BAB8-4AF3-858D-8944-96B7FF250D69}"/>
          </ac:picMkLst>
        </pc:picChg>
        <pc:picChg chg="mod">
          <ac:chgData name="NGUYEN PHAM ANH THU" userId="baf72463-252b-4d5f-a6ca-5a6327a9888d" providerId="ADAL" clId="{DD4F56DB-7CEE-475C-A2F1-A75A27B1C5B4}" dt="2022-07-01T08:45:14.812" v="1226" actId="1076"/>
          <ac:picMkLst>
            <pc:docMk/>
            <pc:sldMk cId="870952681" sldId="266"/>
            <ac:picMk id="18" creationId="{D59CB297-AEEE-1372-D613-3343ACF8B12F}"/>
          </ac:picMkLst>
        </pc:picChg>
      </pc:sldChg>
      <pc:sldChg chg="delSp modSp add mod ord modTransition delAnim modAnim">
        <pc:chgData name="NGUYEN PHAM ANH THU" userId="baf72463-252b-4d5f-a6ca-5a6327a9888d" providerId="ADAL" clId="{DD4F56DB-7CEE-475C-A2F1-A75A27B1C5B4}" dt="2022-07-01T12:14:20.561" v="2792"/>
        <pc:sldMkLst>
          <pc:docMk/>
          <pc:sldMk cId="2976331686" sldId="267"/>
        </pc:sldMkLst>
        <pc:spChg chg="del">
          <ac:chgData name="NGUYEN PHAM ANH THU" userId="baf72463-252b-4d5f-a6ca-5a6327a9888d" providerId="ADAL" clId="{DD4F56DB-7CEE-475C-A2F1-A75A27B1C5B4}" dt="2022-07-01T08:46:07.672" v="1246" actId="478"/>
          <ac:spMkLst>
            <pc:docMk/>
            <pc:sldMk cId="2976331686" sldId="267"/>
            <ac:spMk id="16" creationId="{936E280B-455A-FDBF-A660-7B5E12973FCB}"/>
          </ac:spMkLst>
        </pc:spChg>
        <pc:picChg chg="mod">
          <ac:chgData name="NGUYEN PHAM ANH THU" userId="baf72463-252b-4d5f-a6ca-5a6327a9888d" providerId="ADAL" clId="{DD4F56DB-7CEE-475C-A2F1-A75A27B1C5B4}" dt="2022-07-01T08:46:10.035" v="1247" actId="1076"/>
          <ac:picMkLst>
            <pc:docMk/>
            <pc:sldMk cId="2976331686" sldId="267"/>
            <ac:picMk id="14" creationId="{2D0B4918-2BF2-8CB2-C85D-848ABE1B893E}"/>
          </ac:picMkLst>
        </pc:picChg>
      </pc:sldChg>
      <pc:sldChg chg="addSp delSp modSp add mod ord modTransition modAnim">
        <pc:chgData name="NGUYEN PHAM ANH THU" userId="baf72463-252b-4d5f-a6ca-5a6327a9888d" providerId="ADAL" clId="{DD4F56DB-7CEE-475C-A2F1-A75A27B1C5B4}" dt="2022-07-01T12:14:20.561" v="2792"/>
        <pc:sldMkLst>
          <pc:docMk/>
          <pc:sldMk cId="121090468" sldId="268"/>
        </pc:sldMkLst>
        <pc:spChg chg="mod">
          <ac:chgData name="NGUYEN PHAM ANH THU" userId="baf72463-252b-4d5f-a6ca-5a6327a9888d" providerId="ADAL" clId="{DD4F56DB-7CEE-475C-A2F1-A75A27B1C5B4}" dt="2022-07-01T08:49:11.806" v="1371" actId="14100"/>
          <ac:spMkLst>
            <pc:docMk/>
            <pc:sldMk cId="121090468" sldId="268"/>
            <ac:spMk id="2" creationId="{B7741893-F424-9620-6A14-3D87DE5F72C6}"/>
          </ac:spMkLst>
        </pc:spChg>
        <pc:spChg chg="add del mod">
          <ac:chgData name="NGUYEN PHAM ANH THU" userId="baf72463-252b-4d5f-a6ca-5a6327a9888d" providerId="ADAL" clId="{DD4F56DB-7CEE-475C-A2F1-A75A27B1C5B4}" dt="2022-07-01T08:55:49.847" v="1400" actId="767"/>
          <ac:spMkLst>
            <pc:docMk/>
            <pc:sldMk cId="121090468" sldId="268"/>
            <ac:spMk id="9" creationId="{9E7F6F3A-31D3-EDD8-C24A-FF9C5456BEEC}"/>
          </ac:spMkLst>
        </pc:spChg>
        <pc:spChg chg="add mod">
          <ac:chgData name="NGUYEN PHAM ANH THU" userId="baf72463-252b-4d5f-a6ca-5a6327a9888d" providerId="ADAL" clId="{DD4F56DB-7CEE-475C-A2F1-A75A27B1C5B4}" dt="2022-07-01T08:56:03.628" v="1412" actId="1076"/>
          <ac:spMkLst>
            <pc:docMk/>
            <pc:sldMk cId="121090468" sldId="268"/>
            <ac:spMk id="10" creationId="{EA269761-1610-F8D9-BC50-966378E04B11}"/>
          </ac:spMkLst>
        </pc:spChg>
        <pc:spChg chg="add mod">
          <ac:chgData name="NGUYEN PHAM ANH THU" userId="baf72463-252b-4d5f-a6ca-5a6327a9888d" providerId="ADAL" clId="{DD4F56DB-7CEE-475C-A2F1-A75A27B1C5B4}" dt="2022-07-01T08:56:14.438" v="1421" actId="1037"/>
          <ac:spMkLst>
            <pc:docMk/>
            <pc:sldMk cId="121090468" sldId="268"/>
            <ac:spMk id="22" creationId="{211C4CD4-7BE8-2BA4-33A6-BA98DF628E97}"/>
          </ac:spMkLst>
        </pc:spChg>
        <pc:spChg chg="add mod">
          <ac:chgData name="NGUYEN PHAM ANH THU" userId="baf72463-252b-4d5f-a6ca-5a6327a9888d" providerId="ADAL" clId="{DD4F56DB-7CEE-475C-A2F1-A75A27B1C5B4}" dt="2022-07-01T08:56:28.189" v="1425" actId="1076"/>
          <ac:spMkLst>
            <pc:docMk/>
            <pc:sldMk cId="121090468" sldId="268"/>
            <ac:spMk id="23" creationId="{8667C79B-2C29-52DC-60EF-4DAC1C4CDE4B}"/>
          </ac:spMkLst>
        </pc:spChg>
        <pc:spChg chg="add mod">
          <ac:chgData name="NGUYEN PHAM ANH THU" userId="baf72463-252b-4d5f-a6ca-5a6327a9888d" providerId="ADAL" clId="{DD4F56DB-7CEE-475C-A2F1-A75A27B1C5B4}" dt="2022-07-01T08:56:40.196" v="1428" actId="20577"/>
          <ac:spMkLst>
            <pc:docMk/>
            <pc:sldMk cId="121090468" sldId="268"/>
            <ac:spMk id="24" creationId="{A8DF9F65-070D-C7FD-82A1-07EBEE925835}"/>
          </ac:spMkLst>
        </pc:spChg>
        <pc:spChg chg="add mod">
          <ac:chgData name="NGUYEN PHAM ANH THU" userId="baf72463-252b-4d5f-a6ca-5a6327a9888d" providerId="ADAL" clId="{DD4F56DB-7CEE-475C-A2F1-A75A27B1C5B4}" dt="2022-07-01T08:56:50.974" v="1431" actId="20577"/>
          <ac:spMkLst>
            <pc:docMk/>
            <pc:sldMk cId="121090468" sldId="268"/>
            <ac:spMk id="25" creationId="{62B5C79A-44AC-3E4F-ECBF-9F58743E1F74}"/>
          </ac:spMkLst>
        </pc:spChg>
        <pc:spChg chg="add mod">
          <ac:chgData name="NGUYEN PHAM ANH THU" userId="baf72463-252b-4d5f-a6ca-5a6327a9888d" providerId="ADAL" clId="{DD4F56DB-7CEE-475C-A2F1-A75A27B1C5B4}" dt="2022-07-01T08:58:52.576" v="1462" actId="20577"/>
          <ac:spMkLst>
            <pc:docMk/>
            <pc:sldMk cId="121090468" sldId="268"/>
            <ac:spMk id="26" creationId="{ED4722F6-2B6C-38D3-C3C9-31367E9ED5E6}"/>
          </ac:spMkLst>
        </pc:spChg>
        <pc:spChg chg="add mod">
          <ac:chgData name="NGUYEN PHAM ANH THU" userId="baf72463-252b-4d5f-a6ca-5a6327a9888d" providerId="ADAL" clId="{DD4F56DB-7CEE-475C-A2F1-A75A27B1C5B4}" dt="2022-07-01T09:01:06.004" v="1640" actId="1076"/>
          <ac:spMkLst>
            <pc:docMk/>
            <pc:sldMk cId="121090468" sldId="268"/>
            <ac:spMk id="28" creationId="{89B15296-521A-6CB4-2EEA-B5BC84EA8818}"/>
          </ac:spMkLst>
        </pc:spChg>
        <pc:spChg chg="mod">
          <ac:chgData name="NGUYEN PHAM ANH THU" userId="baf72463-252b-4d5f-a6ca-5a6327a9888d" providerId="ADAL" clId="{DD4F56DB-7CEE-475C-A2F1-A75A27B1C5B4}" dt="2022-07-01T08:47:23.265" v="1258" actId="20577"/>
          <ac:spMkLst>
            <pc:docMk/>
            <pc:sldMk cId="121090468" sldId="268"/>
            <ac:spMk id="45" creationId="{4133A239-9062-32DD-1227-667226A55831}"/>
          </ac:spMkLst>
        </pc:spChg>
        <pc:grpChg chg="mod">
          <ac:chgData name="NGUYEN PHAM ANH THU" userId="baf72463-252b-4d5f-a6ca-5a6327a9888d" providerId="ADAL" clId="{DD4F56DB-7CEE-475C-A2F1-A75A27B1C5B4}" dt="2022-07-01T08:57:05.757" v="1435" actId="1076"/>
          <ac:grpSpMkLst>
            <pc:docMk/>
            <pc:sldMk cId="121090468" sldId="268"/>
            <ac:grpSpMk id="121" creationId="{31501E21-C0ED-0F99-08DF-FD25DAD7FC5F}"/>
          </ac:grpSpMkLst>
        </pc:grpChg>
        <pc:picChg chg="add del mod modCrop">
          <ac:chgData name="NGUYEN PHAM ANH THU" userId="baf72463-252b-4d5f-a6ca-5a6327a9888d" providerId="ADAL" clId="{DD4F56DB-7CEE-475C-A2F1-A75A27B1C5B4}" dt="2022-07-01T08:54:24.300" v="1376" actId="478"/>
          <ac:picMkLst>
            <pc:docMk/>
            <pc:sldMk cId="121090468" sldId="268"/>
            <ac:picMk id="4" creationId="{DE5AE5D5-02A0-7108-69EB-DFDDBB00E222}"/>
          </ac:picMkLst>
        </pc:picChg>
        <pc:picChg chg="del">
          <ac:chgData name="NGUYEN PHAM ANH THU" userId="baf72463-252b-4d5f-a6ca-5a6327a9888d" providerId="ADAL" clId="{DD4F56DB-7CEE-475C-A2F1-A75A27B1C5B4}" dt="2022-07-01T08:49:26.033" v="1372" actId="478"/>
          <ac:picMkLst>
            <pc:docMk/>
            <pc:sldMk cId="121090468" sldId="268"/>
            <ac:picMk id="7" creationId="{7E76987E-1B01-F272-634C-38C9124A1F44}"/>
          </ac:picMkLst>
        </pc:picChg>
        <pc:picChg chg="add mod">
          <ac:chgData name="NGUYEN PHAM ANH THU" userId="baf72463-252b-4d5f-a6ca-5a6327a9888d" providerId="ADAL" clId="{DD4F56DB-7CEE-475C-A2F1-A75A27B1C5B4}" dt="2022-07-01T08:55:29.148" v="1390" actId="1076"/>
          <ac:picMkLst>
            <pc:docMk/>
            <pc:sldMk cId="121090468" sldId="268"/>
            <ac:picMk id="8" creationId="{CA05E46E-15ED-79E8-AF88-0F88C132FC87}"/>
          </ac:picMkLst>
        </pc:picChg>
        <pc:picChg chg="del">
          <ac:chgData name="NGUYEN PHAM ANH THU" userId="baf72463-252b-4d5f-a6ca-5a6327a9888d" providerId="ADAL" clId="{DD4F56DB-7CEE-475C-A2F1-A75A27B1C5B4}" dt="2022-07-01T08:49:26.033" v="1372" actId="478"/>
          <ac:picMkLst>
            <pc:docMk/>
            <pc:sldMk cId="121090468" sldId="268"/>
            <ac:picMk id="15" creationId="{09F659C9-C04A-22F7-6EA0-3DA1384BD949}"/>
          </ac:picMkLst>
        </pc:picChg>
        <pc:picChg chg="del">
          <ac:chgData name="NGUYEN PHAM ANH THU" userId="baf72463-252b-4d5f-a6ca-5a6327a9888d" providerId="ADAL" clId="{DD4F56DB-7CEE-475C-A2F1-A75A27B1C5B4}" dt="2022-07-01T08:49:26.033" v="1372" actId="478"/>
          <ac:picMkLst>
            <pc:docMk/>
            <pc:sldMk cId="121090468" sldId="268"/>
            <ac:picMk id="16" creationId="{A8C9CF6C-56F9-65E8-6F47-0C9EE0CDCB3C}"/>
          </ac:picMkLst>
        </pc:picChg>
        <pc:picChg chg="del">
          <ac:chgData name="NGUYEN PHAM ANH THU" userId="baf72463-252b-4d5f-a6ca-5a6327a9888d" providerId="ADAL" clId="{DD4F56DB-7CEE-475C-A2F1-A75A27B1C5B4}" dt="2022-07-01T08:49:26.033" v="1372" actId="478"/>
          <ac:picMkLst>
            <pc:docMk/>
            <pc:sldMk cId="121090468" sldId="268"/>
            <ac:picMk id="17" creationId="{22D8BAB8-4AF3-858D-8944-96B7FF250D69}"/>
          </ac:picMkLst>
        </pc:picChg>
        <pc:picChg chg="del">
          <ac:chgData name="NGUYEN PHAM ANH THU" userId="baf72463-252b-4d5f-a6ca-5a6327a9888d" providerId="ADAL" clId="{DD4F56DB-7CEE-475C-A2F1-A75A27B1C5B4}" dt="2022-07-01T08:49:26.033" v="1372" actId="478"/>
          <ac:picMkLst>
            <pc:docMk/>
            <pc:sldMk cId="121090468" sldId="268"/>
            <ac:picMk id="18" creationId="{D59CB297-AEEE-1372-D613-3343ACF8B12F}"/>
          </ac:picMkLst>
        </pc:picChg>
      </pc:sldChg>
      <pc:sldChg chg="delSp modSp add mod ord modTransition delAnim modAnim">
        <pc:chgData name="NGUYEN PHAM ANH THU" userId="baf72463-252b-4d5f-a6ca-5a6327a9888d" providerId="ADAL" clId="{DD4F56DB-7CEE-475C-A2F1-A75A27B1C5B4}" dt="2022-07-01T12:14:20.561" v="2792"/>
        <pc:sldMkLst>
          <pc:docMk/>
          <pc:sldMk cId="810233854" sldId="269"/>
        </pc:sldMkLst>
        <pc:spChg chg="del">
          <ac:chgData name="NGUYEN PHAM ANH THU" userId="baf72463-252b-4d5f-a6ca-5a6327a9888d" providerId="ADAL" clId="{DD4F56DB-7CEE-475C-A2F1-A75A27B1C5B4}" dt="2022-07-01T09:02:34.381" v="1645" actId="478"/>
          <ac:spMkLst>
            <pc:docMk/>
            <pc:sldMk cId="810233854" sldId="269"/>
            <ac:spMk id="94" creationId="{AF55708D-1C47-2C4D-778A-92D634A04B05}"/>
          </ac:spMkLst>
        </pc:spChg>
        <pc:picChg chg="mod">
          <ac:chgData name="NGUYEN PHAM ANH THU" userId="baf72463-252b-4d5f-a6ca-5a6327a9888d" providerId="ADAL" clId="{DD4F56DB-7CEE-475C-A2F1-A75A27B1C5B4}" dt="2022-07-01T09:02:38.339" v="1646" actId="1076"/>
          <ac:picMkLst>
            <pc:docMk/>
            <pc:sldMk cId="810233854" sldId="269"/>
            <ac:picMk id="14" creationId="{2D0B4918-2BF2-8CB2-C85D-848ABE1B893E}"/>
          </ac:picMkLst>
        </pc:picChg>
      </pc:sldChg>
      <pc:sldChg chg="addSp delSp modSp add mod ord modTransition delAnim modAnim">
        <pc:chgData name="NGUYEN PHAM ANH THU" userId="baf72463-252b-4d5f-a6ca-5a6327a9888d" providerId="ADAL" clId="{DD4F56DB-7CEE-475C-A2F1-A75A27B1C5B4}" dt="2022-07-01T12:14:20.561" v="2792"/>
        <pc:sldMkLst>
          <pc:docMk/>
          <pc:sldMk cId="3323805678" sldId="270"/>
        </pc:sldMkLst>
        <pc:spChg chg="mod">
          <ac:chgData name="NGUYEN PHAM ANH THU" userId="baf72463-252b-4d5f-a6ca-5a6327a9888d" providerId="ADAL" clId="{DD4F56DB-7CEE-475C-A2F1-A75A27B1C5B4}" dt="2022-07-01T09:04:59.478" v="1668" actId="14100"/>
          <ac:spMkLst>
            <pc:docMk/>
            <pc:sldMk cId="3323805678" sldId="270"/>
            <ac:spMk id="2" creationId="{B7741893-F424-9620-6A14-3D87DE5F72C6}"/>
          </ac:spMkLst>
        </pc:spChg>
        <pc:spChg chg="add mod">
          <ac:chgData name="NGUYEN PHAM ANH THU" userId="baf72463-252b-4d5f-a6ca-5a6327a9888d" providerId="ADAL" clId="{DD4F56DB-7CEE-475C-A2F1-A75A27B1C5B4}" dt="2022-07-01T09:10:31.963" v="1821" actId="20577"/>
          <ac:spMkLst>
            <pc:docMk/>
            <pc:sldMk cId="3323805678" sldId="270"/>
            <ac:spMk id="6" creationId="{AF123E92-B672-F40A-BEA6-B70E5189D200}"/>
          </ac:spMkLst>
        </pc:spChg>
        <pc:spChg chg="del">
          <ac:chgData name="NGUYEN PHAM ANH THU" userId="baf72463-252b-4d5f-a6ca-5a6327a9888d" providerId="ADAL" clId="{DD4F56DB-7CEE-475C-A2F1-A75A27B1C5B4}" dt="2022-07-01T09:04:33.291" v="1654" actId="478"/>
          <ac:spMkLst>
            <pc:docMk/>
            <pc:sldMk cId="3323805678" sldId="270"/>
            <ac:spMk id="10" creationId="{EA269761-1610-F8D9-BC50-966378E04B11}"/>
          </ac:spMkLst>
        </pc:spChg>
        <pc:spChg chg="del">
          <ac:chgData name="NGUYEN PHAM ANH THU" userId="baf72463-252b-4d5f-a6ca-5a6327a9888d" providerId="ADAL" clId="{DD4F56DB-7CEE-475C-A2F1-A75A27B1C5B4}" dt="2022-07-01T09:04:33.291" v="1654" actId="478"/>
          <ac:spMkLst>
            <pc:docMk/>
            <pc:sldMk cId="3323805678" sldId="270"/>
            <ac:spMk id="22" creationId="{211C4CD4-7BE8-2BA4-33A6-BA98DF628E97}"/>
          </ac:spMkLst>
        </pc:spChg>
        <pc:spChg chg="del">
          <ac:chgData name="NGUYEN PHAM ANH THU" userId="baf72463-252b-4d5f-a6ca-5a6327a9888d" providerId="ADAL" clId="{DD4F56DB-7CEE-475C-A2F1-A75A27B1C5B4}" dt="2022-07-01T09:04:33.291" v="1654" actId="478"/>
          <ac:spMkLst>
            <pc:docMk/>
            <pc:sldMk cId="3323805678" sldId="270"/>
            <ac:spMk id="23" creationId="{8667C79B-2C29-52DC-60EF-4DAC1C4CDE4B}"/>
          </ac:spMkLst>
        </pc:spChg>
        <pc:spChg chg="del">
          <ac:chgData name="NGUYEN PHAM ANH THU" userId="baf72463-252b-4d5f-a6ca-5a6327a9888d" providerId="ADAL" clId="{DD4F56DB-7CEE-475C-A2F1-A75A27B1C5B4}" dt="2022-07-01T09:04:33.291" v="1654" actId="478"/>
          <ac:spMkLst>
            <pc:docMk/>
            <pc:sldMk cId="3323805678" sldId="270"/>
            <ac:spMk id="24" creationId="{A8DF9F65-070D-C7FD-82A1-07EBEE925835}"/>
          </ac:spMkLst>
        </pc:spChg>
        <pc:spChg chg="del">
          <ac:chgData name="NGUYEN PHAM ANH THU" userId="baf72463-252b-4d5f-a6ca-5a6327a9888d" providerId="ADAL" clId="{DD4F56DB-7CEE-475C-A2F1-A75A27B1C5B4}" dt="2022-07-01T09:04:33.291" v="1654" actId="478"/>
          <ac:spMkLst>
            <pc:docMk/>
            <pc:sldMk cId="3323805678" sldId="270"/>
            <ac:spMk id="25" creationId="{62B5C79A-44AC-3E4F-ECBF-9F58743E1F74}"/>
          </ac:spMkLst>
        </pc:spChg>
        <pc:spChg chg="del">
          <ac:chgData name="NGUYEN PHAM ANH THU" userId="baf72463-252b-4d5f-a6ca-5a6327a9888d" providerId="ADAL" clId="{DD4F56DB-7CEE-475C-A2F1-A75A27B1C5B4}" dt="2022-07-01T09:04:33.291" v="1654" actId="478"/>
          <ac:spMkLst>
            <pc:docMk/>
            <pc:sldMk cId="3323805678" sldId="270"/>
            <ac:spMk id="26" creationId="{ED4722F6-2B6C-38D3-C3C9-31367E9ED5E6}"/>
          </ac:spMkLst>
        </pc:spChg>
        <pc:spChg chg="add mod">
          <ac:chgData name="NGUYEN PHAM ANH THU" userId="baf72463-252b-4d5f-a6ca-5a6327a9888d" providerId="ADAL" clId="{DD4F56DB-7CEE-475C-A2F1-A75A27B1C5B4}" dt="2022-07-01T09:10:37.066" v="1826" actId="20577"/>
          <ac:spMkLst>
            <pc:docMk/>
            <pc:sldMk cId="3323805678" sldId="270"/>
            <ac:spMk id="27" creationId="{7D30C4F3-8637-AEF5-847D-A0CD4FC85317}"/>
          </ac:spMkLst>
        </pc:spChg>
        <pc:spChg chg="del">
          <ac:chgData name="NGUYEN PHAM ANH THU" userId="baf72463-252b-4d5f-a6ca-5a6327a9888d" providerId="ADAL" clId="{DD4F56DB-7CEE-475C-A2F1-A75A27B1C5B4}" dt="2022-07-01T09:04:33.291" v="1654" actId="478"/>
          <ac:spMkLst>
            <pc:docMk/>
            <pc:sldMk cId="3323805678" sldId="270"/>
            <ac:spMk id="28" creationId="{89B15296-521A-6CB4-2EEA-B5BC84EA8818}"/>
          </ac:spMkLst>
        </pc:spChg>
        <pc:spChg chg="mod">
          <ac:chgData name="NGUYEN PHAM ANH THU" userId="baf72463-252b-4d5f-a6ca-5a6327a9888d" providerId="ADAL" clId="{DD4F56DB-7CEE-475C-A2F1-A75A27B1C5B4}" dt="2022-07-01T09:11:15.038" v="1836" actId="14100"/>
          <ac:spMkLst>
            <pc:docMk/>
            <pc:sldMk cId="3323805678" sldId="270"/>
            <ac:spMk id="30" creationId="{995EC07F-6FCF-8923-6133-9C12164E5407}"/>
          </ac:spMkLst>
        </pc:spChg>
        <pc:spChg chg="mod">
          <ac:chgData name="NGUYEN PHAM ANH THU" userId="baf72463-252b-4d5f-a6ca-5a6327a9888d" providerId="ADAL" clId="{DD4F56DB-7CEE-475C-A2F1-A75A27B1C5B4}" dt="2022-07-01T09:03:29.338" v="1653" actId="20577"/>
          <ac:spMkLst>
            <pc:docMk/>
            <pc:sldMk cId="3323805678" sldId="270"/>
            <ac:spMk id="45" creationId="{4133A239-9062-32DD-1227-667226A55831}"/>
          </ac:spMkLst>
        </pc:spChg>
        <pc:grpChg chg="add mod">
          <ac:chgData name="NGUYEN PHAM ANH THU" userId="baf72463-252b-4d5f-a6ca-5a6327a9888d" providerId="ADAL" clId="{DD4F56DB-7CEE-475C-A2F1-A75A27B1C5B4}" dt="2022-07-01T09:11:02.526" v="1832" actId="1076"/>
          <ac:grpSpMkLst>
            <pc:docMk/>
            <pc:sldMk cId="3323805678" sldId="270"/>
            <ac:grpSpMk id="29" creationId="{6D915394-EF5E-E409-DD5C-E9C612045766}"/>
          </ac:grpSpMkLst>
        </pc:grpChg>
        <pc:grpChg chg="mod">
          <ac:chgData name="NGUYEN PHAM ANH THU" userId="baf72463-252b-4d5f-a6ca-5a6327a9888d" providerId="ADAL" clId="{DD4F56DB-7CEE-475C-A2F1-A75A27B1C5B4}" dt="2022-07-01T09:10:54.348" v="1829"/>
          <ac:grpSpMkLst>
            <pc:docMk/>
            <pc:sldMk cId="3323805678" sldId="270"/>
            <ac:grpSpMk id="31" creationId="{E7CC732E-1536-8F2F-135E-0501EB55ABA5}"/>
          </ac:grpSpMkLst>
        </pc:grpChg>
        <pc:grpChg chg="del">
          <ac:chgData name="NGUYEN PHAM ANH THU" userId="baf72463-252b-4d5f-a6ca-5a6327a9888d" providerId="ADAL" clId="{DD4F56DB-7CEE-475C-A2F1-A75A27B1C5B4}" dt="2022-07-01T09:04:33.291" v="1654" actId="478"/>
          <ac:grpSpMkLst>
            <pc:docMk/>
            <pc:sldMk cId="3323805678" sldId="270"/>
            <ac:grpSpMk id="121" creationId="{31501E21-C0ED-0F99-08DF-FD25DAD7FC5F}"/>
          </ac:grpSpMkLst>
        </pc:grpChg>
        <pc:picChg chg="add mod">
          <ac:chgData name="NGUYEN PHAM ANH THU" userId="baf72463-252b-4d5f-a6ca-5a6327a9888d" providerId="ADAL" clId="{DD4F56DB-7CEE-475C-A2F1-A75A27B1C5B4}" dt="2022-07-01T09:10:20.781" v="1818" actId="1076"/>
          <ac:picMkLst>
            <pc:docMk/>
            <pc:sldMk cId="3323805678" sldId="270"/>
            <ac:picMk id="4" creationId="{804D2DD3-54E8-6921-A8EC-FB7927011346}"/>
          </ac:picMkLst>
        </pc:picChg>
        <pc:picChg chg="del">
          <ac:chgData name="NGUYEN PHAM ANH THU" userId="baf72463-252b-4d5f-a6ca-5a6327a9888d" providerId="ADAL" clId="{DD4F56DB-7CEE-475C-A2F1-A75A27B1C5B4}" dt="2022-07-01T09:04:34.912" v="1655" actId="478"/>
          <ac:picMkLst>
            <pc:docMk/>
            <pc:sldMk cId="3323805678" sldId="270"/>
            <ac:picMk id="8" creationId="{CA05E46E-15ED-79E8-AF88-0F88C132FC87}"/>
          </ac:picMkLst>
        </pc:picChg>
        <pc:picChg chg="mod">
          <ac:chgData name="NGUYEN PHAM ANH THU" userId="baf72463-252b-4d5f-a6ca-5a6327a9888d" providerId="ADAL" clId="{DD4F56DB-7CEE-475C-A2F1-A75A27B1C5B4}" dt="2022-07-01T09:10:54.348" v="1829"/>
          <ac:picMkLst>
            <pc:docMk/>
            <pc:sldMk cId="3323805678" sldId="270"/>
            <ac:picMk id="32" creationId="{7A2D840C-59AD-A25A-0051-E6BDC71AE4AC}"/>
          </ac:picMkLst>
        </pc:picChg>
        <pc:picChg chg="mod">
          <ac:chgData name="NGUYEN PHAM ANH THU" userId="baf72463-252b-4d5f-a6ca-5a6327a9888d" providerId="ADAL" clId="{DD4F56DB-7CEE-475C-A2F1-A75A27B1C5B4}" dt="2022-07-01T09:10:54.348" v="1829"/>
          <ac:picMkLst>
            <pc:docMk/>
            <pc:sldMk cId="3323805678" sldId="270"/>
            <ac:picMk id="33" creationId="{2F126B49-33D3-0C8D-AFA9-4472F332D70E}"/>
          </ac:picMkLst>
        </pc:picChg>
      </pc:sldChg>
      <pc:sldChg chg="addSp delSp modSp add mod modTransition delAnim modAnim">
        <pc:chgData name="NGUYEN PHAM ANH THU" userId="baf72463-252b-4d5f-a6ca-5a6327a9888d" providerId="ADAL" clId="{DD4F56DB-7CEE-475C-A2F1-A75A27B1C5B4}" dt="2022-07-01T12:14:20.561" v="2792"/>
        <pc:sldMkLst>
          <pc:docMk/>
          <pc:sldMk cId="1723750696" sldId="271"/>
        </pc:sldMkLst>
        <pc:spChg chg="add mod">
          <ac:chgData name="NGUYEN PHAM ANH THU" userId="baf72463-252b-4d5f-a6ca-5a6327a9888d" providerId="ADAL" clId="{DD4F56DB-7CEE-475C-A2F1-A75A27B1C5B4}" dt="2022-07-01T09:13:07.121" v="1872" actId="1037"/>
          <ac:spMkLst>
            <pc:docMk/>
            <pc:sldMk cId="1723750696" sldId="271"/>
            <ac:spMk id="3" creationId="{872238C5-0153-8D29-EF52-DCB34165D482}"/>
          </ac:spMkLst>
        </pc:spChg>
        <pc:spChg chg="add mod">
          <ac:chgData name="NGUYEN PHAM ANH THU" userId="baf72463-252b-4d5f-a6ca-5a6327a9888d" providerId="ADAL" clId="{DD4F56DB-7CEE-475C-A2F1-A75A27B1C5B4}" dt="2022-07-01T09:13:04.745" v="1871" actId="1037"/>
          <ac:spMkLst>
            <pc:docMk/>
            <pc:sldMk cId="1723750696" sldId="271"/>
            <ac:spMk id="15" creationId="{91177998-7509-BD27-57A9-9C81DDA8132B}"/>
          </ac:spMkLst>
        </pc:spChg>
        <pc:spChg chg="add mod">
          <ac:chgData name="NGUYEN PHAM ANH THU" userId="baf72463-252b-4d5f-a6ca-5a6327a9888d" providerId="ADAL" clId="{DD4F56DB-7CEE-475C-A2F1-A75A27B1C5B4}" dt="2022-07-01T09:13:39.005" v="1883" actId="1076"/>
          <ac:spMkLst>
            <pc:docMk/>
            <pc:sldMk cId="1723750696" sldId="271"/>
            <ac:spMk id="16" creationId="{E309ABE4-396D-4258-9DFB-158F4FD13EB3}"/>
          </ac:spMkLst>
        </pc:spChg>
        <pc:spChg chg="add mod">
          <ac:chgData name="NGUYEN PHAM ANH THU" userId="baf72463-252b-4d5f-a6ca-5a6327a9888d" providerId="ADAL" clId="{DD4F56DB-7CEE-475C-A2F1-A75A27B1C5B4}" dt="2022-07-01T09:15:12.632" v="1921" actId="1037"/>
          <ac:spMkLst>
            <pc:docMk/>
            <pc:sldMk cId="1723750696" sldId="271"/>
            <ac:spMk id="17" creationId="{279FCCCB-B4F9-7B15-9E35-7D69A69BF7FE}"/>
          </ac:spMkLst>
        </pc:spChg>
        <pc:spChg chg="add mod">
          <ac:chgData name="NGUYEN PHAM ANH THU" userId="baf72463-252b-4d5f-a6ca-5a6327a9888d" providerId="ADAL" clId="{DD4F56DB-7CEE-475C-A2F1-A75A27B1C5B4}" dt="2022-07-01T09:14:46.196" v="1909" actId="1038"/>
          <ac:spMkLst>
            <pc:docMk/>
            <pc:sldMk cId="1723750696" sldId="271"/>
            <ac:spMk id="18" creationId="{82C7C4AF-EE3D-E0FE-1ACC-973A63D01631}"/>
          </ac:spMkLst>
        </pc:spChg>
        <pc:spChg chg="mod">
          <ac:chgData name="NGUYEN PHAM ANH THU" userId="baf72463-252b-4d5f-a6ca-5a6327a9888d" providerId="ADAL" clId="{DD4F56DB-7CEE-475C-A2F1-A75A27B1C5B4}" dt="2022-07-01T09:15:07.878" v="1911" actId="20577"/>
          <ac:spMkLst>
            <pc:docMk/>
            <pc:sldMk cId="1723750696" sldId="271"/>
            <ac:spMk id="27" creationId="{7D30C4F3-8637-AEF5-847D-A0CD4FC85317}"/>
          </ac:spMkLst>
        </pc:spChg>
        <pc:grpChg chg="del">
          <ac:chgData name="NGUYEN PHAM ANH THU" userId="baf72463-252b-4d5f-a6ca-5a6327a9888d" providerId="ADAL" clId="{DD4F56DB-7CEE-475C-A2F1-A75A27B1C5B4}" dt="2022-07-01T09:11:21.584" v="1838" actId="478"/>
          <ac:grpSpMkLst>
            <pc:docMk/>
            <pc:sldMk cId="1723750696" sldId="271"/>
            <ac:grpSpMk id="29" creationId="{6D915394-EF5E-E409-DD5C-E9C612045766}"/>
          </ac:grpSpMkLst>
        </pc:grpChg>
      </pc:sldChg>
      <pc:sldChg chg="delSp modSp add mod ord modTransition delAnim modAnim">
        <pc:chgData name="NGUYEN PHAM ANH THU" userId="baf72463-252b-4d5f-a6ca-5a6327a9888d" providerId="ADAL" clId="{DD4F56DB-7CEE-475C-A2F1-A75A27B1C5B4}" dt="2022-07-01T12:14:20.561" v="2792"/>
        <pc:sldMkLst>
          <pc:docMk/>
          <pc:sldMk cId="150886256" sldId="272"/>
        </pc:sldMkLst>
        <pc:spChg chg="del">
          <ac:chgData name="NGUYEN PHAM ANH THU" userId="baf72463-252b-4d5f-a6ca-5a6327a9888d" providerId="ADAL" clId="{DD4F56DB-7CEE-475C-A2F1-A75A27B1C5B4}" dt="2022-07-01T09:15:42.676" v="1926" actId="478"/>
          <ac:spMkLst>
            <pc:docMk/>
            <pc:sldMk cId="150886256" sldId="272"/>
            <ac:spMk id="95" creationId="{7EB562E0-C645-04DF-18DF-A23EACA7CFD0}"/>
          </ac:spMkLst>
        </pc:spChg>
        <pc:picChg chg="mod">
          <ac:chgData name="NGUYEN PHAM ANH THU" userId="baf72463-252b-4d5f-a6ca-5a6327a9888d" providerId="ADAL" clId="{DD4F56DB-7CEE-475C-A2F1-A75A27B1C5B4}" dt="2022-07-01T09:15:45.550" v="1927" actId="1076"/>
          <ac:picMkLst>
            <pc:docMk/>
            <pc:sldMk cId="150886256" sldId="272"/>
            <ac:picMk id="14" creationId="{2D0B4918-2BF2-8CB2-C85D-848ABE1B893E}"/>
          </ac:picMkLst>
        </pc:picChg>
      </pc:sldChg>
      <pc:sldChg chg="modSp add mod ord modTransition">
        <pc:chgData name="NGUYEN PHAM ANH THU" userId="baf72463-252b-4d5f-a6ca-5a6327a9888d" providerId="ADAL" clId="{DD4F56DB-7CEE-475C-A2F1-A75A27B1C5B4}" dt="2022-07-01T12:14:20.561" v="2792"/>
        <pc:sldMkLst>
          <pc:docMk/>
          <pc:sldMk cId="4059326693" sldId="273"/>
        </pc:sldMkLst>
        <pc:spChg chg="mod">
          <ac:chgData name="NGUYEN PHAM ANH THU" userId="baf72463-252b-4d5f-a6ca-5a6327a9888d" providerId="ADAL" clId="{DD4F56DB-7CEE-475C-A2F1-A75A27B1C5B4}" dt="2022-07-01T09:16:53.241" v="1963" actId="1035"/>
          <ac:spMkLst>
            <pc:docMk/>
            <pc:sldMk cId="4059326693" sldId="273"/>
            <ac:spMk id="6" creationId="{94C2C5F4-9189-2309-B66D-CAC5F9ADECB6}"/>
          </ac:spMkLst>
        </pc:spChg>
      </pc:sldChg>
      <pc:sldChg chg="addSp delSp modSp add mod ord modTransition delAnim modAnim">
        <pc:chgData name="NGUYEN PHAM ANH THU" userId="baf72463-252b-4d5f-a6ca-5a6327a9888d" providerId="ADAL" clId="{DD4F56DB-7CEE-475C-A2F1-A75A27B1C5B4}" dt="2022-07-01T12:14:20.561" v="2792"/>
        <pc:sldMkLst>
          <pc:docMk/>
          <pc:sldMk cId="653541577" sldId="274"/>
        </pc:sldMkLst>
        <pc:spChg chg="mod">
          <ac:chgData name="NGUYEN PHAM ANH THU" userId="baf72463-252b-4d5f-a6ca-5a6327a9888d" providerId="ADAL" clId="{DD4F56DB-7CEE-475C-A2F1-A75A27B1C5B4}" dt="2022-07-01T09:17:31.114" v="1969"/>
          <ac:spMkLst>
            <pc:docMk/>
            <pc:sldMk cId="653541577" sldId="274"/>
            <ac:spMk id="13" creationId="{21E88960-7879-501F-EEFD-3BCB72E40455}"/>
          </ac:spMkLst>
        </pc:spChg>
        <pc:spChg chg="mod">
          <ac:chgData name="NGUYEN PHAM ANH THU" userId="baf72463-252b-4d5f-a6ca-5a6327a9888d" providerId="ADAL" clId="{DD4F56DB-7CEE-475C-A2F1-A75A27B1C5B4}" dt="2022-07-01T09:17:31.114" v="1969"/>
          <ac:spMkLst>
            <pc:docMk/>
            <pc:sldMk cId="653541577" sldId="274"/>
            <ac:spMk id="14" creationId="{09FACE61-689A-B31E-FD62-BA9C38F169F5}"/>
          </ac:spMkLst>
        </pc:spChg>
        <pc:grpChg chg="del">
          <ac:chgData name="NGUYEN PHAM ANH THU" userId="baf72463-252b-4d5f-a6ca-5a6327a9888d" providerId="ADAL" clId="{DD4F56DB-7CEE-475C-A2F1-A75A27B1C5B4}" dt="2022-07-01T09:17:12.264" v="1967" actId="478"/>
          <ac:grpSpMkLst>
            <pc:docMk/>
            <pc:sldMk cId="653541577" sldId="274"/>
            <ac:grpSpMk id="6" creationId="{A63563D6-87FA-781F-2606-CA1CE8C9ABEC}"/>
          </ac:grpSpMkLst>
        </pc:grpChg>
        <pc:grpChg chg="del">
          <ac:chgData name="NGUYEN PHAM ANH THU" userId="baf72463-252b-4d5f-a6ca-5a6327a9888d" providerId="ADAL" clId="{DD4F56DB-7CEE-475C-A2F1-A75A27B1C5B4}" dt="2022-07-01T09:17:14.371" v="1968" actId="478"/>
          <ac:grpSpMkLst>
            <pc:docMk/>
            <pc:sldMk cId="653541577" sldId="274"/>
            <ac:grpSpMk id="9" creationId="{82131157-235B-903C-EFE5-4FAD5054812D}"/>
          </ac:grpSpMkLst>
        </pc:grpChg>
        <pc:grpChg chg="add mod">
          <ac:chgData name="NGUYEN PHAM ANH THU" userId="baf72463-252b-4d5f-a6ca-5a6327a9888d" providerId="ADAL" clId="{DD4F56DB-7CEE-475C-A2F1-A75A27B1C5B4}" dt="2022-07-01T09:17:36.479" v="1970" actId="1076"/>
          <ac:grpSpMkLst>
            <pc:docMk/>
            <pc:sldMk cId="653541577" sldId="274"/>
            <ac:grpSpMk id="12" creationId="{85618B4B-D210-DFD0-942D-4CCD6350C45A}"/>
          </ac:grpSpMkLst>
        </pc:grpChg>
      </pc:sldChg>
      <pc:sldChg chg="addSp delSp modSp add mod ord modTransition delAnim modAnim">
        <pc:chgData name="NGUYEN PHAM ANH THU" userId="baf72463-252b-4d5f-a6ca-5a6327a9888d" providerId="ADAL" clId="{DD4F56DB-7CEE-475C-A2F1-A75A27B1C5B4}" dt="2022-07-01T12:14:20.561" v="2792"/>
        <pc:sldMkLst>
          <pc:docMk/>
          <pc:sldMk cId="1311820479" sldId="275"/>
        </pc:sldMkLst>
        <pc:spChg chg="add mod">
          <ac:chgData name="NGUYEN PHAM ANH THU" userId="baf72463-252b-4d5f-a6ca-5a6327a9888d" providerId="ADAL" clId="{DD4F56DB-7CEE-475C-A2F1-A75A27B1C5B4}" dt="2022-07-01T09:18:11.540" v="1976"/>
          <ac:spMkLst>
            <pc:docMk/>
            <pc:sldMk cId="1311820479" sldId="275"/>
            <ac:spMk id="45" creationId="{DE0CB520-FF69-73D8-AE94-FDE0A0E13B64}"/>
          </ac:spMkLst>
        </pc:spChg>
        <pc:spChg chg="add mod">
          <ac:chgData name="NGUYEN PHAM ANH THU" userId="baf72463-252b-4d5f-a6ca-5a6327a9888d" providerId="ADAL" clId="{DD4F56DB-7CEE-475C-A2F1-A75A27B1C5B4}" dt="2022-07-01T09:18:11.540" v="1976"/>
          <ac:spMkLst>
            <pc:docMk/>
            <pc:sldMk cId="1311820479" sldId="275"/>
            <ac:spMk id="46" creationId="{D30B9291-CA1C-8226-C97D-EEF0BAB2CC7A}"/>
          </ac:spMkLst>
        </pc:spChg>
        <pc:spChg chg="add mod">
          <ac:chgData name="NGUYEN PHAM ANH THU" userId="baf72463-252b-4d5f-a6ca-5a6327a9888d" providerId="ADAL" clId="{DD4F56DB-7CEE-475C-A2F1-A75A27B1C5B4}" dt="2022-07-01T09:18:11.540" v="1976"/>
          <ac:spMkLst>
            <pc:docMk/>
            <pc:sldMk cId="1311820479" sldId="275"/>
            <ac:spMk id="48" creationId="{13A66B70-2779-F88C-D653-2D9BA305F54A}"/>
          </ac:spMkLst>
        </pc:spChg>
        <pc:spChg chg="add mod">
          <ac:chgData name="NGUYEN PHAM ANH THU" userId="baf72463-252b-4d5f-a6ca-5a6327a9888d" providerId="ADAL" clId="{DD4F56DB-7CEE-475C-A2F1-A75A27B1C5B4}" dt="2022-07-01T09:18:11.540" v="1976"/>
          <ac:spMkLst>
            <pc:docMk/>
            <pc:sldMk cId="1311820479" sldId="275"/>
            <ac:spMk id="50" creationId="{7A377AD2-21B0-AF32-470C-EC858AC5DAE9}"/>
          </ac:spMkLst>
        </pc:spChg>
        <pc:spChg chg="add mod">
          <ac:chgData name="NGUYEN PHAM ANH THU" userId="baf72463-252b-4d5f-a6ca-5a6327a9888d" providerId="ADAL" clId="{DD4F56DB-7CEE-475C-A2F1-A75A27B1C5B4}" dt="2022-07-01T09:18:11.540" v="1976"/>
          <ac:spMkLst>
            <pc:docMk/>
            <pc:sldMk cId="1311820479" sldId="275"/>
            <ac:spMk id="52" creationId="{9388AABD-69BA-EB27-8D2D-408DD19FCA31}"/>
          </ac:spMkLst>
        </pc:spChg>
        <pc:spChg chg="del">
          <ac:chgData name="NGUYEN PHAM ANH THU" userId="baf72463-252b-4d5f-a6ca-5a6327a9888d" providerId="ADAL" clId="{DD4F56DB-7CEE-475C-A2F1-A75A27B1C5B4}" dt="2022-07-01T09:17:57.544" v="1974" actId="478"/>
          <ac:spMkLst>
            <pc:docMk/>
            <pc:sldMk cId="1311820479" sldId="275"/>
            <ac:spMk id="60" creationId="{E8CE96C4-9A5A-2644-2824-42ECCA909F14}"/>
          </ac:spMkLst>
        </pc:spChg>
        <pc:spChg chg="del">
          <ac:chgData name="NGUYEN PHAM ANH THU" userId="baf72463-252b-4d5f-a6ca-5a6327a9888d" providerId="ADAL" clId="{DD4F56DB-7CEE-475C-A2F1-A75A27B1C5B4}" dt="2022-07-01T09:17:57.544" v="1974" actId="478"/>
          <ac:spMkLst>
            <pc:docMk/>
            <pc:sldMk cId="1311820479" sldId="275"/>
            <ac:spMk id="67" creationId="{C4AB01DC-D725-6E59-B5B5-5DABEBF5CF82}"/>
          </ac:spMkLst>
        </pc:spChg>
        <pc:spChg chg="del">
          <ac:chgData name="NGUYEN PHAM ANH THU" userId="baf72463-252b-4d5f-a6ca-5a6327a9888d" providerId="ADAL" clId="{DD4F56DB-7CEE-475C-A2F1-A75A27B1C5B4}" dt="2022-07-01T09:17:57.544" v="1974" actId="478"/>
          <ac:spMkLst>
            <pc:docMk/>
            <pc:sldMk cId="1311820479" sldId="275"/>
            <ac:spMk id="68" creationId="{45149360-016B-B3B3-D2B3-91A091E79DB5}"/>
          </ac:spMkLst>
        </pc:spChg>
        <pc:spChg chg="del">
          <ac:chgData name="NGUYEN PHAM ANH THU" userId="baf72463-252b-4d5f-a6ca-5a6327a9888d" providerId="ADAL" clId="{DD4F56DB-7CEE-475C-A2F1-A75A27B1C5B4}" dt="2022-07-01T09:17:57.544" v="1974" actId="478"/>
          <ac:spMkLst>
            <pc:docMk/>
            <pc:sldMk cId="1311820479" sldId="275"/>
            <ac:spMk id="90" creationId="{91F45091-8D76-8EF9-7590-45191F2B456A}"/>
          </ac:spMkLst>
        </pc:spChg>
        <pc:grpChg chg="del">
          <ac:chgData name="NGUYEN PHAM ANH THU" userId="baf72463-252b-4d5f-a6ca-5a6327a9888d" providerId="ADAL" clId="{DD4F56DB-7CEE-475C-A2F1-A75A27B1C5B4}" dt="2022-07-01T09:17:57.544" v="1974" actId="478"/>
          <ac:grpSpMkLst>
            <pc:docMk/>
            <pc:sldMk cId="1311820479" sldId="275"/>
            <ac:grpSpMk id="54" creationId="{3739334D-094A-BB21-45CC-245AF25BDE1C}"/>
          </ac:grpSpMkLst>
        </pc:grpChg>
        <pc:grpChg chg="del">
          <ac:chgData name="NGUYEN PHAM ANH THU" userId="baf72463-252b-4d5f-a6ca-5a6327a9888d" providerId="ADAL" clId="{DD4F56DB-7CEE-475C-A2F1-A75A27B1C5B4}" dt="2022-07-01T09:17:57.544" v="1974" actId="478"/>
          <ac:grpSpMkLst>
            <pc:docMk/>
            <pc:sldMk cId="1311820479" sldId="275"/>
            <ac:grpSpMk id="61" creationId="{781A0052-F7D0-42C4-6782-8210F1EE2C39}"/>
          </ac:grpSpMkLst>
        </pc:grpChg>
        <pc:grpChg chg="del">
          <ac:chgData name="NGUYEN PHAM ANH THU" userId="baf72463-252b-4d5f-a6ca-5a6327a9888d" providerId="ADAL" clId="{DD4F56DB-7CEE-475C-A2F1-A75A27B1C5B4}" dt="2022-07-01T09:17:57.544" v="1974" actId="478"/>
          <ac:grpSpMkLst>
            <pc:docMk/>
            <pc:sldMk cId="1311820479" sldId="275"/>
            <ac:grpSpMk id="64" creationId="{69338F75-5916-87DC-9B26-C3B0AFB4C33D}"/>
          </ac:grpSpMkLst>
        </pc:grpChg>
        <pc:grpChg chg="del">
          <ac:chgData name="NGUYEN PHAM ANH THU" userId="baf72463-252b-4d5f-a6ca-5a6327a9888d" providerId="ADAL" clId="{DD4F56DB-7CEE-475C-A2F1-A75A27B1C5B4}" dt="2022-07-01T09:17:57.544" v="1974" actId="478"/>
          <ac:grpSpMkLst>
            <pc:docMk/>
            <pc:sldMk cId="1311820479" sldId="275"/>
            <ac:grpSpMk id="69" creationId="{FFF0BEC9-4EDB-D248-9DAA-67EAF7EA85E4}"/>
          </ac:grpSpMkLst>
        </pc:grpChg>
        <pc:grpChg chg="del">
          <ac:chgData name="NGUYEN PHAM ANH THU" userId="baf72463-252b-4d5f-a6ca-5a6327a9888d" providerId="ADAL" clId="{DD4F56DB-7CEE-475C-A2F1-A75A27B1C5B4}" dt="2022-07-01T09:17:57.544" v="1974" actId="478"/>
          <ac:grpSpMkLst>
            <pc:docMk/>
            <pc:sldMk cId="1311820479" sldId="275"/>
            <ac:grpSpMk id="80" creationId="{D676F59E-9573-1988-3887-1F2B3949ACC7}"/>
          </ac:grpSpMkLst>
        </pc:grpChg>
        <pc:grpChg chg="del">
          <ac:chgData name="NGUYEN PHAM ANH THU" userId="baf72463-252b-4d5f-a6ca-5a6327a9888d" providerId="ADAL" clId="{DD4F56DB-7CEE-475C-A2F1-A75A27B1C5B4}" dt="2022-07-01T09:17:59.194" v="1975" actId="478"/>
          <ac:grpSpMkLst>
            <pc:docMk/>
            <pc:sldMk cId="1311820479" sldId="275"/>
            <ac:grpSpMk id="91" creationId="{8C891BB4-8DEE-38DB-385E-CF458CEB4B8B}"/>
          </ac:grpSpMkLst>
        </pc:grpChg>
        <pc:picChg chg="add mod">
          <ac:chgData name="NGUYEN PHAM ANH THU" userId="baf72463-252b-4d5f-a6ca-5a6327a9888d" providerId="ADAL" clId="{DD4F56DB-7CEE-475C-A2F1-A75A27B1C5B4}" dt="2022-07-01T09:18:11.540" v="1976"/>
          <ac:picMkLst>
            <pc:docMk/>
            <pc:sldMk cId="1311820479" sldId="275"/>
            <ac:picMk id="47" creationId="{CB6E951B-843C-6E94-BEBF-958C193FEA29}"/>
          </ac:picMkLst>
        </pc:picChg>
        <pc:picChg chg="add mod">
          <ac:chgData name="NGUYEN PHAM ANH THU" userId="baf72463-252b-4d5f-a6ca-5a6327a9888d" providerId="ADAL" clId="{DD4F56DB-7CEE-475C-A2F1-A75A27B1C5B4}" dt="2022-07-01T09:18:11.540" v="1976"/>
          <ac:picMkLst>
            <pc:docMk/>
            <pc:sldMk cId="1311820479" sldId="275"/>
            <ac:picMk id="49" creationId="{CBF07777-633E-A22E-D0AB-5359B5BD1D1F}"/>
          </ac:picMkLst>
        </pc:picChg>
        <pc:picChg chg="add mod">
          <ac:chgData name="NGUYEN PHAM ANH THU" userId="baf72463-252b-4d5f-a6ca-5a6327a9888d" providerId="ADAL" clId="{DD4F56DB-7CEE-475C-A2F1-A75A27B1C5B4}" dt="2022-07-01T09:18:11.540" v="1976"/>
          <ac:picMkLst>
            <pc:docMk/>
            <pc:sldMk cId="1311820479" sldId="275"/>
            <ac:picMk id="51" creationId="{0A106DD9-0C50-448A-3F2F-DEF27CE5505A}"/>
          </ac:picMkLst>
        </pc:picChg>
        <pc:picChg chg="add mod">
          <ac:chgData name="NGUYEN PHAM ANH THU" userId="baf72463-252b-4d5f-a6ca-5a6327a9888d" providerId="ADAL" clId="{DD4F56DB-7CEE-475C-A2F1-A75A27B1C5B4}" dt="2022-07-01T09:18:11.540" v="1976"/>
          <ac:picMkLst>
            <pc:docMk/>
            <pc:sldMk cId="1311820479" sldId="275"/>
            <ac:picMk id="53" creationId="{E3CF575A-4FDE-AD85-4E40-A519B7C6386E}"/>
          </ac:picMkLst>
        </pc:picChg>
      </pc:sldChg>
      <pc:sldChg chg="addSp delSp modSp add mod ord modTransition addAnim delAnim modAnim">
        <pc:chgData name="NGUYEN PHAM ANH THU" userId="baf72463-252b-4d5f-a6ca-5a6327a9888d" providerId="ADAL" clId="{DD4F56DB-7CEE-475C-A2F1-A75A27B1C5B4}" dt="2022-07-01T12:14:20.561" v="2792"/>
        <pc:sldMkLst>
          <pc:docMk/>
          <pc:sldMk cId="1269040407" sldId="276"/>
        </pc:sldMkLst>
        <pc:spChg chg="del">
          <ac:chgData name="NGUYEN PHAM ANH THU" userId="baf72463-252b-4d5f-a6ca-5a6327a9888d" providerId="ADAL" clId="{DD4F56DB-7CEE-475C-A2F1-A75A27B1C5B4}" dt="2022-07-01T09:34:37.283" v="2015" actId="478"/>
          <ac:spMkLst>
            <pc:docMk/>
            <pc:sldMk cId="1269040407" sldId="276"/>
            <ac:spMk id="6" creationId="{50738B32-F02F-61E9-FCD6-293D634C0FD1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8" creationId="{7851DEE5-C802-42A7-CD9C-85D72699A95C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9" creationId="{01A3ECDE-5F71-8CE3-CF61-236EE14EA8CE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30" creationId="{1F935721-910A-E5F3-4AEB-B6528603C9E9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32" creationId="{183FAC71-AB71-1351-602A-496B536C3E10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33" creationId="{7550DE81-2EBD-51A2-0823-389CCC84C5C0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34" creationId="{221C750F-B07E-D469-CE84-B5EBA05DFBBF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35" creationId="{5DB090E1-4FD9-C417-1168-D0649ED06424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36" creationId="{A34E33B6-9D2D-C05F-6963-94ABB6C71FA4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37" creationId="{5A8E84E0-4541-A875-10F5-A6D889FB2060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38" creationId="{72451844-ACE0-6611-0969-321372136653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39" creationId="{090DA247-A0FE-F319-CEBD-36714AED94E3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40" creationId="{D2E61FA5-E3FA-C4C9-9338-8E79FE5C1FE5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41" creationId="{507C19AA-D11C-F574-0959-E55F1CFC6702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42" creationId="{0BCFF2E4-4505-E250-F0C0-7EB2FA310B28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43" creationId="{F87E3638-7F98-CEE3-DA65-8DF41218E7D0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44" creationId="{B3822A85-7B02-77BC-7225-8C66F2684C3F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46" creationId="{3FC8FA6E-B7B8-2754-ED15-AAC526798710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47" creationId="{862ED934-F3A0-1FAC-1F62-DEBB4BFC5052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48" creationId="{0A4211D0-8972-D368-FFC7-2D6D770B503D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49" creationId="{1E350712-E987-548B-3A3A-D3B9EEC2249D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50" creationId="{CA178AF3-6B94-6CCB-022B-193ECAC2F1A0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51" creationId="{D0C7E32D-3EE5-B028-159F-705D7B74CAAE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52" creationId="{0FF3C86A-54C9-58AB-850F-9768C0EA4015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53" creationId="{1429B06C-15AB-EE8B-2338-36EE00F6FBA7}"/>
          </ac:spMkLst>
        </pc:spChg>
        <pc:spChg chg="del">
          <ac:chgData name="NGUYEN PHAM ANH THU" userId="baf72463-252b-4d5f-a6ca-5a6327a9888d" providerId="ADAL" clId="{DD4F56DB-7CEE-475C-A2F1-A75A27B1C5B4}" dt="2022-07-01T09:34:37.283" v="2015" actId="478"/>
          <ac:spMkLst>
            <pc:docMk/>
            <pc:sldMk cId="1269040407" sldId="276"/>
            <ac:spMk id="60" creationId="{E8CE96C4-9A5A-2644-2824-42ECCA909F14}"/>
          </ac:spMkLst>
        </pc:spChg>
        <pc:spChg chg="del">
          <ac:chgData name="NGUYEN PHAM ANH THU" userId="baf72463-252b-4d5f-a6ca-5a6327a9888d" providerId="ADAL" clId="{DD4F56DB-7CEE-475C-A2F1-A75A27B1C5B4}" dt="2022-07-01T09:34:37.283" v="2015" actId="478"/>
          <ac:spMkLst>
            <pc:docMk/>
            <pc:sldMk cId="1269040407" sldId="276"/>
            <ac:spMk id="67" creationId="{C4AB01DC-D725-6E59-B5B5-5DABEBF5CF82}"/>
          </ac:spMkLst>
        </pc:spChg>
        <pc:spChg chg="del">
          <ac:chgData name="NGUYEN PHAM ANH THU" userId="baf72463-252b-4d5f-a6ca-5a6327a9888d" providerId="ADAL" clId="{DD4F56DB-7CEE-475C-A2F1-A75A27B1C5B4}" dt="2022-07-01T09:34:37.283" v="2015" actId="478"/>
          <ac:spMkLst>
            <pc:docMk/>
            <pc:sldMk cId="1269040407" sldId="276"/>
            <ac:spMk id="68" creationId="{45149360-016B-B3B3-D2B3-91A091E79DB5}"/>
          </ac:spMkLst>
        </pc:spChg>
        <pc:spChg chg="del">
          <ac:chgData name="NGUYEN PHAM ANH THU" userId="baf72463-252b-4d5f-a6ca-5a6327a9888d" providerId="ADAL" clId="{DD4F56DB-7CEE-475C-A2F1-A75A27B1C5B4}" dt="2022-07-01T09:34:37.283" v="2015" actId="478"/>
          <ac:spMkLst>
            <pc:docMk/>
            <pc:sldMk cId="1269040407" sldId="276"/>
            <ac:spMk id="90" creationId="{91F45091-8D76-8EF9-7590-45191F2B456A}"/>
          </ac:spMkLst>
        </pc:spChg>
        <pc:spChg chg="mod">
          <ac:chgData name="NGUYEN PHAM ANH THU" userId="baf72463-252b-4d5f-a6ca-5a6327a9888d" providerId="ADAL" clId="{DD4F56DB-7CEE-475C-A2F1-A75A27B1C5B4}" dt="2022-07-01T09:25:39.830" v="2009" actId="20577"/>
          <ac:spMkLst>
            <pc:docMk/>
            <pc:sldMk cId="1269040407" sldId="276"/>
            <ac:spMk id="92" creationId="{C9210D35-DFBD-4B16-A590-67CBECE2444E}"/>
          </ac:spMkLst>
        </pc:spChg>
        <pc:spChg chg="mod">
          <ac:chgData name="NGUYEN PHAM ANH THU" userId="baf72463-252b-4d5f-a6ca-5a6327a9888d" providerId="ADAL" clId="{DD4F56DB-7CEE-475C-A2F1-A75A27B1C5B4}" dt="2022-07-01T09:25:54.920" v="2010" actId="1076"/>
          <ac:spMkLst>
            <pc:docMk/>
            <pc:sldMk cId="1269040407" sldId="276"/>
            <ac:spMk id="93" creationId="{FC498BF9-A36C-823C-5150-4037858CD32E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98" creationId="{A1B84750-B1CC-8679-A54E-4622FEA4F9AB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99" creationId="{1C11B18D-1ECD-EA55-8242-BE17282B64D7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00" creationId="{E8DFB8F3-BB7E-BCD0-E42D-DD4724DA8D24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01" creationId="{641278E1-802B-C387-B6C8-E7D70E9A1288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02" creationId="{63E9DD0A-8522-8178-BE15-EA5DA292CF06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03" creationId="{9FFDEDA7-645A-DAAF-C76E-14A417A794B1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04" creationId="{2AB6CC57-C389-9E10-0DE6-3EBFC9E791DA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05" creationId="{FC3031D4-EA75-9DF7-45E2-C07153925E2B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06" creationId="{FB9752F3-76C8-00D6-BB8C-F5D787A7010F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07" creationId="{1DD8D34E-2589-6917-B45E-FCC6CCB339B1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08" creationId="{D6FD2D25-96F6-DF8C-2E63-70EAFE2EB8E3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09" creationId="{2C6D7949-6C97-A671-08DB-2DA2D58168F1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10" creationId="{3A583894-7640-606D-D5B4-FFA36E6688BE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11" creationId="{2F4666AC-5326-F947-6381-ACC8054944B7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12" creationId="{48956A9F-5BC8-B80C-8930-0F375CE96CCB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13" creationId="{B85488FC-7033-42B3-D46F-8C62FCF75D69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14" creationId="{D251BB67-8E44-96E4-29F3-B065CAD7C3C4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15" creationId="{E47F1786-1F09-0250-E1CF-10172E259B62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16" creationId="{D532D832-BF97-C0E8-0820-795763D2A2F1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17" creationId="{87B20962-1F91-4650-6067-F83A6596CC63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18" creationId="{F1D967E9-A69A-0063-DE19-C88822970ECA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19" creationId="{D0C4A7AF-299D-A198-1F66-39CB146D0AB2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20" creationId="{5DAA3C89-4351-64B4-EE0E-DE46BADCD373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21" creationId="{6614816E-30B9-DD1E-6471-9B1CDBE6CFFF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22" creationId="{98111DAE-CC11-99A7-0C07-88341292A949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23" creationId="{850AAB4F-1662-F545-AFFF-5F1521BE0BEF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26" creationId="{BE9D3B10-FDA0-5125-1A2E-35C9BE8B4B1F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27" creationId="{FF1A6A12-F834-3147-1CDE-921002FB269B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28" creationId="{A8E41130-A91D-FA87-2417-B95D1AB19A30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30" creationId="{2E7229CF-E14F-F628-ECBF-50D608082F29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31" creationId="{7E801B2F-CE4E-2869-5446-4769597AAC2A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32" creationId="{DD418BD1-1F49-8184-4CE7-7D056A6E9701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33" creationId="{4345ED60-9477-3DF0-FD19-3E78BAA93A81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34" creationId="{5DDF2116-448C-09C7-48A2-184ED38EE16B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35" creationId="{EDA7ED94-63B6-339C-8E0E-E10450C71858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36" creationId="{34C519FA-403F-9C35-D765-D1F3B2EB57EE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37" creationId="{EECE101A-A394-3A81-76B2-B2415219565B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38" creationId="{C6C08DFD-9CBA-5D80-B8A9-7EEB6C2C737D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39" creationId="{6A8574D3-88BE-9A92-BF0B-E55034FCE0BA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40" creationId="{763C7F88-AE1B-DEAB-A984-4F05BC0094FA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42" creationId="{084912C0-7EC7-3494-677B-E2AB40958B38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43" creationId="{C2D778E3-3EE4-1371-C8E6-CF0394686800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44" creationId="{F78963F9-C76C-D8BB-6293-9326312F607F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45" creationId="{2D1DA55D-02E4-0117-9F24-434E821A3237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46" creationId="{8DD5B088-F67E-BF1F-6DCF-FF5ED917BF1C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47" creationId="{A8E54606-EA4C-152B-7EA4-CC925FB96114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48" creationId="{F8B3B084-B576-2D4E-7E70-0481749AB353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49" creationId="{A528ABEB-C69A-1868-CA76-BD85600A7EE0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50" creationId="{A5033B49-B50A-1BA2-97BB-FE07F8F72C54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52" creationId="{0CE1098B-F6B5-1578-CD34-BEA918B24A6E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53" creationId="{C69802B2-1489-73AC-D6D7-B9EF60934829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54" creationId="{2C205FDD-0498-FE53-7996-15A0041D4F4A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55" creationId="{6C30DBCC-202A-27E1-D47D-45C7CCFEFCE4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56" creationId="{44AE7BDE-B960-D4A5-8EAC-FD344ED5DA8E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57" creationId="{B81B559C-C79F-0FDB-2185-88A8E716214D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58" creationId="{B350DFDB-D4C2-DF8E-5BF2-BF200FBFDCAF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59" creationId="{0522DCA7-305D-0CF2-578F-78EEA66F0A28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60" creationId="{F3E68A35-4704-9A87-EE41-FB70768FE2D9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61" creationId="{E0105DB9-2AB6-57C9-44CB-7ACB805BA1FD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62" creationId="{EE3DDD9D-6BDA-A418-992C-4092A699F882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63" creationId="{D30B6D85-55F3-E7CD-B17C-F985E4C55D5D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64" creationId="{07B28F37-6127-FDF8-5C65-A947C211B55F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65" creationId="{644D0BEE-0A4D-52A5-D662-569A4122E9A7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66" creationId="{AEFF7734-70B7-C5AE-7482-F6E5D62769B3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67" creationId="{5FD2D0B1-3B20-55E5-6469-497BF8EC54F1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68" creationId="{52B51C8B-2A08-02FA-A9C9-A8F37FA5ABD0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69" creationId="{5D3A0E4B-648B-134F-E512-D11393C966F5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70" creationId="{16D809A7-756D-38E5-28DA-B1D9722E3697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71" creationId="{FB7CA7C5-CD3A-73D1-2DF0-37999B0EB733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72" creationId="{1BA475D9-B2AC-A679-CF2F-8318B15F94BA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74" creationId="{050D04B5-87E2-609B-C078-C01AEB1FAD90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75" creationId="{93EC9950-B881-B4C2-2CCC-730E7EE381BB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76" creationId="{2ED9A229-433D-146F-54CC-A6BE5D47E73C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77" creationId="{63EB0A29-9360-498D-8D06-761F4DB7AFA6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78" creationId="{548BF34F-6591-3A4D-E005-45F66E248626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79" creationId="{46794702-B5B1-CDCD-7E93-52C5B39FCC88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80" creationId="{EA13B246-018E-CC8E-B245-50A686E016E4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82" creationId="{8DFFA380-0C5D-25C4-442E-176C20F99D01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83" creationId="{A5F0E276-E478-6C70-38B6-8A1FE03BC273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85" creationId="{8E968083-C84E-88EA-A9C4-891C7EC65B86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86" creationId="{6A88ECB1-FCFD-B95E-B35D-002337391BC8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87" creationId="{771D1398-431B-084A-676C-8B027BBD0AD5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88" creationId="{51B1BCC7-8190-2250-FEBB-4DAF182B4D6C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89" creationId="{8083DDF1-C444-F91E-52E1-B96FDCB10B24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90" creationId="{2266FBD2-3675-57C8-7032-D8FCBC01098F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91" creationId="{7D677181-1241-BFD0-D72E-67FD2DDE9200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92" creationId="{27CF886D-DDDE-9D3D-5A29-09D0B043DD93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93" creationId="{06ED0E20-EF56-42D4-0D67-6EEE0E6036C4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94" creationId="{208AB6BD-422B-E2F3-D25D-BAF31A384221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95" creationId="{B269D6D3-A457-13B5-86CB-150DFE900937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96" creationId="{70DBEC06-21C9-FAEB-F310-6650641C03AF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97" creationId="{41B4C991-41DA-E5A5-7CBC-EA2406A509CB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98" creationId="{60C101CC-4665-9B56-7556-83257EF34BED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199" creationId="{85017026-A281-5764-279A-DACC224B61CC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00" creationId="{083E1A57-BC8A-E880-9396-FB71683FCE79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01" creationId="{6334EC8E-6E7F-1CDA-06DA-FF455B6319FA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02" creationId="{FE6A5C45-18A6-82E9-FE67-BDAF9C95B871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03" creationId="{DE4A0A52-62D6-BB96-41D8-4FDC827F7370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04" creationId="{4779C09E-A6C6-EB1B-6F1C-CBB3630EB249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05" creationId="{67BFA8FB-03CF-3D8E-20A6-A2878181CC06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06" creationId="{81F6E15E-3051-B40E-7375-9E9178F8A90F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07" creationId="{081FD380-3240-BCEB-8F3E-337EE624245E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08" creationId="{33B43626-2C1F-2AC1-87D2-E644CBD34637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09" creationId="{EC3D1FE6-E003-3CE0-B75F-B687B6E48F1A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10" creationId="{89C33EC9-801F-2404-321D-1AC72CB3DE9F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11" creationId="{9A74E7BE-227A-DB24-2C69-A43BA17BAAE2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12" creationId="{EAFD3911-DF41-BB4C-161B-C1F3D9C8071F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13" creationId="{A6460E34-AAEB-D1AA-BB26-A13900E05256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14" creationId="{3368950E-BB17-8739-88C7-82E05E054A84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15" creationId="{66E6135D-A307-84A0-93C2-BA51587446C8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16" creationId="{62EECFA4-D2BC-63B4-C454-34BAA048E8D0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17" creationId="{14F50448-7DDC-016A-B257-C970FD78F336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19" creationId="{7A298410-2949-32F2-E7A6-0A689235A9FC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20" creationId="{745496E5-AF68-09C6-D5AF-DE8A0CFAA412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23" creationId="{768C0346-D404-984F-7A1E-597F33824A85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24" creationId="{29FDB9E1-3845-7E88-576E-91A01EE41568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26" creationId="{EF001911-E197-ED12-7BEC-70FA6E31CBB6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27" creationId="{AAEE3863-7D43-CAF8-1AAE-D681A14DDED8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28" creationId="{BD05AF5E-2BB1-DE5A-19A9-2DBE17728635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29" creationId="{5AD9F13D-D3AF-EE90-A5D9-5BBF11FDFB4F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30" creationId="{4C3342FA-68E9-C958-681D-C2BE7C9EFC00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31" creationId="{27F1C42C-C274-01B4-6D38-1270D4C6E7E2}"/>
          </ac:spMkLst>
        </pc:spChg>
        <pc:spChg chg="mod">
          <ac:chgData name="NGUYEN PHAM ANH THU" userId="baf72463-252b-4d5f-a6ca-5a6327a9888d" providerId="ADAL" clId="{DD4F56DB-7CEE-475C-A2F1-A75A27B1C5B4}" dt="2022-07-01T09:52:53.483" v="2111" actId="27803"/>
          <ac:spMkLst>
            <pc:docMk/>
            <pc:sldMk cId="1269040407" sldId="276"/>
            <ac:spMk id="232" creationId="{4BE874FC-039E-1DF8-DECC-FB33B85EC317}"/>
          </ac:spMkLst>
        </pc:spChg>
        <pc:spChg chg="add del mod">
          <ac:chgData name="NGUYEN PHAM ANH THU" userId="baf72463-252b-4d5f-a6ca-5a6327a9888d" providerId="ADAL" clId="{DD4F56DB-7CEE-475C-A2F1-A75A27B1C5B4}" dt="2022-07-01T09:53:05.360" v="2117" actId="47"/>
          <ac:spMkLst>
            <pc:docMk/>
            <pc:sldMk cId="1269040407" sldId="276"/>
            <ac:spMk id="233" creationId="{03FBC31F-0262-9021-D04A-BE7C8E541A15}"/>
          </ac:spMkLst>
        </pc:spChg>
        <pc:spChg chg="add mod">
          <ac:chgData name="NGUYEN PHAM ANH THU" userId="baf72463-252b-4d5f-a6ca-5a6327a9888d" providerId="ADAL" clId="{DD4F56DB-7CEE-475C-A2F1-A75A27B1C5B4}" dt="2022-07-01T09:53:36.877" v="2130" actId="164"/>
          <ac:spMkLst>
            <pc:docMk/>
            <pc:sldMk cId="1269040407" sldId="276"/>
            <ac:spMk id="234" creationId="{45D97D2F-A046-796A-19F7-49DAB8711528}"/>
          </ac:spMkLst>
        </pc:spChg>
        <pc:spChg chg="mod">
          <ac:chgData name="NGUYEN PHAM ANH THU" userId="baf72463-252b-4d5f-a6ca-5a6327a9888d" providerId="ADAL" clId="{DD4F56DB-7CEE-475C-A2F1-A75A27B1C5B4}" dt="2022-07-01T09:53:44.871" v="2134" actId="20577"/>
          <ac:spMkLst>
            <pc:docMk/>
            <pc:sldMk cId="1269040407" sldId="276"/>
            <ac:spMk id="238" creationId="{AF88B3BE-2645-9581-D27E-82019A4BBCE8}"/>
          </ac:spMkLst>
        </pc:spChg>
        <pc:spChg chg="mod">
          <ac:chgData name="NGUYEN PHAM ANH THU" userId="baf72463-252b-4d5f-a6ca-5a6327a9888d" providerId="ADAL" clId="{DD4F56DB-7CEE-475C-A2F1-A75A27B1C5B4}" dt="2022-07-01T09:53:48.564" v="2136" actId="20577"/>
          <ac:spMkLst>
            <pc:docMk/>
            <pc:sldMk cId="1269040407" sldId="276"/>
            <ac:spMk id="241" creationId="{71720253-7AF4-4173-E7C6-1A66DBF223E2}"/>
          </ac:spMkLst>
        </pc:spChg>
        <pc:spChg chg="mod">
          <ac:chgData name="NGUYEN PHAM ANH THU" userId="baf72463-252b-4d5f-a6ca-5a6327a9888d" providerId="ADAL" clId="{DD4F56DB-7CEE-475C-A2F1-A75A27B1C5B4}" dt="2022-07-01T09:54:02.747" v="2140" actId="20577"/>
          <ac:spMkLst>
            <pc:docMk/>
            <pc:sldMk cId="1269040407" sldId="276"/>
            <ac:spMk id="244" creationId="{5D9E5E48-9C88-97C7-2194-19AE56C136AF}"/>
          </ac:spMkLst>
        </pc:spChg>
        <pc:spChg chg="mod">
          <ac:chgData name="NGUYEN PHAM ANH THU" userId="baf72463-252b-4d5f-a6ca-5a6327a9888d" providerId="ADAL" clId="{DD4F56DB-7CEE-475C-A2F1-A75A27B1C5B4}" dt="2022-07-01T09:54:07.706" v="2142" actId="20577"/>
          <ac:spMkLst>
            <pc:docMk/>
            <pc:sldMk cId="1269040407" sldId="276"/>
            <ac:spMk id="247" creationId="{F7DAE689-C2DC-EF46-E3A7-4BF0EDF21F39}"/>
          </ac:spMkLst>
        </pc:spChg>
        <pc:spChg chg="mod">
          <ac:chgData name="NGUYEN PHAM ANH THU" userId="baf72463-252b-4d5f-a6ca-5a6327a9888d" providerId="ADAL" clId="{DD4F56DB-7CEE-475C-A2F1-A75A27B1C5B4}" dt="2022-07-01T09:55:15.673" v="2216" actId="14100"/>
          <ac:spMkLst>
            <pc:docMk/>
            <pc:sldMk cId="1269040407" sldId="276"/>
            <ac:spMk id="249" creationId="{58723E48-390C-37B1-B13D-359D35EECFEB}"/>
          </ac:spMkLst>
        </pc:spChg>
        <pc:spChg chg="mod">
          <ac:chgData name="NGUYEN PHAM ANH THU" userId="baf72463-252b-4d5f-a6ca-5a6327a9888d" providerId="ADAL" clId="{DD4F56DB-7CEE-475C-A2F1-A75A27B1C5B4}" dt="2022-07-01T09:55:23.842" v="2218" actId="1076"/>
          <ac:spMkLst>
            <pc:docMk/>
            <pc:sldMk cId="1269040407" sldId="276"/>
            <ac:spMk id="250" creationId="{179CF8CE-0D2B-EEA9-4851-431669FB572D}"/>
          </ac:spMkLst>
        </pc:spChg>
        <pc:grpChg chg="mod">
          <ac:chgData name="NGUYEN PHAM ANH THU" userId="baf72463-252b-4d5f-a6ca-5a6327a9888d" providerId="ADAL" clId="{DD4F56DB-7CEE-475C-A2F1-A75A27B1C5B4}" dt="2022-07-01T09:52:53.483" v="2111" actId="27803"/>
          <ac:grpSpMkLst>
            <pc:docMk/>
            <pc:sldMk cId="1269040407" sldId="276"/>
            <ac:grpSpMk id="25" creationId="{1648C790-1D4A-9D40-3D40-2635D06B0F7E}"/>
          </ac:grpSpMkLst>
        </pc:grpChg>
        <pc:grpChg chg="mod">
          <ac:chgData name="NGUYEN PHAM ANH THU" userId="baf72463-252b-4d5f-a6ca-5a6327a9888d" providerId="ADAL" clId="{DD4F56DB-7CEE-475C-A2F1-A75A27B1C5B4}" dt="2022-07-01T09:52:53.483" v="2111" actId="27803"/>
          <ac:grpSpMkLst>
            <pc:docMk/>
            <pc:sldMk cId="1269040407" sldId="276"/>
            <ac:grpSpMk id="26" creationId="{3AC7BD78-9956-262D-7983-D05CF3A9CD02}"/>
          </ac:grpSpMkLst>
        </pc:grpChg>
        <pc:grpChg chg="mod">
          <ac:chgData name="NGUYEN PHAM ANH THU" userId="baf72463-252b-4d5f-a6ca-5a6327a9888d" providerId="ADAL" clId="{DD4F56DB-7CEE-475C-A2F1-A75A27B1C5B4}" dt="2022-07-01T09:52:53.483" v="2111" actId="27803"/>
          <ac:grpSpMkLst>
            <pc:docMk/>
            <pc:sldMk cId="1269040407" sldId="276"/>
            <ac:grpSpMk id="27" creationId="{474C9FB1-9EBC-28E0-D5EF-CEDD2F2404A4}"/>
          </ac:grpSpMkLst>
        </pc:grpChg>
        <pc:grpChg chg="mod">
          <ac:chgData name="NGUYEN PHAM ANH THU" userId="baf72463-252b-4d5f-a6ca-5a6327a9888d" providerId="ADAL" clId="{DD4F56DB-7CEE-475C-A2F1-A75A27B1C5B4}" dt="2022-07-01T09:52:53.483" v="2111" actId="27803"/>
          <ac:grpSpMkLst>
            <pc:docMk/>
            <pc:sldMk cId="1269040407" sldId="276"/>
            <ac:grpSpMk id="31" creationId="{264ED257-7306-E95D-F4CD-2BDC8C819577}"/>
          </ac:grpSpMkLst>
        </pc:grpChg>
        <pc:grpChg chg="del">
          <ac:chgData name="NGUYEN PHAM ANH THU" userId="baf72463-252b-4d5f-a6ca-5a6327a9888d" providerId="ADAL" clId="{DD4F56DB-7CEE-475C-A2F1-A75A27B1C5B4}" dt="2022-07-01T09:34:37.283" v="2015" actId="478"/>
          <ac:grpSpMkLst>
            <pc:docMk/>
            <pc:sldMk cId="1269040407" sldId="276"/>
            <ac:grpSpMk id="54" creationId="{3739334D-094A-BB21-45CC-245AF25BDE1C}"/>
          </ac:grpSpMkLst>
        </pc:grpChg>
        <pc:grpChg chg="del">
          <ac:chgData name="NGUYEN PHAM ANH THU" userId="baf72463-252b-4d5f-a6ca-5a6327a9888d" providerId="ADAL" clId="{DD4F56DB-7CEE-475C-A2F1-A75A27B1C5B4}" dt="2022-07-01T09:34:37.283" v="2015" actId="478"/>
          <ac:grpSpMkLst>
            <pc:docMk/>
            <pc:sldMk cId="1269040407" sldId="276"/>
            <ac:grpSpMk id="61" creationId="{781A0052-F7D0-42C4-6782-8210F1EE2C39}"/>
          </ac:grpSpMkLst>
        </pc:grpChg>
        <pc:grpChg chg="del">
          <ac:chgData name="NGUYEN PHAM ANH THU" userId="baf72463-252b-4d5f-a6ca-5a6327a9888d" providerId="ADAL" clId="{DD4F56DB-7CEE-475C-A2F1-A75A27B1C5B4}" dt="2022-07-01T09:34:37.283" v="2015" actId="478"/>
          <ac:grpSpMkLst>
            <pc:docMk/>
            <pc:sldMk cId="1269040407" sldId="276"/>
            <ac:grpSpMk id="64" creationId="{69338F75-5916-87DC-9B26-C3B0AFB4C33D}"/>
          </ac:grpSpMkLst>
        </pc:grpChg>
        <pc:grpChg chg="del">
          <ac:chgData name="NGUYEN PHAM ANH THU" userId="baf72463-252b-4d5f-a6ca-5a6327a9888d" providerId="ADAL" clId="{DD4F56DB-7CEE-475C-A2F1-A75A27B1C5B4}" dt="2022-07-01T09:34:37.283" v="2015" actId="478"/>
          <ac:grpSpMkLst>
            <pc:docMk/>
            <pc:sldMk cId="1269040407" sldId="276"/>
            <ac:grpSpMk id="69" creationId="{FFF0BEC9-4EDB-D248-9DAA-67EAF7EA85E4}"/>
          </ac:grpSpMkLst>
        </pc:grpChg>
        <pc:grpChg chg="del">
          <ac:chgData name="NGUYEN PHAM ANH THU" userId="baf72463-252b-4d5f-a6ca-5a6327a9888d" providerId="ADAL" clId="{DD4F56DB-7CEE-475C-A2F1-A75A27B1C5B4}" dt="2022-07-01T09:34:37.283" v="2015" actId="478"/>
          <ac:grpSpMkLst>
            <pc:docMk/>
            <pc:sldMk cId="1269040407" sldId="276"/>
            <ac:grpSpMk id="80" creationId="{D676F59E-9573-1988-3887-1F2B3949ACC7}"/>
          </ac:grpSpMkLst>
        </pc:grpChg>
        <pc:grpChg chg="add del">
          <ac:chgData name="NGUYEN PHAM ANH THU" userId="baf72463-252b-4d5f-a6ca-5a6327a9888d" providerId="ADAL" clId="{DD4F56DB-7CEE-475C-A2F1-A75A27B1C5B4}" dt="2022-07-01T09:34:37.283" v="2015" actId="478"/>
          <ac:grpSpMkLst>
            <pc:docMk/>
            <pc:sldMk cId="1269040407" sldId="276"/>
            <ac:grpSpMk id="91" creationId="{8C891BB4-8DEE-38DB-385E-CF458CEB4B8B}"/>
          </ac:grpSpMkLst>
        </pc:grpChg>
        <pc:grpChg chg="mod">
          <ac:chgData name="NGUYEN PHAM ANH THU" userId="baf72463-252b-4d5f-a6ca-5a6327a9888d" providerId="ADAL" clId="{DD4F56DB-7CEE-475C-A2F1-A75A27B1C5B4}" dt="2022-07-01T09:52:53.483" v="2111" actId="27803"/>
          <ac:grpSpMkLst>
            <pc:docMk/>
            <pc:sldMk cId="1269040407" sldId="276"/>
            <ac:grpSpMk id="124" creationId="{DF52DDEF-AFB9-EBE6-5E0C-628706F5C9CB}"/>
          </ac:grpSpMkLst>
        </pc:grpChg>
        <pc:grpChg chg="mod">
          <ac:chgData name="NGUYEN PHAM ANH THU" userId="baf72463-252b-4d5f-a6ca-5a6327a9888d" providerId="ADAL" clId="{DD4F56DB-7CEE-475C-A2F1-A75A27B1C5B4}" dt="2022-07-01T09:52:53.483" v="2111" actId="27803"/>
          <ac:grpSpMkLst>
            <pc:docMk/>
            <pc:sldMk cId="1269040407" sldId="276"/>
            <ac:grpSpMk id="125" creationId="{2E95DE0E-2FC1-D18C-7E1C-DC4C233D2022}"/>
          </ac:grpSpMkLst>
        </pc:grpChg>
        <pc:grpChg chg="mod">
          <ac:chgData name="NGUYEN PHAM ANH THU" userId="baf72463-252b-4d5f-a6ca-5a6327a9888d" providerId="ADAL" clId="{DD4F56DB-7CEE-475C-A2F1-A75A27B1C5B4}" dt="2022-07-01T09:52:53.483" v="2111" actId="27803"/>
          <ac:grpSpMkLst>
            <pc:docMk/>
            <pc:sldMk cId="1269040407" sldId="276"/>
            <ac:grpSpMk id="129" creationId="{AE16E48A-B65B-BA18-6682-ED0B601D341A}"/>
          </ac:grpSpMkLst>
        </pc:grpChg>
        <pc:grpChg chg="mod">
          <ac:chgData name="NGUYEN PHAM ANH THU" userId="baf72463-252b-4d5f-a6ca-5a6327a9888d" providerId="ADAL" clId="{DD4F56DB-7CEE-475C-A2F1-A75A27B1C5B4}" dt="2022-07-01T09:52:53.483" v="2111" actId="27803"/>
          <ac:grpSpMkLst>
            <pc:docMk/>
            <pc:sldMk cId="1269040407" sldId="276"/>
            <ac:grpSpMk id="141" creationId="{6167E800-A0DF-B3BF-B8CF-14381D63F850}"/>
          </ac:grpSpMkLst>
        </pc:grpChg>
        <pc:grpChg chg="mod">
          <ac:chgData name="NGUYEN PHAM ANH THU" userId="baf72463-252b-4d5f-a6ca-5a6327a9888d" providerId="ADAL" clId="{DD4F56DB-7CEE-475C-A2F1-A75A27B1C5B4}" dt="2022-07-01T09:52:53.483" v="2111" actId="27803"/>
          <ac:grpSpMkLst>
            <pc:docMk/>
            <pc:sldMk cId="1269040407" sldId="276"/>
            <ac:grpSpMk id="151" creationId="{32BE5C95-51D6-6A5F-541C-C3D14CFCD0D4}"/>
          </ac:grpSpMkLst>
        </pc:grpChg>
        <pc:grpChg chg="mod">
          <ac:chgData name="NGUYEN PHAM ANH THU" userId="baf72463-252b-4d5f-a6ca-5a6327a9888d" providerId="ADAL" clId="{DD4F56DB-7CEE-475C-A2F1-A75A27B1C5B4}" dt="2022-07-01T09:52:53.483" v="2111" actId="27803"/>
          <ac:grpSpMkLst>
            <pc:docMk/>
            <pc:sldMk cId="1269040407" sldId="276"/>
            <ac:grpSpMk id="173" creationId="{14D86146-24CA-83B4-BB28-39713F795CB8}"/>
          </ac:grpSpMkLst>
        </pc:grpChg>
        <pc:grpChg chg="mod">
          <ac:chgData name="NGUYEN PHAM ANH THU" userId="baf72463-252b-4d5f-a6ca-5a6327a9888d" providerId="ADAL" clId="{DD4F56DB-7CEE-475C-A2F1-A75A27B1C5B4}" dt="2022-07-01T09:52:53.483" v="2111" actId="27803"/>
          <ac:grpSpMkLst>
            <pc:docMk/>
            <pc:sldMk cId="1269040407" sldId="276"/>
            <ac:grpSpMk id="181" creationId="{F0F9C37B-D1F4-EB50-DCB9-05DEEA7307F5}"/>
          </ac:grpSpMkLst>
        </pc:grpChg>
        <pc:grpChg chg="mod">
          <ac:chgData name="NGUYEN PHAM ANH THU" userId="baf72463-252b-4d5f-a6ca-5a6327a9888d" providerId="ADAL" clId="{DD4F56DB-7CEE-475C-A2F1-A75A27B1C5B4}" dt="2022-07-01T09:52:53.483" v="2111" actId="27803"/>
          <ac:grpSpMkLst>
            <pc:docMk/>
            <pc:sldMk cId="1269040407" sldId="276"/>
            <ac:grpSpMk id="184" creationId="{C692058C-DCAE-65E0-FB96-8460AEFFE3A3}"/>
          </ac:grpSpMkLst>
        </pc:grpChg>
        <pc:grpChg chg="mod">
          <ac:chgData name="NGUYEN PHAM ANH THU" userId="baf72463-252b-4d5f-a6ca-5a6327a9888d" providerId="ADAL" clId="{DD4F56DB-7CEE-475C-A2F1-A75A27B1C5B4}" dt="2022-07-01T09:52:53.483" v="2111" actId="27803"/>
          <ac:grpSpMkLst>
            <pc:docMk/>
            <pc:sldMk cId="1269040407" sldId="276"/>
            <ac:grpSpMk id="218" creationId="{BC4A7110-AF2B-2C4C-E443-2010163EA663}"/>
          </ac:grpSpMkLst>
        </pc:grpChg>
        <pc:grpChg chg="mod">
          <ac:chgData name="NGUYEN PHAM ANH THU" userId="baf72463-252b-4d5f-a6ca-5a6327a9888d" providerId="ADAL" clId="{DD4F56DB-7CEE-475C-A2F1-A75A27B1C5B4}" dt="2022-07-01T09:52:53.483" v="2111" actId="27803"/>
          <ac:grpSpMkLst>
            <pc:docMk/>
            <pc:sldMk cId="1269040407" sldId="276"/>
            <ac:grpSpMk id="221" creationId="{E2C11D2B-B6F4-AF65-41D0-E0ACAD536A42}"/>
          </ac:grpSpMkLst>
        </pc:grpChg>
        <pc:grpChg chg="mod">
          <ac:chgData name="NGUYEN PHAM ANH THU" userId="baf72463-252b-4d5f-a6ca-5a6327a9888d" providerId="ADAL" clId="{DD4F56DB-7CEE-475C-A2F1-A75A27B1C5B4}" dt="2022-07-01T09:52:53.483" v="2111" actId="27803"/>
          <ac:grpSpMkLst>
            <pc:docMk/>
            <pc:sldMk cId="1269040407" sldId="276"/>
            <ac:grpSpMk id="222" creationId="{1A928766-CFB7-6BD2-C0EF-057D66E39C73}"/>
          </ac:grpSpMkLst>
        </pc:grpChg>
        <pc:grpChg chg="mod">
          <ac:chgData name="NGUYEN PHAM ANH THU" userId="baf72463-252b-4d5f-a6ca-5a6327a9888d" providerId="ADAL" clId="{DD4F56DB-7CEE-475C-A2F1-A75A27B1C5B4}" dt="2022-07-01T09:52:53.483" v="2111" actId="27803"/>
          <ac:grpSpMkLst>
            <pc:docMk/>
            <pc:sldMk cId="1269040407" sldId="276"/>
            <ac:grpSpMk id="225" creationId="{09BEE4C5-B4B3-3F69-ED4A-D7895D09FABC}"/>
          </ac:grpSpMkLst>
        </pc:grpChg>
        <pc:grpChg chg="add mod">
          <ac:chgData name="NGUYEN PHAM ANH THU" userId="baf72463-252b-4d5f-a6ca-5a6327a9888d" providerId="ADAL" clId="{DD4F56DB-7CEE-475C-A2F1-A75A27B1C5B4}" dt="2022-07-01T09:53:36.877" v="2130" actId="164"/>
          <ac:grpSpMkLst>
            <pc:docMk/>
            <pc:sldMk cId="1269040407" sldId="276"/>
            <ac:grpSpMk id="235" creationId="{D5E4187C-DA2D-B3C6-5A8F-7FEF23E9D34F}"/>
          </ac:grpSpMkLst>
        </pc:grpChg>
        <pc:grpChg chg="add mod">
          <ac:chgData name="NGUYEN PHAM ANH THU" userId="baf72463-252b-4d5f-a6ca-5a6327a9888d" providerId="ADAL" clId="{DD4F56DB-7CEE-475C-A2F1-A75A27B1C5B4}" dt="2022-07-01T09:53:43.536" v="2133" actId="1076"/>
          <ac:grpSpMkLst>
            <pc:docMk/>
            <pc:sldMk cId="1269040407" sldId="276"/>
            <ac:grpSpMk id="236" creationId="{A533932D-3CD6-E4FD-60D3-D71CF690A8B8}"/>
          </ac:grpSpMkLst>
        </pc:grpChg>
        <pc:grpChg chg="add mod">
          <ac:chgData name="NGUYEN PHAM ANH THU" userId="baf72463-252b-4d5f-a6ca-5a6327a9888d" providerId="ADAL" clId="{DD4F56DB-7CEE-475C-A2F1-A75A27B1C5B4}" dt="2022-07-01T09:53:55.279" v="2137" actId="1076"/>
          <ac:grpSpMkLst>
            <pc:docMk/>
            <pc:sldMk cId="1269040407" sldId="276"/>
            <ac:grpSpMk id="239" creationId="{ED3C856B-E629-F4D4-F18C-47D030094782}"/>
          </ac:grpSpMkLst>
        </pc:grpChg>
        <pc:grpChg chg="add mod">
          <ac:chgData name="NGUYEN PHAM ANH THU" userId="baf72463-252b-4d5f-a6ca-5a6327a9888d" providerId="ADAL" clId="{DD4F56DB-7CEE-475C-A2F1-A75A27B1C5B4}" dt="2022-07-01T09:53:59.392" v="2139" actId="1076"/>
          <ac:grpSpMkLst>
            <pc:docMk/>
            <pc:sldMk cId="1269040407" sldId="276"/>
            <ac:grpSpMk id="242" creationId="{7367683C-05A6-25C5-7EF6-1E8A3B036C9A}"/>
          </ac:grpSpMkLst>
        </pc:grpChg>
        <pc:grpChg chg="add mod">
          <ac:chgData name="NGUYEN PHAM ANH THU" userId="baf72463-252b-4d5f-a6ca-5a6327a9888d" providerId="ADAL" clId="{DD4F56DB-7CEE-475C-A2F1-A75A27B1C5B4}" dt="2022-07-01T09:54:12.032" v="2143" actId="1076"/>
          <ac:grpSpMkLst>
            <pc:docMk/>
            <pc:sldMk cId="1269040407" sldId="276"/>
            <ac:grpSpMk id="245" creationId="{8076D5B0-7937-8270-D283-D1F06121706A}"/>
          </ac:grpSpMkLst>
        </pc:grpChg>
        <pc:grpChg chg="add mod">
          <ac:chgData name="NGUYEN PHAM ANH THU" userId="baf72463-252b-4d5f-a6ca-5a6327a9888d" providerId="ADAL" clId="{DD4F56DB-7CEE-475C-A2F1-A75A27B1C5B4}" dt="2022-07-01T09:55:26.736" v="2219" actId="1076"/>
          <ac:grpSpMkLst>
            <pc:docMk/>
            <pc:sldMk cId="1269040407" sldId="276"/>
            <ac:grpSpMk id="248" creationId="{CD0F191A-69F9-9A03-CDD8-50D1C9AB677B}"/>
          </ac:grpSpMkLst>
        </pc:grpChg>
        <pc:picChg chg="del">
          <ac:chgData name="NGUYEN PHAM ANH THU" userId="baf72463-252b-4d5f-a6ca-5a6327a9888d" providerId="ADAL" clId="{DD4F56DB-7CEE-475C-A2F1-A75A27B1C5B4}" dt="2022-07-01T09:26:12.877" v="2011" actId="478"/>
          <ac:picMkLst>
            <pc:docMk/>
            <pc:sldMk cId="1269040407" sldId="276"/>
            <ac:picMk id="3" creationId="{2DB028E1-EE95-E822-AB8B-B1B01338B4BF}"/>
          </ac:picMkLst>
        </pc:picChg>
        <pc:picChg chg="add del mod">
          <ac:chgData name="NGUYEN PHAM ANH THU" userId="baf72463-252b-4d5f-a6ca-5a6327a9888d" providerId="ADAL" clId="{DD4F56DB-7CEE-475C-A2F1-A75A27B1C5B4}" dt="2022-07-01T09:34:52.068" v="2019" actId="478"/>
          <ac:picMkLst>
            <pc:docMk/>
            <pc:sldMk cId="1269040407" sldId="276"/>
            <ac:picMk id="4" creationId="{3798523F-4D01-DF5C-35D6-274BA1C75CB1}"/>
          </ac:picMkLst>
        </pc:picChg>
        <pc:picChg chg="del">
          <ac:chgData name="NGUYEN PHAM ANH THU" userId="baf72463-252b-4d5f-a6ca-5a6327a9888d" providerId="ADAL" clId="{DD4F56DB-7CEE-475C-A2F1-A75A27B1C5B4}" dt="2022-07-01T09:34:37.283" v="2015" actId="478"/>
          <ac:picMkLst>
            <pc:docMk/>
            <pc:sldMk cId="1269040407" sldId="276"/>
            <ac:picMk id="5" creationId="{99EF9E3F-FF8D-702C-35AD-1EC721157834}"/>
          </ac:picMkLst>
        </pc:picChg>
        <pc:picChg chg="add del mod">
          <ac:chgData name="NGUYEN PHAM ANH THU" userId="baf72463-252b-4d5f-a6ca-5a6327a9888d" providerId="ADAL" clId="{DD4F56DB-7CEE-475C-A2F1-A75A27B1C5B4}" dt="2022-07-01T09:35:18.152" v="2022" actId="478"/>
          <ac:picMkLst>
            <pc:docMk/>
            <pc:sldMk cId="1269040407" sldId="276"/>
            <ac:picMk id="8" creationId="{E267A89C-9C94-75CD-D8CE-A1EECAD51E01}"/>
          </ac:picMkLst>
        </pc:picChg>
        <pc:picChg chg="add del mod modCrop">
          <ac:chgData name="NGUYEN PHAM ANH THU" userId="baf72463-252b-4d5f-a6ca-5a6327a9888d" providerId="ADAL" clId="{DD4F56DB-7CEE-475C-A2F1-A75A27B1C5B4}" dt="2022-07-01T09:53:06.581" v="2118" actId="478"/>
          <ac:picMkLst>
            <pc:docMk/>
            <pc:sldMk cId="1269040407" sldId="276"/>
            <ac:picMk id="10" creationId="{28A8B286-54E5-37D9-E0C4-1AC669C4F24C}"/>
          </ac:picMkLst>
        </pc:picChg>
        <pc:picChg chg="add mod modCrop">
          <ac:chgData name="NGUYEN PHAM ANH THU" userId="baf72463-252b-4d5f-a6ca-5a6327a9888d" providerId="ADAL" clId="{DD4F56DB-7CEE-475C-A2F1-A75A27B1C5B4}" dt="2022-07-01T09:41:10.840" v="2057" actId="732"/>
          <ac:picMkLst>
            <pc:docMk/>
            <pc:sldMk cId="1269040407" sldId="276"/>
            <ac:picMk id="12" creationId="{EB3F30DC-6AB0-8B1D-0C14-0CC0C5A6F34A}"/>
          </ac:picMkLst>
        </pc:picChg>
        <pc:picChg chg="add mod modCrop">
          <ac:chgData name="NGUYEN PHAM ANH THU" userId="baf72463-252b-4d5f-a6ca-5a6327a9888d" providerId="ADAL" clId="{DD4F56DB-7CEE-475C-A2F1-A75A27B1C5B4}" dt="2022-07-01T09:45:21.927" v="2067" actId="732"/>
          <ac:picMkLst>
            <pc:docMk/>
            <pc:sldMk cId="1269040407" sldId="276"/>
            <ac:picMk id="14" creationId="{5AFBC9AB-44E9-9B47-FA52-EFFDA3137B86}"/>
          </ac:picMkLst>
        </pc:picChg>
        <pc:picChg chg="add del mod">
          <ac:chgData name="NGUYEN PHAM ANH THU" userId="baf72463-252b-4d5f-a6ca-5a6327a9888d" providerId="ADAL" clId="{DD4F56DB-7CEE-475C-A2F1-A75A27B1C5B4}" dt="2022-07-01T09:46:57.499" v="2077" actId="478"/>
          <ac:picMkLst>
            <pc:docMk/>
            <pc:sldMk cId="1269040407" sldId="276"/>
            <ac:picMk id="16" creationId="{42FC9415-E553-A050-6A7B-C640F9F75286}"/>
          </ac:picMkLst>
        </pc:picChg>
        <pc:picChg chg="add mod">
          <ac:chgData name="NGUYEN PHAM ANH THU" userId="baf72463-252b-4d5f-a6ca-5a6327a9888d" providerId="ADAL" clId="{DD4F56DB-7CEE-475C-A2F1-A75A27B1C5B4}" dt="2022-07-01T09:50:42.992" v="2090" actId="1076"/>
          <ac:picMkLst>
            <pc:docMk/>
            <pc:sldMk cId="1269040407" sldId="276"/>
            <ac:picMk id="18" creationId="{B6EE9B9E-B37A-FC1E-63B6-A95102F67395}"/>
          </ac:picMkLst>
        </pc:picChg>
        <pc:picChg chg="add del mod">
          <ac:chgData name="NGUYEN PHAM ANH THU" userId="baf72463-252b-4d5f-a6ca-5a6327a9888d" providerId="ADAL" clId="{DD4F56DB-7CEE-475C-A2F1-A75A27B1C5B4}" dt="2022-07-01T09:51:04.494" v="2093" actId="478"/>
          <ac:picMkLst>
            <pc:docMk/>
            <pc:sldMk cId="1269040407" sldId="276"/>
            <ac:picMk id="20" creationId="{FD685F95-ED22-031F-39B8-5A9D3C55C36E}"/>
          </ac:picMkLst>
        </pc:picChg>
        <pc:picChg chg="add mod">
          <ac:chgData name="NGUYEN PHAM ANH THU" userId="baf72463-252b-4d5f-a6ca-5a6327a9888d" providerId="ADAL" clId="{DD4F56DB-7CEE-475C-A2F1-A75A27B1C5B4}" dt="2022-07-01T09:52:01.888" v="2098" actId="1076"/>
          <ac:picMkLst>
            <pc:docMk/>
            <pc:sldMk cId="1269040407" sldId="276"/>
            <ac:picMk id="22" creationId="{9CC09182-9576-7978-5D35-50EEDB3C6867}"/>
          </ac:picMkLst>
        </pc:picChg>
        <pc:picChg chg="add del mod">
          <ac:chgData name="NGUYEN PHAM ANH THU" userId="baf72463-252b-4d5f-a6ca-5a6327a9888d" providerId="ADAL" clId="{DD4F56DB-7CEE-475C-A2F1-A75A27B1C5B4}" dt="2022-07-01T09:53:36.877" v="2130" actId="164"/>
          <ac:picMkLst>
            <pc:docMk/>
            <pc:sldMk cId="1269040407" sldId="276"/>
            <ac:picMk id="24" creationId="{79B198A6-6279-B54C-50DF-68047DABBE4B}"/>
          </ac:picMkLst>
        </pc:picChg>
        <pc:picChg chg="add del mod">
          <ac:chgData name="NGUYEN PHAM ANH THU" userId="baf72463-252b-4d5f-a6ca-5a6327a9888d" providerId="ADAL" clId="{DD4F56DB-7CEE-475C-A2F1-A75A27B1C5B4}" dt="2022-07-01T09:34:37.283" v="2015" actId="478"/>
          <ac:picMkLst>
            <pc:docMk/>
            <pc:sldMk cId="1269040407" sldId="276"/>
            <ac:picMk id="45" creationId="{489B5B3B-B623-353B-CB36-B4AE54894489}"/>
          </ac:picMkLst>
        </pc:picChg>
        <pc:picChg chg="add del mod">
          <ac:chgData name="NGUYEN PHAM ANH THU" userId="baf72463-252b-4d5f-a6ca-5a6327a9888d" providerId="ADAL" clId="{DD4F56DB-7CEE-475C-A2F1-A75A27B1C5B4}" dt="2022-07-01T09:53:39.201" v="2131" actId="478"/>
          <ac:picMkLst>
            <pc:docMk/>
            <pc:sldMk cId="1269040407" sldId="276"/>
            <ac:picMk id="94" creationId="{82FA3509-709A-23EF-FE80-36D761B4908A}"/>
          </ac:picMkLst>
        </pc:picChg>
        <pc:picChg chg="add del mod">
          <ac:chgData name="NGUYEN PHAM ANH THU" userId="baf72463-252b-4d5f-a6ca-5a6327a9888d" providerId="ADAL" clId="{DD4F56DB-7CEE-475C-A2F1-A75A27B1C5B4}" dt="2022-07-01T09:53:39.201" v="2131" actId="478"/>
          <ac:picMkLst>
            <pc:docMk/>
            <pc:sldMk cId="1269040407" sldId="276"/>
            <ac:picMk id="95" creationId="{155A9650-8F2B-12BB-052B-740ED40C2586}"/>
          </ac:picMkLst>
        </pc:picChg>
        <pc:picChg chg="add del mod">
          <ac:chgData name="NGUYEN PHAM ANH THU" userId="baf72463-252b-4d5f-a6ca-5a6327a9888d" providerId="ADAL" clId="{DD4F56DB-7CEE-475C-A2F1-A75A27B1C5B4}" dt="2022-07-01T09:53:39.201" v="2131" actId="478"/>
          <ac:picMkLst>
            <pc:docMk/>
            <pc:sldMk cId="1269040407" sldId="276"/>
            <ac:picMk id="96" creationId="{17BE331D-7DC9-D55B-1431-9172A82933AD}"/>
          </ac:picMkLst>
        </pc:picChg>
        <pc:picChg chg="add del mod">
          <ac:chgData name="NGUYEN PHAM ANH THU" userId="baf72463-252b-4d5f-a6ca-5a6327a9888d" providerId="ADAL" clId="{DD4F56DB-7CEE-475C-A2F1-A75A27B1C5B4}" dt="2022-07-01T09:53:39.201" v="2131" actId="478"/>
          <ac:picMkLst>
            <pc:docMk/>
            <pc:sldMk cId="1269040407" sldId="276"/>
            <ac:picMk id="97" creationId="{FD4DDEE2-2E08-83AC-7728-3D11745FA9B5}"/>
          </ac:picMkLst>
        </pc:picChg>
        <pc:picChg chg="mod">
          <ac:chgData name="NGUYEN PHAM ANH THU" userId="baf72463-252b-4d5f-a6ca-5a6327a9888d" providerId="ADAL" clId="{DD4F56DB-7CEE-475C-A2F1-A75A27B1C5B4}" dt="2022-07-01T09:53:40.662" v="2132"/>
          <ac:picMkLst>
            <pc:docMk/>
            <pc:sldMk cId="1269040407" sldId="276"/>
            <ac:picMk id="237" creationId="{B187E36A-B0ED-1CA0-115E-438760F29B83}"/>
          </ac:picMkLst>
        </pc:picChg>
        <pc:picChg chg="mod">
          <ac:chgData name="NGUYEN PHAM ANH THU" userId="baf72463-252b-4d5f-a6ca-5a6327a9888d" providerId="ADAL" clId="{DD4F56DB-7CEE-475C-A2F1-A75A27B1C5B4}" dt="2022-07-01T09:53:46.721" v="2135"/>
          <ac:picMkLst>
            <pc:docMk/>
            <pc:sldMk cId="1269040407" sldId="276"/>
            <ac:picMk id="240" creationId="{4DC58AAA-6F54-8557-11CA-0059806FD222}"/>
          </ac:picMkLst>
        </pc:picChg>
        <pc:picChg chg="mod">
          <ac:chgData name="NGUYEN PHAM ANH THU" userId="baf72463-252b-4d5f-a6ca-5a6327a9888d" providerId="ADAL" clId="{DD4F56DB-7CEE-475C-A2F1-A75A27B1C5B4}" dt="2022-07-01T09:53:56.179" v="2138"/>
          <ac:picMkLst>
            <pc:docMk/>
            <pc:sldMk cId="1269040407" sldId="276"/>
            <ac:picMk id="243" creationId="{D21C5DA8-D021-5C9D-E376-0A04EE75B483}"/>
          </ac:picMkLst>
        </pc:picChg>
        <pc:picChg chg="mod">
          <ac:chgData name="NGUYEN PHAM ANH THU" userId="baf72463-252b-4d5f-a6ca-5a6327a9888d" providerId="ADAL" clId="{DD4F56DB-7CEE-475C-A2F1-A75A27B1C5B4}" dt="2022-07-01T09:54:06.210" v="2141"/>
          <ac:picMkLst>
            <pc:docMk/>
            <pc:sldMk cId="1269040407" sldId="276"/>
            <ac:picMk id="246" creationId="{86C9D1B9-D2B6-9C10-6730-8B0B435EFECE}"/>
          </ac:picMkLst>
        </pc:picChg>
      </pc:sldChg>
      <pc:sldChg chg="addSp delSp modSp add mod modTransition addAnim delAnim modAnim modNotesTx">
        <pc:chgData name="NGUYEN PHAM ANH THU" userId="baf72463-252b-4d5f-a6ca-5a6327a9888d" providerId="ADAL" clId="{DD4F56DB-7CEE-475C-A2F1-A75A27B1C5B4}" dt="2022-07-01T12:14:20.561" v="2792"/>
        <pc:sldMkLst>
          <pc:docMk/>
          <pc:sldMk cId="182504453" sldId="277"/>
        </pc:sldMkLst>
        <pc:spChg chg="add mod">
          <ac:chgData name="NGUYEN PHAM ANH THU" userId="baf72463-252b-4d5f-a6ca-5a6327a9888d" providerId="ADAL" clId="{DD4F56DB-7CEE-475C-A2F1-A75A27B1C5B4}" dt="2022-07-01T09:55:51.219" v="2224"/>
          <ac:spMkLst>
            <pc:docMk/>
            <pc:sldMk cId="182504453" sldId="277"/>
            <ac:spMk id="26" creationId="{8A00D8A9-EB66-7A91-E236-F6EBD88D1275}"/>
          </ac:spMkLst>
        </pc:spChg>
        <pc:spChg chg="mod">
          <ac:chgData name="NGUYEN PHAM ANH THU" userId="baf72463-252b-4d5f-a6ca-5a6327a9888d" providerId="ADAL" clId="{DD4F56DB-7CEE-475C-A2F1-A75A27B1C5B4}" dt="2022-07-01T09:55:55.528" v="2225"/>
          <ac:spMkLst>
            <pc:docMk/>
            <pc:sldMk cId="182504453" sldId="277"/>
            <ac:spMk id="29" creationId="{D6742E8F-BAB0-3182-04D4-BA84A4B8D409}"/>
          </ac:spMkLst>
        </pc:spChg>
        <pc:spChg chg="add del mod">
          <ac:chgData name="NGUYEN PHAM ANH THU" userId="baf72463-252b-4d5f-a6ca-5a6327a9888d" providerId="ADAL" clId="{DD4F56DB-7CEE-475C-A2F1-A75A27B1C5B4}" dt="2022-07-01T09:56:57.639" v="2234" actId="478"/>
          <ac:spMkLst>
            <pc:docMk/>
            <pc:sldMk cId="182504453" sldId="277"/>
            <ac:spMk id="32" creationId="{48410DFE-16FE-34E6-270B-58DC49F7EA13}"/>
          </ac:spMkLst>
        </pc:spChg>
        <pc:spChg chg="mod">
          <ac:chgData name="NGUYEN PHAM ANH THU" userId="baf72463-252b-4d5f-a6ca-5a6327a9888d" providerId="ADAL" clId="{DD4F56DB-7CEE-475C-A2F1-A75A27B1C5B4}" dt="2022-07-01T09:56:51.024" v="2233"/>
          <ac:spMkLst>
            <pc:docMk/>
            <pc:sldMk cId="182504453" sldId="277"/>
            <ac:spMk id="37" creationId="{09CB9E6D-B3DA-165A-0E8F-5C8E7BE0CC0C}"/>
          </ac:spMkLst>
        </pc:spChg>
        <pc:spChg chg="mod">
          <ac:chgData name="NGUYEN PHAM ANH THU" userId="baf72463-252b-4d5f-a6ca-5a6327a9888d" providerId="ADAL" clId="{DD4F56DB-7CEE-475C-A2F1-A75A27B1C5B4}" dt="2022-07-01T09:56:51.024" v="2233"/>
          <ac:spMkLst>
            <pc:docMk/>
            <pc:sldMk cId="182504453" sldId="277"/>
            <ac:spMk id="38" creationId="{3AD3C61C-121A-5075-E933-38558461BDE6}"/>
          </ac:spMkLst>
        </pc:spChg>
        <pc:spChg chg="mod">
          <ac:chgData name="NGUYEN PHAM ANH THU" userId="baf72463-252b-4d5f-a6ca-5a6327a9888d" providerId="ADAL" clId="{DD4F56DB-7CEE-475C-A2F1-A75A27B1C5B4}" dt="2022-07-01T09:56:51.024" v="2233"/>
          <ac:spMkLst>
            <pc:docMk/>
            <pc:sldMk cId="182504453" sldId="277"/>
            <ac:spMk id="40" creationId="{543981B2-EDC4-A746-E642-4C3E09FF20E8}"/>
          </ac:spMkLst>
        </pc:spChg>
        <pc:spChg chg="mod">
          <ac:chgData name="NGUYEN PHAM ANH THU" userId="baf72463-252b-4d5f-a6ca-5a6327a9888d" providerId="ADAL" clId="{DD4F56DB-7CEE-475C-A2F1-A75A27B1C5B4}" dt="2022-07-01T09:56:51.024" v="2233"/>
          <ac:spMkLst>
            <pc:docMk/>
            <pc:sldMk cId="182504453" sldId="277"/>
            <ac:spMk id="41" creationId="{7B180C23-314B-A576-D216-FA69D81458BC}"/>
          </ac:spMkLst>
        </pc:spChg>
        <pc:spChg chg="mod">
          <ac:chgData name="NGUYEN PHAM ANH THU" userId="baf72463-252b-4d5f-a6ca-5a6327a9888d" providerId="ADAL" clId="{DD4F56DB-7CEE-475C-A2F1-A75A27B1C5B4}" dt="2022-07-01T09:56:51.024" v="2233"/>
          <ac:spMkLst>
            <pc:docMk/>
            <pc:sldMk cId="182504453" sldId="277"/>
            <ac:spMk id="43" creationId="{C726ED20-D301-183F-FF7D-838DF89C3B1D}"/>
          </ac:spMkLst>
        </pc:spChg>
        <pc:spChg chg="mod">
          <ac:chgData name="NGUYEN PHAM ANH THU" userId="baf72463-252b-4d5f-a6ca-5a6327a9888d" providerId="ADAL" clId="{DD4F56DB-7CEE-475C-A2F1-A75A27B1C5B4}" dt="2022-07-01T09:56:51.024" v="2233"/>
          <ac:spMkLst>
            <pc:docMk/>
            <pc:sldMk cId="182504453" sldId="277"/>
            <ac:spMk id="44" creationId="{E6913B50-BD57-ADD7-C53B-2334FDA7A7E8}"/>
          </ac:spMkLst>
        </pc:spChg>
        <pc:spChg chg="add mod">
          <ac:chgData name="NGUYEN PHAM ANH THU" userId="baf72463-252b-4d5f-a6ca-5a6327a9888d" providerId="ADAL" clId="{DD4F56DB-7CEE-475C-A2F1-A75A27B1C5B4}" dt="2022-07-01T09:57:46.120" v="2247" actId="1076"/>
          <ac:spMkLst>
            <pc:docMk/>
            <pc:sldMk cId="182504453" sldId="277"/>
            <ac:spMk id="45" creationId="{4324E56C-5E88-F7B1-37B3-340B61AACCA0}"/>
          </ac:spMkLst>
        </pc:spChg>
        <pc:spChg chg="mod">
          <ac:chgData name="NGUYEN PHAM ANH THU" userId="baf72463-252b-4d5f-a6ca-5a6327a9888d" providerId="ADAL" clId="{DD4F56DB-7CEE-475C-A2F1-A75A27B1C5B4}" dt="2022-07-01T10:05:12.884" v="2339" actId="403"/>
          <ac:spMkLst>
            <pc:docMk/>
            <pc:sldMk cId="182504453" sldId="277"/>
            <ac:spMk id="50" creationId="{844585F0-89B2-4EAE-C224-A531982435EB}"/>
          </ac:spMkLst>
        </pc:spChg>
        <pc:spChg chg="mod">
          <ac:chgData name="NGUYEN PHAM ANH THU" userId="baf72463-252b-4d5f-a6ca-5a6327a9888d" providerId="ADAL" clId="{DD4F56DB-7CEE-475C-A2F1-A75A27B1C5B4}" dt="2022-07-01T10:05:20.953" v="2340" actId="1076"/>
          <ac:spMkLst>
            <pc:docMk/>
            <pc:sldMk cId="182504453" sldId="277"/>
            <ac:spMk id="51" creationId="{680824EB-3E7D-6460-A693-3DF7C84423CD}"/>
          </ac:spMkLst>
        </pc:spChg>
        <pc:spChg chg="mod">
          <ac:chgData name="NGUYEN PHAM ANH THU" userId="baf72463-252b-4d5f-a6ca-5a6327a9888d" providerId="ADAL" clId="{DD4F56DB-7CEE-475C-A2F1-A75A27B1C5B4}" dt="2022-07-01T10:05:12.884" v="2339" actId="403"/>
          <ac:spMkLst>
            <pc:docMk/>
            <pc:sldMk cId="182504453" sldId="277"/>
            <ac:spMk id="53" creationId="{C632BE98-7C2B-9F90-82AB-F7F81D730F9A}"/>
          </ac:spMkLst>
        </pc:spChg>
        <pc:spChg chg="mod">
          <ac:chgData name="NGUYEN PHAM ANH THU" userId="baf72463-252b-4d5f-a6ca-5a6327a9888d" providerId="ADAL" clId="{DD4F56DB-7CEE-475C-A2F1-A75A27B1C5B4}" dt="2022-07-01T10:05:25.873" v="2341" actId="1076"/>
          <ac:spMkLst>
            <pc:docMk/>
            <pc:sldMk cId="182504453" sldId="277"/>
            <ac:spMk id="54" creationId="{91EC0BD8-6386-E1F8-9573-361151F74659}"/>
          </ac:spMkLst>
        </pc:spChg>
        <pc:spChg chg="mod">
          <ac:chgData name="NGUYEN PHAM ANH THU" userId="baf72463-252b-4d5f-a6ca-5a6327a9888d" providerId="ADAL" clId="{DD4F56DB-7CEE-475C-A2F1-A75A27B1C5B4}" dt="2022-07-01T10:05:12.884" v="2339" actId="403"/>
          <ac:spMkLst>
            <pc:docMk/>
            <pc:sldMk cId="182504453" sldId="277"/>
            <ac:spMk id="56" creationId="{9DB19A6A-01F4-4771-95A5-F5327BB5D6C0}"/>
          </ac:spMkLst>
        </pc:spChg>
        <pc:spChg chg="mod">
          <ac:chgData name="NGUYEN PHAM ANH THU" userId="baf72463-252b-4d5f-a6ca-5a6327a9888d" providerId="ADAL" clId="{DD4F56DB-7CEE-475C-A2F1-A75A27B1C5B4}" dt="2022-07-01T10:05:30.043" v="2342" actId="1076"/>
          <ac:spMkLst>
            <pc:docMk/>
            <pc:sldMk cId="182504453" sldId="277"/>
            <ac:spMk id="57" creationId="{0D785F2A-7664-A355-AF4E-3AF644B44841}"/>
          </ac:spMkLst>
        </pc:spChg>
        <pc:spChg chg="add del">
          <ac:chgData name="NGUYEN PHAM ANH THU" userId="baf72463-252b-4d5f-a6ca-5a6327a9888d" providerId="ADAL" clId="{DD4F56DB-7CEE-475C-A2F1-A75A27B1C5B4}" dt="2022-07-01T09:55:46.014" v="2223" actId="478"/>
          <ac:spMkLst>
            <pc:docMk/>
            <pc:sldMk cId="182504453" sldId="277"/>
            <ac:spMk id="233" creationId="{03FBC31F-0262-9021-D04A-BE7C8E541A15}"/>
          </ac:spMkLst>
        </pc:spChg>
        <pc:grpChg chg="add mod ord">
          <ac:chgData name="NGUYEN PHAM ANH THU" userId="baf72463-252b-4d5f-a6ca-5a6327a9888d" providerId="ADAL" clId="{DD4F56DB-7CEE-475C-A2F1-A75A27B1C5B4}" dt="2022-07-01T10:01:06.202" v="2269" actId="166"/>
          <ac:grpSpMkLst>
            <pc:docMk/>
            <pc:sldMk cId="182504453" sldId="277"/>
            <ac:grpSpMk id="27" creationId="{99A7938E-D0A9-D11C-0067-1F9683DEE698}"/>
          </ac:grpSpMkLst>
        </pc:grpChg>
        <pc:grpChg chg="add del mod">
          <ac:chgData name="NGUYEN PHAM ANH THU" userId="baf72463-252b-4d5f-a6ca-5a6327a9888d" providerId="ADAL" clId="{DD4F56DB-7CEE-475C-A2F1-A75A27B1C5B4}" dt="2022-07-01T09:56:57.639" v="2234" actId="478"/>
          <ac:grpSpMkLst>
            <pc:docMk/>
            <pc:sldMk cId="182504453" sldId="277"/>
            <ac:grpSpMk id="36" creationId="{547AA7C4-32AF-B0E5-4413-08FFD7DFDDAF}"/>
          </ac:grpSpMkLst>
        </pc:grpChg>
        <pc:grpChg chg="add del mod">
          <ac:chgData name="NGUYEN PHAM ANH THU" userId="baf72463-252b-4d5f-a6ca-5a6327a9888d" providerId="ADAL" clId="{DD4F56DB-7CEE-475C-A2F1-A75A27B1C5B4}" dt="2022-07-01T09:56:57.639" v="2234" actId="478"/>
          <ac:grpSpMkLst>
            <pc:docMk/>
            <pc:sldMk cId="182504453" sldId="277"/>
            <ac:grpSpMk id="39" creationId="{15670F02-B5B7-0CEC-2CA7-817324BD43B0}"/>
          </ac:grpSpMkLst>
        </pc:grpChg>
        <pc:grpChg chg="add del mod">
          <ac:chgData name="NGUYEN PHAM ANH THU" userId="baf72463-252b-4d5f-a6ca-5a6327a9888d" providerId="ADAL" clId="{DD4F56DB-7CEE-475C-A2F1-A75A27B1C5B4}" dt="2022-07-01T09:56:57.639" v="2234" actId="478"/>
          <ac:grpSpMkLst>
            <pc:docMk/>
            <pc:sldMk cId="182504453" sldId="277"/>
            <ac:grpSpMk id="42" creationId="{A4DFB8E3-8564-286B-3FE0-0880E7904054}"/>
          </ac:grpSpMkLst>
        </pc:grpChg>
        <pc:grpChg chg="add mod">
          <ac:chgData name="NGUYEN PHAM ANH THU" userId="baf72463-252b-4d5f-a6ca-5a6327a9888d" providerId="ADAL" clId="{DD4F56DB-7CEE-475C-A2F1-A75A27B1C5B4}" dt="2022-07-01T09:57:27.088" v="2239" actId="1076"/>
          <ac:grpSpMkLst>
            <pc:docMk/>
            <pc:sldMk cId="182504453" sldId="277"/>
            <ac:grpSpMk id="49" creationId="{6BFFB208-3AC4-2DAC-887D-F611AAACBFDE}"/>
          </ac:grpSpMkLst>
        </pc:grpChg>
        <pc:grpChg chg="add mod">
          <ac:chgData name="NGUYEN PHAM ANH THU" userId="baf72463-252b-4d5f-a6ca-5a6327a9888d" providerId="ADAL" clId="{DD4F56DB-7CEE-475C-A2F1-A75A27B1C5B4}" dt="2022-07-01T09:57:22.431" v="2238" actId="1076"/>
          <ac:grpSpMkLst>
            <pc:docMk/>
            <pc:sldMk cId="182504453" sldId="277"/>
            <ac:grpSpMk id="52" creationId="{57CE8B08-402F-3FF6-57E1-7B006D196A53}"/>
          </ac:grpSpMkLst>
        </pc:grpChg>
        <pc:grpChg chg="add mod">
          <ac:chgData name="NGUYEN PHAM ANH THU" userId="baf72463-252b-4d5f-a6ca-5a6327a9888d" providerId="ADAL" clId="{DD4F56DB-7CEE-475C-A2F1-A75A27B1C5B4}" dt="2022-07-01T09:57:22.431" v="2238" actId="1076"/>
          <ac:grpSpMkLst>
            <pc:docMk/>
            <pc:sldMk cId="182504453" sldId="277"/>
            <ac:grpSpMk id="55" creationId="{BD4E3FC8-A05C-6066-5074-4A00A4999797}"/>
          </ac:grpSpMkLst>
        </pc:grpChg>
        <pc:grpChg chg="add del">
          <ac:chgData name="NGUYEN PHAM ANH THU" userId="baf72463-252b-4d5f-a6ca-5a6327a9888d" providerId="ADAL" clId="{DD4F56DB-7CEE-475C-A2F1-A75A27B1C5B4}" dt="2022-07-01T09:55:46.014" v="2223" actId="478"/>
          <ac:grpSpMkLst>
            <pc:docMk/>
            <pc:sldMk cId="182504453" sldId="277"/>
            <ac:grpSpMk id="235" creationId="{D5E4187C-DA2D-B3C6-5A8F-7FEF23E9D34F}"/>
          </ac:grpSpMkLst>
        </pc:grpChg>
        <pc:grpChg chg="add del">
          <ac:chgData name="NGUYEN PHAM ANH THU" userId="baf72463-252b-4d5f-a6ca-5a6327a9888d" providerId="ADAL" clId="{DD4F56DB-7CEE-475C-A2F1-A75A27B1C5B4}" dt="2022-07-01T09:55:46.014" v="2223" actId="478"/>
          <ac:grpSpMkLst>
            <pc:docMk/>
            <pc:sldMk cId="182504453" sldId="277"/>
            <ac:grpSpMk id="236" creationId="{A533932D-3CD6-E4FD-60D3-D71CF690A8B8}"/>
          </ac:grpSpMkLst>
        </pc:grpChg>
        <pc:grpChg chg="add del">
          <ac:chgData name="NGUYEN PHAM ANH THU" userId="baf72463-252b-4d5f-a6ca-5a6327a9888d" providerId="ADAL" clId="{DD4F56DB-7CEE-475C-A2F1-A75A27B1C5B4}" dt="2022-07-01T09:55:46.014" v="2223" actId="478"/>
          <ac:grpSpMkLst>
            <pc:docMk/>
            <pc:sldMk cId="182504453" sldId="277"/>
            <ac:grpSpMk id="239" creationId="{ED3C856B-E629-F4D4-F18C-47D030094782}"/>
          </ac:grpSpMkLst>
        </pc:grpChg>
        <pc:grpChg chg="add del">
          <ac:chgData name="NGUYEN PHAM ANH THU" userId="baf72463-252b-4d5f-a6ca-5a6327a9888d" providerId="ADAL" clId="{DD4F56DB-7CEE-475C-A2F1-A75A27B1C5B4}" dt="2022-07-01T09:55:46.014" v="2223" actId="478"/>
          <ac:grpSpMkLst>
            <pc:docMk/>
            <pc:sldMk cId="182504453" sldId="277"/>
            <ac:grpSpMk id="242" creationId="{7367683C-05A6-25C5-7EF6-1E8A3B036C9A}"/>
          </ac:grpSpMkLst>
        </pc:grpChg>
        <pc:grpChg chg="add del">
          <ac:chgData name="NGUYEN PHAM ANH THU" userId="baf72463-252b-4d5f-a6ca-5a6327a9888d" providerId="ADAL" clId="{DD4F56DB-7CEE-475C-A2F1-A75A27B1C5B4}" dt="2022-07-01T09:55:46.014" v="2223" actId="478"/>
          <ac:grpSpMkLst>
            <pc:docMk/>
            <pc:sldMk cId="182504453" sldId="277"/>
            <ac:grpSpMk id="245" creationId="{8076D5B0-7937-8270-D283-D1F06121706A}"/>
          </ac:grpSpMkLst>
        </pc:grpChg>
        <pc:grpChg chg="add del">
          <ac:chgData name="NGUYEN PHAM ANH THU" userId="baf72463-252b-4d5f-a6ca-5a6327a9888d" providerId="ADAL" clId="{DD4F56DB-7CEE-475C-A2F1-A75A27B1C5B4}" dt="2022-07-01T09:55:46.014" v="2223" actId="478"/>
          <ac:grpSpMkLst>
            <pc:docMk/>
            <pc:sldMk cId="182504453" sldId="277"/>
            <ac:grpSpMk id="248" creationId="{CD0F191A-69F9-9A03-CDD8-50D1C9AB677B}"/>
          </ac:grpSpMkLst>
        </pc:grpChg>
        <pc:picChg chg="add del mod">
          <ac:chgData name="NGUYEN PHAM ANH THU" userId="baf72463-252b-4d5f-a6ca-5a6327a9888d" providerId="ADAL" clId="{DD4F56DB-7CEE-475C-A2F1-A75A27B1C5B4}" dt="2022-07-01T10:02:17.692" v="2277" actId="478"/>
          <ac:picMkLst>
            <pc:docMk/>
            <pc:sldMk cId="182504453" sldId="277"/>
            <ac:picMk id="3" creationId="{DAFB9D69-A506-B7E1-E120-056C356BFDD2}"/>
          </ac:picMkLst>
        </pc:picChg>
        <pc:picChg chg="add del">
          <ac:chgData name="NGUYEN PHAM ANH THU" userId="baf72463-252b-4d5f-a6ca-5a6327a9888d" providerId="ADAL" clId="{DD4F56DB-7CEE-475C-A2F1-A75A27B1C5B4}" dt="2022-07-01T09:55:41.957" v="2222" actId="478"/>
          <ac:picMkLst>
            <pc:docMk/>
            <pc:sldMk cId="182504453" sldId="277"/>
            <ac:picMk id="12" creationId="{EB3F30DC-6AB0-8B1D-0C14-0CC0C5A6F34A}"/>
          </ac:picMkLst>
        </pc:picChg>
        <pc:picChg chg="add del">
          <ac:chgData name="NGUYEN PHAM ANH THU" userId="baf72463-252b-4d5f-a6ca-5a6327a9888d" providerId="ADAL" clId="{DD4F56DB-7CEE-475C-A2F1-A75A27B1C5B4}" dt="2022-07-01T09:55:41.957" v="2222" actId="478"/>
          <ac:picMkLst>
            <pc:docMk/>
            <pc:sldMk cId="182504453" sldId="277"/>
            <ac:picMk id="14" creationId="{5AFBC9AB-44E9-9B47-FA52-EFFDA3137B86}"/>
          </ac:picMkLst>
        </pc:picChg>
        <pc:picChg chg="add del">
          <ac:chgData name="NGUYEN PHAM ANH THU" userId="baf72463-252b-4d5f-a6ca-5a6327a9888d" providerId="ADAL" clId="{DD4F56DB-7CEE-475C-A2F1-A75A27B1C5B4}" dt="2022-07-01T09:55:46.014" v="2223" actId="478"/>
          <ac:picMkLst>
            <pc:docMk/>
            <pc:sldMk cId="182504453" sldId="277"/>
            <ac:picMk id="18" creationId="{B6EE9B9E-B37A-FC1E-63B6-A95102F67395}"/>
          </ac:picMkLst>
        </pc:picChg>
        <pc:picChg chg="add del">
          <ac:chgData name="NGUYEN PHAM ANH THU" userId="baf72463-252b-4d5f-a6ca-5a6327a9888d" providerId="ADAL" clId="{DD4F56DB-7CEE-475C-A2F1-A75A27B1C5B4}" dt="2022-07-01T09:55:46.014" v="2223" actId="478"/>
          <ac:picMkLst>
            <pc:docMk/>
            <pc:sldMk cId="182504453" sldId="277"/>
            <ac:picMk id="22" creationId="{9CC09182-9576-7978-5D35-50EEDB3C6867}"/>
          </ac:picMkLst>
        </pc:picChg>
        <pc:picChg chg="mod">
          <ac:chgData name="NGUYEN PHAM ANH THU" userId="baf72463-252b-4d5f-a6ca-5a6327a9888d" providerId="ADAL" clId="{DD4F56DB-7CEE-475C-A2F1-A75A27B1C5B4}" dt="2022-07-01T09:55:55.528" v="2225"/>
          <ac:picMkLst>
            <pc:docMk/>
            <pc:sldMk cId="182504453" sldId="277"/>
            <ac:picMk id="28" creationId="{22CE8EEF-9A21-FBCD-D307-BC0CDD762E52}"/>
          </ac:picMkLst>
        </pc:picChg>
        <pc:picChg chg="add del mod">
          <ac:chgData name="NGUYEN PHAM ANH THU" userId="baf72463-252b-4d5f-a6ca-5a6327a9888d" providerId="ADAL" clId="{DD4F56DB-7CEE-475C-A2F1-A75A27B1C5B4}" dt="2022-07-01T09:56:57.639" v="2234" actId="478"/>
          <ac:picMkLst>
            <pc:docMk/>
            <pc:sldMk cId="182504453" sldId="277"/>
            <ac:picMk id="33" creationId="{7B118FBE-9C61-4E98-11BB-20CACD41BF1E}"/>
          </ac:picMkLst>
        </pc:picChg>
        <pc:picChg chg="add del mod">
          <ac:chgData name="NGUYEN PHAM ANH THU" userId="baf72463-252b-4d5f-a6ca-5a6327a9888d" providerId="ADAL" clId="{DD4F56DB-7CEE-475C-A2F1-A75A27B1C5B4}" dt="2022-07-01T09:56:57.639" v="2234" actId="478"/>
          <ac:picMkLst>
            <pc:docMk/>
            <pc:sldMk cId="182504453" sldId="277"/>
            <ac:picMk id="34" creationId="{528AF79F-E246-D748-2CE5-81906FF67AC3}"/>
          </ac:picMkLst>
        </pc:picChg>
        <pc:picChg chg="add del mod">
          <ac:chgData name="NGUYEN PHAM ANH THU" userId="baf72463-252b-4d5f-a6ca-5a6327a9888d" providerId="ADAL" clId="{DD4F56DB-7CEE-475C-A2F1-A75A27B1C5B4}" dt="2022-07-01T09:56:57.639" v="2234" actId="478"/>
          <ac:picMkLst>
            <pc:docMk/>
            <pc:sldMk cId="182504453" sldId="277"/>
            <ac:picMk id="35" creationId="{C5FC8C86-7E1C-CA6F-C56F-BD49A34FD1CC}"/>
          </ac:picMkLst>
        </pc:picChg>
        <pc:picChg chg="add mod">
          <ac:chgData name="NGUYEN PHAM ANH THU" userId="baf72463-252b-4d5f-a6ca-5a6327a9888d" providerId="ADAL" clId="{DD4F56DB-7CEE-475C-A2F1-A75A27B1C5B4}" dt="2022-07-01T09:57:17.128" v="2237" actId="1076"/>
          <ac:picMkLst>
            <pc:docMk/>
            <pc:sldMk cId="182504453" sldId="277"/>
            <ac:picMk id="46" creationId="{EABEBD19-1CA7-D724-D329-EC951826BED6}"/>
          </ac:picMkLst>
        </pc:picChg>
        <pc:picChg chg="add mod">
          <ac:chgData name="NGUYEN PHAM ANH THU" userId="baf72463-252b-4d5f-a6ca-5a6327a9888d" providerId="ADAL" clId="{DD4F56DB-7CEE-475C-A2F1-A75A27B1C5B4}" dt="2022-07-01T09:57:17.128" v="2237" actId="1076"/>
          <ac:picMkLst>
            <pc:docMk/>
            <pc:sldMk cId="182504453" sldId="277"/>
            <ac:picMk id="47" creationId="{7530F9E5-CFDF-2ADB-9C4B-966927083D9D}"/>
          </ac:picMkLst>
        </pc:picChg>
        <pc:picChg chg="add mod">
          <ac:chgData name="NGUYEN PHAM ANH THU" userId="baf72463-252b-4d5f-a6ca-5a6327a9888d" providerId="ADAL" clId="{DD4F56DB-7CEE-475C-A2F1-A75A27B1C5B4}" dt="2022-07-01T09:57:17.128" v="2237" actId="1076"/>
          <ac:picMkLst>
            <pc:docMk/>
            <pc:sldMk cId="182504453" sldId="277"/>
            <ac:picMk id="48" creationId="{15DFA4B9-F033-CBAE-C134-25122751794A}"/>
          </ac:picMkLst>
        </pc:picChg>
      </pc:sldChg>
      <pc:sldChg chg="add ord modTransition modAnim">
        <pc:chgData name="NGUYEN PHAM ANH THU" userId="baf72463-252b-4d5f-a6ca-5a6327a9888d" providerId="ADAL" clId="{DD4F56DB-7CEE-475C-A2F1-A75A27B1C5B4}" dt="2022-07-01T12:14:20.561" v="2792"/>
        <pc:sldMkLst>
          <pc:docMk/>
          <pc:sldMk cId="3298255950" sldId="278"/>
        </pc:sldMkLst>
      </pc:sldChg>
      <pc:sldChg chg="addSp delSp modSp add mod ord modTransition modNotesTx">
        <pc:chgData name="NGUYEN PHAM ANH THU" userId="baf72463-252b-4d5f-a6ca-5a6327a9888d" providerId="ADAL" clId="{DD4F56DB-7CEE-475C-A2F1-A75A27B1C5B4}" dt="2022-07-01T12:14:20.561" v="2792"/>
        <pc:sldMkLst>
          <pc:docMk/>
          <pc:sldMk cId="608166849" sldId="279"/>
        </pc:sldMkLst>
        <pc:spChg chg="add mod">
          <ac:chgData name="NGUYEN PHAM ANH THU" userId="baf72463-252b-4d5f-a6ca-5a6327a9888d" providerId="ADAL" clId="{DD4F56DB-7CEE-475C-A2F1-A75A27B1C5B4}" dt="2022-07-01T10:07:43.357" v="2397" actId="404"/>
          <ac:spMkLst>
            <pc:docMk/>
            <pc:sldMk cId="608166849" sldId="279"/>
            <ac:spMk id="22" creationId="{34812DD1-EDD2-0E3D-0143-B949C208AD35}"/>
          </ac:spMkLst>
        </pc:spChg>
        <pc:spChg chg="mod">
          <ac:chgData name="NGUYEN PHAM ANH THU" userId="baf72463-252b-4d5f-a6ca-5a6327a9888d" providerId="ADAL" clId="{DD4F56DB-7CEE-475C-A2F1-A75A27B1C5B4}" dt="2022-07-01T10:03:30.404" v="2312" actId="20577"/>
          <ac:spMkLst>
            <pc:docMk/>
            <pc:sldMk cId="608166849" sldId="279"/>
            <ac:spMk id="29" creationId="{D6742E8F-BAB0-3182-04D4-BA84A4B8D409}"/>
          </ac:spMkLst>
        </pc:spChg>
        <pc:spChg chg="del mod">
          <ac:chgData name="NGUYEN PHAM ANH THU" userId="baf72463-252b-4d5f-a6ca-5a6327a9888d" providerId="ADAL" clId="{DD4F56DB-7CEE-475C-A2F1-A75A27B1C5B4}" dt="2022-07-01T10:04:06.744" v="2316" actId="478"/>
          <ac:spMkLst>
            <pc:docMk/>
            <pc:sldMk cId="608166849" sldId="279"/>
            <ac:spMk id="45" creationId="{4324E56C-5E88-F7B1-37B3-340B61AACCA0}"/>
          </ac:spMkLst>
        </pc:spChg>
        <pc:spChg chg="mod">
          <ac:chgData name="NGUYEN PHAM ANH THU" userId="baf72463-252b-4d5f-a6ca-5a6327a9888d" providerId="ADAL" clId="{DD4F56DB-7CEE-475C-A2F1-A75A27B1C5B4}" dt="2022-07-01T10:05:48.894" v="2345" actId="255"/>
          <ac:spMkLst>
            <pc:docMk/>
            <pc:sldMk cId="608166849" sldId="279"/>
            <ac:spMk id="50" creationId="{844585F0-89B2-4EAE-C224-A531982435EB}"/>
          </ac:spMkLst>
        </pc:spChg>
        <pc:spChg chg="mod">
          <ac:chgData name="NGUYEN PHAM ANH THU" userId="baf72463-252b-4d5f-a6ca-5a6327a9888d" providerId="ADAL" clId="{DD4F56DB-7CEE-475C-A2F1-A75A27B1C5B4}" dt="2022-07-01T10:06:13.089" v="2349" actId="1076"/>
          <ac:spMkLst>
            <pc:docMk/>
            <pc:sldMk cId="608166849" sldId="279"/>
            <ac:spMk id="51" creationId="{680824EB-3E7D-6460-A693-3DF7C84423CD}"/>
          </ac:spMkLst>
        </pc:spChg>
        <pc:spChg chg="mod">
          <ac:chgData name="NGUYEN PHAM ANH THU" userId="baf72463-252b-4d5f-a6ca-5a6327a9888d" providerId="ADAL" clId="{DD4F56DB-7CEE-475C-A2F1-A75A27B1C5B4}" dt="2022-07-01T10:05:48.894" v="2345" actId="255"/>
          <ac:spMkLst>
            <pc:docMk/>
            <pc:sldMk cId="608166849" sldId="279"/>
            <ac:spMk id="53" creationId="{C632BE98-7C2B-9F90-82AB-F7F81D730F9A}"/>
          </ac:spMkLst>
        </pc:spChg>
        <pc:spChg chg="mod">
          <ac:chgData name="NGUYEN PHAM ANH THU" userId="baf72463-252b-4d5f-a6ca-5a6327a9888d" providerId="ADAL" clId="{DD4F56DB-7CEE-475C-A2F1-A75A27B1C5B4}" dt="2022-07-01T10:05:57.193" v="2347" actId="1076"/>
          <ac:spMkLst>
            <pc:docMk/>
            <pc:sldMk cId="608166849" sldId="279"/>
            <ac:spMk id="54" creationId="{91EC0BD8-6386-E1F8-9573-361151F74659}"/>
          </ac:spMkLst>
        </pc:spChg>
        <pc:spChg chg="mod">
          <ac:chgData name="NGUYEN PHAM ANH THU" userId="baf72463-252b-4d5f-a6ca-5a6327a9888d" providerId="ADAL" clId="{DD4F56DB-7CEE-475C-A2F1-A75A27B1C5B4}" dt="2022-07-01T10:05:48.894" v="2345" actId="255"/>
          <ac:spMkLst>
            <pc:docMk/>
            <pc:sldMk cId="608166849" sldId="279"/>
            <ac:spMk id="56" creationId="{9DB19A6A-01F4-4771-95A5-F5327BB5D6C0}"/>
          </ac:spMkLst>
        </pc:spChg>
        <pc:spChg chg="mod">
          <ac:chgData name="NGUYEN PHAM ANH THU" userId="baf72463-252b-4d5f-a6ca-5a6327a9888d" providerId="ADAL" clId="{DD4F56DB-7CEE-475C-A2F1-A75A27B1C5B4}" dt="2022-07-01T10:06:00.769" v="2348" actId="1076"/>
          <ac:spMkLst>
            <pc:docMk/>
            <pc:sldMk cId="608166849" sldId="279"/>
            <ac:spMk id="57" creationId="{0D785F2A-7664-A355-AF4E-3AF644B44841}"/>
          </ac:spMkLst>
        </pc:spChg>
        <pc:grpChg chg="mod">
          <ac:chgData name="NGUYEN PHAM ANH THU" userId="baf72463-252b-4d5f-a6ca-5a6327a9888d" providerId="ADAL" clId="{DD4F56DB-7CEE-475C-A2F1-A75A27B1C5B4}" dt="2022-07-01T10:04:54.481" v="2330" actId="1076"/>
          <ac:grpSpMkLst>
            <pc:docMk/>
            <pc:sldMk cId="608166849" sldId="279"/>
            <ac:grpSpMk id="49" creationId="{6BFFB208-3AC4-2DAC-887D-F611AAACBFDE}"/>
          </ac:grpSpMkLst>
        </pc:grpChg>
        <pc:grpChg chg="mod">
          <ac:chgData name="NGUYEN PHAM ANH THU" userId="baf72463-252b-4d5f-a6ca-5a6327a9888d" providerId="ADAL" clId="{DD4F56DB-7CEE-475C-A2F1-A75A27B1C5B4}" dt="2022-07-01T10:04:49.433" v="2329" actId="1076"/>
          <ac:grpSpMkLst>
            <pc:docMk/>
            <pc:sldMk cId="608166849" sldId="279"/>
            <ac:grpSpMk id="52" creationId="{57CE8B08-402F-3FF6-57E1-7B006D196A53}"/>
          </ac:grpSpMkLst>
        </pc:grpChg>
        <pc:picChg chg="add mod">
          <ac:chgData name="NGUYEN PHAM ANH THU" userId="baf72463-252b-4d5f-a6ca-5a6327a9888d" providerId="ADAL" clId="{DD4F56DB-7CEE-475C-A2F1-A75A27B1C5B4}" dt="2022-07-01T10:04:33.010" v="2327" actId="1076"/>
          <ac:picMkLst>
            <pc:docMk/>
            <pc:sldMk cId="608166849" sldId="279"/>
            <ac:picMk id="23" creationId="{4561C9CA-F8C4-92B1-7B8A-236AAC543DEE}"/>
          </ac:picMkLst>
        </pc:picChg>
        <pc:picChg chg="add mod">
          <ac:chgData name="NGUYEN PHAM ANH THU" userId="baf72463-252b-4d5f-a6ca-5a6327a9888d" providerId="ADAL" clId="{DD4F56DB-7CEE-475C-A2F1-A75A27B1C5B4}" dt="2022-07-01T10:04:24.592" v="2325" actId="1076"/>
          <ac:picMkLst>
            <pc:docMk/>
            <pc:sldMk cId="608166849" sldId="279"/>
            <ac:picMk id="24" creationId="{9603B255-39D1-A049-3CC8-F27CEED5C1F3}"/>
          </ac:picMkLst>
        </pc:picChg>
        <pc:picChg chg="add mod">
          <ac:chgData name="NGUYEN PHAM ANH THU" userId="baf72463-252b-4d5f-a6ca-5a6327a9888d" providerId="ADAL" clId="{DD4F56DB-7CEE-475C-A2F1-A75A27B1C5B4}" dt="2022-07-01T10:04:29.456" v="2326" actId="1076"/>
          <ac:picMkLst>
            <pc:docMk/>
            <pc:sldMk cId="608166849" sldId="279"/>
            <ac:picMk id="25" creationId="{CC976906-DE81-E364-EE53-C106AC30CBD7}"/>
          </ac:picMkLst>
        </pc:picChg>
        <pc:picChg chg="del">
          <ac:chgData name="NGUYEN PHAM ANH THU" userId="baf72463-252b-4d5f-a6ca-5a6327a9888d" providerId="ADAL" clId="{DD4F56DB-7CEE-475C-A2F1-A75A27B1C5B4}" dt="2022-07-01T10:03:44.692" v="2314" actId="478"/>
          <ac:picMkLst>
            <pc:docMk/>
            <pc:sldMk cId="608166849" sldId="279"/>
            <ac:picMk id="46" creationId="{EABEBD19-1CA7-D724-D329-EC951826BED6}"/>
          </ac:picMkLst>
        </pc:picChg>
        <pc:picChg chg="del">
          <ac:chgData name="NGUYEN PHAM ANH THU" userId="baf72463-252b-4d5f-a6ca-5a6327a9888d" providerId="ADAL" clId="{DD4F56DB-7CEE-475C-A2F1-A75A27B1C5B4}" dt="2022-07-01T10:03:44.692" v="2314" actId="478"/>
          <ac:picMkLst>
            <pc:docMk/>
            <pc:sldMk cId="608166849" sldId="279"/>
            <ac:picMk id="47" creationId="{7530F9E5-CFDF-2ADB-9C4B-966927083D9D}"/>
          </ac:picMkLst>
        </pc:picChg>
        <pc:picChg chg="del">
          <ac:chgData name="NGUYEN PHAM ANH THU" userId="baf72463-252b-4d5f-a6ca-5a6327a9888d" providerId="ADAL" clId="{DD4F56DB-7CEE-475C-A2F1-A75A27B1C5B4}" dt="2022-07-01T10:03:44.692" v="2314" actId="478"/>
          <ac:picMkLst>
            <pc:docMk/>
            <pc:sldMk cId="608166849" sldId="279"/>
            <ac:picMk id="48" creationId="{15DFA4B9-F033-CBAE-C134-25122751794A}"/>
          </ac:picMkLst>
        </pc:picChg>
      </pc:sldChg>
      <pc:sldChg chg="delSp add mod ord modTransition delAnim modAnim">
        <pc:chgData name="NGUYEN PHAM ANH THU" userId="baf72463-252b-4d5f-a6ca-5a6327a9888d" providerId="ADAL" clId="{DD4F56DB-7CEE-475C-A2F1-A75A27B1C5B4}" dt="2022-07-01T12:14:20.561" v="2792"/>
        <pc:sldMkLst>
          <pc:docMk/>
          <pc:sldMk cId="1894134220" sldId="280"/>
        </pc:sldMkLst>
        <pc:grpChg chg="del">
          <ac:chgData name="NGUYEN PHAM ANH THU" userId="baf72463-252b-4d5f-a6ca-5a6327a9888d" providerId="ADAL" clId="{DD4F56DB-7CEE-475C-A2F1-A75A27B1C5B4}" dt="2022-07-01T10:06:25.118" v="2354" actId="478"/>
          <ac:grpSpMkLst>
            <pc:docMk/>
            <pc:sldMk cId="1894134220" sldId="280"/>
            <ac:grpSpMk id="235" creationId="{D5E4187C-DA2D-B3C6-5A8F-7FEF23E9D34F}"/>
          </ac:grpSpMkLst>
        </pc:grpChg>
      </pc:sldChg>
      <pc:sldChg chg="addSp delSp modSp add mod ord modTransition modNotesTx">
        <pc:chgData name="NGUYEN PHAM ANH THU" userId="baf72463-252b-4d5f-a6ca-5a6327a9888d" providerId="ADAL" clId="{DD4F56DB-7CEE-475C-A2F1-A75A27B1C5B4}" dt="2022-07-01T12:14:20.561" v="2792"/>
        <pc:sldMkLst>
          <pc:docMk/>
          <pc:sldMk cId="276792724" sldId="281"/>
        </pc:sldMkLst>
        <pc:spChg chg="mod">
          <ac:chgData name="NGUYEN PHAM ANH THU" userId="baf72463-252b-4d5f-a6ca-5a6327a9888d" providerId="ADAL" clId="{DD4F56DB-7CEE-475C-A2F1-A75A27B1C5B4}" dt="2022-07-01T10:07:47.208" v="2398" actId="403"/>
          <ac:spMkLst>
            <pc:docMk/>
            <pc:sldMk cId="276792724" sldId="281"/>
            <ac:spMk id="22" creationId="{34812DD1-EDD2-0E3D-0143-B949C208AD35}"/>
          </ac:spMkLst>
        </pc:spChg>
        <pc:spChg chg="mod">
          <ac:chgData name="NGUYEN PHAM ANH THU" userId="baf72463-252b-4d5f-a6ca-5a6327a9888d" providerId="ADAL" clId="{DD4F56DB-7CEE-475C-A2F1-A75A27B1C5B4}" dt="2022-07-01T10:08:52.013" v="2422" actId="20577"/>
          <ac:spMkLst>
            <pc:docMk/>
            <pc:sldMk cId="276792724" sldId="281"/>
            <ac:spMk id="29" creationId="{D6742E8F-BAB0-3182-04D4-BA84A4B8D409}"/>
          </ac:spMkLst>
        </pc:spChg>
        <pc:spChg chg="mod">
          <ac:chgData name="NGUYEN PHAM ANH THU" userId="baf72463-252b-4d5f-a6ca-5a6327a9888d" providerId="ADAL" clId="{DD4F56DB-7CEE-475C-A2F1-A75A27B1C5B4}" dt="2022-07-01T10:08:27.088" v="2413" actId="20577"/>
          <ac:spMkLst>
            <pc:docMk/>
            <pc:sldMk cId="276792724" sldId="281"/>
            <ac:spMk id="54" creationId="{91EC0BD8-6386-E1F8-9573-361151F74659}"/>
          </ac:spMkLst>
        </pc:spChg>
        <pc:spChg chg="mod">
          <ac:chgData name="NGUYEN PHAM ANH THU" userId="baf72463-252b-4d5f-a6ca-5a6327a9888d" providerId="ADAL" clId="{DD4F56DB-7CEE-475C-A2F1-A75A27B1C5B4}" dt="2022-07-01T10:08:25.119" v="2412" actId="20577"/>
          <ac:spMkLst>
            <pc:docMk/>
            <pc:sldMk cId="276792724" sldId="281"/>
            <ac:spMk id="57" creationId="{0D785F2A-7664-A355-AF4E-3AF644B44841}"/>
          </ac:spMkLst>
        </pc:spChg>
        <pc:grpChg chg="mod">
          <ac:chgData name="NGUYEN PHAM ANH THU" userId="baf72463-252b-4d5f-a6ca-5a6327a9888d" providerId="ADAL" clId="{DD4F56DB-7CEE-475C-A2F1-A75A27B1C5B4}" dt="2022-07-01T10:08:17.267" v="2408" actId="1076"/>
          <ac:grpSpMkLst>
            <pc:docMk/>
            <pc:sldMk cId="276792724" sldId="281"/>
            <ac:grpSpMk id="52" creationId="{57CE8B08-402F-3FF6-57E1-7B006D196A53}"/>
          </ac:grpSpMkLst>
        </pc:grpChg>
        <pc:grpChg chg="mod">
          <ac:chgData name="NGUYEN PHAM ANH THU" userId="baf72463-252b-4d5f-a6ca-5a6327a9888d" providerId="ADAL" clId="{DD4F56DB-7CEE-475C-A2F1-A75A27B1C5B4}" dt="2022-07-01T10:08:21.545" v="2409" actId="1076"/>
          <ac:grpSpMkLst>
            <pc:docMk/>
            <pc:sldMk cId="276792724" sldId="281"/>
            <ac:grpSpMk id="55" creationId="{BD4E3FC8-A05C-6066-5074-4A00A4999797}"/>
          </ac:grpSpMkLst>
        </pc:grpChg>
        <pc:picChg chg="del">
          <ac:chgData name="NGUYEN PHAM ANH THU" userId="baf72463-252b-4d5f-a6ca-5a6327a9888d" providerId="ADAL" clId="{DD4F56DB-7CEE-475C-A2F1-A75A27B1C5B4}" dt="2022-07-01T10:07:20.044" v="2380" actId="478"/>
          <ac:picMkLst>
            <pc:docMk/>
            <pc:sldMk cId="276792724" sldId="281"/>
            <ac:picMk id="23" creationId="{4561C9CA-F8C4-92B1-7B8A-236AAC543DEE}"/>
          </ac:picMkLst>
        </pc:picChg>
        <pc:picChg chg="del">
          <ac:chgData name="NGUYEN PHAM ANH THU" userId="baf72463-252b-4d5f-a6ca-5a6327a9888d" providerId="ADAL" clId="{DD4F56DB-7CEE-475C-A2F1-A75A27B1C5B4}" dt="2022-07-01T10:07:20.044" v="2380" actId="478"/>
          <ac:picMkLst>
            <pc:docMk/>
            <pc:sldMk cId="276792724" sldId="281"/>
            <ac:picMk id="24" creationId="{9603B255-39D1-A049-3CC8-F27CEED5C1F3}"/>
          </ac:picMkLst>
        </pc:picChg>
        <pc:picChg chg="del">
          <ac:chgData name="NGUYEN PHAM ANH THU" userId="baf72463-252b-4d5f-a6ca-5a6327a9888d" providerId="ADAL" clId="{DD4F56DB-7CEE-475C-A2F1-A75A27B1C5B4}" dt="2022-07-01T10:07:20.044" v="2380" actId="478"/>
          <ac:picMkLst>
            <pc:docMk/>
            <pc:sldMk cId="276792724" sldId="281"/>
            <ac:picMk id="25" creationId="{CC976906-DE81-E364-EE53-C106AC30CBD7}"/>
          </ac:picMkLst>
        </pc:picChg>
        <pc:picChg chg="add mod">
          <ac:chgData name="NGUYEN PHAM ANH THU" userId="baf72463-252b-4d5f-a6ca-5a6327a9888d" providerId="ADAL" clId="{DD4F56DB-7CEE-475C-A2F1-A75A27B1C5B4}" dt="2022-07-01T10:08:09.385" v="2406" actId="1076"/>
          <ac:picMkLst>
            <pc:docMk/>
            <pc:sldMk cId="276792724" sldId="281"/>
            <ac:picMk id="30" creationId="{963B7B64-AC24-35DE-DDD9-06FAA46F256D}"/>
          </ac:picMkLst>
        </pc:picChg>
        <pc:picChg chg="add mod">
          <ac:chgData name="NGUYEN PHAM ANH THU" userId="baf72463-252b-4d5f-a6ca-5a6327a9888d" providerId="ADAL" clId="{DD4F56DB-7CEE-475C-A2F1-A75A27B1C5B4}" dt="2022-07-01T10:08:02.623" v="2404" actId="1076"/>
          <ac:picMkLst>
            <pc:docMk/>
            <pc:sldMk cId="276792724" sldId="281"/>
            <ac:picMk id="31" creationId="{7AB19A6D-4C28-1094-F04A-55E89FDEB819}"/>
          </ac:picMkLst>
        </pc:picChg>
        <pc:picChg chg="add mod">
          <ac:chgData name="NGUYEN PHAM ANH THU" userId="baf72463-252b-4d5f-a6ca-5a6327a9888d" providerId="ADAL" clId="{DD4F56DB-7CEE-475C-A2F1-A75A27B1C5B4}" dt="2022-07-01T10:08:04.705" v="2405" actId="1076"/>
          <ac:picMkLst>
            <pc:docMk/>
            <pc:sldMk cId="276792724" sldId="281"/>
            <ac:picMk id="32" creationId="{D42EBD86-3A69-C6D4-9751-D228222EEA18}"/>
          </ac:picMkLst>
        </pc:picChg>
      </pc:sldChg>
      <pc:sldChg chg="delSp add mod ord modTransition delAnim modAnim">
        <pc:chgData name="NGUYEN PHAM ANH THU" userId="baf72463-252b-4d5f-a6ca-5a6327a9888d" providerId="ADAL" clId="{DD4F56DB-7CEE-475C-A2F1-A75A27B1C5B4}" dt="2022-07-01T12:14:20.561" v="2792"/>
        <pc:sldMkLst>
          <pc:docMk/>
          <pc:sldMk cId="1434799372" sldId="282"/>
        </pc:sldMkLst>
        <pc:grpChg chg="del">
          <ac:chgData name="NGUYEN PHAM ANH THU" userId="baf72463-252b-4d5f-a6ca-5a6327a9888d" providerId="ADAL" clId="{DD4F56DB-7CEE-475C-A2F1-A75A27B1C5B4}" dt="2022-07-01T10:08:37.494" v="2418" actId="478"/>
          <ac:grpSpMkLst>
            <pc:docMk/>
            <pc:sldMk cId="1434799372" sldId="282"/>
            <ac:grpSpMk id="236" creationId="{A533932D-3CD6-E4FD-60D3-D71CF690A8B8}"/>
          </ac:grpSpMkLst>
        </pc:grpChg>
      </pc:sldChg>
      <pc:sldChg chg="addSp delSp modSp add mod ord modTransition delAnim modAnim">
        <pc:chgData name="NGUYEN PHAM ANH THU" userId="baf72463-252b-4d5f-a6ca-5a6327a9888d" providerId="ADAL" clId="{DD4F56DB-7CEE-475C-A2F1-A75A27B1C5B4}" dt="2022-07-01T12:14:20.561" v="2792"/>
        <pc:sldMkLst>
          <pc:docMk/>
          <pc:sldMk cId="59560851" sldId="283"/>
        </pc:sldMkLst>
        <pc:spChg chg="del">
          <ac:chgData name="NGUYEN PHAM ANH THU" userId="baf72463-252b-4d5f-a6ca-5a6327a9888d" providerId="ADAL" clId="{DD4F56DB-7CEE-475C-A2F1-A75A27B1C5B4}" dt="2022-07-01T10:10:47.176" v="2425" actId="478"/>
          <ac:spMkLst>
            <pc:docMk/>
            <pc:sldMk cId="59560851" sldId="283"/>
            <ac:spMk id="22" creationId="{34812DD1-EDD2-0E3D-0143-B949C208AD35}"/>
          </ac:spMkLst>
        </pc:spChg>
        <pc:spChg chg="mod">
          <ac:chgData name="NGUYEN PHAM ANH THU" userId="baf72463-252b-4d5f-a6ca-5a6327a9888d" providerId="ADAL" clId="{DD4F56DB-7CEE-475C-A2F1-A75A27B1C5B4}" dt="2022-07-01T10:08:56.392" v="2423" actId="20577"/>
          <ac:spMkLst>
            <pc:docMk/>
            <pc:sldMk cId="59560851" sldId="283"/>
            <ac:spMk id="29" creationId="{D6742E8F-BAB0-3182-04D4-BA84A4B8D409}"/>
          </ac:spMkLst>
        </pc:spChg>
        <pc:spChg chg="add mod">
          <ac:chgData name="NGUYEN PHAM ANH THU" userId="baf72463-252b-4d5f-a6ca-5a6327a9888d" providerId="ADAL" clId="{DD4F56DB-7CEE-475C-A2F1-A75A27B1C5B4}" dt="2022-07-01T10:11:48.833" v="2533" actId="1076"/>
          <ac:spMkLst>
            <pc:docMk/>
            <pc:sldMk cId="59560851" sldId="283"/>
            <ac:spMk id="34" creationId="{395530BE-DA39-DC72-116E-5FD2B72E36F5}"/>
          </ac:spMkLst>
        </pc:spChg>
        <pc:spChg chg="add mod">
          <ac:chgData name="NGUYEN PHAM ANH THU" userId="baf72463-252b-4d5f-a6ca-5a6327a9888d" providerId="ADAL" clId="{DD4F56DB-7CEE-475C-A2F1-A75A27B1C5B4}" dt="2022-07-01T10:12:12.208" v="2540" actId="1076"/>
          <ac:spMkLst>
            <pc:docMk/>
            <pc:sldMk cId="59560851" sldId="283"/>
            <ac:spMk id="35" creationId="{1D46184F-AF07-FA86-5812-41C7C71AB660}"/>
          </ac:spMkLst>
        </pc:spChg>
        <pc:grpChg chg="del">
          <ac:chgData name="NGUYEN PHAM ANH THU" userId="baf72463-252b-4d5f-a6ca-5a6327a9888d" providerId="ADAL" clId="{DD4F56DB-7CEE-475C-A2F1-A75A27B1C5B4}" dt="2022-07-01T10:10:42.930" v="2424" actId="478"/>
          <ac:grpSpMkLst>
            <pc:docMk/>
            <pc:sldMk cId="59560851" sldId="283"/>
            <ac:grpSpMk id="49" creationId="{6BFFB208-3AC4-2DAC-887D-F611AAACBFDE}"/>
          </ac:grpSpMkLst>
        </pc:grpChg>
        <pc:grpChg chg="del">
          <ac:chgData name="NGUYEN PHAM ANH THU" userId="baf72463-252b-4d5f-a6ca-5a6327a9888d" providerId="ADAL" clId="{DD4F56DB-7CEE-475C-A2F1-A75A27B1C5B4}" dt="2022-07-01T10:10:42.930" v="2424" actId="478"/>
          <ac:grpSpMkLst>
            <pc:docMk/>
            <pc:sldMk cId="59560851" sldId="283"/>
            <ac:grpSpMk id="52" creationId="{57CE8B08-402F-3FF6-57E1-7B006D196A53}"/>
          </ac:grpSpMkLst>
        </pc:grpChg>
        <pc:grpChg chg="del">
          <ac:chgData name="NGUYEN PHAM ANH THU" userId="baf72463-252b-4d5f-a6ca-5a6327a9888d" providerId="ADAL" clId="{DD4F56DB-7CEE-475C-A2F1-A75A27B1C5B4}" dt="2022-07-01T10:10:42.930" v="2424" actId="478"/>
          <ac:grpSpMkLst>
            <pc:docMk/>
            <pc:sldMk cId="59560851" sldId="283"/>
            <ac:grpSpMk id="55" creationId="{BD4E3FC8-A05C-6066-5074-4A00A4999797}"/>
          </ac:grpSpMkLst>
        </pc:grpChg>
        <pc:picChg chg="add del mod">
          <ac:chgData name="NGUYEN PHAM ANH THU" userId="baf72463-252b-4d5f-a6ca-5a6327a9888d" providerId="ADAL" clId="{DD4F56DB-7CEE-475C-A2F1-A75A27B1C5B4}" dt="2022-07-01T10:11:05.205" v="2427" actId="478"/>
          <ac:picMkLst>
            <pc:docMk/>
            <pc:sldMk cId="59560851" sldId="283"/>
            <ac:picMk id="23" creationId="{057966B4-CBC3-74AE-5DAA-A002A9EC6615}"/>
          </ac:picMkLst>
        </pc:picChg>
        <pc:picChg chg="add mod">
          <ac:chgData name="NGUYEN PHAM ANH THU" userId="baf72463-252b-4d5f-a6ca-5a6327a9888d" providerId="ADAL" clId="{DD4F56DB-7CEE-475C-A2F1-A75A27B1C5B4}" dt="2022-07-01T10:11:17.860" v="2429" actId="1076"/>
          <ac:picMkLst>
            <pc:docMk/>
            <pc:sldMk cId="59560851" sldId="283"/>
            <ac:picMk id="24" creationId="{0FCE2A07-284C-E8BD-0BB4-DF450A64EB4C}"/>
          </ac:picMkLst>
        </pc:picChg>
        <pc:picChg chg="add mod">
          <ac:chgData name="NGUYEN PHAM ANH THU" userId="baf72463-252b-4d5f-a6ca-5a6327a9888d" providerId="ADAL" clId="{DD4F56DB-7CEE-475C-A2F1-A75A27B1C5B4}" dt="2022-07-01T10:11:17.860" v="2429" actId="1076"/>
          <ac:picMkLst>
            <pc:docMk/>
            <pc:sldMk cId="59560851" sldId="283"/>
            <ac:picMk id="25" creationId="{0B0DD4B6-61FF-46EC-E0FE-C156CF06FDBB}"/>
          </ac:picMkLst>
        </pc:picChg>
        <pc:picChg chg="del">
          <ac:chgData name="NGUYEN PHAM ANH THU" userId="baf72463-252b-4d5f-a6ca-5a6327a9888d" providerId="ADAL" clId="{DD4F56DB-7CEE-475C-A2F1-A75A27B1C5B4}" dt="2022-07-01T10:10:42.930" v="2424" actId="478"/>
          <ac:picMkLst>
            <pc:docMk/>
            <pc:sldMk cId="59560851" sldId="283"/>
            <ac:picMk id="30" creationId="{963B7B64-AC24-35DE-DDD9-06FAA46F256D}"/>
          </ac:picMkLst>
        </pc:picChg>
        <pc:picChg chg="del">
          <ac:chgData name="NGUYEN PHAM ANH THU" userId="baf72463-252b-4d5f-a6ca-5a6327a9888d" providerId="ADAL" clId="{DD4F56DB-7CEE-475C-A2F1-A75A27B1C5B4}" dt="2022-07-01T10:10:42.930" v="2424" actId="478"/>
          <ac:picMkLst>
            <pc:docMk/>
            <pc:sldMk cId="59560851" sldId="283"/>
            <ac:picMk id="31" creationId="{7AB19A6D-4C28-1094-F04A-55E89FDEB819}"/>
          </ac:picMkLst>
        </pc:picChg>
        <pc:picChg chg="del">
          <ac:chgData name="NGUYEN PHAM ANH THU" userId="baf72463-252b-4d5f-a6ca-5a6327a9888d" providerId="ADAL" clId="{DD4F56DB-7CEE-475C-A2F1-A75A27B1C5B4}" dt="2022-07-01T10:10:42.930" v="2424" actId="478"/>
          <ac:picMkLst>
            <pc:docMk/>
            <pc:sldMk cId="59560851" sldId="283"/>
            <ac:picMk id="32" creationId="{D42EBD86-3A69-C6D4-9751-D228222EEA18}"/>
          </ac:picMkLst>
        </pc:picChg>
        <pc:picChg chg="add mod">
          <ac:chgData name="NGUYEN PHAM ANH THU" userId="baf72463-252b-4d5f-a6ca-5a6327a9888d" providerId="ADAL" clId="{DD4F56DB-7CEE-475C-A2F1-A75A27B1C5B4}" dt="2022-07-01T10:11:17.860" v="2429" actId="1076"/>
          <ac:picMkLst>
            <pc:docMk/>
            <pc:sldMk cId="59560851" sldId="283"/>
            <ac:picMk id="33" creationId="{02D49627-A0F0-9B21-AE42-B44000539A9E}"/>
          </ac:picMkLst>
        </pc:picChg>
      </pc:sldChg>
      <pc:sldChg chg="delSp add mod ord modTransition delAnim modAnim">
        <pc:chgData name="NGUYEN PHAM ANH THU" userId="baf72463-252b-4d5f-a6ca-5a6327a9888d" providerId="ADAL" clId="{DD4F56DB-7CEE-475C-A2F1-A75A27B1C5B4}" dt="2022-07-01T12:14:20.561" v="2792"/>
        <pc:sldMkLst>
          <pc:docMk/>
          <pc:sldMk cId="1171174705" sldId="284"/>
        </pc:sldMkLst>
        <pc:grpChg chg="del">
          <ac:chgData name="NGUYEN PHAM ANH THU" userId="baf72463-252b-4d5f-a6ca-5a6327a9888d" providerId="ADAL" clId="{DD4F56DB-7CEE-475C-A2F1-A75A27B1C5B4}" dt="2022-07-01T10:12:23.233" v="2545" actId="478"/>
          <ac:grpSpMkLst>
            <pc:docMk/>
            <pc:sldMk cId="1171174705" sldId="284"/>
            <ac:grpSpMk id="239" creationId="{ED3C856B-E629-F4D4-F18C-47D030094782}"/>
          </ac:grpSpMkLst>
        </pc:grpChg>
      </pc:sldChg>
      <pc:sldChg chg="addSp delSp modSp add mod ord modTransition modAnim">
        <pc:chgData name="NGUYEN PHAM ANH THU" userId="baf72463-252b-4d5f-a6ca-5a6327a9888d" providerId="ADAL" clId="{DD4F56DB-7CEE-475C-A2F1-A75A27B1C5B4}" dt="2022-07-01T12:14:20.561" v="2792"/>
        <pc:sldMkLst>
          <pc:docMk/>
          <pc:sldMk cId="2435134961" sldId="285"/>
        </pc:sldMkLst>
        <pc:spChg chg="add mod">
          <ac:chgData name="NGUYEN PHAM ANH THU" userId="baf72463-252b-4d5f-a6ca-5a6327a9888d" providerId="ADAL" clId="{DD4F56DB-7CEE-475C-A2F1-A75A27B1C5B4}" dt="2022-07-01T10:13:32.177" v="2576" actId="1076"/>
          <ac:spMkLst>
            <pc:docMk/>
            <pc:sldMk cId="2435134961" sldId="285"/>
            <ac:spMk id="18" creationId="{DB342564-1190-2CED-57A9-5910F453ECB5}"/>
          </ac:spMkLst>
        </pc:spChg>
        <pc:spChg chg="mod">
          <ac:chgData name="NGUYEN PHAM ANH THU" userId="baf72463-252b-4d5f-a6ca-5a6327a9888d" providerId="ADAL" clId="{DD4F56DB-7CEE-475C-A2F1-A75A27B1C5B4}" dt="2022-07-01T10:12:31.870" v="2549" actId="20577"/>
          <ac:spMkLst>
            <pc:docMk/>
            <pc:sldMk cId="2435134961" sldId="285"/>
            <ac:spMk id="29" creationId="{D6742E8F-BAB0-3182-04D4-BA84A4B8D409}"/>
          </ac:spMkLst>
        </pc:spChg>
        <pc:spChg chg="del">
          <ac:chgData name="NGUYEN PHAM ANH THU" userId="baf72463-252b-4d5f-a6ca-5a6327a9888d" providerId="ADAL" clId="{DD4F56DB-7CEE-475C-A2F1-A75A27B1C5B4}" dt="2022-07-01T10:12:44.735" v="2553" actId="478"/>
          <ac:spMkLst>
            <pc:docMk/>
            <pc:sldMk cId="2435134961" sldId="285"/>
            <ac:spMk id="35" creationId="{1D46184F-AF07-FA86-5812-41C7C71AB660}"/>
          </ac:spMkLst>
        </pc:spChg>
        <pc:picChg chg="add mod">
          <ac:chgData name="NGUYEN PHAM ANH THU" userId="baf72463-252b-4d5f-a6ca-5a6327a9888d" providerId="ADAL" clId="{DD4F56DB-7CEE-475C-A2F1-A75A27B1C5B4}" dt="2022-07-01T10:13:00.649" v="2555" actId="1076"/>
          <ac:picMkLst>
            <pc:docMk/>
            <pc:sldMk cId="2435134961" sldId="285"/>
            <ac:picMk id="15" creationId="{D19D64DC-B4BF-8941-E602-4F9D59C1F6E3}"/>
          </ac:picMkLst>
        </pc:picChg>
        <pc:picChg chg="add mod">
          <ac:chgData name="NGUYEN PHAM ANH THU" userId="baf72463-252b-4d5f-a6ca-5a6327a9888d" providerId="ADAL" clId="{DD4F56DB-7CEE-475C-A2F1-A75A27B1C5B4}" dt="2022-07-01T10:13:00.649" v="2555" actId="1076"/>
          <ac:picMkLst>
            <pc:docMk/>
            <pc:sldMk cId="2435134961" sldId="285"/>
            <ac:picMk id="16" creationId="{A1C0396F-9124-CB52-188C-A26E0EA488B9}"/>
          </ac:picMkLst>
        </pc:picChg>
        <pc:picChg chg="add mod">
          <ac:chgData name="NGUYEN PHAM ANH THU" userId="baf72463-252b-4d5f-a6ca-5a6327a9888d" providerId="ADAL" clId="{DD4F56DB-7CEE-475C-A2F1-A75A27B1C5B4}" dt="2022-07-01T10:13:00.649" v="2555" actId="1076"/>
          <ac:picMkLst>
            <pc:docMk/>
            <pc:sldMk cId="2435134961" sldId="285"/>
            <ac:picMk id="17" creationId="{3CD32032-4D58-C40A-BA63-0607294A2686}"/>
          </ac:picMkLst>
        </pc:picChg>
        <pc:picChg chg="del">
          <ac:chgData name="NGUYEN PHAM ANH THU" userId="baf72463-252b-4d5f-a6ca-5a6327a9888d" providerId="ADAL" clId="{DD4F56DB-7CEE-475C-A2F1-A75A27B1C5B4}" dt="2022-07-01T10:12:40.265" v="2551" actId="478"/>
          <ac:picMkLst>
            <pc:docMk/>
            <pc:sldMk cId="2435134961" sldId="285"/>
            <ac:picMk id="24" creationId="{0FCE2A07-284C-E8BD-0BB4-DF450A64EB4C}"/>
          </ac:picMkLst>
        </pc:picChg>
        <pc:picChg chg="del">
          <ac:chgData name="NGUYEN PHAM ANH THU" userId="baf72463-252b-4d5f-a6ca-5a6327a9888d" providerId="ADAL" clId="{DD4F56DB-7CEE-475C-A2F1-A75A27B1C5B4}" dt="2022-07-01T10:12:39.411" v="2550" actId="478"/>
          <ac:picMkLst>
            <pc:docMk/>
            <pc:sldMk cId="2435134961" sldId="285"/>
            <ac:picMk id="25" creationId="{0B0DD4B6-61FF-46EC-E0FE-C156CF06FDBB}"/>
          </ac:picMkLst>
        </pc:picChg>
        <pc:picChg chg="del">
          <ac:chgData name="NGUYEN PHAM ANH THU" userId="baf72463-252b-4d5f-a6ca-5a6327a9888d" providerId="ADAL" clId="{DD4F56DB-7CEE-475C-A2F1-A75A27B1C5B4}" dt="2022-07-01T10:12:41.329" v="2552" actId="478"/>
          <ac:picMkLst>
            <pc:docMk/>
            <pc:sldMk cId="2435134961" sldId="285"/>
            <ac:picMk id="33" creationId="{02D49627-A0F0-9B21-AE42-B44000539A9E}"/>
          </ac:picMkLst>
        </pc:picChg>
      </pc:sldChg>
      <pc:sldMasterChg chg="addSp modSp mod modTransition modSldLayout">
        <pc:chgData name="NGUYEN PHAM ANH THU" userId="baf72463-252b-4d5f-a6ca-5a6327a9888d" providerId="ADAL" clId="{DD4F56DB-7CEE-475C-A2F1-A75A27B1C5B4}" dt="2022-07-01T12:14:41.187" v="2797" actId="14100"/>
        <pc:sldMasterMkLst>
          <pc:docMk/>
          <pc:sldMasterMk cId="2846180337" sldId="2147483648"/>
        </pc:sldMasterMkLst>
        <pc:picChg chg="add mod">
          <ac:chgData name="NGUYEN PHAM ANH THU" userId="baf72463-252b-4d5f-a6ca-5a6327a9888d" providerId="ADAL" clId="{DD4F56DB-7CEE-475C-A2F1-A75A27B1C5B4}" dt="2022-07-01T12:14:41.187" v="2797" actId="14100"/>
          <ac:picMkLst>
            <pc:docMk/>
            <pc:sldMasterMk cId="2846180337" sldId="2147483648"/>
            <ac:picMk id="8" creationId="{D0B8184D-C332-DC20-7FB2-B2E27312243A}"/>
          </ac:picMkLst>
        </pc:picChg>
        <pc:sldLayoutChg chg="modTransition">
          <pc:chgData name="NGUYEN PHAM ANH THU" userId="baf72463-252b-4d5f-a6ca-5a6327a9888d" providerId="ADAL" clId="{DD4F56DB-7CEE-475C-A2F1-A75A27B1C5B4}" dt="2022-07-01T12:14:20.561" v="2792"/>
          <pc:sldLayoutMkLst>
            <pc:docMk/>
            <pc:sldMasterMk cId="2846180337" sldId="2147483648"/>
            <pc:sldLayoutMk cId="2983146227" sldId="2147483649"/>
          </pc:sldLayoutMkLst>
        </pc:sldLayoutChg>
        <pc:sldLayoutChg chg="modTransition">
          <pc:chgData name="NGUYEN PHAM ANH THU" userId="baf72463-252b-4d5f-a6ca-5a6327a9888d" providerId="ADAL" clId="{DD4F56DB-7CEE-475C-A2F1-A75A27B1C5B4}" dt="2022-07-01T12:14:20.561" v="2792"/>
          <pc:sldLayoutMkLst>
            <pc:docMk/>
            <pc:sldMasterMk cId="2846180337" sldId="2147483648"/>
            <pc:sldLayoutMk cId="995659727" sldId="2147483650"/>
          </pc:sldLayoutMkLst>
        </pc:sldLayoutChg>
        <pc:sldLayoutChg chg="modTransition">
          <pc:chgData name="NGUYEN PHAM ANH THU" userId="baf72463-252b-4d5f-a6ca-5a6327a9888d" providerId="ADAL" clId="{DD4F56DB-7CEE-475C-A2F1-A75A27B1C5B4}" dt="2022-07-01T12:14:20.561" v="2792"/>
          <pc:sldLayoutMkLst>
            <pc:docMk/>
            <pc:sldMasterMk cId="2846180337" sldId="2147483648"/>
            <pc:sldLayoutMk cId="835999627" sldId="2147483651"/>
          </pc:sldLayoutMkLst>
        </pc:sldLayoutChg>
        <pc:sldLayoutChg chg="modTransition">
          <pc:chgData name="NGUYEN PHAM ANH THU" userId="baf72463-252b-4d5f-a6ca-5a6327a9888d" providerId="ADAL" clId="{DD4F56DB-7CEE-475C-A2F1-A75A27B1C5B4}" dt="2022-07-01T12:14:20.561" v="2792"/>
          <pc:sldLayoutMkLst>
            <pc:docMk/>
            <pc:sldMasterMk cId="2846180337" sldId="2147483648"/>
            <pc:sldLayoutMk cId="3083355364" sldId="2147483652"/>
          </pc:sldLayoutMkLst>
        </pc:sldLayoutChg>
        <pc:sldLayoutChg chg="modTransition">
          <pc:chgData name="NGUYEN PHAM ANH THU" userId="baf72463-252b-4d5f-a6ca-5a6327a9888d" providerId="ADAL" clId="{DD4F56DB-7CEE-475C-A2F1-A75A27B1C5B4}" dt="2022-07-01T12:14:20.561" v="2792"/>
          <pc:sldLayoutMkLst>
            <pc:docMk/>
            <pc:sldMasterMk cId="2846180337" sldId="2147483648"/>
            <pc:sldLayoutMk cId="1142698806" sldId="2147483653"/>
          </pc:sldLayoutMkLst>
        </pc:sldLayoutChg>
        <pc:sldLayoutChg chg="modTransition">
          <pc:chgData name="NGUYEN PHAM ANH THU" userId="baf72463-252b-4d5f-a6ca-5a6327a9888d" providerId="ADAL" clId="{DD4F56DB-7CEE-475C-A2F1-A75A27B1C5B4}" dt="2022-07-01T12:14:20.561" v="2792"/>
          <pc:sldLayoutMkLst>
            <pc:docMk/>
            <pc:sldMasterMk cId="2846180337" sldId="2147483648"/>
            <pc:sldLayoutMk cId="216485870" sldId="2147483654"/>
          </pc:sldLayoutMkLst>
        </pc:sldLayoutChg>
        <pc:sldLayoutChg chg="modTransition">
          <pc:chgData name="NGUYEN PHAM ANH THU" userId="baf72463-252b-4d5f-a6ca-5a6327a9888d" providerId="ADAL" clId="{DD4F56DB-7CEE-475C-A2F1-A75A27B1C5B4}" dt="2022-07-01T12:14:20.561" v="2792"/>
          <pc:sldLayoutMkLst>
            <pc:docMk/>
            <pc:sldMasterMk cId="2846180337" sldId="2147483648"/>
            <pc:sldLayoutMk cId="4063031398" sldId="2147483655"/>
          </pc:sldLayoutMkLst>
        </pc:sldLayoutChg>
        <pc:sldLayoutChg chg="modTransition">
          <pc:chgData name="NGUYEN PHAM ANH THU" userId="baf72463-252b-4d5f-a6ca-5a6327a9888d" providerId="ADAL" clId="{DD4F56DB-7CEE-475C-A2F1-A75A27B1C5B4}" dt="2022-07-01T12:14:20.561" v="2792"/>
          <pc:sldLayoutMkLst>
            <pc:docMk/>
            <pc:sldMasterMk cId="2846180337" sldId="2147483648"/>
            <pc:sldLayoutMk cId="3374349810" sldId="2147483656"/>
          </pc:sldLayoutMkLst>
        </pc:sldLayoutChg>
        <pc:sldLayoutChg chg="modTransition">
          <pc:chgData name="NGUYEN PHAM ANH THU" userId="baf72463-252b-4d5f-a6ca-5a6327a9888d" providerId="ADAL" clId="{DD4F56DB-7CEE-475C-A2F1-A75A27B1C5B4}" dt="2022-07-01T12:14:20.561" v="2792"/>
          <pc:sldLayoutMkLst>
            <pc:docMk/>
            <pc:sldMasterMk cId="2846180337" sldId="2147483648"/>
            <pc:sldLayoutMk cId="278885845" sldId="2147483657"/>
          </pc:sldLayoutMkLst>
        </pc:sldLayoutChg>
        <pc:sldLayoutChg chg="modTransition">
          <pc:chgData name="NGUYEN PHAM ANH THU" userId="baf72463-252b-4d5f-a6ca-5a6327a9888d" providerId="ADAL" clId="{DD4F56DB-7CEE-475C-A2F1-A75A27B1C5B4}" dt="2022-07-01T12:14:20.561" v="2792"/>
          <pc:sldLayoutMkLst>
            <pc:docMk/>
            <pc:sldMasterMk cId="2846180337" sldId="2147483648"/>
            <pc:sldLayoutMk cId="2602225546" sldId="2147483658"/>
          </pc:sldLayoutMkLst>
        </pc:sldLayoutChg>
        <pc:sldLayoutChg chg="modTransition">
          <pc:chgData name="NGUYEN PHAM ANH THU" userId="baf72463-252b-4d5f-a6ca-5a6327a9888d" providerId="ADAL" clId="{DD4F56DB-7CEE-475C-A2F1-A75A27B1C5B4}" dt="2022-07-01T12:14:20.561" v="2792"/>
          <pc:sldLayoutMkLst>
            <pc:docMk/>
            <pc:sldMasterMk cId="2846180337" sldId="2147483648"/>
            <pc:sldLayoutMk cId="933511204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B75E0-E7DA-4BB9-BEC2-9E33390AECF8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2267F-7F4C-454B-86B1-446EA47B7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71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CHUỘT VÀO KHUNG A,B,C </a:t>
            </a:r>
            <a:r>
              <a:rPr lang="en-US" dirty="0">
                <a:sym typeface="Wingdings" panose="05000000000000000000" pitchFamily="2" charset="2"/>
              </a:rPr>
              <a:t> XUẤT HIỆN ĐÁP ÁN ĐÚNG/ 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2267F-7F4C-454B-86B1-446EA47B74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28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CLICK CHUỘT VÀO KHUNG A,B,C </a:t>
            </a:r>
            <a:r>
              <a:rPr lang="en-US" dirty="0">
                <a:sym typeface="Wingdings" panose="05000000000000000000" pitchFamily="2" charset="2"/>
              </a:rPr>
              <a:t> XUẤT HIỆN ĐÁP ÁN ĐÚNG/ 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2267F-7F4C-454B-86B1-446EA47B748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51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CLICK CHUỘT VÀO KHUNG A,B,C </a:t>
            </a:r>
            <a:r>
              <a:rPr lang="en-US" dirty="0">
                <a:sym typeface="Wingdings" panose="05000000000000000000" pitchFamily="2" charset="2"/>
              </a:rPr>
              <a:t> XUẤT HIỆN ĐÁP ÁN ĐÚNG/ 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2267F-7F4C-454B-86B1-446EA47B748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0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2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1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9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5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0B8184D-C332-DC20-7FB2-B2E2731224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574" y="-248699"/>
            <a:ext cx="1812506" cy="181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8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4.png"/><Relationship Id="rId7" Type="http://schemas.openxmlformats.org/officeDocument/2006/relationships/image" Target="../media/image17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9.wdp"/><Relationship Id="rId7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audio" Target="../media/audio6.wav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microsoft.com/office/2007/relationships/hdphoto" Target="../media/hdphoto9.wdp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5.png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33.png"/><Relationship Id="rId5" Type="http://schemas.openxmlformats.org/officeDocument/2006/relationships/image" Target="../media/image22.png"/><Relationship Id="rId10" Type="http://schemas.openxmlformats.org/officeDocument/2006/relationships/image" Target="../media/image29.svg"/><Relationship Id="rId4" Type="http://schemas.openxmlformats.org/officeDocument/2006/relationships/audio" Target="../media/audio6.wav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microsoft.com/office/2007/relationships/hdphoto" Target="../media/hdphoto9.wdp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8.png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36.png"/><Relationship Id="rId5" Type="http://schemas.openxmlformats.org/officeDocument/2006/relationships/image" Target="../media/image22.png"/><Relationship Id="rId10" Type="http://schemas.openxmlformats.org/officeDocument/2006/relationships/image" Target="../media/image29.svg"/><Relationship Id="rId4" Type="http://schemas.openxmlformats.org/officeDocument/2006/relationships/audio" Target="../media/audio6.wav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microsoft.com/office/2007/relationships/hdphoto" Target="../media/hdphoto9.wdp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40.png"/><Relationship Id="rId4" Type="http://schemas.microsoft.com/office/2007/relationships/hdphoto" Target="../media/hdphoto9.wdp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microsoft.com/office/2007/relationships/hdphoto" Target="../media/hdphoto9.wdp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40.png"/><Relationship Id="rId4" Type="http://schemas.microsoft.com/office/2007/relationships/hdphoto" Target="../media/hdphoto9.wdp"/><Relationship Id="rId9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63563D6-87FA-781F-2606-CA1CE8C9ABEC}"/>
              </a:ext>
            </a:extLst>
          </p:cNvPr>
          <p:cNvGrpSpPr/>
          <p:nvPr/>
        </p:nvGrpSpPr>
        <p:grpSpPr>
          <a:xfrm rot="656616">
            <a:off x="9539756" y="3917813"/>
            <a:ext cx="2704740" cy="1200883"/>
            <a:chOff x="1490037" y="1806475"/>
            <a:chExt cx="2265534" cy="120088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6902B9-5BB2-15B2-C059-C156D4EDA0B7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72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752379-EA16-EF56-AE59-C13E91AFAAB7}"/>
                </a:ext>
              </a:extLst>
            </p:cNvPr>
            <p:cNvSpPr txBox="1"/>
            <p:nvPr/>
          </p:nvSpPr>
          <p:spPr>
            <a:xfrm>
              <a:off x="1490037" y="1806475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b="1" dirty="0" err="1">
                  <a:ln w="0"/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72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131157-235B-903C-EFE5-4FAD5054812D}"/>
              </a:ext>
            </a:extLst>
          </p:cNvPr>
          <p:cNvGrpSpPr/>
          <p:nvPr/>
        </p:nvGrpSpPr>
        <p:grpSpPr>
          <a:xfrm>
            <a:off x="7692597" y="4495609"/>
            <a:ext cx="4641296" cy="2109371"/>
            <a:chOff x="5590807" y="6572240"/>
            <a:chExt cx="7193902" cy="210937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089A9F-6542-BC83-9255-24B9E80FDE29}"/>
                </a:ext>
              </a:extLst>
            </p:cNvPr>
            <p:cNvSpPr txBox="1"/>
            <p:nvPr/>
          </p:nvSpPr>
          <p:spPr>
            <a:xfrm>
              <a:off x="5590807" y="6572240"/>
              <a:ext cx="7193900" cy="20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ÔN TẬP</a:t>
              </a:r>
            </a:p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&amp;</a:t>
              </a:r>
            </a:p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BỔ SUNG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61036B-7C0A-F093-177B-F911445EE059}"/>
                </a:ext>
              </a:extLst>
            </p:cNvPr>
            <p:cNvSpPr txBox="1"/>
            <p:nvPr/>
          </p:nvSpPr>
          <p:spPr>
            <a:xfrm>
              <a:off x="5590807" y="6594886"/>
              <a:ext cx="7193902" cy="20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Ô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Ậ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 </a:t>
              </a:r>
            </a:p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&amp;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Ổ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S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U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endParaRPr lang="en-US" sz="54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74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Chọn</a:t>
            </a:r>
            <a:r>
              <a:rPr lang="en-US" sz="3200" b="1" dirty="0"/>
              <a:t> </a:t>
            </a:r>
            <a:r>
              <a:rPr lang="en-US" sz="3200" b="1" dirty="0" err="1"/>
              <a:t>đồng</a:t>
            </a:r>
            <a:r>
              <a:rPr lang="en-US" sz="3200" b="1" dirty="0"/>
              <a:t> </a:t>
            </a:r>
            <a:r>
              <a:rPr lang="en-US" sz="3200" b="1" dirty="0" err="1"/>
              <a:t>hồ</a:t>
            </a:r>
            <a:r>
              <a:rPr lang="en-US" sz="3200" b="1" dirty="0"/>
              <a:t> </a:t>
            </a:r>
            <a:r>
              <a:rPr lang="en-US" sz="3200" b="1" dirty="0" err="1"/>
              <a:t>phù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5A8401B-CB7A-D89E-887C-1637B3F4A0A4}"/>
              </a:ext>
            </a:extLst>
          </p:cNvPr>
          <p:cNvGrpSpPr/>
          <p:nvPr/>
        </p:nvGrpSpPr>
        <p:grpSpPr>
          <a:xfrm>
            <a:off x="1746062" y="4109466"/>
            <a:ext cx="1644505" cy="1623600"/>
            <a:chOff x="5952546" y="1765038"/>
            <a:chExt cx="1644505" cy="162360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869FB45-2E0E-D88A-4A87-C32CA3CD3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D06FB94-1BCC-1C0B-3F45-7F9CF94D37D1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83960" cy="63796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D7F08E9-C387-7F71-667A-82619E904920}"/>
                </a:ext>
              </a:extLst>
            </p:cNvPr>
            <p:cNvCxnSpPr>
              <a:cxnSpLocks/>
            </p:cNvCxnSpPr>
            <p:nvPr/>
          </p:nvCxnSpPr>
          <p:spPr>
            <a:xfrm>
              <a:off x="6778638" y="2576838"/>
              <a:ext cx="540043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F1AD68F-D466-9EFA-74D0-AAFD9BE1C37F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639CA7C-7A02-C395-3741-E699108597DD}"/>
              </a:ext>
            </a:extLst>
          </p:cNvPr>
          <p:cNvGrpSpPr/>
          <p:nvPr/>
        </p:nvGrpSpPr>
        <p:grpSpPr>
          <a:xfrm>
            <a:off x="8761420" y="1464778"/>
            <a:ext cx="1643848" cy="1622952"/>
            <a:chOff x="7915740" y="1765686"/>
            <a:chExt cx="1643848" cy="1622952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DE30544-EF54-A122-5B49-FA840CABC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50508C33-1EB4-E67A-FE17-706816824F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533262"/>
              <a:ext cx="362753" cy="4199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4B1869FC-F580-C1EC-BAAB-70A991A5CD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4137" y="2567424"/>
              <a:ext cx="521607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BC68B11-5263-3C07-89AB-6EF0FE4FBE0B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11BED9E-6113-7309-F88B-3064F25A632E}"/>
              </a:ext>
            </a:extLst>
          </p:cNvPr>
          <p:cNvGrpSpPr/>
          <p:nvPr/>
        </p:nvGrpSpPr>
        <p:grpSpPr>
          <a:xfrm>
            <a:off x="1746061" y="1464778"/>
            <a:ext cx="1644505" cy="1623600"/>
            <a:chOff x="9878277" y="1765038"/>
            <a:chExt cx="1644505" cy="1623600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1A30176C-F903-7A15-CBB4-A6CCD827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22CE294B-82AE-0401-42E9-4149D01624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99412" y="2350364"/>
              <a:ext cx="301118" cy="22731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C60890CB-8160-FA56-9395-D07C4529F5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00529" y="2120492"/>
              <a:ext cx="268463" cy="45618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CB0894CA-9D9C-A452-E7F0-9E76626EBF4D}"/>
                </a:ext>
              </a:extLst>
            </p:cNvPr>
            <p:cNvSpPr/>
            <p:nvPr/>
          </p:nvSpPr>
          <p:spPr>
            <a:xfrm>
              <a:off x="10683710" y="254568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19814CB-B94C-253E-907E-C78A8292B824}"/>
              </a:ext>
            </a:extLst>
          </p:cNvPr>
          <p:cNvGrpSpPr/>
          <p:nvPr/>
        </p:nvGrpSpPr>
        <p:grpSpPr>
          <a:xfrm>
            <a:off x="8746257" y="4109466"/>
            <a:ext cx="1644505" cy="1623600"/>
            <a:chOff x="10072949" y="1609229"/>
            <a:chExt cx="1644505" cy="1623600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6736D5EB-130E-798A-D19B-653AF9D48B65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38DA5183-A67D-8869-FDAE-F704D1CB0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FC4E3B46-22B5-5EFC-4FFF-37E1E328C2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03026" y="4550799"/>
                <a:ext cx="238036" cy="221627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3782F9A7-4185-672F-BBBA-D0CD3E987F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7034" y="4782830"/>
                <a:ext cx="238036" cy="39543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80587CAF-CED4-5FFA-19A1-63DAE5C1D797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197640-D6C0-B21D-3F68-6E12957EDD7C}"/>
              </a:ext>
            </a:extLst>
          </p:cNvPr>
          <p:cNvSpPr/>
          <p:nvPr/>
        </p:nvSpPr>
        <p:spPr>
          <a:xfrm>
            <a:off x="4255645" y="1804397"/>
            <a:ext cx="3677802" cy="579996"/>
          </a:xfrm>
          <a:prstGeom prst="roundRect">
            <a:avLst>
              <a:gd name="adj" fmla="val 50000"/>
            </a:avLst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giờ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kém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15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phút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AB79DCAA-39C1-7A14-8E63-B07231C9B8AE}"/>
              </a:ext>
            </a:extLst>
          </p:cNvPr>
          <p:cNvSpPr/>
          <p:nvPr/>
        </p:nvSpPr>
        <p:spPr>
          <a:xfrm>
            <a:off x="4255645" y="2763866"/>
            <a:ext cx="3677802" cy="579996"/>
          </a:xfrm>
          <a:prstGeom prst="roundRect">
            <a:avLst>
              <a:gd name="adj" fmla="val 50000"/>
            </a:avLst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giờ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15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phút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F6BF186A-8237-967D-18B3-2921B02E6AB9}"/>
              </a:ext>
            </a:extLst>
          </p:cNvPr>
          <p:cNvSpPr/>
          <p:nvPr/>
        </p:nvSpPr>
        <p:spPr>
          <a:xfrm>
            <a:off x="4255645" y="3723335"/>
            <a:ext cx="3677802" cy="57999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10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giờ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5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phút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2B078396-1E34-EE7E-C1BE-7AA90153AC99}"/>
              </a:ext>
            </a:extLst>
          </p:cNvPr>
          <p:cNvSpPr/>
          <p:nvPr/>
        </p:nvSpPr>
        <p:spPr>
          <a:xfrm>
            <a:off x="4255645" y="4682804"/>
            <a:ext cx="3677802" cy="579996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10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giờ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25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phút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E603CA-6905-C0CC-92B5-A3270897E202}"/>
              </a:ext>
            </a:extLst>
          </p:cNvPr>
          <p:cNvCxnSpPr>
            <a:endCxn id="119" idx="1"/>
          </p:cNvCxnSpPr>
          <p:nvPr/>
        </p:nvCxnSpPr>
        <p:spPr>
          <a:xfrm>
            <a:off x="3390566" y="2266516"/>
            <a:ext cx="865079" cy="1746817"/>
          </a:xfrm>
          <a:prstGeom prst="line">
            <a:avLst/>
          </a:prstGeom>
          <a:ln w="38100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A1A3D84-9961-413D-30FF-61F8E4E0A3F9}"/>
              </a:ext>
            </a:extLst>
          </p:cNvPr>
          <p:cNvCxnSpPr>
            <a:cxnSpLocks/>
            <a:stCxn id="48" idx="3"/>
            <a:endCxn id="118" idx="1"/>
          </p:cNvCxnSpPr>
          <p:nvPr/>
        </p:nvCxnSpPr>
        <p:spPr>
          <a:xfrm flipV="1">
            <a:off x="3390567" y="3053864"/>
            <a:ext cx="865078" cy="1867402"/>
          </a:xfrm>
          <a:prstGeom prst="line">
            <a:avLst/>
          </a:prstGeom>
          <a:ln w="38100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78160C-4832-F757-0479-A399A5B3E652}"/>
              </a:ext>
            </a:extLst>
          </p:cNvPr>
          <p:cNvCxnSpPr>
            <a:cxnSpLocks/>
            <a:stCxn id="115" idx="1"/>
            <a:endCxn id="120" idx="3"/>
          </p:cNvCxnSpPr>
          <p:nvPr/>
        </p:nvCxnSpPr>
        <p:spPr>
          <a:xfrm flipH="1">
            <a:off x="7933447" y="4921266"/>
            <a:ext cx="812810" cy="51536"/>
          </a:xfrm>
          <a:prstGeom prst="line">
            <a:avLst/>
          </a:prstGeom>
          <a:ln w="38100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42F8E22-3731-916D-05DD-012929C3C19C}"/>
              </a:ext>
            </a:extLst>
          </p:cNvPr>
          <p:cNvCxnSpPr>
            <a:cxnSpLocks/>
            <a:stCxn id="53" idx="1"/>
            <a:endCxn id="14" idx="3"/>
          </p:cNvCxnSpPr>
          <p:nvPr/>
        </p:nvCxnSpPr>
        <p:spPr>
          <a:xfrm flipH="1" flipV="1">
            <a:off x="7933447" y="2094395"/>
            <a:ext cx="827973" cy="181859"/>
          </a:xfrm>
          <a:prstGeom prst="line">
            <a:avLst/>
          </a:prstGeom>
          <a:ln w="38100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C979031-ED48-FD55-34C6-4D6EF5602C8D}"/>
              </a:ext>
            </a:extLst>
          </p:cNvPr>
          <p:cNvSpPr txBox="1"/>
          <p:nvPr/>
        </p:nvSpPr>
        <p:spPr>
          <a:xfrm>
            <a:off x="7902295" y="3128156"/>
            <a:ext cx="3378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hay 2 </a:t>
            </a:r>
            <a:r>
              <a:rPr lang="en-US" sz="3200" dirty="0" err="1">
                <a:solidFill>
                  <a:srgbClr val="FF0000"/>
                </a:solidFill>
              </a:rPr>
              <a:t>giờ</a:t>
            </a:r>
            <a:r>
              <a:rPr lang="en-US" sz="3200" b="1" dirty="0">
                <a:solidFill>
                  <a:srgbClr val="FF0000"/>
                </a:solidFill>
              </a:rPr>
              <a:t> 45 </a:t>
            </a:r>
            <a:r>
              <a:rPr lang="en-US" sz="3200" dirty="0" err="1">
                <a:solidFill>
                  <a:srgbClr val="FF0000"/>
                </a:solidFill>
              </a:rPr>
              <a:t>phút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4" grpId="0" animBg="1"/>
      <p:bldP spid="118" grpId="0" animBg="1"/>
      <p:bldP spid="119" grpId="0" animBg="1"/>
      <p:bldP spid="120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473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đồng</a:t>
            </a:r>
            <a:r>
              <a:rPr lang="en-US" sz="3200" b="1" dirty="0"/>
              <a:t> </a:t>
            </a:r>
            <a:r>
              <a:rPr lang="en-US" sz="3200" b="1" dirty="0" err="1"/>
              <a:t>hồ</a:t>
            </a:r>
            <a:r>
              <a:rPr lang="en-US" sz="3200" b="1" dirty="0"/>
              <a:t> </a:t>
            </a:r>
            <a:r>
              <a:rPr lang="en-US" sz="3200" b="1" dirty="0" err="1"/>
              <a:t>chỉ</a:t>
            </a:r>
            <a:r>
              <a:rPr lang="en-US" sz="3200" b="1" dirty="0"/>
              <a:t> </a:t>
            </a:r>
            <a:r>
              <a:rPr lang="en-US" sz="3200" b="1" dirty="0" err="1"/>
              <a:t>mấy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?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1501E21-C0ED-0F99-08DF-FD25DAD7FC5F}"/>
              </a:ext>
            </a:extLst>
          </p:cNvPr>
          <p:cNvGrpSpPr/>
          <p:nvPr/>
        </p:nvGrpSpPr>
        <p:grpSpPr>
          <a:xfrm>
            <a:off x="4152708" y="2653666"/>
            <a:ext cx="3807499" cy="4003226"/>
            <a:chOff x="8001897" y="2517912"/>
            <a:chExt cx="3807499" cy="4003226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6788696D-59E4-B0C3-6022-AC14E1B516D2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A5F84863-CFB2-E527-63E1-565DB4EEA0B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25BAC441-64C1-C224-64AC-5AE08CA04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947E98EC-F8BC-2697-91EF-FD39A4B52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E76987E-1B01-F272-634C-38C9124A1F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099"/>
          <a:stretch/>
        </p:blipFill>
        <p:spPr>
          <a:xfrm>
            <a:off x="1265081" y="1301187"/>
            <a:ext cx="1342607" cy="9120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F659C9-C04A-22F7-6EA0-3DA1384BD9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8" t="1975" r="63051" b="-1975"/>
          <a:stretch/>
        </p:blipFill>
        <p:spPr>
          <a:xfrm>
            <a:off x="3325118" y="1305224"/>
            <a:ext cx="1342607" cy="9120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C9CF6C-56F9-65E8-6F47-0C9EE0CDCB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96" t="-71" r="41903" b="71"/>
          <a:stretch/>
        </p:blipFill>
        <p:spPr>
          <a:xfrm>
            <a:off x="5385155" y="1305224"/>
            <a:ext cx="1342607" cy="912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D8BAB8-4AF3-858D-8944-96B7FF250D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65" r="20292"/>
          <a:stretch/>
        </p:blipFill>
        <p:spPr>
          <a:xfrm>
            <a:off x="9593005" y="1305224"/>
            <a:ext cx="1430594" cy="9120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9CB297-AEEE-1372-D613-3343ACF8B1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65" r="-1308"/>
          <a:stretch/>
        </p:blipFill>
        <p:spPr>
          <a:xfrm>
            <a:off x="7444981" y="1305224"/>
            <a:ext cx="1430594" cy="91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473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đồng</a:t>
            </a:r>
            <a:r>
              <a:rPr lang="en-US" sz="3200" b="1" dirty="0"/>
              <a:t> </a:t>
            </a:r>
            <a:r>
              <a:rPr lang="en-US" sz="3200" b="1" dirty="0" err="1"/>
              <a:t>hồ</a:t>
            </a:r>
            <a:r>
              <a:rPr lang="en-US" sz="3200" b="1" dirty="0"/>
              <a:t> </a:t>
            </a:r>
            <a:r>
              <a:rPr lang="en-US" sz="3200" b="1" dirty="0" err="1"/>
              <a:t>chỉ</a:t>
            </a:r>
            <a:r>
              <a:rPr lang="en-US" sz="3200" b="1" dirty="0"/>
              <a:t> </a:t>
            </a:r>
            <a:r>
              <a:rPr lang="en-US" sz="3200" b="1" dirty="0" err="1"/>
              <a:t>mấy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76987E-1B01-F272-634C-38C9124A1F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099"/>
          <a:stretch/>
        </p:blipFill>
        <p:spPr>
          <a:xfrm>
            <a:off x="1265081" y="1301187"/>
            <a:ext cx="1342607" cy="9120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F659C9-C04A-22F7-6EA0-3DA1384BD9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8" t="1975" r="63051" b="-1975"/>
          <a:stretch/>
        </p:blipFill>
        <p:spPr>
          <a:xfrm>
            <a:off x="5027921" y="1301187"/>
            <a:ext cx="1342607" cy="9120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C9CF6C-56F9-65E8-6F47-0C9EE0CDCB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96" t="-71" r="41903" b="71"/>
          <a:stretch/>
        </p:blipFill>
        <p:spPr>
          <a:xfrm>
            <a:off x="9180677" y="1301187"/>
            <a:ext cx="1342607" cy="912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D8BAB8-4AF3-858D-8944-96B7FF250D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65" r="20292"/>
          <a:stretch/>
        </p:blipFill>
        <p:spPr>
          <a:xfrm>
            <a:off x="7620362" y="3849965"/>
            <a:ext cx="1430594" cy="9120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9CB297-AEEE-1372-D613-3343ACF8B1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65" r="-1308"/>
          <a:stretch/>
        </p:blipFill>
        <p:spPr>
          <a:xfrm>
            <a:off x="3450411" y="3849965"/>
            <a:ext cx="1430594" cy="9120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A28ABF-A809-6440-E93D-4D2E8D079E68}"/>
              </a:ext>
            </a:extLst>
          </p:cNvPr>
          <p:cNvSpPr txBox="1"/>
          <p:nvPr/>
        </p:nvSpPr>
        <p:spPr>
          <a:xfrm>
            <a:off x="299283" y="2318038"/>
            <a:ext cx="3362325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</a:rPr>
              <a:t>5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3600" b="1" dirty="0">
                <a:solidFill>
                  <a:srgbClr val="000000"/>
                </a:solidFill>
                <a:effectLst/>
              </a:rPr>
              <a:t> 30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phút</a:t>
            </a:r>
            <a:endParaRPr lang="en-US" sz="3600" dirty="0">
              <a:solidFill>
                <a:srgbClr val="000000"/>
              </a:solidFill>
              <a:effectLst/>
            </a:endParaRPr>
          </a:p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</a:rPr>
              <a:t>5 </a:t>
            </a:r>
            <a:r>
              <a:rPr lang="en-US" sz="3600" dirty="0" err="1">
                <a:solidFill>
                  <a:srgbClr val="000000"/>
                </a:solidFill>
              </a:rPr>
              <a:t>giờ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rưỡi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endParaRPr lang="en-US" sz="4400" dirty="0">
              <a:effectLst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578637-9895-28D1-03FE-EA93704DA704}"/>
              </a:ext>
            </a:extLst>
          </p:cNvPr>
          <p:cNvSpPr txBox="1"/>
          <p:nvPr/>
        </p:nvSpPr>
        <p:spPr>
          <a:xfrm>
            <a:off x="3669427" y="2318037"/>
            <a:ext cx="3950935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</a:rPr>
              <a:t>11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3600" b="1" dirty="0">
                <a:solidFill>
                  <a:srgbClr val="000000"/>
                </a:solidFill>
                <a:effectLst/>
              </a:rPr>
              <a:t> 45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phút</a:t>
            </a:r>
            <a:endParaRPr lang="en-US" sz="3600" dirty="0">
              <a:solidFill>
                <a:srgbClr val="000000"/>
              </a:solidFill>
              <a:effectLst/>
            </a:endParaRPr>
          </a:p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</a:rPr>
              <a:t>12 </a:t>
            </a:r>
            <a:r>
              <a:rPr lang="en-US" sz="3600" dirty="0" err="1">
                <a:solidFill>
                  <a:srgbClr val="000000"/>
                </a:solidFill>
              </a:rPr>
              <a:t>giờ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kém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b="1" dirty="0">
                <a:solidFill>
                  <a:srgbClr val="000000"/>
                </a:solidFill>
              </a:rPr>
              <a:t>15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phút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endParaRPr lang="en-US" sz="4400" dirty="0"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84E3F4-224C-2796-AAA6-79F507698578}"/>
              </a:ext>
            </a:extLst>
          </p:cNvPr>
          <p:cNvSpPr txBox="1"/>
          <p:nvPr/>
        </p:nvSpPr>
        <p:spPr>
          <a:xfrm>
            <a:off x="7832051" y="2318036"/>
            <a:ext cx="3950935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</a:rPr>
              <a:t>16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3600" b="1" dirty="0">
                <a:solidFill>
                  <a:srgbClr val="000000"/>
                </a:solidFill>
                <a:effectLst/>
              </a:rPr>
              <a:t> 50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phút</a:t>
            </a:r>
            <a:endParaRPr lang="en-US" sz="3600" dirty="0">
              <a:solidFill>
                <a:srgbClr val="000000"/>
              </a:solidFill>
              <a:effectLst/>
            </a:endParaRPr>
          </a:p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</a:rPr>
              <a:t>17 </a:t>
            </a:r>
            <a:r>
              <a:rPr lang="en-US" sz="3600" dirty="0" err="1">
                <a:solidFill>
                  <a:srgbClr val="000000"/>
                </a:solidFill>
              </a:rPr>
              <a:t>giờ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kém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b="1" dirty="0">
                <a:solidFill>
                  <a:srgbClr val="000000"/>
                </a:solidFill>
              </a:rPr>
              <a:t>10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phút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endParaRPr lang="en-US" sz="4400" dirty="0"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D08203-F12D-C5E7-BC3B-FCBC8DAA5B29}"/>
              </a:ext>
            </a:extLst>
          </p:cNvPr>
          <p:cNvSpPr txBox="1"/>
          <p:nvPr/>
        </p:nvSpPr>
        <p:spPr>
          <a:xfrm>
            <a:off x="2190240" y="5015915"/>
            <a:ext cx="3950935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</a:rPr>
              <a:t>23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3600" b="1" dirty="0">
                <a:solidFill>
                  <a:srgbClr val="000000"/>
                </a:solidFill>
                <a:effectLst/>
              </a:rPr>
              <a:t> 35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phút</a:t>
            </a:r>
            <a:endParaRPr lang="en-US" sz="3600" dirty="0">
              <a:solidFill>
                <a:srgbClr val="000000"/>
              </a:solidFill>
              <a:effectLst/>
            </a:endParaRPr>
          </a:p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</a:rPr>
              <a:t>24 </a:t>
            </a:r>
            <a:r>
              <a:rPr lang="en-US" sz="3600" dirty="0" err="1">
                <a:solidFill>
                  <a:srgbClr val="000000"/>
                </a:solidFill>
              </a:rPr>
              <a:t>giờ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kém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b="1" dirty="0">
                <a:solidFill>
                  <a:srgbClr val="000000"/>
                </a:solidFill>
              </a:rPr>
              <a:t>25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phút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endParaRPr lang="en-US" sz="4400" dirty="0">
              <a:effectLst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12D519-4220-34BE-7E1D-36042B82C984}"/>
              </a:ext>
            </a:extLst>
          </p:cNvPr>
          <p:cNvSpPr txBox="1"/>
          <p:nvPr/>
        </p:nvSpPr>
        <p:spPr>
          <a:xfrm>
            <a:off x="6360191" y="4917533"/>
            <a:ext cx="39509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</a:rPr>
              <a:t>19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36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1" dirty="0">
                <a:solidFill>
                  <a:srgbClr val="000000"/>
                </a:solidFill>
              </a:rPr>
              <a:t>1</a:t>
            </a:r>
            <a:r>
              <a:rPr lang="en-US" sz="3600" b="1" dirty="0">
                <a:solidFill>
                  <a:srgbClr val="000000"/>
                </a:solidFill>
                <a:effectLst/>
              </a:rPr>
              <a:t>5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phút</a:t>
            </a:r>
            <a:endParaRPr lang="en-US" sz="36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CUỘC ĐUA KÌ THÚ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950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buổi</a:t>
            </a:r>
            <a:r>
              <a:rPr lang="en-US" sz="3200" b="1" dirty="0"/>
              <a:t> </a:t>
            </a:r>
            <a:r>
              <a:rPr lang="en-US" sz="3200" b="1" dirty="0" err="1"/>
              <a:t>tối</a:t>
            </a:r>
            <a:r>
              <a:rPr lang="en-US" sz="3200" b="1" dirty="0"/>
              <a:t>,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đồng</a:t>
            </a:r>
            <a:r>
              <a:rPr lang="en-US" sz="3200" b="1" dirty="0"/>
              <a:t> </a:t>
            </a:r>
            <a:r>
              <a:rPr lang="en-US" sz="3200" b="1" dirty="0" err="1"/>
              <a:t>hồ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chỉ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thời</a:t>
            </a:r>
            <a:r>
              <a:rPr lang="en-US" sz="3200" b="1" dirty="0"/>
              <a:t> </a:t>
            </a:r>
            <a:r>
              <a:rPr lang="en-US" sz="3200" b="1" dirty="0" err="1"/>
              <a:t>gian</a:t>
            </a:r>
            <a:r>
              <a:rPr lang="en-US" sz="3200" b="1" dirty="0"/>
              <a:t>?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1501E21-C0ED-0F99-08DF-FD25DAD7FC5F}"/>
              </a:ext>
            </a:extLst>
          </p:cNvPr>
          <p:cNvGrpSpPr/>
          <p:nvPr/>
        </p:nvGrpSpPr>
        <p:grpSpPr>
          <a:xfrm>
            <a:off x="8142960" y="2782069"/>
            <a:ext cx="3614082" cy="3799866"/>
            <a:chOff x="8001897" y="2517912"/>
            <a:chExt cx="3807499" cy="4003226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6788696D-59E4-B0C3-6022-AC14E1B516D2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A5F84863-CFB2-E527-63E1-565DB4EEA0B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25BAC441-64C1-C224-64AC-5AE08CA04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947E98EC-F8BC-2697-91EF-FD39A4B52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05E46E-15ED-79E8-AF88-0F88C132FC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84" y="1133255"/>
            <a:ext cx="8001293" cy="14807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269761-1610-F8D9-BC50-966378E04B11}"/>
              </a:ext>
            </a:extLst>
          </p:cNvPr>
          <p:cNvSpPr txBox="1"/>
          <p:nvPr/>
        </p:nvSpPr>
        <p:spPr>
          <a:xfrm>
            <a:off x="957072" y="2614014"/>
            <a:ext cx="52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1C4CD4-7BE8-2BA4-33A6-BA98DF628E97}"/>
              </a:ext>
            </a:extLst>
          </p:cNvPr>
          <p:cNvSpPr txBox="1"/>
          <p:nvPr/>
        </p:nvSpPr>
        <p:spPr>
          <a:xfrm>
            <a:off x="2743289" y="2614014"/>
            <a:ext cx="52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67C79B-2C29-52DC-60EF-4DAC1C4CDE4B}"/>
              </a:ext>
            </a:extLst>
          </p:cNvPr>
          <p:cNvSpPr txBox="1"/>
          <p:nvPr/>
        </p:nvSpPr>
        <p:spPr>
          <a:xfrm>
            <a:off x="4209002" y="2614014"/>
            <a:ext cx="52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DF9F65-070D-C7FD-82A1-07EBEE925835}"/>
              </a:ext>
            </a:extLst>
          </p:cNvPr>
          <p:cNvSpPr txBox="1"/>
          <p:nvPr/>
        </p:nvSpPr>
        <p:spPr>
          <a:xfrm>
            <a:off x="5412587" y="2614014"/>
            <a:ext cx="52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B5C79A-44AC-3E4F-ECBF-9F58743E1F74}"/>
              </a:ext>
            </a:extLst>
          </p:cNvPr>
          <p:cNvSpPr txBox="1"/>
          <p:nvPr/>
        </p:nvSpPr>
        <p:spPr>
          <a:xfrm>
            <a:off x="6674011" y="2614014"/>
            <a:ext cx="52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4722F6-2B6C-38D3-C3C9-31367E9ED5E6}"/>
              </a:ext>
            </a:extLst>
          </p:cNvPr>
          <p:cNvSpPr txBox="1"/>
          <p:nvPr/>
        </p:nvSpPr>
        <p:spPr>
          <a:xfrm>
            <a:off x="7935435" y="2614014"/>
            <a:ext cx="52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B15296-521A-6CB4-2EEA-B5BC84EA8818}"/>
              </a:ext>
            </a:extLst>
          </p:cNvPr>
          <p:cNvSpPr txBox="1"/>
          <p:nvPr/>
        </p:nvSpPr>
        <p:spPr>
          <a:xfrm>
            <a:off x="474762" y="3536101"/>
            <a:ext cx="7581014" cy="2823270"/>
          </a:xfrm>
          <a:custGeom>
            <a:avLst/>
            <a:gdLst>
              <a:gd name="connsiteX0" fmla="*/ 0 w 7581014"/>
              <a:gd name="connsiteY0" fmla="*/ 260701 h 2823270"/>
              <a:gd name="connsiteX1" fmla="*/ 260701 w 7581014"/>
              <a:gd name="connsiteY1" fmla="*/ 0 h 2823270"/>
              <a:gd name="connsiteX2" fmla="*/ 7320313 w 7581014"/>
              <a:gd name="connsiteY2" fmla="*/ 0 h 2823270"/>
              <a:gd name="connsiteX3" fmla="*/ 7581014 w 7581014"/>
              <a:gd name="connsiteY3" fmla="*/ 260701 h 2823270"/>
              <a:gd name="connsiteX4" fmla="*/ 7581014 w 7581014"/>
              <a:gd name="connsiteY4" fmla="*/ 2562569 h 2823270"/>
              <a:gd name="connsiteX5" fmla="*/ 7320313 w 7581014"/>
              <a:gd name="connsiteY5" fmla="*/ 2823270 h 2823270"/>
              <a:gd name="connsiteX6" fmla="*/ 260701 w 7581014"/>
              <a:gd name="connsiteY6" fmla="*/ 2823270 h 2823270"/>
              <a:gd name="connsiteX7" fmla="*/ 0 w 7581014"/>
              <a:gd name="connsiteY7" fmla="*/ 2562569 h 2823270"/>
              <a:gd name="connsiteX8" fmla="*/ 0 w 7581014"/>
              <a:gd name="connsiteY8" fmla="*/ 260701 h 282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81014" h="2823270" fill="none" extrusionOk="0">
                <a:moveTo>
                  <a:pt x="0" y="260701"/>
                </a:moveTo>
                <a:cubicBezTo>
                  <a:pt x="618" y="133452"/>
                  <a:pt x="118150" y="2399"/>
                  <a:pt x="260701" y="0"/>
                </a:cubicBezTo>
                <a:cubicBezTo>
                  <a:pt x="3186184" y="72427"/>
                  <a:pt x="6084349" y="61419"/>
                  <a:pt x="7320313" y="0"/>
                </a:cubicBezTo>
                <a:cubicBezTo>
                  <a:pt x="7461996" y="-15818"/>
                  <a:pt x="7562206" y="111031"/>
                  <a:pt x="7581014" y="260701"/>
                </a:cubicBezTo>
                <a:cubicBezTo>
                  <a:pt x="7681890" y="986209"/>
                  <a:pt x="7473701" y="2288763"/>
                  <a:pt x="7581014" y="2562569"/>
                </a:cubicBezTo>
                <a:cubicBezTo>
                  <a:pt x="7582414" y="2699446"/>
                  <a:pt x="7455503" y="2813415"/>
                  <a:pt x="7320313" y="2823270"/>
                </a:cubicBezTo>
                <a:cubicBezTo>
                  <a:pt x="5668251" y="2853097"/>
                  <a:pt x="2954608" y="2743964"/>
                  <a:pt x="260701" y="2823270"/>
                </a:cubicBezTo>
                <a:cubicBezTo>
                  <a:pt x="134935" y="2821211"/>
                  <a:pt x="-24124" y="2711320"/>
                  <a:pt x="0" y="2562569"/>
                </a:cubicBezTo>
                <a:cubicBezTo>
                  <a:pt x="50037" y="2171599"/>
                  <a:pt x="770" y="687195"/>
                  <a:pt x="0" y="260701"/>
                </a:cubicBezTo>
                <a:close/>
              </a:path>
              <a:path w="7581014" h="2823270" stroke="0" extrusionOk="0">
                <a:moveTo>
                  <a:pt x="0" y="260701"/>
                </a:moveTo>
                <a:cubicBezTo>
                  <a:pt x="3638" y="117712"/>
                  <a:pt x="123311" y="13733"/>
                  <a:pt x="260701" y="0"/>
                </a:cubicBezTo>
                <a:cubicBezTo>
                  <a:pt x="2812228" y="123000"/>
                  <a:pt x="4010236" y="-96860"/>
                  <a:pt x="7320313" y="0"/>
                </a:cubicBezTo>
                <a:cubicBezTo>
                  <a:pt x="7460745" y="-2705"/>
                  <a:pt x="7583338" y="112036"/>
                  <a:pt x="7581014" y="260701"/>
                </a:cubicBezTo>
                <a:cubicBezTo>
                  <a:pt x="7584187" y="1076597"/>
                  <a:pt x="7675281" y="1499159"/>
                  <a:pt x="7581014" y="2562569"/>
                </a:cubicBezTo>
                <a:cubicBezTo>
                  <a:pt x="7569579" y="2710693"/>
                  <a:pt x="7452099" y="2821274"/>
                  <a:pt x="7320313" y="2823270"/>
                </a:cubicBezTo>
                <a:cubicBezTo>
                  <a:pt x="5806250" y="2662563"/>
                  <a:pt x="2246287" y="2862937"/>
                  <a:pt x="260701" y="2823270"/>
                </a:cubicBezTo>
                <a:cubicBezTo>
                  <a:pt x="96380" y="2819162"/>
                  <a:pt x="-7821" y="2703007"/>
                  <a:pt x="0" y="2562569"/>
                </a:cubicBezTo>
                <a:cubicBezTo>
                  <a:pt x="32216" y="1972846"/>
                  <a:pt x="57206" y="715885"/>
                  <a:pt x="0" y="26070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2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 – E </a:t>
            </a:r>
            <a:r>
              <a:rPr lang="en-US" sz="3600" i="1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(19 </a:t>
            </a:r>
            <a:r>
              <a:rPr lang="en-US" sz="3600" i="1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giờ</a:t>
            </a:r>
            <a:r>
              <a:rPr lang="en-US" sz="3600" i="1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55 </a:t>
            </a:r>
            <a:r>
              <a:rPr lang="en-US" sz="3600" i="1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phút</a:t>
            </a:r>
            <a:r>
              <a:rPr lang="en-US" sz="3600" i="1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  <a:cs typeface="Times New Roman" panose="02020603050405020304" pitchFamily="18" charset="0"/>
              </a:rPr>
              <a:t>B – D </a:t>
            </a:r>
            <a:r>
              <a:rPr lang="en-US" sz="3600" i="1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(21 </a:t>
            </a:r>
            <a:r>
              <a:rPr lang="en-US" sz="3600" i="1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giờ</a:t>
            </a:r>
            <a:r>
              <a:rPr lang="en-US" sz="3600" i="1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  <a:cs typeface="Times New Roman" panose="02020603050405020304" pitchFamily="18" charset="0"/>
              </a:rPr>
              <a:t>C – G </a:t>
            </a:r>
            <a:r>
              <a:rPr lang="en-US" sz="3600" i="1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(20 </a:t>
            </a:r>
            <a:r>
              <a:rPr lang="en-US" sz="3600" i="1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giờ</a:t>
            </a:r>
            <a:r>
              <a:rPr lang="en-US" sz="3600" i="1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20 </a:t>
            </a:r>
            <a:r>
              <a:rPr lang="en-US" sz="3600" i="1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phút</a:t>
            </a:r>
            <a:r>
              <a:rPr lang="en-US" sz="3600" i="1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)</a:t>
            </a:r>
            <a:endParaRPr lang="en-US" sz="3600" i="1" dirty="0">
              <a:effectLst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0" grpId="0"/>
      <p:bldP spid="22" grpId="0"/>
      <p:bldP spid="23" grpId="0"/>
      <p:bldP spid="24" grpId="0"/>
      <p:bldP spid="25" grpId="0"/>
      <p:bldP spid="26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CUỘC ĐUA KÌ THÚ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8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Số</a:t>
            </a:r>
            <a:r>
              <a:rPr lang="en-US" sz="3200" b="1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D2DD3-54E8-6921-A8EC-FB7927011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542" y="1718544"/>
            <a:ext cx="7886700" cy="2400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123E92-B672-F40A-BEA6-B70E5189D200}"/>
              </a:ext>
            </a:extLst>
          </p:cNvPr>
          <p:cNvSpPr txBox="1"/>
          <p:nvPr/>
        </p:nvSpPr>
        <p:spPr>
          <a:xfrm>
            <a:off x="912542" y="1019184"/>
            <a:ext cx="6910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Buổi</a:t>
            </a:r>
            <a:r>
              <a:rPr lang="en-US" sz="3200" b="1" dirty="0"/>
              <a:t> </a:t>
            </a:r>
            <a:r>
              <a:rPr lang="en-US" sz="3200" b="1" dirty="0" err="1"/>
              <a:t>sáng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20 </a:t>
            </a:r>
            <a:r>
              <a:rPr lang="en-US" sz="3200" b="1" dirty="0" err="1"/>
              <a:t>tháng</a:t>
            </a:r>
            <a:r>
              <a:rPr lang="en-US" sz="3200" b="1" dirty="0"/>
              <a:t> 11 ở </a:t>
            </a:r>
            <a:r>
              <a:rPr lang="en-US" sz="3200" b="1" dirty="0" err="1"/>
              <a:t>lớp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30C4F3-8637-AEF5-847D-A0CD4FC85317}"/>
              </a:ext>
            </a:extLst>
          </p:cNvPr>
          <p:cNvSpPr txBox="1"/>
          <p:nvPr/>
        </p:nvSpPr>
        <p:spPr>
          <a:xfrm>
            <a:off x="605884" y="4233430"/>
            <a:ext cx="10807183" cy="1744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14000"/>
              </a:lnSpc>
              <a:spcAft>
                <a:spcPts val="0"/>
              </a:spcAft>
              <a:buClr>
                <a:srgbClr val="FF0000"/>
              </a:buClr>
              <a:buAutoNum type="alphaLcParenR"/>
            </a:pPr>
            <a:r>
              <a:rPr lang="en-US" sz="3200" dirty="0" err="1">
                <a:solidFill>
                  <a:srgbClr val="000000"/>
                </a:solidFill>
                <a:effectLst/>
              </a:rPr>
              <a:t>Chúng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bắt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liên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hoan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nghệ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lúc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</a:rPr>
              <a:t>.?.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.?.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phút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thúc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lúc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.?.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kém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.?.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p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hút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  <a:endParaRPr lang="en-US" sz="3200" dirty="0">
              <a:solidFill>
                <a:srgbClr val="000000"/>
              </a:solidFill>
              <a:effectLst/>
            </a:endParaRPr>
          </a:p>
          <a:p>
            <a:pPr marL="514350" indent="-514350" algn="just">
              <a:lnSpc>
                <a:spcPct val="114000"/>
              </a:lnSpc>
              <a:spcAft>
                <a:spcPts val="0"/>
              </a:spcAft>
              <a:buClr>
                <a:srgbClr val="FF0000"/>
              </a:buClr>
              <a:buAutoNum type="alphaLcParenR"/>
            </a:pPr>
            <a:r>
              <a:rPr lang="en-US" sz="3200" dirty="0" err="1">
                <a:solidFill>
                  <a:srgbClr val="000000"/>
                </a:solidFill>
                <a:effectLst/>
              </a:rPr>
              <a:t>Buổi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liên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hoan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nghệ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kéo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dài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.?.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phút</a:t>
            </a:r>
            <a:r>
              <a:rPr lang="en-US" sz="3200" dirty="0">
                <a:solidFill>
                  <a:srgbClr val="000000"/>
                </a:solidFill>
                <a:effectLst/>
              </a:rPr>
              <a:t>.</a:t>
            </a:r>
            <a:endParaRPr lang="en-US" sz="3200" dirty="0">
              <a:effectLst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915394-EF5E-E409-DD5C-E9C612045766}"/>
              </a:ext>
            </a:extLst>
          </p:cNvPr>
          <p:cNvGrpSpPr/>
          <p:nvPr/>
        </p:nvGrpSpPr>
        <p:grpSpPr>
          <a:xfrm>
            <a:off x="8693224" y="778932"/>
            <a:ext cx="3042401" cy="3305465"/>
            <a:chOff x="8001897" y="2384419"/>
            <a:chExt cx="3807499" cy="413671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95EC07F-6FCF-8923-6133-9C12164E5407}"/>
                </a:ext>
              </a:extLst>
            </p:cNvPr>
            <p:cNvSpPr/>
            <p:nvPr/>
          </p:nvSpPr>
          <p:spPr>
            <a:xfrm>
              <a:off x="8385673" y="2384419"/>
              <a:ext cx="3022146" cy="1784123"/>
            </a:xfrm>
            <a:custGeom>
              <a:avLst/>
              <a:gdLst>
                <a:gd name="connsiteX0" fmla="*/ 0 w 3022146"/>
                <a:gd name="connsiteY0" fmla="*/ 297360 h 1784123"/>
                <a:gd name="connsiteX1" fmla="*/ 297360 w 3022146"/>
                <a:gd name="connsiteY1" fmla="*/ 0 h 1784123"/>
                <a:gd name="connsiteX2" fmla="*/ 2724786 w 3022146"/>
                <a:gd name="connsiteY2" fmla="*/ 0 h 1784123"/>
                <a:gd name="connsiteX3" fmla="*/ 3022146 w 3022146"/>
                <a:gd name="connsiteY3" fmla="*/ 297360 h 1784123"/>
                <a:gd name="connsiteX4" fmla="*/ 3022146 w 3022146"/>
                <a:gd name="connsiteY4" fmla="*/ 1486763 h 1784123"/>
                <a:gd name="connsiteX5" fmla="*/ 2724786 w 3022146"/>
                <a:gd name="connsiteY5" fmla="*/ 1784123 h 1784123"/>
                <a:gd name="connsiteX6" fmla="*/ 297360 w 3022146"/>
                <a:gd name="connsiteY6" fmla="*/ 1784123 h 1784123"/>
                <a:gd name="connsiteX7" fmla="*/ 0 w 3022146"/>
                <a:gd name="connsiteY7" fmla="*/ 1486763 h 1784123"/>
                <a:gd name="connsiteX8" fmla="*/ 0 w 3022146"/>
                <a:gd name="connsiteY8" fmla="*/ 297360 h 178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2146" h="1784123" fill="none" extrusionOk="0">
                  <a:moveTo>
                    <a:pt x="0" y="297360"/>
                  </a:moveTo>
                  <a:cubicBezTo>
                    <a:pt x="546" y="147907"/>
                    <a:pt x="141422" y="13912"/>
                    <a:pt x="297360" y="0"/>
                  </a:cubicBezTo>
                  <a:cubicBezTo>
                    <a:pt x="1140090" y="72427"/>
                    <a:pt x="1682346" y="61419"/>
                    <a:pt x="2724786" y="0"/>
                  </a:cubicBezTo>
                  <a:cubicBezTo>
                    <a:pt x="2888239" y="-5326"/>
                    <a:pt x="3000604" y="126617"/>
                    <a:pt x="3022146" y="297360"/>
                  </a:cubicBezTo>
                  <a:cubicBezTo>
                    <a:pt x="3061405" y="779839"/>
                    <a:pt x="3044045" y="996784"/>
                    <a:pt x="3022146" y="1486763"/>
                  </a:cubicBezTo>
                  <a:cubicBezTo>
                    <a:pt x="3023717" y="1643014"/>
                    <a:pt x="2867555" y="1760068"/>
                    <a:pt x="2724786" y="1784123"/>
                  </a:cubicBezTo>
                  <a:cubicBezTo>
                    <a:pt x="2010089" y="1813950"/>
                    <a:pt x="912261" y="1704817"/>
                    <a:pt x="297360" y="1784123"/>
                  </a:cubicBezTo>
                  <a:cubicBezTo>
                    <a:pt x="150602" y="1782148"/>
                    <a:pt x="-30671" y="1657055"/>
                    <a:pt x="0" y="1486763"/>
                  </a:cubicBezTo>
                  <a:cubicBezTo>
                    <a:pt x="-44105" y="1125604"/>
                    <a:pt x="31263" y="542292"/>
                    <a:pt x="0" y="297360"/>
                  </a:cubicBezTo>
                  <a:close/>
                </a:path>
                <a:path w="3022146" h="1784123" stroke="0" extrusionOk="0">
                  <a:moveTo>
                    <a:pt x="0" y="297360"/>
                  </a:moveTo>
                  <a:cubicBezTo>
                    <a:pt x="2829" y="133904"/>
                    <a:pt x="142058" y="18594"/>
                    <a:pt x="297360" y="0"/>
                  </a:cubicBezTo>
                  <a:cubicBezTo>
                    <a:pt x="1316847" y="123000"/>
                    <a:pt x="2092137" y="-96860"/>
                    <a:pt x="2724786" y="0"/>
                  </a:cubicBezTo>
                  <a:cubicBezTo>
                    <a:pt x="2865311" y="-18065"/>
                    <a:pt x="3031377" y="114523"/>
                    <a:pt x="3022146" y="297360"/>
                  </a:cubicBezTo>
                  <a:cubicBezTo>
                    <a:pt x="3087901" y="657654"/>
                    <a:pt x="2926671" y="1167748"/>
                    <a:pt x="3022146" y="1486763"/>
                  </a:cubicBezTo>
                  <a:cubicBezTo>
                    <a:pt x="3017403" y="1652708"/>
                    <a:pt x="2881507" y="1782895"/>
                    <a:pt x="2724786" y="1784123"/>
                  </a:cubicBezTo>
                  <a:cubicBezTo>
                    <a:pt x="2397759" y="1623416"/>
                    <a:pt x="1133523" y="1823790"/>
                    <a:pt x="297360" y="1784123"/>
                  </a:cubicBezTo>
                  <a:cubicBezTo>
                    <a:pt x="129695" y="1783429"/>
                    <a:pt x="-19311" y="1642241"/>
                    <a:pt x="0" y="1486763"/>
                  </a:cubicBezTo>
                  <a:cubicBezTo>
                    <a:pt x="-3125" y="1119810"/>
                    <a:pt x="-67476" y="800856"/>
                    <a:pt x="0" y="29736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7CC732E-1536-8F2F-135E-0501EB55ABA5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A2D840C-59AD-A25A-0051-E6BDC71AE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F126B49-33D3-0C8D-AFA9-4472F332D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25AB856-7C45-3477-D23C-E5FAD2AED7C0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B497609-1243-9E82-865C-6C73C6B512FF}"/>
                </a:ext>
              </a:extLst>
            </p:cNvPr>
            <p:cNvSpPr txBox="1"/>
            <p:nvPr/>
          </p:nvSpPr>
          <p:spPr>
            <a:xfrm rot="15306331">
              <a:off x="5588169" y="2797280"/>
              <a:ext cx="1015663" cy="126343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sz="1800" i="0">
                  <a:effectLst/>
                  <a:latin typeface="Arial" panose="020B0604020202020204" pitchFamily="34" charset="0"/>
                </a:rPr>
                <a:t>Nguyễn Thanh Ngọc Thuy</a:t>
              </a:r>
              <a:endParaRPr lang="en-SG" dirty="0"/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6175022" y="155221"/>
            <a:ext cx="5920683" cy="3016957"/>
          </a:xfrm>
          <a:custGeom>
            <a:avLst/>
            <a:gdLst>
              <a:gd name="connsiteX0" fmla="*/ 0 w 5920683"/>
              <a:gd name="connsiteY0" fmla="*/ 502836 h 3016957"/>
              <a:gd name="connsiteX1" fmla="*/ 502836 w 5920683"/>
              <a:gd name="connsiteY1" fmla="*/ 0 h 3016957"/>
              <a:gd name="connsiteX2" fmla="*/ 5417847 w 5920683"/>
              <a:gd name="connsiteY2" fmla="*/ 0 h 3016957"/>
              <a:gd name="connsiteX3" fmla="*/ 5920683 w 5920683"/>
              <a:gd name="connsiteY3" fmla="*/ 502836 h 3016957"/>
              <a:gd name="connsiteX4" fmla="*/ 5920683 w 5920683"/>
              <a:gd name="connsiteY4" fmla="*/ 2514121 h 3016957"/>
              <a:gd name="connsiteX5" fmla="*/ 5417847 w 5920683"/>
              <a:gd name="connsiteY5" fmla="*/ 3016957 h 3016957"/>
              <a:gd name="connsiteX6" fmla="*/ 502836 w 5920683"/>
              <a:gd name="connsiteY6" fmla="*/ 3016957 h 3016957"/>
              <a:gd name="connsiteX7" fmla="*/ 0 w 5920683"/>
              <a:gd name="connsiteY7" fmla="*/ 2514121 h 3016957"/>
              <a:gd name="connsiteX8" fmla="*/ 0 w 5920683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20683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275722" y="72427"/>
                  <a:pt x="4223809" y="61419"/>
                  <a:pt x="5417847" y="0"/>
                </a:cubicBezTo>
                <a:cubicBezTo>
                  <a:pt x="5693985" y="-10817"/>
                  <a:pt x="5902848" y="219733"/>
                  <a:pt x="5920683" y="502836"/>
                </a:cubicBezTo>
                <a:cubicBezTo>
                  <a:pt x="6021559" y="1471007"/>
                  <a:pt x="5813370" y="1847899"/>
                  <a:pt x="5920683" y="2514121"/>
                </a:cubicBezTo>
                <a:cubicBezTo>
                  <a:pt x="5925951" y="2765094"/>
                  <a:pt x="5666299" y="2984160"/>
                  <a:pt x="5417847" y="3016957"/>
                </a:cubicBezTo>
                <a:cubicBezTo>
                  <a:pt x="4159802" y="3046784"/>
                  <a:pt x="2926545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5920683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1337955" y="123000"/>
                  <a:pt x="3616753" y="-96860"/>
                  <a:pt x="5417847" y="0"/>
                </a:cubicBezTo>
                <a:cubicBezTo>
                  <a:pt x="5681445" y="-10755"/>
                  <a:pt x="5945306" y="175485"/>
                  <a:pt x="5920683" y="502836"/>
                </a:cubicBezTo>
                <a:cubicBezTo>
                  <a:pt x="5923856" y="864050"/>
                  <a:pt x="6014950" y="1963101"/>
                  <a:pt x="5920683" y="2514121"/>
                </a:cubicBezTo>
                <a:cubicBezTo>
                  <a:pt x="5892876" y="2801904"/>
                  <a:pt x="5668944" y="3012602"/>
                  <a:pt x="5417847" y="3016957"/>
                </a:cubicBezTo>
                <a:cubicBezTo>
                  <a:pt x="4327369" y="2856250"/>
                  <a:pt x="2454011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7830694" y="756005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lang="en-US" sz="6000" dirty="0">
              <a:ln w="1905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0213B0-D1FF-0BDC-4F41-2056C5FE8E2E}"/>
              </a:ext>
            </a:extLst>
          </p:cNvPr>
          <p:cNvSpPr txBox="1"/>
          <p:nvPr/>
        </p:nvSpPr>
        <p:spPr>
          <a:xfrm>
            <a:off x="6488087" y="187753"/>
            <a:ext cx="540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DD9ADC-6ED1-5946-712F-02AFBE932D7B}"/>
              </a:ext>
            </a:extLst>
          </p:cNvPr>
          <p:cNvGrpSpPr/>
          <p:nvPr/>
        </p:nvGrpSpPr>
        <p:grpSpPr>
          <a:xfrm>
            <a:off x="6936719" y="1599678"/>
            <a:ext cx="4409823" cy="881175"/>
            <a:chOff x="4149463" y="8204395"/>
            <a:chExt cx="7193902" cy="8811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3E3AC2-9A1F-4D13-F612-9DE7A586A3AA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87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4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XEM ĐỒNG HỒ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B2352E-C6A3-BFC6-453D-01BE310E7E5C}"/>
                </a:ext>
              </a:extLst>
            </p:cNvPr>
            <p:cNvSpPr txBox="1"/>
            <p:nvPr/>
          </p:nvSpPr>
          <p:spPr>
            <a:xfrm>
              <a:off x="4149463" y="8210972"/>
              <a:ext cx="7193902" cy="87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X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E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Ồ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 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Ồ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6873910-9E4E-F6E1-E412-29C25716AECA}"/>
              </a:ext>
            </a:extLst>
          </p:cNvPr>
          <p:cNvSpPr txBox="1"/>
          <p:nvPr/>
        </p:nvSpPr>
        <p:spPr>
          <a:xfrm>
            <a:off x="7546646" y="2523022"/>
            <a:ext cx="318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(2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–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8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Số</a:t>
            </a:r>
            <a:r>
              <a:rPr lang="en-US" sz="3200" b="1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D2DD3-54E8-6921-A8EC-FB7927011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542" y="1718544"/>
            <a:ext cx="7886700" cy="2400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123E92-B672-F40A-BEA6-B70E5189D200}"/>
              </a:ext>
            </a:extLst>
          </p:cNvPr>
          <p:cNvSpPr txBox="1"/>
          <p:nvPr/>
        </p:nvSpPr>
        <p:spPr>
          <a:xfrm>
            <a:off x="912542" y="1019184"/>
            <a:ext cx="6910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Buổi</a:t>
            </a:r>
            <a:r>
              <a:rPr lang="en-US" sz="3200" b="1" dirty="0"/>
              <a:t> </a:t>
            </a:r>
            <a:r>
              <a:rPr lang="en-US" sz="3200" b="1" dirty="0" err="1"/>
              <a:t>sáng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20 </a:t>
            </a:r>
            <a:r>
              <a:rPr lang="en-US" sz="3200" b="1" dirty="0" err="1"/>
              <a:t>tháng</a:t>
            </a:r>
            <a:r>
              <a:rPr lang="en-US" sz="3200" b="1" dirty="0"/>
              <a:t> 11 ở </a:t>
            </a:r>
            <a:r>
              <a:rPr lang="en-US" sz="3200" b="1" dirty="0" err="1"/>
              <a:t>lớp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30C4F3-8637-AEF5-847D-A0CD4FC85317}"/>
              </a:ext>
            </a:extLst>
          </p:cNvPr>
          <p:cNvSpPr txBox="1"/>
          <p:nvPr/>
        </p:nvSpPr>
        <p:spPr>
          <a:xfrm>
            <a:off x="605884" y="4233430"/>
            <a:ext cx="11002642" cy="1744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14000"/>
              </a:lnSpc>
              <a:spcAft>
                <a:spcPts val="0"/>
              </a:spcAft>
              <a:buClr>
                <a:srgbClr val="FF0000"/>
              </a:buClr>
              <a:buAutoNum type="alphaLcParenR"/>
            </a:pPr>
            <a:r>
              <a:rPr lang="en-US" sz="3200" dirty="0" err="1">
                <a:solidFill>
                  <a:srgbClr val="000000"/>
                </a:solidFill>
                <a:effectLst/>
              </a:rPr>
              <a:t>Chúng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bắt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liên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hoan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nghệ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lúc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</a:rPr>
              <a:t>.?.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</a:rPr>
              <a:t>  </a:t>
            </a:r>
            <a:r>
              <a:rPr lang="en-US" sz="3200" b="1" dirty="0">
                <a:solidFill>
                  <a:srgbClr val="FF0000"/>
                </a:solidFill>
              </a:rPr>
              <a:t>.?.</a:t>
            </a:r>
            <a:r>
              <a:rPr lang="en-US" sz="3200" dirty="0">
                <a:solidFill>
                  <a:srgbClr val="000000"/>
                </a:solidFill>
                <a:effectLst/>
              </a:rPr>
              <a:t> 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phút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thúc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lúc</a:t>
            </a:r>
            <a:r>
              <a:rPr lang="en-US" sz="3200" dirty="0">
                <a:solidFill>
                  <a:srgbClr val="000000"/>
                </a:solidFill>
                <a:effectLst/>
              </a:rPr>
              <a:t>  </a:t>
            </a:r>
            <a:r>
              <a:rPr lang="en-US" sz="3200" b="1" dirty="0">
                <a:solidFill>
                  <a:srgbClr val="FF0000"/>
                </a:solidFill>
              </a:rPr>
              <a:t>.?.</a:t>
            </a:r>
            <a:r>
              <a:rPr lang="en-US" sz="3200" dirty="0">
                <a:solidFill>
                  <a:srgbClr val="000000"/>
                </a:solidFill>
                <a:effectLst/>
              </a:rPr>
              <a:t> 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kém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.?.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p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hút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  <a:endParaRPr lang="en-US" sz="3200" dirty="0">
              <a:solidFill>
                <a:srgbClr val="000000"/>
              </a:solidFill>
              <a:effectLst/>
            </a:endParaRPr>
          </a:p>
          <a:p>
            <a:pPr marL="514350" indent="-514350" algn="just">
              <a:lnSpc>
                <a:spcPct val="114000"/>
              </a:lnSpc>
              <a:spcAft>
                <a:spcPts val="0"/>
              </a:spcAft>
              <a:buClr>
                <a:srgbClr val="FF0000"/>
              </a:buClr>
              <a:buAutoNum type="alphaLcParenR"/>
            </a:pPr>
            <a:r>
              <a:rPr lang="en-US" sz="3200" dirty="0" err="1">
                <a:solidFill>
                  <a:srgbClr val="000000"/>
                </a:solidFill>
                <a:effectLst/>
              </a:rPr>
              <a:t>Buổi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liên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hoan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nghệ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kéo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dài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</a:rPr>
              <a:t>  </a:t>
            </a:r>
            <a:r>
              <a:rPr lang="en-US" sz="3200" b="1" dirty="0">
                <a:solidFill>
                  <a:srgbClr val="FF0000"/>
                </a:solidFill>
              </a:rPr>
              <a:t>.?. </a:t>
            </a:r>
            <a:r>
              <a:rPr lang="en-US" sz="320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</a:rPr>
              <a:t>phút</a:t>
            </a:r>
            <a:r>
              <a:rPr lang="en-US" sz="3200" dirty="0">
                <a:solidFill>
                  <a:srgbClr val="000000"/>
                </a:solidFill>
                <a:effectLst/>
              </a:rPr>
              <a:t>.</a:t>
            </a:r>
            <a:endParaRPr lang="en-US" sz="3200" dirty="0"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2238C5-0153-8D29-EF52-DCB34165D482}"/>
              </a:ext>
            </a:extLst>
          </p:cNvPr>
          <p:cNvSpPr/>
          <p:nvPr/>
        </p:nvSpPr>
        <p:spPr>
          <a:xfrm>
            <a:off x="8849303" y="4179450"/>
            <a:ext cx="530577" cy="5644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177998-7509-BD27-57A9-9C81DDA8132B}"/>
              </a:ext>
            </a:extLst>
          </p:cNvPr>
          <p:cNvSpPr/>
          <p:nvPr/>
        </p:nvSpPr>
        <p:spPr>
          <a:xfrm>
            <a:off x="10017545" y="4179450"/>
            <a:ext cx="654681" cy="5644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09ABE4-396D-4258-9DFB-158F4FD13EB3}"/>
              </a:ext>
            </a:extLst>
          </p:cNvPr>
          <p:cNvSpPr/>
          <p:nvPr/>
        </p:nvSpPr>
        <p:spPr>
          <a:xfrm>
            <a:off x="3656434" y="4795087"/>
            <a:ext cx="654681" cy="5644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9FCCCB-B4F9-7B15-9E35-7D69A69BF7FE}"/>
              </a:ext>
            </a:extLst>
          </p:cNvPr>
          <p:cNvSpPr/>
          <p:nvPr/>
        </p:nvSpPr>
        <p:spPr>
          <a:xfrm>
            <a:off x="5714226" y="4795086"/>
            <a:ext cx="502281" cy="5644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C7C4AF-EE3D-E0FE-1ACC-973A63D01631}"/>
              </a:ext>
            </a:extLst>
          </p:cNvPr>
          <p:cNvSpPr/>
          <p:nvPr/>
        </p:nvSpPr>
        <p:spPr>
          <a:xfrm>
            <a:off x="7510002" y="5352720"/>
            <a:ext cx="654681" cy="5644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723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CUỘC ĐUA KÌ THÚ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779422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405932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4.44444E-6 L 6.25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D5E4187C-DA2D-B3C6-5A8F-7FEF23E9D34F}"/>
              </a:ext>
            </a:extLst>
          </p:cNvPr>
          <p:cNvGrpSpPr/>
          <p:nvPr/>
        </p:nvGrpSpPr>
        <p:grpSpPr>
          <a:xfrm>
            <a:off x="2761259" y="3931106"/>
            <a:ext cx="1371633" cy="1108980"/>
            <a:chOff x="2761259" y="3931106"/>
            <a:chExt cx="1371633" cy="110898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9B198A6-6279-B54C-50DF-68047DABB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45D97D2F-A046-796A-19F7-49DAB871152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1</a:t>
              </a: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533932D-3CD6-E4FD-60D3-D71CF690A8B8}"/>
              </a:ext>
            </a:extLst>
          </p:cNvPr>
          <p:cNvGrpSpPr/>
          <p:nvPr/>
        </p:nvGrpSpPr>
        <p:grpSpPr>
          <a:xfrm>
            <a:off x="4881525" y="3931106"/>
            <a:ext cx="1371633" cy="1108980"/>
            <a:chOff x="2761259" y="3931106"/>
            <a:chExt cx="1371633" cy="1108980"/>
          </a:xfrm>
        </p:grpSpPr>
        <p:pic>
          <p:nvPicPr>
            <p:cNvPr id="237" name="Graphic 236">
              <a:extLst>
                <a:ext uri="{FF2B5EF4-FFF2-40B4-BE49-F238E27FC236}">
                  <a16:creationId xmlns:a16="http://schemas.microsoft.com/office/drawing/2014/main" id="{B187E36A-B0ED-1CA0-115E-438760F2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AF88B3BE-2645-9581-D27E-82019A4BBCE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2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D3C856B-E629-F4D4-F18C-47D030094782}"/>
              </a:ext>
            </a:extLst>
          </p:cNvPr>
          <p:cNvGrpSpPr/>
          <p:nvPr/>
        </p:nvGrpSpPr>
        <p:grpSpPr>
          <a:xfrm>
            <a:off x="7042668" y="3931106"/>
            <a:ext cx="1371633" cy="1108980"/>
            <a:chOff x="2761259" y="3931106"/>
            <a:chExt cx="1371633" cy="1108980"/>
          </a:xfrm>
        </p:grpSpPr>
        <p:pic>
          <p:nvPicPr>
            <p:cNvPr id="240" name="Graphic 239">
              <a:extLst>
                <a:ext uri="{FF2B5EF4-FFF2-40B4-BE49-F238E27FC236}">
                  <a16:creationId xmlns:a16="http://schemas.microsoft.com/office/drawing/2014/main" id="{4DC58AAA-6F54-8557-11CA-0059806FD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71720253-7AF4-4173-E7C6-1A66DBF223E2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3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396306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4</a:t>
              </a: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8076D5B0-7937-8270-D283-D1F06121706A}"/>
              </a:ext>
            </a:extLst>
          </p:cNvPr>
          <p:cNvGrpSpPr/>
          <p:nvPr/>
        </p:nvGrpSpPr>
        <p:grpSpPr>
          <a:xfrm>
            <a:off x="6253158" y="5296960"/>
            <a:ext cx="1371633" cy="1108980"/>
            <a:chOff x="2761259" y="3931106"/>
            <a:chExt cx="1371633" cy="1108980"/>
          </a:xfrm>
        </p:grpSpPr>
        <p:pic>
          <p:nvPicPr>
            <p:cNvPr id="246" name="Graphic 245">
              <a:extLst>
                <a:ext uri="{FF2B5EF4-FFF2-40B4-BE49-F238E27FC236}">
                  <a16:creationId xmlns:a16="http://schemas.microsoft.com/office/drawing/2014/main" id="{86C9D1B9-D2B6-9C10-6730-8B0B435EF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F7DAE689-C2DC-EF46-E3A7-4BF0EDF21F3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5</a:t>
              </a:r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CD0F191A-69F9-9A03-CDD8-50D1C9AB677B}"/>
              </a:ext>
            </a:extLst>
          </p:cNvPr>
          <p:cNvGrpSpPr/>
          <p:nvPr/>
        </p:nvGrpSpPr>
        <p:grpSpPr>
          <a:xfrm>
            <a:off x="37122" y="442099"/>
            <a:ext cx="5530219" cy="769896"/>
            <a:chOff x="5511113" y="6519279"/>
            <a:chExt cx="8571712" cy="769896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58723E48-390C-37B1-B13D-359D35EECFEB}"/>
                </a:ext>
              </a:extLst>
            </p:cNvPr>
            <p:cNvSpPr txBox="1"/>
            <p:nvPr/>
          </p:nvSpPr>
          <p:spPr>
            <a:xfrm>
              <a:off x="5511113" y="6532045"/>
              <a:ext cx="857171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CÙNG KHỈ CÂU CÁ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179CF8CE-0D2B-EEA9-4851-431669FB572D}"/>
                </a:ext>
              </a:extLst>
            </p:cNvPr>
            <p:cNvSpPr txBox="1"/>
            <p:nvPr/>
          </p:nvSpPr>
          <p:spPr>
            <a:xfrm>
              <a:off x="5511113" y="6519279"/>
              <a:ext cx="857171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Ù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K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Ỉ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Â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U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90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00D8A9-EB66-7A91-E236-F6EBD88D1275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24E56C-5E88-F7B1-37B3-340B61AACCA0}"/>
              </a:ext>
            </a:extLst>
          </p:cNvPr>
          <p:cNvSpPr txBox="1"/>
          <p:nvPr/>
        </p:nvSpPr>
        <p:spPr>
          <a:xfrm>
            <a:off x="2067191" y="653073"/>
            <a:ext cx="9551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 err="1"/>
              <a:t>Hãy</a:t>
            </a:r>
            <a:r>
              <a:rPr lang="en-GB" sz="4000" b="1" dirty="0"/>
              <a:t> </a:t>
            </a:r>
            <a:r>
              <a:rPr lang="en-GB" sz="4000" b="1" dirty="0" err="1"/>
              <a:t>cho</a:t>
            </a:r>
            <a:r>
              <a:rPr lang="en-GB" sz="4000" b="1" dirty="0"/>
              <a:t> </a:t>
            </a:r>
            <a:r>
              <a:rPr lang="en-GB" sz="4000" b="1" dirty="0" err="1"/>
              <a:t>biết</a:t>
            </a:r>
            <a:r>
              <a:rPr lang="en-GB" sz="4000" b="1" dirty="0"/>
              <a:t> </a:t>
            </a:r>
            <a:r>
              <a:rPr lang="en-GB" sz="4000" b="1" dirty="0" err="1"/>
              <a:t>đồng</a:t>
            </a:r>
            <a:r>
              <a:rPr lang="en-GB" sz="4000" b="1" dirty="0"/>
              <a:t> </a:t>
            </a:r>
            <a:r>
              <a:rPr lang="en-GB" sz="4000" b="1" dirty="0" err="1"/>
              <a:t>hồ</a:t>
            </a:r>
            <a:r>
              <a:rPr lang="en-GB" sz="4000" b="1" dirty="0"/>
              <a:t> </a:t>
            </a:r>
            <a:r>
              <a:rPr lang="en-GB" sz="4000" b="1" dirty="0" err="1"/>
              <a:t>nào</a:t>
            </a:r>
            <a:r>
              <a:rPr lang="en-GB" sz="4000" b="1" dirty="0"/>
              <a:t> </a:t>
            </a:r>
            <a:r>
              <a:rPr lang="en-GB" sz="4000" b="1" dirty="0" err="1"/>
              <a:t>chỉ</a:t>
            </a:r>
            <a:r>
              <a:rPr lang="en-GB" sz="4000" b="1" dirty="0"/>
              <a:t> 12 </a:t>
            </a:r>
            <a:r>
              <a:rPr lang="en-GB" sz="4000" b="1" dirty="0" err="1"/>
              <a:t>giờ</a:t>
            </a:r>
            <a:r>
              <a:rPr lang="en-GB" sz="4000" b="1" dirty="0"/>
              <a:t> 30 </a:t>
            </a:r>
            <a:r>
              <a:rPr lang="en-GB" sz="4000" b="1" dirty="0" err="1"/>
              <a:t>phút</a:t>
            </a:r>
            <a:endParaRPr lang="en-GB" sz="4000" b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ABEBD19-1CA7-D724-D329-EC951826B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6802" y="1759796"/>
            <a:ext cx="2646174" cy="26069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530F9E5-CFDF-2ADB-9C4B-966927083D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1168" y="1759796"/>
            <a:ext cx="2646174" cy="26069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DFA4B9-F033-CBAE-C134-2512275179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4701" y="1711889"/>
            <a:ext cx="2694801" cy="265487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BFFB208-3AC4-2DAC-887D-F611AAACBFDE}"/>
              </a:ext>
            </a:extLst>
          </p:cNvPr>
          <p:cNvGrpSpPr/>
          <p:nvPr/>
        </p:nvGrpSpPr>
        <p:grpSpPr>
          <a:xfrm>
            <a:off x="9281493" y="4586143"/>
            <a:ext cx="2042160" cy="924560"/>
            <a:chOff x="5313928" y="5716494"/>
            <a:chExt cx="2042160" cy="924560"/>
          </a:xfrm>
        </p:grpSpPr>
        <p:sp>
          <p:nvSpPr>
            <p:cNvPr id="50" name="Rounded Rectangle 33">
              <a:extLst>
                <a:ext uri="{FF2B5EF4-FFF2-40B4-BE49-F238E27FC236}">
                  <a16:creationId xmlns:a16="http://schemas.microsoft.com/office/drawing/2014/main" id="{844585F0-89B2-4EAE-C224-A531982435EB}"/>
                </a:ext>
              </a:extLst>
            </p:cNvPr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b="1">
                <a:latin typeface="UTM Duepuntozero" panose="020406030505060202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80824EB-3E7D-6460-A693-3DF7C84423CD}"/>
                </a:ext>
              </a:extLst>
            </p:cNvPr>
            <p:cNvSpPr txBox="1"/>
            <p:nvPr/>
          </p:nvSpPr>
          <p:spPr>
            <a:xfrm>
              <a:off x="6080669" y="5717724"/>
              <a:ext cx="5453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b="1" dirty="0">
                  <a:latin typeface="UTM Duepuntozero" panose="02040603050506020204" pitchFamily="18" charset="0"/>
                </a:rPr>
                <a:t>C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7CE8B08-402F-3FF6-57E1-7B006D196A53}"/>
              </a:ext>
            </a:extLst>
          </p:cNvPr>
          <p:cNvGrpSpPr/>
          <p:nvPr/>
        </p:nvGrpSpPr>
        <p:grpSpPr>
          <a:xfrm>
            <a:off x="5703056" y="4570126"/>
            <a:ext cx="2042160" cy="940577"/>
            <a:chOff x="8923376" y="5734543"/>
            <a:chExt cx="2042160" cy="940577"/>
          </a:xfrm>
        </p:grpSpPr>
        <p:sp>
          <p:nvSpPr>
            <p:cNvPr id="53" name="Rounded Rectangle 36">
              <a:extLst>
                <a:ext uri="{FF2B5EF4-FFF2-40B4-BE49-F238E27FC236}">
                  <a16:creationId xmlns:a16="http://schemas.microsoft.com/office/drawing/2014/main" id="{C632BE98-7C2B-9F90-82AB-F7F81D730F9A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b="1">
                <a:latin typeface="UTM Duepuntozero" panose="020406030505060202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EC0BD8-6386-E1F8-9573-361151F74659}"/>
                </a:ext>
              </a:extLst>
            </p:cNvPr>
            <p:cNvSpPr txBox="1"/>
            <p:nvPr/>
          </p:nvSpPr>
          <p:spPr>
            <a:xfrm>
              <a:off x="9660747" y="5734543"/>
              <a:ext cx="5597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b="1" dirty="0">
                  <a:latin typeface="UTM Duepuntozero" panose="02040603050506020204" pitchFamily="18" charset="0"/>
                </a:rPr>
                <a:t>B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D4E3FC8-A05C-6066-5074-4A00A4999797}"/>
              </a:ext>
            </a:extLst>
          </p:cNvPr>
          <p:cNvGrpSpPr/>
          <p:nvPr/>
        </p:nvGrpSpPr>
        <p:grpSpPr>
          <a:xfrm>
            <a:off x="2159785" y="4563069"/>
            <a:ext cx="2042160" cy="947634"/>
            <a:chOff x="1879848" y="5727486"/>
            <a:chExt cx="2042160" cy="947634"/>
          </a:xfrm>
        </p:grpSpPr>
        <p:sp>
          <p:nvSpPr>
            <p:cNvPr id="56" name="Rounded Rectangle 31">
              <a:extLst>
                <a:ext uri="{FF2B5EF4-FFF2-40B4-BE49-F238E27FC236}">
                  <a16:creationId xmlns:a16="http://schemas.microsoft.com/office/drawing/2014/main" id="{9DB19A6A-01F4-4771-95A5-F5327BB5D6C0}"/>
                </a:ext>
              </a:extLst>
            </p:cNvPr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b="1">
                <a:latin typeface="UTM Duepuntozero" panose="020406030505060202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D785F2A-7664-A355-AF4E-3AF644B44841}"/>
                </a:ext>
              </a:extLst>
            </p:cNvPr>
            <p:cNvSpPr txBox="1"/>
            <p:nvPr/>
          </p:nvSpPr>
          <p:spPr>
            <a:xfrm>
              <a:off x="2562744" y="5727486"/>
              <a:ext cx="6126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b="1" dirty="0">
                  <a:latin typeface="UTM Duepuntozero" panose="02040603050506020204" pitchFamily="18" charset="0"/>
                </a:rPr>
                <a:t>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A7938E-D0A9-D11C-0067-1F9683DEE698}"/>
              </a:ext>
            </a:extLst>
          </p:cNvPr>
          <p:cNvGrpSpPr/>
          <p:nvPr/>
        </p:nvGrpSpPr>
        <p:grpSpPr>
          <a:xfrm>
            <a:off x="530868" y="451398"/>
            <a:ext cx="1371633" cy="1108980"/>
            <a:chOff x="2761259" y="3931106"/>
            <a:chExt cx="1371633" cy="110898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CE8EEF-9A21-FBCD-D307-BC0CDD762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742E8F-BAB0-3182-04D4-BA84A4B8D40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D5E4187C-DA2D-B3C6-5A8F-7FEF23E9D34F}"/>
              </a:ext>
            </a:extLst>
          </p:cNvPr>
          <p:cNvGrpSpPr/>
          <p:nvPr/>
        </p:nvGrpSpPr>
        <p:grpSpPr>
          <a:xfrm>
            <a:off x="2761259" y="3931106"/>
            <a:ext cx="1371633" cy="1108980"/>
            <a:chOff x="2761259" y="3931106"/>
            <a:chExt cx="1371633" cy="110898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9B198A6-6279-B54C-50DF-68047DABB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45D97D2F-A046-796A-19F7-49DAB871152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1</a:t>
              </a: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533932D-3CD6-E4FD-60D3-D71CF690A8B8}"/>
              </a:ext>
            </a:extLst>
          </p:cNvPr>
          <p:cNvGrpSpPr/>
          <p:nvPr/>
        </p:nvGrpSpPr>
        <p:grpSpPr>
          <a:xfrm>
            <a:off x="4881525" y="3931106"/>
            <a:ext cx="1371633" cy="1108980"/>
            <a:chOff x="2761259" y="3931106"/>
            <a:chExt cx="1371633" cy="1108980"/>
          </a:xfrm>
        </p:grpSpPr>
        <p:pic>
          <p:nvPicPr>
            <p:cNvPr id="237" name="Graphic 236">
              <a:extLst>
                <a:ext uri="{FF2B5EF4-FFF2-40B4-BE49-F238E27FC236}">
                  <a16:creationId xmlns:a16="http://schemas.microsoft.com/office/drawing/2014/main" id="{B187E36A-B0ED-1CA0-115E-438760F2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AF88B3BE-2645-9581-D27E-82019A4BBCE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2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D3C856B-E629-F4D4-F18C-47D030094782}"/>
              </a:ext>
            </a:extLst>
          </p:cNvPr>
          <p:cNvGrpSpPr/>
          <p:nvPr/>
        </p:nvGrpSpPr>
        <p:grpSpPr>
          <a:xfrm>
            <a:off x="7042668" y="3931106"/>
            <a:ext cx="1371633" cy="1108980"/>
            <a:chOff x="2761259" y="3931106"/>
            <a:chExt cx="1371633" cy="1108980"/>
          </a:xfrm>
        </p:grpSpPr>
        <p:pic>
          <p:nvPicPr>
            <p:cNvPr id="240" name="Graphic 239">
              <a:extLst>
                <a:ext uri="{FF2B5EF4-FFF2-40B4-BE49-F238E27FC236}">
                  <a16:creationId xmlns:a16="http://schemas.microsoft.com/office/drawing/2014/main" id="{4DC58AAA-6F54-8557-11CA-0059806FD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71720253-7AF4-4173-E7C6-1A66DBF223E2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3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396306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4</a:t>
              </a: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8076D5B0-7937-8270-D283-D1F06121706A}"/>
              </a:ext>
            </a:extLst>
          </p:cNvPr>
          <p:cNvGrpSpPr/>
          <p:nvPr/>
        </p:nvGrpSpPr>
        <p:grpSpPr>
          <a:xfrm>
            <a:off x="6253158" y="5296960"/>
            <a:ext cx="1371633" cy="1108980"/>
            <a:chOff x="2761259" y="3931106"/>
            <a:chExt cx="1371633" cy="1108980"/>
          </a:xfrm>
        </p:grpSpPr>
        <p:pic>
          <p:nvPicPr>
            <p:cNvPr id="246" name="Graphic 245">
              <a:extLst>
                <a:ext uri="{FF2B5EF4-FFF2-40B4-BE49-F238E27FC236}">
                  <a16:creationId xmlns:a16="http://schemas.microsoft.com/office/drawing/2014/main" id="{86C9D1B9-D2B6-9C10-6730-8B0B435EF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F7DAE689-C2DC-EF46-E3A7-4BF0EDF21F3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5</a:t>
              </a:r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CD0F191A-69F9-9A03-CDD8-50D1C9AB677B}"/>
              </a:ext>
            </a:extLst>
          </p:cNvPr>
          <p:cNvGrpSpPr/>
          <p:nvPr/>
        </p:nvGrpSpPr>
        <p:grpSpPr>
          <a:xfrm>
            <a:off x="37122" y="442099"/>
            <a:ext cx="5530219" cy="769896"/>
            <a:chOff x="5511113" y="6519279"/>
            <a:chExt cx="8571712" cy="769896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58723E48-390C-37B1-B13D-359D35EECFEB}"/>
                </a:ext>
              </a:extLst>
            </p:cNvPr>
            <p:cNvSpPr txBox="1"/>
            <p:nvPr/>
          </p:nvSpPr>
          <p:spPr>
            <a:xfrm>
              <a:off x="5511113" y="6532045"/>
              <a:ext cx="857171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CÙNG KHỈ CÂU CÁ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179CF8CE-0D2B-EEA9-4851-431669FB572D}"/>
                </a:ext>
              </a:extLst>
            </p:cNvPr>
            <p:cNvSpPr txBox="1"/>
            <p:nvPr/>
          </p:nvSpPr>
          <p:spPr>
            <a:xfrm>
              <a:off x="5511113" y="6519279"/>
              <a:ext cx="857171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Ù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K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Ỉ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Â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U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82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00D8A9-EB66-7A91-E236-F6EBD88D1275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FFB208-3AC4-2DAC-887D-F611AAACBFDE}"/>
              </a:ext>
            </a:extLst>
          </p:cNvPr>
          <p:cNvGrpSpPr/>
          <p:nvPr/>
        </p:nvGrpSpPr>
        <p:grpSpPr>
          <a:xfrm>
            <a:off x="5836905" y="4586143"/>
            <a:ext cx="2042160" cy="924560"/>
            <a:chOff x="5313928" y="5716494"/>
            <a:chExt cx="2042160" cy="924560"/>
          </a:xfrm>
        </p:grpSpPr>
        <p:sp>
          <p:nvSpPr>
            <p:cNvPr id="50" name="Rounded Rectangle 33">
              <a:extLst>
                <a:ext uri="{FF2B5EF4-FFF2-40B4-BE49-F238E27FC236}">
                  <a16:creationId xmlns:a16="http://schemas.microsoft.com/office/drawing/2014/main" id="{844585F0-89B2-4EAE-C224-A531982435EB}"/>
                </a:ext>
              </a:extLst>
            </p:cNvPr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400" b="1">
                <a:latin typeface="UTM Duepuntozero" panose="020406030505060202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80824EB-3E7D-6460-A693-3DF7C84423CD}"/>
                </a:ext>
              </a:extLst>
            </p:cNvPr>
            <p:cNvSpPr txBox="1"/>
            <p:nvPr/>
          </p:nvSpPr>
          <p:spPr>
            <a:xfrm>
              <a:off x="6088430" y="5717724"/>
              <a:ext cx="5597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b="1" dirty="0">
                  <a:latin typeface="UTM Duepuntozero" panose="02040603050506020204" pitchFamily="18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7CE8B08-402F-3FF6-57E1-7B006D196A53}"/>
              </a:ext>
            </a:extLst>
          </p:cNvPr>
          <p:cNvGrpSpPr/>
          <p:nvPr/>
        </p:nvGrpSpPr>
        <p:grpSpPr>
          <a:xfrm>
            <a:off x="9425662" y="4563069"/>
            <a:ext cx="2042160" cy="947634"/>
            <a:chOff x="8923376" y="5727486"/>
            <a:chExt cx="2042160" cy="947634"/>
          </a:xfrm>
        </p:grpSpPr>
        <p:sp>
          <p:nvSpPr>
            <p:cNvPr id="53" name="Rounded Rectangle 36">
              <a:extLst>
                <a:ext uri="{FF2B5EF4-FFF2-40B4-BE49-F238E27FC236}">
                  <a16:creationId xmlns:a16="http://schemas.microsoft.com/office/drawing/2014/main" id="{C632BE98-7C2B-9F90-82AB-F7F81D730F9A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400" b="1">
                <a:latin typeface="UTM Duepuntozero" panose="020406030505060202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EC0BD8-6386-E1F8-9573-361151F74659}"/>
                </a:ext>
              </a:extLst>
            </p:cNvPr>
            <p:cNvSpPr txBox="1"/>
            <p:nvPr/>
          </p:nvSpPr>
          <p:spPr>
            <a:xfrm>
              <a:off x="9671785" y="5727486"/>
              <a:ext cx="5453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b="1" dirty="0">
                  <a:latin typeface="UTM Duepuntozero" panose="02040603050506020204" pitchFamily="18" charset="0"/>
                </a:rPr>
                <a:t>C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D4E3FC8-A05C-6066-5074-4A00A4999797}"/>
              </a:ext>
            </a:extLst>
          </p:cNvPr>
          <p:cNvGrpSpPr/>
          <p:nvPr/>
        </p:nvGrpSpPr>
        <p:grpSpPr>
          <a:xfrm>
            <a:off x="2159785" y="4563069"/>
            <a:ext cx="2042160" cy="947634"/>
            <a:chOff x="1879848" y="5727486"/>
            <a:chExt cx="2042160" cy="947634"/>
          </a:xfrm>
        </p:grpSpPr>
        <p:sp>
          <p:nvSpPr>
            <p:cNvPr id="56" name="Rounded Rectangle 31">
              <a:extLst>
                <a:ext uri="{FF2B5EF4-FFF2-40B4-BE49-F238E27FC236}">
                  <a16:creationId xmlns:a16="http://schemas.microsoft.com/office/drawing/2014/main" id="{9DB19A6A-01F4-4771-95A5-F5327BB5D6C0}"/>
                </a:ext>
              </a:extLst>
            </p:cNvPr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400" b="1">
                <a:latin typeface="UTM Duepuntozero" panose="020406030505060202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D785F2A-7664-A355-AF4E-3AF644B44841}"/>
                </a:ext>
              </a:extLst>
            </p:cNvPr>
            <p:cNvSpPr txBox="1"/>
            <p:nvPr/>
          </p:nvSpPr>
          <p:spPr>
            <a:xfrm>
              <a:off x="2594594" y="5727486"/>
              <a:ext cx="6126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b="1" dirty="0">
                  <a:latin typeface="UTM Duepuntozero" panose="02040603050506020204" pitchFamily="18" charset="0"/>
                </a:rPr>
                <a:t>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A7938E-D0A9-D11C-0067-1F9683DEE698}"/>
              </a:ext>
            </a:extLst>
          </p:cNvPr>
          <p:cNvGrpSpPr/>
          <p:nvPr/>
        </p:nvGrpSpPr>
        <p:grpSpPr>
          <a:xfrm>
            <a:off x="530868" y="451398"/>
            <a:ext cx="1371633" cy="1108980"/>
            <a:chOff x="2761259" y="3931106"/>
            <a:chExt cx="1371633" cy="110898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CE8EEF-9A21-FBCD-D307-BC0CDD762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742E8F-BAB0-3182-04D4-BA84A4B8D40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4812DD1-EDD2-0E3D-0143-B949C208AD35}"/>
              </a:ext>
            </a:extLst>
          </p:cNvPr>
          <p:cNvSpPr txBox="1"/>
          <p:nvPr/>
        </p:nvSpPr>
        <p:spPr>
          <a:xfrm>
            <a:off x="2086521" y="760796"/>
            <a:ext cx="9542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 err="1"/>
              <a:t>Hãy</a:t>
            </a:r>
            <a:r>
              <a:rPr lang="en-GB" sz="3600" b="1" dirty="0"/>
              <a:t> </a:t>
            </a:r>
            <a:r>
              <a:rPr lang="en-GB" sz="3600" b="1" dirty="0" err="1"/>
              <a:t>cho</a:t>
            </a:r>
            <a:r>
              <a:rPr lang="en-GB" sz="3600" b="1" dirty="0"/>
              <a:t> </a:t>
            </a:r>
            <a:r>
              <a:rPr lang="en-GB" sz="3600" b="1" dirty="0" err="1"/>
              <a:t>biết</a:t>
            </a:r>
            <a:r>
              <a:rPr lang="en-GB" sz="3600" b="1" dirty="0"/>
              <a:t> </a:t>
            </a:r>
            <a:r>
              <a:rPr lang="en-GB" sz="3600" b="1" dirty="0" err="1"/>
              <a:t>đồng</a:t>
            </a:r>
            <a:r>
              <a:rPr lang="en-GB" sz="3600" b="1" dirty="0"/>
              <a:t> </a:t>
            </a:r>
            <a:r>
              <a:rPr lang="en-GB" sz="3600" b="1" dirty="0" err="1"/>
              <a:t>hồ</a:t>
            </a:r>
            <a:r>
              <a:rPr lang="en-GB" sz="3600" b="1" dirty="0"/>
              <a:t> </a:t>
            </a:r>
            <a:r>
              <a:rPr lang="en-GB" sz="3600" b="1" dirty="0" err="1"/>
              <a:t>nào</a:t>
            </a:r>
            <a:r>
              <a:rPr lang="en-GB" sz="3600" b="1" dirty="0"/>
              <a:t> </a:t>
            </a:r>
            <a:r>
              <a:rPr lang="en-GB" sz="3600" b="1" dirty="0" err="1"/>
              <a:t>chỉ</a:t>
            </a:r>
            <a:r>
              <a:rPr lang="en-GB" sz="3600" b="1" dirty="0"/>
              <a:t> 11 </a:t>
            </a:r>
            <a:r>
              <a:rPr lang="en-GB" sz="3600" b="1" dirty="0" err="1"/>
              <a:t>giờ</a:t>
            </a:r>
            <a:r>
              <a:rPr lang="en-GB" sz="3600" b="1" dirty="0"/>
              <a:t> </a:t>
            </a:r>
            <a:r>
              <a:rPr lang="en-GB" sz="3600" b="1" dirty="0" err="1"/>
              <a:t>kém</a:t>
            </a:r>
            <a:r>
              <a:rPr lang="en-GB" sz="3600" b="1" dirty="0"/>
              <a:t> 15 </a:t>
            </a:r>
            <a:r>
              <a:rPr lang="en-GB" sz="3600" b="1" dirty="0" err="1"/>
              <a:t>phút</a:t>
            </a:r>
            <a:endParaRPr lang="en-GB" sz="36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61C9CA-F8C4-92B1-7B8A-236AAC543D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6714" y="1819844"/>
            <a:ext cx="2449485" cy="2413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03B255-39D1-A049-3CC8-F27CEED5C1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8382" y="1819844"/>
            <a:ext cx="2579207" cy="25504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976906-DE81-E364-EE53-C106AC30CB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08175" y="1819844"/>
            <a:ext cx="2588796" cy="255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533932D-3CD6-E4FD-60D3-D71CF690A8B8}"/>
              </a:ext>
            </a:extLst>
          </p:cNvPr>
          <p:cNvGrpSpPr/>
          <p:nvPr/>
        </p:nvGrpSpPr>
        <p:grpSpPr>
          <a:xfrm>
            <a:off x="4881525" y="3931106"/>
            <a:ext cx="1371633" cy="1108980"/>
            <a:chOff x="2761259" y="3931106"/>
            <a:chExt cx="1371633" cy="1108980"/>
          </a:xfrm>
        </p:grpSpPr>
        <p:pic>
          <p:nvPicPr>
            <p:cNvPr id="237" name="Graphic 236">
              <a:extLst>
                <a:ext uri="{FF2B5EF4-FFF2-40B4-BE49-F238E27FC236}">
                  <a16:creationId xmlns:a16="http://schemas.microsoft.com/office/drawing/2014/main" id="{B187E36A-B0ED-1CA0-115E-438760F2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AF88B3BE-2645-9581-D27E-82019A4BBCE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2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D3C856B-E629-F4D4-F18C-47D030094782}"/>
              </a:ext>
            </a:extLst>
          </p:cNvPr>
          <p:cNvGrpSpPr/>
          <p:nvPr/>
        </p:nvGrpSpPr>
        <p:grpSpPr>
          <a:xfrm>
            <a:off x="7042668" y="3931106"/>
            <a:ext cx="1371633" cy="1108980"/>
            <a:chOff x="2761259" y="3931106"/>
            <a:chExt cx="1371633" cy="1108980"/>
          </a:xfrm>
        </p:grpSpPr>
        <p:pic>
          <p:nvPicPr>
            <p:cNvPr id="240" name="Graphic 239">
              <a:extLst>
                <a:ext uri="{FF2B5EF4-FFF2-40B4-BE49-F238E27FC236}">
                  <a16:creationId xmlns:a16="http://schemas.microsoft.com/office/drawing/2014/main" id="{4DC58AAA-6F54-8557-11CA-0059806FD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71720253-7AF4-4173-E7C6-1A66DBF223E2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3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396306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4</a:t>
              </a: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8076D5B0-7937-8270-D283-D1F06121706A}"/>
              </a:ext>
            </a:extLst>
          </p:cNvPr>
          <p:cNvGrpSpPr/>
          <p:nvPr/>
        </p:nvGrpSpPr>
        <p:grpSpPr>
          <a:xfrm>
            <a:off x="6253158" y="5296960"/>
            <a:ext cx="1371633" cy="1108980"/>
            <a:chOff x="2761259" y="3931106"/>
            <a:chExt cx="1371633" cy="1108980"/>
          </a:xfrm>
        </p:grpSpPr>
        <p:pic>
          <p:nvPicPr>
            <p:cNvPr id="246" name="Graphic 245">
              <a:extLst>
                <a:ext uri="{FF2B5EF4-FFF2-40B4-BE49-F238E27FC236}">
                  <a16:creationId xmlns:a16="http://schemas.microsoft.com/office/drawing/2014/main" id="{86C9D1B9-D2B6-9C10-6730-8B0B435EF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F7DAE689-C2DC-EF46-E3A7-4BF0EDF21F3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5</a:t>
              </a:r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CD0F191A-69F9-9A03-CDD8-50D1C9AB677B}"/>
              </a:ext>
            </a:extLst>
          </p:cNvPr>
          <p:cNvGrpSpPr/>
          <p:nvPr/>
        </p:nvGrpSpPr>
        <p:grpSpPr>
          <a:xfrm>
            <a:off x="37122" y="442099"/>
            <a:ext cx="5530219" cy="769896"/>
            <a:chOff x="5511113" y="6519279"/>
            <a:chExt cx="8571712" cy="769896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58723E48-390C-37B1-B13D-359D35EECFEB}"/>
                </a:ext>
              </a:extLst>
            </p:cNvPr>
            <p:cNvSpPr txBox="1"/>
            <p:nvPr/>
          </p:nvSpPr>
          <p:spPr>
            <a:xfrm>
              <a:off x="5511113" y="6532045"/>
              <a:ext cx="857171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CÙNG KHỈ CÂU CÁ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179CF8CE-0D2B-EEA9-4851-431669FB572D}"/>
                </a:ext>
              </a:extLst>
            </p:cNvPr>
            <p:cNvSpPr txBox="1"/>
            <p:nvPr/>
          </p:nvSpPr>
          <p:spPr>
            <a:xfrm>
              <a:off x="5511113" y="6519279"/>
              <a:ext cx="857171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Ù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K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Ỉ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Â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U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13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00D8A9-EB66-7A91-E236-F6EBD88D1275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FFB208-3AC4-2DAC-887D-F611AAACBFDE}"/>
              </a:ext>
            </a:extLst>
          </p:cNvPr>
          <p:cNvGrpSpPr/>
          <p:nvPr/>
        </p:nvGrpSpPr>
        <p:grpSpPr>
          <a:xfrm>
            <a:off x="5836905" y="4586143"/>
            <a:ext cx="2042160" cy="924560"/>
            <a:chOff x="5313928" y="5716494"/>
            <a:chExt cx="2042160" cy="924560"/>
          </a:xfrm>
        </p:grpSpPr>
        <p:sp>
          <p:nvSpPr>
            <p:cNvPr id="50" name="Rounded Rectangle 33">
              <a:extLst>
                <a:ext uri="{FF2B5EF4-FFF2-40B4-BE49-F238E27FC236}">
                  <a16:creationId xmlns:a16="http://schemas.microsoft.com/office/drawing/2014/main" id="{844585F0-89B2-4EAE-C224-A531982435EB}"/>
                </a:ext>
              </a:extLst>
            </p:cNvPr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400" b="1">
                <a:latin typeface="UTM Duepuntozero" panose="020406030505060202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80824EB-3E7D-6460-A693-3DF7C84423CD}"/>
                </a:ext>
              </a:extLst>
            </p:cNvPr>
            <p:cNvSpPr txBox="1"/>
            <p:nvPr/>
          </p:nvSpPr>
          <p:spPr>
            <a:xfrm>
              <a:off x="6088430" y="5717724"/>
              <a:ext cx="5597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b="1" dirty="0">
                  <a:latin typeface="UTM Duepuntozero" panose="02040603050506020204" pitchFamily="18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7CE8B08-402F-3FF6-57E1-7B006D196A53}"/>
              </a:ext>
            </a:extLst>
          </p:cNvPr>
          <p:cNvGrpSpPr/>
          <p:nvPr/>
        </p:nvGrpSpPr>
        <p:grpSpPr>
          <a:xfrm>
            <a:off x="2178746" y="4563069"/>
            <a:ext cx="2042160" cy="947634"/>
            <a:chOff x="8923376" y="5727486"/>
            <a:chExt cx="2042160" cy="947634"/>
          </a:xfrm>
        </p:grpSpPr>
        <p:sp>
          <p:nvSpPr>
            <p:cNvPr id="53" name="Rounded Rectangle 36">
              <a:extLst>
                <a:ext uri="{FF2B5EF4-FFF2-40B4-BE49-F238E27FC236}">
                  <a16:creationId xmlns:a16="http://schemas.microsoft.com/office/drawing/2014/main" id="{C632BE98-7C2B-9F90-82AB-F7F81D730F9A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400" b="1">
                <a:latin typeface="UTM Duepuntozero" panose="020406030505060202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EC0BD8-6386-E1F8-9573-361151F74659}"/>
                </a:ext>
              </a:extLst>
            </p:cNvPr>
            <p:cNvSpPr txBox="1"/>
            <p:nvPr/>
          </p:nvSpPr>
          <p:spPr>
            <a:xfrm>
              <a:off x="9671785" y="5727486"/>
              <a:ext cx="6126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b="1" dirty="0">
                  <a:latin typeface="UTM Duepuntozero" panose="02040603050506020204" pitchFamily="18" charset="0"/>
                </a:rPr>
                <a:t>A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D4E3FC8-A05C-6066-5074-4A00A4999797}"/>
              </a:ext>
            </a:extLst>
          </p:cNvPr>
          <p:cNvGrpSpPr/>
          <p:nvPr/>
        </p:nvGrpSpPr>
        <p:grpSpPr>
          <a:xfrm>
            <a:off x="9495064" y="4563069"/>
            <a:ext cx="2042160" cy="947634"/>
            <a:chOff x="1879848" y="5727486"/>
            <a:chExt cx="2042160" cy="947634"/>
          </a:xfrm>
        </p:grpSpPr>
        <p:sp>
          <p:nvSpPr>
            <p:cNvPr id="56" name="Rounded Rectangle 31">
              <a:extLst>
                <a:ext uri="{FF2B5EF4-FFF2-40B4-BE49-F238E27FC236}">
                  <a16:creationId xmlns:a16="http://schemas.microsoft.com/office/drawing/2014/main" id="{9DB19A6A-01F4-4771-95A5-F5327BB5D6C0}"/>
                </a:ext>
              </a:extLst>
            </p:cNvPr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400" b="1">
                <a:latin typeface="UTM Duepuntozero" panose="020406030505060202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D785F2A-7664-A355-AF4E-3AF644B44841}"/>
                </a:ext>
              </a:extLst>
            </p:cNvPr>
            <p:cNvSpPr txBox="1"/>
            <p:nvPr/>
          </p:nvSpPr>
          <p:spPr>
            <a:xfrm>
              <a:off x="2594594" y="5727486"/>
              <a:ext cx="5453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b="1" dirty="0">
                  <a:latin typeface="UTM Duepuntozero" panose="02040603050506020204" pitchFamily="18" charset="0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A7938E-D0A9-D11C-0067-1F9683DEE698}"/>
              </a:ext>
            </a:extLst>
          </p:cNvPr>
          <p:cNvGrpSpPr/>
          <p:nvPr/>
        </p:nvGrpSpPr>
        <p:grpSpPr>
          <a:xfrm>
            <a:off x="530868" y="451398"/>
            <a:ext cx="1371633" cy="1108980"/>
            <a:chOff x="2761259" y="3931106"/>
            <a:chExt cx="1371633" cy="110898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CE8EEF-9A21-FBCD-D307-BC0CDD762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742E8F-BAB0-3182-04D4-BA84A4B8D40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3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4812DD1-EDD2-0E3D-0143-B949C208AD35}"/>
              </a:ext>
            </a:extLst>
          </p:cNvPr>
          <p:cNvSpPr txBox="1"/>
          <p:nvPr/>
        </p:nvSpPr>
        <p:spPr>
          <a:xfrm>
            <a:off x="2212324" y="760796"/>
            <a:ext cx="9291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 err="1"/>
              <a:t>Hãy</a:t>
            </a:r>
            <a:r>
              <a:rPr lang="en-GB" sz="4000" b="1" dirty="0"/>
              <a:t> </a:t>
            </a:r>
            <a:r>
              <a:rPr lang="en-GB" sz="4000" b="1" dirty="0" err="1"/>
              <a:t>cho</a:t>
            </a:r>
            <a:r>
              <a:rPr lang="en-GB" sz="4000" b="1" dirty="0"/>
              <a:t> </a:t>
            </a:r>
            <a:r>
              <a:rPr lang="en-GB" sz="4000" b="1" dirty="0" err="1"/>
              <a:t>biết</a:t>
            </a:r>
            <a:r>
              <a:rPr lang="en-GB" sz="4000" b="1" dirty="0"/>
              <a:t> </a:t>
            </a:r>
            <a:r>
              <a:rPr lang="en-GB" sz="4000" b="1" dirty="0" err="1"/>
              <a:t>đồng</a:t>
            </a:r>
            <a:r>
              <a:rPr lang="en-GB" sz="4000" b="1" dirty="0"/>
              <a:t> </a:t>
            </a:r>
            <a:r>
              <a:rPr lang="en-GB" sz="4000" b="1" dirty="0" err="1"/>
              <a:t>hồ</a:t>
            </a:r>
            <a:r>
              <a:rPr lang="en-GB" sz="4000" b="1" dirty="0"/>
              <a:t> </a:t>
            </a:r>
            <a:r>
              <a:rPr lang="en-GB" sz="4000" b="1" dirty="0" err="1"/>
              <a:t>nào</a:t>
            </a:r>
            <a:r>
              <a:rPr lang="en-GB" sz="4000" b="1" dirty="0"/>
              <a:t> </a:t>
            </a:r>
            <a:r>
              <a:rPr lang="en-GB" sz="4000" b="1" dirty="0" err="1"/>
              <a:t>chỉ</a:t>
            </a:r>
            <a:r>
              <a:rPr lang="en-GB" sz="4000" b="1" dirty="0"/>
              <a:t> 7 </a:t>
            </a:r>
            <a:r>
              <a:rPr lang="en-GB" sz="4000" b="1" dirty="0" err="1"/>
              <a:t>giờ</a:t>
            </a:r>
            <a:r>
              <a:rPr lang="en-GB" sz="4000" b="1" dirty="0"/>
              <a:t> 15 </a:t>
            </a:r>
            <a:r>
              <a:rPr lang="en-GB" sz="4000" b="1" dirty="0" err="1"/>
              <a:t>phút</a:t>
            </a:r>
            <a:endParaRPr lang="en-GB" sz="4000" b="1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3B7B64-AC24-35DE-DDD9-06FAA46F25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3616" y="1848686"/>
            <a:ext cx="2246251" cy="22129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B19A6D-4C28-1094-F04A-55E89FDEB8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7739" y="1916812"/>
            <a:ext cx="2246251" cy="22212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42EBD86-3A69-C6D4-9751-D228222EEA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23149" y="1825612"/>
            <a:ext cx="2269672" cy="223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D3C856B-E629-F4D4-F18C-47D030094782}"/>
              </a:ext>
            </a:extLst>
          </p:cNvPr>
          <p:cNvGrpSpPr/>
          <p:nvPr/>
        </p:nvGrpSpPr>
        <p:grpSpPr>
          <a:xfrm>
            <a:off x="7042668" y="3931106"/>
            <a:ext cx="1371633" cy="1108980"/>
            <a:chOff x="2761259" y="3931106"/>
            <a:chExt cx="1371633" cy="1108980"/>
          </a:xfrm>
        </p:grpSpPr>
        <p:pic>
          <p:nvPicPr>
            <p:cNvPr id="240" name="Graphic 239">
              <a:extLst>
                <a:ext uri="{FF2B5EF4-FFF2-40B4-BE49-F238E27FC236}">
                  <a16:creationId xmlns:a16="http://schemas.microsoft.com/office/drawing/2014/main" id="{4DC58AAA-6F54-8557-11CA-0059806FD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71720253-7AF4-4173-E7C6-1A66DBF223E2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3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396306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4</a:t>
              </a: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8076D5B0-7937-8270-D283-D1F06121706A}"/>
              </a:ext>
            </a:extLst>
          </p:cNvPr>
          <p:cNvGrpSpPr/>
          <p:nvPr/>
        </p:nvGrpSpPr>
        <p:grpSpPr>
          <a:xfrm>
            <a:off x="6253158" y="5296960"/>
            <a:ext cx="1371633" cy="1108980"/>
            <a:chOff x="2761259" y="3931106"/>
            <a:chExt cx="1371633" cy="1108980"/>
          </a:xfrm>
        </p:grpSpPr>
        <p:pic>
          <p:nvPicPr>
            <p:cNvPr id="246" name="Graphic 245">
              <a:extLst>
                <a:ext uri="{FF2B5EF4-FFF2-40B4-BE49-F238E27FC236}">
                  <a16:creationId xmlns:a16="http://schemas.microsoft.com/office/drawing/2014/main" id="{86C9D1B9-D2B6-9C10-6730-8B0B435EF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F7DAE689-C2DC-EF46-E3A7-4BF0EDF21F3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5</a:t>
              </a:r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CD0F191A-69F9-9A03-CDD8-50D1C9AB677B}"/>
              </a:ext>
            </a:extLst>
          </p:cNvPr>
          <p:cNvGrpSpPr/>
          <p:nvPr/>
        </p:nvGrpSpPr>
        <p:grpSpPr>
          <a:xfrm>
            <a:off x="37122" y="442099"/>
            <a:ext cx="5530219" cy="769896"/>
            <a:chOff x="5511113" y="6519279"/>
            <a:chExt cx="8571712" cy="769896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58723E48-390C-37B1-B13D-359D35EECFEB}"/>
                </a:ext>
              </a:extLst>
            </p:cNvPr>
            <p:cNvSpPr txBox="1"/>
            <p:nvPr/>
          </p:nvSpPr>
          <p:spPr>
            <a:xfrm>
              <a:off x="5511113" y="6532045"/>
              <a:ext cx="857171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CÙNG KHỈ CÂU CÁ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179CF8CE-0D2B-EEA9-4851-431669FB572D}"/>
                </a:ext>
              </a:extLst>
            </p:cNvPr>
            <p:cNvSpPr txBox="1"/>
            <p:nvPr/>
          </p:nvSpPr>
          <p:spPr>
            <a:xfrm>
              <a:off x="5511113" y="6519279"/>
              <a:ext cx="857171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Ù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K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Ỉ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Â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U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479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D9883E9-2BF4-4C41-E22B-6695D09A2C56}"/>
              </a:ext>
            </a:extLst>
          </p:cNvPr>
          <p:cNvSpPr txBox="1">
            <a:spLocks/>
          </p:cNvSpPr>
          <p:nvPr/>
        </p:nvSpPr>
        <p:spPr>
          <a:xfrm>
            <a:off x="1466008" y="171146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giờ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trên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đồng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hồ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chính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xác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đến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5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phút</a:t>
            </a:r>
            <a:endParaRPr lang="en-US" altLang="zh-CN" sz="2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Làm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quen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chuyển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đổi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giữa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giờ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phút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quyết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vấn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tiễn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liên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đến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thời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  <p:grpSp>
        <p:nvGrpSpPr>
          <p:cNvPr id="8" name="组合 32">
            <a:extLst>
              <a:ext uri="{FF2B5EF4-FFF2-40B4-BE49-F238E27FC236}">
                <a16:creationId xmlns:a16="http://schemas.microsoft.com/office/drawing/2014/main" id="{B269B858-5A68-70A6-EED1-2B2FD12E984F}"/>
              </a:ext>
            </a:extLst>
          </p:cNvPr>
          <p:cNvGrpSpPr/>
          <p:nvPr/>
        </p:nvGrpSpPr>
        <p:grpSpPr>
          <a:xfrm>
            <a:off x="498928" y="999511"/>
            <a:ext cx="815521" cy="743279"/>
            <a:chOff x="5316826" y="3157935"/>
            <a:chExt cx="1226525" cy="1189938"/>
          </a:xfrm>
        </p:grpSpPr>
        <p:grpSp>
          <p:nvGrpSpPr>
            <p:cNvPr id="9" name="组合 41">
              <a:extLst>
                <a:ext uri="{FF2B5EF4-FFF2-40B4-BE49-F238E27FC236}">
                  <a16:creationId xmlns:a16="http://schemas.microsoft.com/office/drawing/2014/main" id="{6EC77894-4276-BECE-96E5-929E41885232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</p:grpSpPr>
          <p:sp>
            <p:nvSpPr>
              <p:cNvPr id="11" name="椭圆 42">
                <a:extLst>
                  <a:ext uri="{FF2B5EF4-FFF2-40B4-BE49-F238E27FC236}">
                    <a16:creationId xmlns:a16="http://schemas.microsoft.com/office/drawing/2014/main" id="{44A9A26A-949B-190C-FCDF-09F8535CEF0F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  <p:grpSp>
            <p:nvGrpSpPr>
              <p:cNvPr id="12" name="组合 44">
                <a:extLst>
                  <a:ext uri="{FF2B5EF4-FFF2-40B4-BE49-F238E27FC236}">
                    <a16:creationId xmlns:a16="http://schemas.microsoft.com/office/drawing/2014/main" id="{848BE013-CCC9-A4A5-3433-F34A9FE11A9C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</p:grpSpPr>
            <p:sp>
              <p:nvSpPr>
                <p:cNvPr id="13" name="椭圆 46">
                  <a:extLst>
                    <a:ext uri="{FF2B5EF4-FFF2-40B4-BE49-F238E27FC236}">
                      <a16:creationId xmlns:a16="http://schemas.microsoft.com/office/drawing/2014/main" id="{C9A667F2-807B-8AB5-16B1-0DCF2D3B194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椭圆 47">
                  <a:extLst>
                    <a:ext uri="{FF2B5EF4-FFF2-40B4-BE49-F238E27FC236}">
                      <a16:creationId xmlns:a16="http://schemas.microsoft.com/office/drawing/2014/main" id="{DCFA9F3D-88A1-4AFF-03CE-24C659F0BD12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弧形 48">
                  <a:extLst>
                    <a:ext uri="{FF2B5EF4-FFF2-40B4-BE49-F238E27FC236}">
                      <a16:creationId xmlns:a16="http://schemas.microsoft.com/office/drawing/2014/main" id="{8D597441-942D-06A6-48E3-B9D210B6FAB6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弧形 49">
                  <a:extLst>
                    <a:ext uri="{FF2B5EF4-FFF2-40B4-BE49-F238E27FC236}">
                      <a16:creationId xmlns:a16="http://schemas.microsoft.com/office/drawing/2014/main" id="{907AB6E2-6DD2-B42D-636E-AF3C04521F1B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0" name="文本框 57">
              <a:extLst>
                <a:ext uri="{FF2B5EF4-FFF2-40B4-BE49-F238E27FC236}">
                  <a16:creationId xmlns:a16="http://schemas.microsoft.com/office/drawing/2014/main" id="{AF4745E6-7E63-2FEB-7C53-F0859BFF2AB9}"/>
                </a:ext>
              </a:extLst>
            </p:cNvPr>
            <p:cNvSpPr txBox="1"/>
            <p:nvPr/>
          </p:nvSpPr>
          <p:spPr>
            <a:xfrm>
              <a:off x="5506855" y="3318949"/>
              <a:ext cx="875460" cy="783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7" name="组合 33">
            <a:extLst>
              <a:ext uri="{FF2B5EF4-FFF2-40B4-BE49-F238E27FC236}">
                <a16:creationId xmlns:a16="http://schemas.microsoft.com/office/drawing/2014/main" id="{7415C954-C22B-3879-5E69-498B225530C1}"/>
              </a:ext>
            </a:extLst>
          </p:cNvPr>
          <p:cNvGrpSpPr/>
          <p:nvPr/>
        </p:nvGrpSpPr>
        <p:grpSpPr>
          <a:xfrm>
            <a:off x="525080" y="3530587"/>
            <a:ext cx="783638" cy="746354"/>
            <a:chOff x="5327203" y="4853016"/>
            <a:chExt cx="1228119" cy="1194957"/>
          </a:xfrm>
        </p:grpSpPr>
        <p:grpSp>
          <p:nvGrpSpPr>
            <p:cNvPr id="18" name="组合 16">
              <a:extLst>
                <a:ext uri="{FF2B5EF4-FFF2-40B4-BE49-F238E27FC236}">
                  <a16:creationId xmlns:a16="http://schemas.microsoft.com/office/drawing/2014/main" id="{EA82AE8E-C084-71BE-F840-78EF722AAB1A}"/>
                </a:ext>
              </a:extLst>
            </p:cNvPr>
            <p:cNvGrpSpPr/>
            <p:nvPr/>
          </p:nvGrpSpPr>
          <p:grpSpPr>
            <a:xfrm>
              <a:off x="5327203" y="4853016"/>
              <a:ext cx="1228119" cy="1194957"/>
              <a:chOff x="9272337" y="-1404832"/>
              <a:chExt cx="1666055" cy="1621072"/>
            </a:xfrm>
          </p:grpSpPr>
          <p:sp>
            <p:nvSpPr>
              <p:cNvPr id="20" name="椭圆 17">
                <a:extLst>
                  <a:ext uri="{FF2B5EF4-FFF2-40B4-BE49-F238E27FC236}">
                    <a16:creationId xmlns:a16="http://schemas.microsoft.com/office/drawing/2014/main" id="{FA4B4B8D-DDC2-7DD0-B999-98A2D8C728B1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  <p:grpSp>
            <p:nvGrpSpPr>
              <p:cNvPr id="21" name="组合 18">
                <a:extLst>
                  <a:ext uri="{FF2B5EF4-FFF2-40B4-BE49-F238E27FC236}">
                    <a16:creationId xmlns:a16="http://schemas.microsoft.com/office/drawing/2014/main" id="{8F3A866A-1335-F019-39F2-0612F668CF73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666055" cy="1597009"/>
                <a:chOff x="9437178" y="1562958"/>
                <a:chExt cx="1666055" cy="1597009"/>
              </a:xfrm>
            </p:grpSpPr>
            <p:sp>
              <p:nvSpPr>
                <p:cNvPr id="23" name="椭圆 20">
                  <a:extLst>
                    <a:ext uri="{FF2B5EF4-FFF2-40B4-BE49-F238E27FC236}">
                      <a16:creationId xmlns:a16="http://schemas.microsoft.com/office/drawing/2014/main" id="{6504B97F-CB04-B01C-2844-71BFAF0116C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椭圆 21">
                  <a:extLst>
                    <a:ext uri="{FF2B5EF4-FFF2-40B4-BE49-F238E27FC236}">
                      <a16:creationId xmlns:a16="http://schemas.microsoft.com/office/drawing/2014/main" id="{E434B6FE-DA35-2EFC-114F-39C0BD642749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弧形 22">
                  <a:extLst>
                    <a:ext uri="{FF2B5EF4-FFF2-40B4-BE49-F238E27FC236}">
                      <a16:creationId xmlns:a16="http://schemas.microsoft.com/office/drawing/2014/main" id="{0FF9FF5D-8E03-4AE1-D2F6-605D03F8681A}"/>
                    </a:ext>
                  </a:extLst>
                </p:cNvPr>
                <p:cNvSpPr/>
                <p:nvPr/>
              </p:nvSpPr>
              <p:spPr>
                <a:xfrm rot="17150761">
                  <a:off x="9644486" y="1814857"/>
                  <a:ext cx="1137492" cy="1148484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弧形 23">
                  <a:extLst>
                    <a:ext uri="{FF2B5EF4-FFF2-40B4-BE49-F238E27FC236}">
                      <a16:creationId xmlns:a16="http://schemas.microsoft.com/office/drawing/2014/main" id="{F55F3708-0A32-5B34-403E-00F852098E22}"/>
                    </a:ext>
                  </a:extLst>
                </p:cNvPr>
                <p:cNvSpPr/>
                <p:nvPr/>
              </p:nvSpPr>
              <p:spPr>
                <a:xfrm rot="15858068">
                  <a:off x="10035514" y="1409465"/>
                  <a:ext cx="816309" cy="1319128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2" name="TextBox 1">
                <a:extLst>
                  <a:ext uri="{FF2B5EF4-FFF2-40B4-BE49-F238E27FC236}">
                    <a16:creationId xmlns:a16="http://schemas.microsoft.com/office/drawing/2014/main" id="{C674098B-AE36-1160-A040-4AA5A8AA4090}"/>
                  </a:ext>
                </a:extLst>
              </p:cNvPr>
              <p:cNvSpPr txBox="1"/>
              <p:nvPr/>
            </p:nvSpPr>
            <p:spPr>
              <a:xfrm>
                <a:off x="9541024" y="-1197527"/>
                <a:ext cx="1286735" cy="81245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0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19" name="文本框 58">
              <a:extLst>
                <a:ext uri="{FF2B5EF4-FFF2-40B4-BE49-F238E27FC236}">
                  <a16:creationId xmlns:a16="http://schemas.microsoft.com/office/drawing/2014/main" id="{667CAC87-48CD-7511-FC21-D4C465BC5E16}"/>
                </a:ext>
              </a:extLst>
            </p:cNvPr>
            <p:cNvSpPr txBox="1"/>
            <p:nvPr/>
          </p:nvSpPr>
          <p:spPr>
            <a:xfrm>
              <a:off x="5493491" y="5022795"/>
              <a:ext cx="912263" cy="78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02</a:t>
              </a:r>
              <a:endParaRPr lang="zh-CN" altLang="en-US" sz="40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2C3368F-7FC5-4F4C-FB51-F0DD7E89053D}"/>
              </a:ext>
            </a:extLst>
          </p:cNvPr>
          <p:cNvSpPr txBox="1"/>
          <p:nvPr/>
        </p:nvSpPr>
        <p:spPr>
          <a:xfrm>
            <a:off x="1376260" y="1114174"/>
            <a:ext cx="349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Duepuntozero" panose="02040603050506020204" pitchFamily="18" charset="0"/>
              </a:rPr>
              <a:t>Kiến</a:t>
            </a:r>
            <a:r>
              <a:rPr lang="en-US" sz="3200" b="1" dirty="0">
                <a:latin typeface="UTM Duepuntozero" panose="02040603050506020204" pitchFamily="18" charset="0"/>
              </a:rPr>
              <a:t> </a:t>
            </a:r>
            <a:r>
              <a:rPr lang="en-US" sz="3200" b="1" dirty="0" err="1">
                <a:latin typeface="UTM Duepuntozero" panose="02040603050506020204" pitchFamily="18" charset="0"/>
              </a:rPr>
              <a:t>thức</a:t>
            </a:r>
            <a:r>
              <a:rPr lang="en-US" sz="3200" b="1" dirty="0">
                <a:latin typeface="UTM Duepuntozero" panose="02040603050506020204" pitchFamily="18" charset="0"/>
              </a:rPr>
              <a:t>, </a:t>
            </a:r>
            <a:r>
              <a:rPr lang="en-US" sz="3200" b="1" dirty="0" err="1">
                <a:latin typeface="UTM Duepuntozero" panose="02040603050506020204" pitchFamily="18" charset="0"/>
              </a:rPr>
              <a:t>kĩ</a:t>
            </a:r>
            <a:r>
              <a:rPr lang="en-US" sz="3200" b="1" dirty="0">
                <a:latin typeface="UTM Duepuntozero" panose="02040603050506020204" pitchFamily="18" charset="0"/>
              </a:rPr>
              <a:t> </a:t>
            </a:r>
            <a:r>
              <a:rPr lang="en-US" sz="3200" b="1" dirty="0" err="1">
                <a:latin typeface="UTM Duepuntozero" panose="02040603050506020204" pitchFamily="18" charset="0"/>
              </a:rPr>
              <a:t>năng</a:t>
            </a:r>
            <a:r>
              <a:rPr lang="en-US" sz="3200" b="1" dirty="0">
                <a:latin typeface="UTM Duepuntozero" panose="02040603050506020204" pitchFamily="18" charset="0"/>
              </a:rPr>
              <a:t>:</a:t>
            </a:r>
          </a:p>
        </p:txBody>
      </p:sp>
      <p:grpSp>
        <p:nvGrpSpPr>
          <p:cNvPr id="28" name="组合 12">
            <a:extLst>
              <a:ext uri="{FF2B5EF4-FFF2-40B4-BE49-F238E27FC236}">
                <a16:creationId xmlns:a16="http://schemas.microsoft.com/office/drawing/2014/main" id="{4F5A5CDD-E708-BD36-1F6D-0DD19C6AA11C}"/>
              </a:ext>
            </a:extLst>
          </p:cNvPr>
          <p:cNvGrpSpPr/>
          <p:nvPr/>
        </p:nvGrpSpPr>
        <p:grpSpPr>
          <a:xfrm rot="20461740">
            <a:off x="884346" y="1815835"/>
            <a:ext cx="394185" cy="523220"/>
            <a:chOff x="1267237" y="4063724"/>
            <a:chExt cx="1172591" cy="1633785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id="{E4673F0B-507F-858B-89D7-F1B3167B227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7ED3FC92-C59B-DF8B-50DA-67525A4F2ADA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01CBCBF-95F4-FAB5-DB67-E3850DD525CA}"/>
              </a:ext>
            </a:extLst>
          </p:cNvPr>
          <p:cNvSpPr txBox="1"/>
          <p:nvPr/>
        </p:nvSpPr>
        <p:spPr>
          <a:xfrm>
            <a:off x="1378305" y="3673781"/>
            <a:ext cx="349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Duepuntozero" panose="02040603050506020204" pitchFamily="18" charset="0"/>
              </a:rPr>
              <a:t>Năng</a:t>
            </a:r>
            <a:r>
              <a:rPr lang="en-US" sz="3200" b="1" dirty="0">
                <a:latin typeface="UTM Duepuntozero" panose="02040603050506020204" pitchFamily="18" charset="0"/>
              </a:rPr>
              <a:t> </a:t>
            </a:r>
            <a:r>
              <a:rPr lang="en-US" sz="3200" b="1" dirty="0" err="1">
                <a:latin typeface="UTM Duepuntozero" panose="02040603050506020204" pitchFamily="18" charset="0"/>
              </a:rPr>
              <a:t>lực</a:t>
            </a:r>
            <a:r>
              <a:rPr lang="en-US" sz="3200" b="1" dirty="0">
                <a:latin typeface="UTM Duepuntozero" panose="02040603050506020204" pitchFamily="18" charset="0"/>
              </a:rPr>
              <a:t> </a:t>
            </a:r>
            <a:r>
              <a:rPr lang="en-US" sz="3200" b="1" dirty="0" err="1">
                <a:latin typeface="UTM Duepuntozero" panose="02040603050506020204" pitchFamily="18" charset="0"/>
              </a:rPr>
              <a:t>chú</a:t>
            </a:r>
            <a:r>
              <a:rPr lang="en-US" sz="3200" b="1" dirty="0">
                <a:latin typeface="UTM Duepuntozero" panose="02040603050506020204" pitchFamily="18" charset="0"/>
              </a:rPr>
              <a:t> </a:t>
            </a:r>
            <a:r>
              <a:rPr lang="en-US" sz="3200" b="1" dirty="0" err="1">
                <a:latin typeface="UTM Duepuntozero" panose="02040603050506020204" pitchFamily="18" charset="0"/>
              </a:rPr>
              <a:t>trọng</a:t>
            </a:r>
            <a:r>
              <a:rPr lang="en-US" sz="3200" b="1" dirty="0">
                <a:latin typeface="UTM Duepuntozero" panose="02040603050506020204" pitchFamily="18" charset="0"/>
              </a:rPr>
              <a:t>: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D94FF81F-3451-EAF2-825F-ADAF3F243347}"/>
              </a:ext>
            </a:extLst>
          </p:cNvPr>
          <p:cNvSpPr txBox="1">
            <a:spLocks/>
          </p:cNvSpPr>
          <p:nvPr/>
        </p:nvSpPr>
        <p:spPr>
          <a:xfrm>
            <a:off x="1382691" y="4253984"/>
            <a:ext cx="10301817" cy="622410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duy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lập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hóa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giao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quyết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vấn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sử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công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cụ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tiện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  <p:grpSp>
        <p:nvGrpSpPr>
          <p:cNvPr id="33" name="组合 12">
            <a:extLst>
              <a:ext uri="{FF2B5EF4-FFF2-40B4-BE49-F238E27FC236}">
                <a16:creationId xmlns:a16="http://schemas.microsoft.com/office/drawing/2014/main" id="{3736B163-EEAE-C210-6B7E-D1638F520D36}"/>
              </a:ext>
            </a:extLst>
          </p:cNvPr>
          <p:cNvGrpSpPr/>
          <p:nvPr/>
        </p:nvGrpSpPr>
        <p:grpSpPr>
          <a:xfrm rot="20461740">
            <a:off x="884346" y="2978146"/>
            <a:ext cx="394185" cy="523220"/>
            <a:chOff x="1267237" y="4063724"/>
            <a:chExt cx="1172591" cy="1633785"/>
          </a:xfrm>
        </p:grpSpPr>
        <p:sp>
          <p:nvSpPr>
            <p:cNvPr id="34" name="五角星 2">
              <a:extLst>
                <a:ext uri="{FF2B5EF4-FFF2-40B4-BE49-F238E27FC236}">
                  <a16:creationId xmlns:a16="http://schemas.microsoft.com/office/drawing/2014/main" id="{44A98437-B5ED-B832-2649-D7663A85D3E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35" name="文本框 14">
              <a:extLst>
                <a:ext uri="{FF2B5EF4-FFF2-40B4-BE49-F238E27FC236}">
                  <a16:creationId xmlns:a16="http://schemas.microsoft.com/office/drawing/2014/main" id="{3F679624-929A-05FC-3108-0712354CC59B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组合 1">
            <a:extLst>
              <a:ext uri="{FF2B5EF4-FFF2-40B4-BE49-F238E27FC236}">
                <a16:creationId xmlns:a16="http://schemas.microsoft.com/office/drawing/2014/main" id="{5BE38222-0338-2566-DE48-E77C12F16DA3}"/>
              </a:ext>
            </a:extLst>
          </p:cNvPr>
          <p:cNvGrpSpPr/>
          <p:nvPr/>
        </p:nvGrpSpPr>
        <p:grpSpPr>
          <a:xfrm>
            <a:off x="503822" y="5401380"/>
            <a:ext cx="825009" cy="752668"/>
            <a:chOff x="5309115" y="1546522"/>
            <a:chExt cx="1253786" cy="1183131"/>
          </a:xfrm>
        </p:grpSpPr>
        <p:grpSp>
          <p:nvGrpSpPr>
            <p:cNvPr id="37" name="组合 24">
              <a:extLst>
                <a:ext uri="{FF2B5EF4-FFF2-40B4-BE49-F238E27FC236}">
                  <a16:creationId xmlns:a16="http://schemas.microsoft.com/office/drawing/2014/main" id="{AB2C38EC-E3B9-762C-397F-EAB4D99EB619}"/>
                </a:ext>
              </a:extLst>
            </p:cNvPr>
            <p:cNvGrpSpPr/>
            <p:nvPr/>
          </p:nvGrpSpPr>
          <p:grpSpPr>
            <a:xfrm>
              <a:off x="5309115" y="1546522"/>
              <a:ext cx="1253786" cy="1183131"/>
              <a:chOff x="11934016" y="4450536"/>
              <a:chExt cx="1700883" cy="1605030"/>
            </a:xfrm>
          </p:grpSpPr>
          <p:sp>
            <p:nvSpPr>
              <p:cNvPr id="39" name="椭圆 25">
                <a:extLst>
                  <a:ext uri="{FF2B5EF4-FFF2-40B4-BE49-F238E27FC236}">
                    <a16:creationId xmlns:a16="http://schemas.microsoft.com/office/drawing/2014/main" id="{7669184B-3EE2-38F5-EF50-9A1EF36DBCC1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  <p:grpSp>
            <p:nvGrpSpPr>
              <p:cNvPr id="40" name="组合 26">
                <a:extLst>
                  <a:ext uri="{FF2B5EF4-FFF2-40B4-BE49-F238E27FC236}">
                    <a16:creationId xmlns:a16="http://schemas.microsoft.com/office/drawing/2014/main" id="{AB1E0960-511B-6A91-33E0-5249503B8DF1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695973" cy="1597009"/>
                <a:chOff x="9437178" y="1562958"/>
                <a:chExt cx="1695973" cy="1597009"/>
              </a:xfrm>
            </p:grpSpPr>
            <p:sp>
              <p:nvSpPr>
                <p:cNvPr id="42" name="椭圆 28">
                  <a:extLst>
                    <a:ext uri="{FF2B5EF4-FFF2-40B4-BE49-F238E27FC236}">
                      <a16:creationId xmlns:a16="http://schemas.microsoft.com/office/drawing/2014/main" id="{3ADA3929-64FB-080D-7674-FF0570DEEABC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椭圆 29">
                  <a:extLst>
                    <a:ext uri="{FF2B5EF4-FFF2-40B4-BE49-F238E27FC236}">
                      <a16:creationId xmlns:a16="http://schemas.microsoft.com/office/drawing/2014/main" id="{F18BEC09-0838-040C-AC5E-9C967EFC497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弧形 30">
                  <a:extLst>
                    <a:ext uri="{FF2B5EF4-FFF2-40B4-BE49-F238E27FC236}">
                      <a16:creationId xmlns:a16="http://schemas.microsoft.com/office/drawing/2014/main" id="{F872170F-8A23-B9D2-5B9A-0C9CAC83ECC5}"/>
                    </a:ext>
                  </a:extLst>
                </p:cNvPr>
                <p:cNvSpPr/>
                <p:nvPr/>
              </p:nvSpPr>
              <p:spPr>
                <a:xfrm rot="17150761">
                  <a:off x="9688087" y="1731896"/>
                  <a:ext cx="1255580" cy="1382556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弧形 31">
                  <a:extLst>
                    <a:ext uri="{FF2B5EF4-FFF2-40B4-BE49-F238E27FC236}">
                      <a16:creationId xmlns:a16="http://schemas.microsoft.com/office/drawing/2014/main" id="{C08DBAA2-6277-959C-252F-E4D03FE2595A}"/>
                    </a:ext>
                  </a:extLst>
                </p:cNvPr>
                <p:cNvSpPr/>
                <p:nvPr/>
              </p:nvSpPr>
              <p:spPr>
                <a:xfrm rot="17283909">
                  <a:off x="9803800" y="1663584"/>
                  <a:ext cx="1276146" cy="1382556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1" name="TextBox 10">
                <a:extLst>
                  <a:ext uri="{FF2B5EF4-FFF2-40B4-BE49-F238E27FC236}">
                    <a16:creationId xmlns:a16="http://schemas.microsoft.com/office/drawing/2014/main" id="{8B6DA960-7327-9A42-95AB-E9D692F6540A}"/>
                  </a:ext>
                </a:extLst>
              </p:cNvPr>
              <p:cNvSpPr txBox="1"/>
              <p:nvPr/>
            </p:nvSpPr>
            <p:spPr>
              <a:xfrm>
                <a:off x="12609345" y="4688519"/>
                <a:ext cx="355339" cy="79766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20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38" name="文本框 56">
              <a:extLst>
                <a:ext uri="{FF2B5EF4-FFF2-40B4-BE49-F238E27FC236}">
                  <a16:creationId xmlns:a16="http://schemas.microsoft.com/office/drawing/2014/main" id="{14959BB9-EADB-DADC-E090-17F689423270}"/>
                </a:ext>
              </a:extLst>
            </p:cNvPr>
            <p:cNvSpPr txBox="1"/>
            <p:nvPr/>
          </p:nvSpPr>
          <p:spPr>
            <a:xfrm>
              <a:off x="5534671" y="1761188"/>
              <a:ext cx="793708" cy="678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03</a:t>
              </a:r>
              <a:endParaRPr lang="zh-CN" altLang="en-US" sz="24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8802390-4E7B-0BB8-07EB-CAF14F27F71A}"/>
              </a:ext>
            </a:extLst>
          </p:cNvPr>
          <p:cNvSpPr txBox="1"/>
          <p:nvPr/>
        </p:nvSpPr>
        <p:spPr>
          <a:xfrm>
            <a:off x="1382691" y="5352630"/>
            <a:ext cx="10301596" cy="12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latin typeface="UTM Duepuntozero" panose="02040603050506020204" pitchFamily="18" charset="0"/>
              </a:rPr>
              <a:t>Tích</a:t>
            </a:r>
            <a:r>
              <a:rPr lang="en-US" sz="3200" b="1" dirty="0">
                <a:latin typeface="UTM Duepuntozero" panose="02040603050506020204" pitchFamily="18" charset="0"/>
              </a:rPr>
              <a:t> </a:t>
            </a:r>
            <a:r>
              <a:rPr lang="en-US" sz="3200" b="1" dirty="0" err="1">
                <a:latin typeface="UTM Duepuntozero" panose="02040603050506020204" pitchFamily="18" charset="0"/>
              </a:rPr>
              <a:t>hợp</a:t>
            </a:r>
            <a:r>
              <a:rPr lang="en-US" sz="3200" b="1" dirty="0">
                <a:latin typeface="UTM Duepuntozero" panose="02040603050506020204" pitchFamily="18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200" b="1" dirty="0" err="1">
                <a:latin typeface="UTM Duepuntozero" panose="02040603050506020204" pitchFamily="18" charset="0"/>
              </a:rPr>
              <a:t>Phẩm</a:t>
            </a:r>
            <a:r>
              <a:rPr lang="en-US" sz="3200" b="1" dirty="0">
                <a:latin typeface="UTM Duepuntozero" panose="02040603050506020204" pitchFamily="18" charset="0"/>
              </a:rPr>
              <a:t> </a:t>
            </a:r>
            <a:r>
              <a:rPr lang="en-US" sz="3200" b="1" dirty="0" err="1">
                <a:latin typeface="UTM Duepuntozero" panose="02040603050506020204" pitchFamily="18" charset="0"/>
              </a:rPr>
              <a:t>chất</a:t>
            </a:r>
            <a:r>
              <a:rPr lang="en-US" sz="3200" b="1" dirty="0">
                <a:latin typeface="UTM Duepuntozero" panose="02040603050506020204" pitchFamily="18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组合 12">
            <a:extLst>
              <a:ext uri="{FF2B5EF4-FFF2-40B4-BE49-F238E27FC236}">
                <a16:creationId xmlns:a16="http://schemas.microsoft.com/office/drawing/2014/main" id="{6CA21631-67A5-0F82-8977-07E0F66F06A5}"/>
              </a:ext>
            </a:extLst>
          </p:cNvPr>
          <p:cNvGrpSpPr/>
          <p:nvPr/>
        </p:nvGrpSpPr>
        <p:grpSpPr>
          <a:xfrm rot="20461740">
            <a:off x="884346" y="2408713"/>
            <a:ext cx="394185" cy="523220"/>
            <a:chOff x="1267237" y="4063724"/>
            <a:chExt cx="1172591" cy="1633785"/>
          </a:xfrm>
        </p:grpSpPr>
        <p:sp>
          <p:nvSpPr>
            <p:cNvPr id="48" name="五角星 2">
              <a:extLst>
                <a:ext uri="{FF2B5EF4-FFF2-40B4-BE49-F238E27FC236}">
                  <a16:creationId xmlns:a16="http://schemas.microsoft.com/office/drawing/2014/main" id="{E7086F9F-FCB3-C6A3-FC23-34806DEDD98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49" name="文本框 14">
              <a:extLst>
                <a:ext uri="{FF2B5EF4-FFF2-40B4-BE49-F238E27FC236}">
                  <a16:creationId xmlns:a16="http://schemas.microsoft.com/office/drawing/2014/main" id="{27A0E8BE-263A-303B-D6A0-1F234DB8726F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12">
            <a:extLst>
              <a:ext uri="{FF2B5EF4-FFF2-40B4-BE49-F238E27FC236}">
                <a16:creationId xmlns:a16="http://schemas.microsoft.com/office/drawing/2014/main" id="{7AE5D72D-2EF4-0E1D-3540-330F065706F3}"/>
              </a:ext>
            </a:extLst>
          </p:cNvPr>
          <p:cNvGrpSpPr/>
          <p:nvPr/>
        </p:nvGrpSpPr>
        <p:grpSpPr>
          <a:xfrm rot="20461740">
            <a:off x="905730" y="4308856"/>
            <a:ext cx="394185" cy="574901"/>
            <a:chOff x="1267237" y="3983037"/>
            <a:chExt cx="1172591" cy="1795162"/>
          </a:xfrm>
        </p:grpSpPr>
        <p:sp>
          <p:nvSpPr>
            <p:cNvPr id="51" name="五角星 2">
              <a:extLst>
                <a:ext uri="{FF2B5EF4-FFF2-40B4-BE49-F238E27FC236}">
                  <a16:creationId xmlns:a16="http://schemas.microsoft.com/office/drawing/2014/main" id="{E9420538-FB1B-77FF-9019-809B3976B48D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52" name="文本框 14">
              <a:extLst>
                <a:ext uri="{FF2B5EF4-FFF2-40B4-BE49-F238E27FC236}">
                  <a16:creationId xmlns:a16="http://schemas.microsoft.com/office/drawing/2014/main" id="{1642E224-F845-C816-5CD3-5485E2071043}"/>
                </a:ext>
              </a:extLst>
            </p:cNvPr>
            <p:cNvSpPr txBox="1"/>
            <p:nvPr/>
          </p:nvSpPr>
          <p:spPr>
            <a:xfrm>
              <a:off x="1334947" y="3983037"/>
              <a:ext cx="549523" cy="17951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36C2CB1-0361-2DEC-A7A6-BEB143F3AA7A}"/>
              </a:ext>
            </a:extLst>
          </p:cNvPr>
          <p:cNvSpPr txBox="1"/>
          <p:nvPr/>
        </p:nvSpPr>
        <p:spPr>
          <a:xfrm>
            <a:off x="4286793" y="235543"/>
            <a:ext cx="3618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0547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31" grpId="0"/>
      <p:bldP spid="32" grpId="0"/>
      <p:bldP spid="4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00D8A9-EB66-7A91-E236-F6EBD88D1275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A7938E-D0A9-D11C-0067-1F9683DEE698}"/>
              </a:ext>
            </a:extLst>
          </p:cNvPr>
          <p:cNvGrpSpPr/>
          <p:nvPr/>
        </p:nvGrpSpPr>
        <p:grpSpPr>
          <a:xfrm>
            <a:off x="530868" y="451398"/>
            <a:ext cx="1371633" cy="1108980"/>
            <a:chOff x="2761259" y="3931106"/>
            <a:chExt cx="1371633" cy="110898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CE8EEF-9A21-FBCD-D307-BC0CDD762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742E8F-BAB0-3182-04D4-BA84A4B8D40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4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FCE2A07-284C-E8BD-0BB4-DF450A64EB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61" y="1560378"/>
            <a:ext cx="2578944" cy="36443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0DD4B6-61FF-46EC-E0FE-C156CF06FD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7" r="54434" b="1466"/>
          <a:stretch/>
        </p:blipFill>
        <p:spPr>
          <a:xfrm rot="11911854">
            <a:off x="5740237" y="3320985"/>
            <a:ext cx="1056440" cy="4808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2D49627-A0F0-9B21-AE42-B44000539A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4" t="82819" r="9130" b="2504"/>
          <a:stretch/>
        </p:blipFill>
        <p:spPr>
          <a:xfrm rot="5400000">
            <a:off x="5736366" y="3681794"/>
            <a:ext cx="990708" cy="45095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5530BE-DA39-DC72-116E-5FD2B72E36F5}"/>
              </a:ext>
            </a:extLst>
          </p:cNvPr>
          <p:cNvSpPr txBox="1"/>
          <p:nvPr/>
        </p:nvSpPr>
        <p:spPr>
          <a:xfrm>
            <a:off x="2904718" y="590389"/>
            <a:ext cx="7104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 err="1"/>
              <a:t>Đồng</a:t>
            </a:r>
            <a:r>
              <a:rPr lang="en-GB" sz="4800" b="1" dirty="0"/>
              <a:t> </a:t>
            </a:r>
            <a:r>
              <a:rPr lang="en-GB" sz="4800" b="1" dirty="0" err="1"/>
              <a:t>hồ</a:t>
            </a:r>
            <a:r>
              <a:rPr lang="en-GB" sz="4800" b="1" dirty="0"/>
              <a:t> </a:t>
            </a:r>
            <a:r>
              <a:rPr lang="en-GB" sz="4800" b="1" dirty="0" err="1"/>
              <a:t>đang</a:t>
            </a:r>
            <a:r>
              <a:rPr lang="en-GB" sz="4800" b="1" dirty="0"/>
              <a:t> </a:t>
            </a:r>
            <a:r>
              <a:rPr lang="en-GB" sz="4800" b="1" dirty="0" err="1"/>
              <a:t>chỉ</a:t>
            </a:r>
            <a:r>
              <a:rPr lang="en-GB" sz="4800" b="1" dirty="0"/>
              <a:t> </a:t>
            </a:r>
            <a:r>
              <a:rPr lang="en-GB" sz="4800" b="1" dirty="0" err="1"/>
              <a:t>mấy</a:t>
            </a:r>
            <a:r>
              <a:rPr lang="en-GB" sz="4800" b="1" dirty="0"/>
              <a:t> </a:t>
            </a:r>
            <a:r>
              <a:rPr lang="en-GB" sz="4800" b="1" dirty="0" err="1"/>
              <a:t>giờ</a:t>
            </a:r>
            <a:r>
              <a:rPr lang="en-GB" sz="4800" b="1" dirty="0"/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46184F-AF07-FA86-5812-41C7C71AB660}"/>
              </a:ext>
            </a:extLst>
          </p:cNvPr>
          <p:cNvSpPr txBox="1"/>
          <p:nvPr/>
        </p:nvSpPr>
        <p:spPr>
          <a:xfrm>
            <a:off x="4505570" y="4978481"/>
            <a:ext cx="3362325" cy="1574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</a:rPr>
              <a:t>9 </a:t>
            </a:r>
            <a:r>
              <a:rPr lang="en-US" sz="440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4400" b="1" dirty="0">
                <a:solidFill>
                  <a:srgbClr val="000000"/>
                </a:solidFill>
                <a:effectLst/>
              </a:rPr>
              <a:t> 30 </a:t>
            </a:r>
            <a:r>
              <a:rPr lang="en-US" sz="4400" dirty="0" err="1">
                <a:solidFill>
                  <a:srgbClr val="000000"/>
                </a:solidFill>
                <a:effectLst/>
              </a:rPr>
              <a:t>phút</a:t>
            </a:r>
            <a:endParaRPr lang="en-US" sz="4400" dirty="0">
              <a:solidFill>
                <a:srgbClr val="000000"/>
              </a:solidFill>
              <a:effectLst/>
            </a:endParaRPr>
          </a:p>
          <a:p>
            <a:pPr algn="ctr">
              <a:spcAft>
                <a:spcPts val="1000"/>
              </a:spcAft>
            </a:pPr>
            <a:r>
              <a:rPr lang="en-US" sz="4400" b="1" dirty="0">
                <a:solidFill>
                  <a:srgbClr val="000000"/>
                </a:solidFill>
              </a:rPr>
              <a:t>9 </a:t>
            </a:r>
            <a:r>
              <a:rPr lang="en-US" sz="4400" dirty="0" err="1">
                <a:solidFill>
                  <a:srgbClr val="000000"/>
                </a:solidFill>
              </a:rPr>
              <a:t>giờ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rưỡi</a:t>
            </a:r>
            <a:r>
              <a:rPr lang="en-US" sz="4400" dirty="0">
                <a:solidFill>
                  <a:srgbClr val="000000"/>
                </a:solidFill>
                <a:effectLst/>
              </a:rPr>
              <a:t> </a:t>
            </a:r>
            <a:endParaRPr lang="en-US" sz="5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95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396306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4</a:t>
              </a: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8076D5B0-7937-8270-D283-D1F06121706A}"/>
              </a:ext>
            </a:extLst>
          </p:cNvPr>
          <p:cNvGrpSpPr/>
          <p:nvPr/>
        </p:nvGrpSpPr>
        <p:grpSpPr>
          <a:xfrm>
            <a:off x="6253158" y="5296960"/>
            <a:ext cx="1371633" cy="1108980"/>
            <a:chOff x="2761259" y="3931106"/>
            <a:chExt cx="1371633" cy="1108980"/>
          </a:xfrm>
        </p:grpSpPr>
        <p:pic>
          <p:nvPicPr>
            <p:cNvPr id="246" name="Graphic 245">
              <a:extLst>
                <a:ext uri="{FF2B5EF4-FFF2-40B4-BE49-F238E27FC236}">
                  <a16:creationId xmlns:a16="http://schemas.microsoft.com/office/drawing/2014/main" id="{86C9D1B9-D2B6-9C10-6730-8B0B435EF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F7DAE689-C2DC-EF46-E3A7-4BF0EDF21F3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5</a:t>
              </a:r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CD0F191A-69F9-9A03-CDD8-50D1C9AB677B}"/>
              </a:ext>
            </a:extLst>
          </p:cNvPr>
          <p:cNvGrpSpPr/>
          <p:nvPr/>
        </p:nvGrpSpPr>
        <p:grpSpPr>
          <a:xfrm>
            <a:off x="37122" y="442099"/>
            <a:ext cx="5530219" cy="769896"/>
            <a:chOff x="5511113" y="6519279"/>
            <a:chExt cx="8571712" cy="769896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58723E48-390C-37B1-B13D-359D35EECFEB}"/>
                </a:ext>
              </a:extLst>
            </p:cNvPr>
            <p:cNvSpPr txBox="1"/>
            <p:nvPr/>
          </p:nvSpPr>
          <p:spPr>
            <a:xfrm>
              <a:off x="5511113" y="6532045"/>
              <a:ext cx="857171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CÙNG KHỈ CÂU CÁ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179CF8CE-0D2B-EEA9-4851-431669FB572D}"/>
                </a:ext>
              </a:extLst>
            </p:cNvPr>
            <p:cNvSpPr txBox="1"/>
            <p:nvPr/>
          </p:nvSpPr>
          <p:spPr>
            <a:xfrm>
              <a:off x="5511113" y="6519279"/>
              <a:ext cx="857171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Ù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K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Ỉ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Â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U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17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00D8A9-EB66-7A91-E236-F6EBD88D1275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A7938E-D0A9-D11C-0067-1F9683DEE698}"/>
              </a:ext>
            </a:extLst>
          </p:cNvPr>
          <p:cNvGrpSpPr/>
          <p:nvPr/>
        </p:nvGrpSpPr>
        <p:grpSpPr>
          <a:xfrm>
            <a:off x="530868" y="451398"/>
            <a:ext cx="1371633" cy="1108980"/>
            <a:chOff x="2761259" y="3931106"/>
            <a:chExt cx="1371633" cy="110898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CE8EEF-9A21-FBCD-D307-BC0CDD762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742E8F-BAB0-3182-04D4-BA84A4B8D40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5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95530BE-DA39-DC72-116E-5FD2B72E36F5}"/>
              </a:ext>
            </a:extLst>
          </p:cNvPr>
          <p:cNvSpPr txBox="1"/>
          <p:nvPr/>
        </p:nvSpPr>
        <p:spPr>
          <a:xfrm>
            <a:off x="2904718" y="590389"/>
            <a:ext cx="7104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 err="1"/>
              <a:t>Đồng</a:t>
            </a:r>
            <a:r>
              <a:rPr lang="en-GB" sz="4800" b="1" dirty="0"/>
              <a:t> </a:t>
            </a:r>
            <a:r>
              <a:rPr lang="en-GB" sz="4800" b="1" dirty="0" err="1"/>
              <a:t>hồ</a:t>
            </a:r>
            <a:r>
              <a:rPr lang="en-GB" sz="4800" b="1" dirty="0"/>
              <a:t> </a:t>
            </a:r>
            <a:r>
              <a:rPr lang="en-GB" sz="4800" b="1" dirty="0" err="1"/>
              <a:t>đang</a:t>
            </a:r>
            <a:r>
              <a:rPr lang="en-GB" sz="4800" b="1" dirty="0"/>
              <a:t> </a:t>
            </a:r>
            <a:r>
              <a:rPr lang="en-GB" sz="4800" b="1" dirty="0" err="1"/>
              <a:t>chỉ</a:t>
            </a:r>
            <a:r>
              <a:rPr lang="en-GB" sz="4800" b="1" dirty="0"/>
              <a:t> </a:t>
            </a:r>
            <a:r>
              <a:rPr lang="en-GB" sz="4800" b="1" dirty="0" err="1"/>
              <a:t>mấy</a:t>
            </a:r>
            <a:r>
              <a:rPr lang="en-GB" sz="4800" b="1" dirty="0"/>
              <a:t> </a:t>
            </a:r>
            <a:r>
              <a:rPr lang="en-GB" sz="4800" b="1" dirty="0" err="1"/>
              <a:t>giờ</a:t>
            </a:r>
            <a:r>
              <a:rPr lang="en-GB" sz="4800" b="1" dirty="0"/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9D64DC-B4BF-8941-E602-4F9D59C1F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528" y="1560378"/>
            <a:ext cx="2578944" cy="36443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C0396F-9124-CB52-188C-A26E0EA488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7" r="54434" b="1466"/>
          <a:stretch/>
        </p:blipFill>
        <p:spPr>
          <a:xfrm rot="5400000">
            <a:off x="5567780" y="3153192"/>
            <a:ext cx="1056440" cy="4808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D32032-4D58-C40A-BA63-0607294A26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4" t="82819" r="9130" b="2504"/>
          <a:stretch/>
        </p:blipFill>
        <p:spPr>
          <a:xfrm rot="16200000">
            <a:off x="5531336" y="2868024"/>
            <a:ext cx="990708" cy="4509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342564-1190-2CED-57A9-5910F453ECB5}"/>
              </a:ext>
            </a:extLst>
          </p:cNvPr>
          <p:cNvSpPr txBox="1"/>
          <p:nvPr/>
        </p:nvSpPr>
        <p:spPr>
          <a:xfrm>
            <a:off x="4515715" y="5200641"/>
            <a:ext cx="30219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6000" b="1" dirty="0">
                <a:solidFill>
                  <a:srgbClr val="000000"/>
                </a:solidFill>
                <a:effectLst/>
              </a:rPr>
              <a:t>6 </a:t>
            </a:r>
            <a:r>
              <a:rPr lang="en-US" sz="6000" dirty="0" err="1">
                <a:solidFill>
                  <a:srgbClr val="000000"/>
                </a:solidFill>
                <a:effectLst/>
              </a:rPr>
              <a:t>giờ</a:t>
            </a:r>
            <a:endParaRPr lang="en-US" sz="60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3513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E0CB520-FF69-73D8-AE94-FDE0A0E13B64}"/>
              </a:ext>
            </a:extLst>
          </p:cNvPr>
          <p:cNvSpPr txBox="1"/>
          <p:nvPr/>
        </p:nvSpPr>
        <p:spPr>
          <a:xfrm>
            <a:off x="3493744" y="75076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618B4B-D210-DFD0-942D-4CCD6350C45A}"/>
              </a:ext>
            </a:extLst>
          </p:cNvPr>
          <p:cNvGrpSpPr/>
          <p:nvPr/>
        </p:nvGrpSpPr>
        <p:grpSpPr>
          <a:xfrm>
            <a:off x="3532744" y="0"/>
            <a:ext cx="5400698" cy="2825050"/>
            <a:chOff x="4133327" y="8204395"/>
            <a:chExt cx="7210038" cy="28250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E88960-7879-501F-EEFD-3BCB72E4045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FACE61-689A-B31E-FD62-BA9C38F169F5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đưa </a:t>
            </a:r>
            <a:r>
              <a:rPr lang="vi-VN" sz="36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vi-VN" sz="3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vi-VN" sz="3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36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vi-VN" sz="3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GV </a:t>
            </a:r>
            <a:r>
              <a:rPr lang="vi-VN" sz="36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3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b="0" dirty="0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lang="en-US" sz="3600" b="0" dirty="0" err="1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lang="en-US" sz="3600" b="0" dirty="0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lang="en-US" sz="3600" b="0" dirty="0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lang="en-US" sz="3600" b="0" dirty="0" err="1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lang="en-US" sz="3600" b="0" dirty="0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lang="en-US" sz="3600" b="0" dirty="0" err="1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lang="en-US" sz="3600" b="0" dirty="0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lang="en-US" sz="3600" b="0" dirty="0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lang="en-US" sz="3600" b="0" dirty="0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lang="en-US" sz="3600" b="0" dirty="0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lang="en-US" sz="3600" b="0" dirty="0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lang="en-US" sz="3600" b="0" dirty="0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lang="en-US" sz="3600" b="0" dirty="0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lang="en-US" sz="3600" b="0" dirty="0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endParaRPr lang="en-US" altLang="zh-CN" sz="240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UTM Cookies" panose="02040603050506020204" pitchFamily="18" charset="0"/>
              </a:rPr>
              <a:t>LUẬT CHƠI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C891BB4-8DEE-38DB-385E-CF458CEB4B8B}"/>
              </a:ext>
            </a:extLst>
          </p:cNvPr>
          <p:cNvGrpSpPr/>
          <p:nvPr/>
        </p:nvGrpSpPr>
        <p:grpSpPr>
          <a:xfrm>
            <a:off x="6520257" y="324793"/>
            <a:ext cx="3994555" cy="2177487"/>
            <a:chOff x="2859242" y="262254"/>
            <a:chExt cx="6482095" cy="2177487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9210D35-DFBD-4B16-A590-67CBECE2444E}"/>
                </a:ext>
              </a:extLst>
            </p:cNvPr>
            <p:cNvSpPr txBox="1"/>
            <p:nvPr/>
          </p:nvSpPr>
          <p:spPr>
            <a:xfrm>
              <a:off x="2859242" y="265043"/>
              <a:ext cx="6473516" cy="217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Trò</a:t>
              </a:r>
              <a:r>
                <a:rPr lang="en-US" sz="6600" b="1" dirty="0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6600" b="1" dirty="0" err="1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Chơi</a:t>
              </a:r>
              <a:endParaRPr lang="en-US" sz="6600" b="1" dirty="0">
                <a:ln w="2413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ĐỐ BẠN</a:t>
              </a:r>
              <a:endParaRPr lang="en-US" sz="6000" b="1" dirty="0">
                <a:ln w="241300">
                  <a:solidFill>
                    <a:schemeClr val="bg1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C498BF9-A36C-823C-5150-4037858CD32E}"/>
                </a:ext>
              </a:extLst>
            </p:cNvPr>
            <p:cNvSpPr txBox="1"/>
            <p:nvPr/>
          </p:nvSpPr>
          <p:spPr>
            <a:xfrm>
              <a:off x="2867821" y="262254"/>
              <a:ext cx="6473516" cy="217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Trò</a:t>
              </a:r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6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Chơi</a:t>
              </a:r>
              <a:endPara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401168-8CC6-1CB6-6252-EA0B1DCE9903}"/>
              </a:ext>
            </a:extLst>
          </p:cNvPr>
          <p:cNvGrpSpPr/>
          <p:nvPr/>
        </p:nvGrpSpPr>
        <p:grpSpPr>
          <a:xfrm>
            <a:off x="4196934" y="268810"/>
            <a:ext cx="3994555" cy="2177487"/>
            <a:chOff x="2859242" y="262254"/>
            <a:chExt cx="6482095" cy="217748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D34904-873A-6D1B-FBFB-A0C6BF15D6A7}"/>
                </a:ext>
              </a:extLst>
            </p:cNvPr>
            <p:cNvSpPr txBox="1"/>
            <p:nvPr/>
          </p:nvSpPr>
          <p:spPr>
            <a:xfrm>
              <a:off x="2859242" y="265043"/>
              <a:ext cx="6473516" cy="217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Trò</a:t>
              </a:r>
              <a:r>
                <a:rPr lang="en-US" sz="6600" b="1" dirty="0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6600" b="1" dirty="0" err="1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Chơi</a:t>
              </a:r>
              <a:endParaRPr lang="en-US" sz="6600" b="1" dirty="0">
                <a:ln w="2413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ĐỐ BẠN</a:t>
              </a:r>
              <a:endParaRPr lang="en-US" sz="6000" b="1" dirty="0">
                <a:ln w="241300">
                  <a:solidFill>
                    <a:schemeClr val="bg1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EAA88F-5C0B-FAE4-AB44-6CFD3C1F6656}"/>
                </a:ext>
              </a:extLst>
            </p:cNvPr>
            <p:cNvSpPr txBox="1"/>
            <p:nvPr/>
          </p:nvSpPr>
          <p:spPr>
            <a:xfrm>
              <a:off x="2867821" y="262254"/>
              <a:ext cx="6473516" cy="217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Trò</a:t>
              </a:r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6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Chơi</a:t>
              </a:r>
              <a:endPara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 </a:t>
            </a:r>
            <a:r>
              <a:rPr lang="en-US" sz="3600" b="1" dirty="0" err="1">
                <a:solidFill>
                  <a:schemeClr val="tx1"/>
                </a:solidFill>
              </a:rPr>
              <a:t>giờ</a:t>
            </a:r>
            <a:r>
              <a:rPr lang="en-US" sz="3600" b="1" dirty="0">
                <a:solidFill>
                  <a:schemeClr val="tx1"/>
                </a:solidFill>
              </a:rPr>
              <a:t> 30 </a:t>
            </a:r>
            <a:r>
              <a:rPr lang="en-US" sz="3600" b="1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401168-8CC6-1CB6-6252-EA0B1DCE9903}"/>
              </a:ext>
            </a:extLst>
          </p:cNvPr>
          <p:cNvGrpSpPr/>
          <p:nvPr/>
        </p:nvGrpSpPr>
        <p:grpSpPr>
          <a:xfrm>
            <a:off x="4196934" y="268810"/>
            <a:ext cx="3994555" cy="2177487"/>
            <a:chOff x="2859242" y="262254"/>
            <a:chExt cx="6482095" cy="217748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D34904-873A-6D1B-FBFB-A0C6BF15D6A7}"/>
                </a:ext>
              </a:extLst>
            </p:cNvPr>
            <p:cNvSpPr txBox="1"/>
            <p:nvPr/>
          </p:nvSpPr>
          <p:spPr>
            <a:xfrm>
              <a:off x="2859242" y="265043"/>
              <a:ext cx="6473516" cy="217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Trò</a:t>
              </a:r>
              <a:r>
                <a:rPr lang="en-US" sz="6600" b="1" dirty="0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6600" b="1" dirty="0" err="1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Chơi</a:t>
              </a:r>
              <a:endParaRPr lang="en-US" sz="6600" b="1" dirty="0">
                <a:ln w="2413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ĐỐ BẠN</a:t>
              </a:r>
              <a:endParaRPr lang="en-US" sz="6000" b="1" dirty="0">
                <a:ln w="241300">
                  <a:solidFill>
                    <a:schemeClr val="bg1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EAA88F-5C0B-FAE4-AB44-6CFD3C1F6656}"/>
                </a:ext>
              </a:extLst>
            </p:cNvPr>
            <p:cNvSpPr txBox="1"/>
            <p:nvPr/>
          </p:nvSpPr>
          <p:spPr>
            <a:xfrm>
              <a:off x="2867821" y="262254"/>
              <a:ext cx="6473516" cy="217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Trò</a:t>
              </a:r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6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Chơi</a:t>
              </a:r>
              <a:endPara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9 </a:t>
            </a:r>
            <a:r>
              <a:rPr lang="en-US" sz="3200" b="1" dirty="0" err="1">
                <a:solidFill>
                  <a:schemeClr val="tx1"/>
                </a:solidFill>
              </a:rPr>
              <a:t>giờ</a:t>
            </a:r>
            <a:r>
              <a:rPr lang="en-US" sz="3200" b="1" dirty="0">
                <a:solidFill>
                  <a:schemeClr val="tx1"/>
                </a:solidFill>
              </a:rPr>
              <a:t> 45 </a:t>
            </a:r>
            <a:r>
              <a:rPr lang="en-US" sz="3200" b="1" dirty="0" err="1">
                <a:solidFill>
                  <a:schemeClr val="tx1"/>
                </a:solidFill>
              </a:rPr>
              <a:t>phút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hay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10 </a:t>
            </a:r>
            <a:r>
              <a:rPr lang="en-US" sz="3200" b="1" dirty="0" err="1">
                <a:solidFill>
                  <a:schemeClr val="tx1"/>
                </a:solidFill>
              </a:rPr>
              <a:t>giờ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kém</a:t>
            </a:r>
            <a:r>
              <a:rPr lang="en-US" sz="3200" b="1" dirty="0">
                <a:solidFill>
                  <a:schemeClr val="tx1"/>
                </a:solidFill>
              </a:rPr>
              <a:t> 15 </a:t>
            </a:r>
            <a:r>
              <a:rPr lang="en-US" sz="3200" b="1" dirty="0" err="1">
                <a:solidFill>
                  <a:schemeClr val="tx1"/>
                </a:solidFill>
              </a:rPr>
              <a:t>phút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401168-8CC6-1CB6-6252-EA0B1DCE9903}"/>
              </a:ext>
            </a:extLst>
          </p:cNvPr>
          <p:cNvGrpSpPr/>
          <p:nvPr/>
        </p:nvGrpSpPr>
        <p:grpSpPr>
          <a:xfrm>
            <a:off x="4196934" y="268810"/>
            <a:ext cx="3994555" cy="2177487"/>
            <a:chOff x="2859242" y="262254"/>
            <a:chExt cx="6482095" cy="217748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D34904-873A-6D1B-FBFB-A0C6BF15D6A7}"/>
                </a:ext>
              </a:extLst>
            </p:cNvPr>
            <p:cNvSpPr txBox="1"/>
            <p:nvPr/>
          </p:nvSpPr>
          <p:spPr>
            <a:xfrm>
              <a:off x="2859242" y="265043"/>
              <a:ext cx="6473516" cy="217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Trò</a:t>
              </a:r>
              <a:r>
                <a:rPr lang="en-US" sz="6600" b="1" dirty="0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6600" b="1" dirty="0" err="1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Chơi</a:t>
              </a:r>
              <a:endParaRPr lang="en-US" sz="6600" b="1" dirty="0">
                <a:ln w="2413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ĐỐ BẠN</a:t>
              </a:r>
              <a:endParaRPr lang="en-US" sz="6000" b="1" dirty="0">
                <a:ln w="241300">
                  <a:solidFill>
                    <a:schemeClr val="bg1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EAA88F-5C0B-FAE4-AB44-6CFD3C1F6656}"/>
                </a:ext>
              </a:extLst>
            </p:cNvPr>
            <p:cNvSpPr txBox="1"/>
            <p:nvPr/>
          </p:nvSpPr>
          <p:spPr>
            <a:xfrm>
              <a:off x="2867821" y="262254"/>
              <a:ext cx="6473516" cy="217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Trò</a:t>
              </a:r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6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Chơi</a:t>
              </a:r>
              <a:endPara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8 </a:t>
            </a:r>
            <a:r>
              <a:rPr lang="en-US" sz="3200" b="1" dirty="0" err="1">
                <a:solidFill>
                  <a:schemeClr val="tx1"/>
                </a:solidFill>
              </a:rPr>
              <a:t>giờ</a:t>
            </a:r>
            <a:r>
              <a:rPr lang="en-US" sz="3200" b="1" dirty="0">
                <a:solidFill>
                  <a:schemeClr val="tx1"/>
                </a:solidFill>
              </a:rPr>
              <a:t> 10 </a:t>
            </a:r>
            <a:r>
              <a:rPr lang="en-US" sz="3200" b="1" dirty="0" err="1">
                <a:solidFill>
                  <a:schemeClr val="tx1"/>
                </a:solidFill>
              </a:rPr>
              <a:t>phút</a:t>
            </a:r>
            <a:endParaRPr lang="en-US" sz="3200" b="1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401168-8CC6-1CB6-6252-EA0B1DCE9903}"/>
              </a:ext>
            </a:extLst>
          </p:cNvPr>
          <p:cNvGrpSpPr/>
          <p:nvPr/>
        </p:nvGrpSpPr>
        <p:grpSpPr>
          <a:xfrm>
            <a:off x="4196934" y="268810"/>
            <a:ext cx="3994555" cy="2177487"/>
            <a:chOff x="2859242" y="262254"/>
            <a:chExt cx="6482095" cy="217748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D34904-873A-6D1B-FBFB-A0C6BF15D6A7}"/>
                </a:ext>
              </a:extLst>
            </p:cNvPr>
            <p:cNvSpPr txBox="1"/>
            <p:nvPr/>
          </p:nvSpPr>
          <p:spPr>
            <a:xfrm>
              <a:off x="2859242" y="265043"/>
              <a:ext cx="6473516" cy="217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Trò</a:t>
              </a:r>
              <a:r>
                <a:rPr lang="en-US" sz="6600" b="1" dirty="0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6600" b="1" dirty="0" err="1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Chơi</a:t>
              </a:r>
              <a:endParaRPr lang="en-US" sz="6600" b="1" dirty="0">
                <a:ln w="2413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413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ĐỐ BẠN</a:t>
              </a:r>
              <a:endParaRPr lang="en-US" sz="6000" b="1" dirty="0">
                <a:ln w="241300">
                  <a:solidFill>
                    <a:schemeClr val="bg1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EAA88F-5C0B-FAE4-AB44-6CFD3C1F6656}"/>
                </a:ext>
              </a:extLst>
            </p:cNvPr>
            <p:cNvSpPr txBox="1"/>
            <p:nvPr/>
          </p:nvSpPr>
          <p:spPr>
            <a:xfrm>
              <a:off x="2867821" y="262254"/>
              <a:ext cx="6473516" cy="217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Trò</a:t>
              </a:r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6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Chơi</a:t>
              </a:r>
              <a:endPara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 </a:t>
            </a:r>
            <a:r>
              <a:rPr lang="en-US" sz="3200" b="1" dirty="0" err="1">
                <a:solidFill>
                  <a:schemeClr val="tx1"/>
                </a:solidFill>
              </a:rPr>
              <a:t>giờ</a:t>
            </a:r>
            <a:endParaRPr lang="en-US" sz="3200" b="1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755</Words>
  <Application>Microsoft Office PowerPoint</Application>
  <PresentationFormat>Widescreen</PresentationFormat>
  <Paragraphs>194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SVN-Hole Hearted</vt:lpstr>
      <vt:lpstr>UVN Banh Mi</vt:lpstr>
      <vt:lpstr>iCiel Crocante</vt:lpstr>
      <vt:lpstr>SVN-Poky's</vt:lpstr>
      <vt:lpstr>UTM Cookies</vt:lpstr>
      <vt:lpstr>UTM Edwardian</vt:lpstr>
      <vt:lpstr>UTM Duepuntozero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PHAM ANH THU</dc:creator>
  <cp:lastModifiedBy>ACER</cp:lastModifiedBy>
  <cp:revision>4</cp:revision>
  <dcterms:created xsi:type="dcterms:W3CDTF">2022-06-30T13:58:34Z</dcterms:created>
  <dcterms:modified xsi:type="dcterms:W3CDTF">2022-09-10T02:17:46Z</dcterms:modified>
</cp:coreProperties>
</file>