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activeX/activeX3.xml" ContentType="application/vnd.ms-office.activeX+xml"/>
  <Override PartName="/ppt/notesSlides/notesSlide6.xml" ContentType="application/vnd.openxmlformats-officedocument.presentationml.notesSlide+xml"/>
  <Override PartName="/ppt/activeX/activeX4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1" r:id="rId3"/>
  </p:sldMasterIdLst>
  <p:notesMasterIdLst>
    <p:notesMasterId r:id="rId44"/>
  </p:notesMasterIdLst>
  <p:handoutMasterIdLst>
    <p:handoutMasterId r:id="rId45"/>
  </p:handoutMasterIdLst>
  <p:sldIdLst>
    <p:sldId id="299" r:id="rId4"/>
    <p:sldId id="259" r:id="rId5"/>
    <p:sldId id="300" r:id="rId6"/>
    <p:sldId id="30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9" r:id="rId32"/>
    <p:sldId id="284" r:id="rId33"/>
    <p:sldId id="285" r:id="rId34"/>
    <p:sldId id="286" r:id="rId35"/>
    <p:sldId id="287" r:id="rId36"/>
    <p:sldId id="288" r:id="rId37"/>
    <p:sldId id="290" r:id="rId38"/>
    <p:sldId id="291" r:id="rId39"/>
    <p:sldId id="292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73D5D"/>
    <a:srgbClr val="F49C5A"/>
    <a:srgbClr val="F07518"/>
    <a:srgbClr val="F38C3F"/>
    <a:srgbClr val="E2C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8" autoAdjust="0"/>
    <p:restoredTop sz="85021" autoAdjust="0"/>
  </p:normalViewPr>
  <p:slideViewPr>
    <p:cSldViewPr snapToGrid="0">
      <p:cViewPr varScale="1">
        <p:scale>
          <a:sx n="67" d="100"/>
          <a:sy n="67" d="100"/>
        </p:scale>
        <p:origin x="12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4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28FE0-F5A2-DDFD-D5DE-2D870C89DC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290F7A-7202-EEB8-7A64-8306319393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8F48D-41CD-4F33-A604-EE33909E772A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75583-2B89-B390-47AB-25B1C54E02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5B7EB-2611-DD43-734D-1DDC2FAC4E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A0D2B-5F7F-4313-9E2C-112DCDF8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41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BE625-5B92-487A-9E23-2674B908528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4023-EA9C-4AB4-AF68-8DDA7FE5F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8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4023-EA9C-4AB4-AF68-8DDA7FE5F6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82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6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41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6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4023-EA9C-4AB4-AF68-8DDA7FE5F6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20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69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19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8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7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8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88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3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65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6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4023-EA9C-4AB4-AF68-8DDA7FE5F6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3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D4023-EA9C-4AB4-AF68-8DDA7FE5F6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24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1965-350A-0A4D-B8EE-BBAFFF9FC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964F0-CE69-45CC-58E5-F77FC6A79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A7001-3B8A-C283-62F0-36A8D774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4FB2-5C29-9CE3-FCFC-BE677763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CA4D0-B68A-0E2C-6E1C-89652D3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FAFCC0C-AE4C-7746-16C0-9403A53F4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939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8BAEA64-7CB5-7442-CAB5-C0E0E05E82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582" y="204875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9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51B4-AD78-011F-3D41-90D28504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BC816-49C5-229A-6896-CF9ED6E73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2724-9D0B-9893-6DB8-EE0182D0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509F-87CD-91B0-1FD9-A52D10F3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F1FC5-E75E-2409-0EA7-53496E71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7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A4FCF-960C-3255-FD70-63F794012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93E93-E167-80A4-150D-55BD1CCC9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8F7B8-D59D-3A0B-E00D-A2CE6D28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77B07-BEAA-DDEF-9F3E-5D349536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FA7E-DBB1-1E9E-EBEA-5A01F7A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9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26800" y="1604997"/>
            <a:ext cx="9338400" cy="238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113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90000" y="4340071"/>
            <a:ext cx="7612000" cy="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49900" y="4583433"/>
            <a:ext cx="12242088" cy="2274267"/>
            <a:chOff x="0" y="3555300"/>
            <a:chExt cx="9144075" cy="1588027"/>
          </a:xfrm>
        </p:grpSpPr>
        <p:sp>
          <p:nvSpPr>
            <p:cNvPr id="13" name="Google Shape;13;p2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77C0EA"/>
                </a:solidFill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7" name="Google Shape;17;p2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flipH="1">
            <a:off x="4291450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6007732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5316800" y="34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2516804" flipH="1">
            <a:off x="7657780" y="307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6523300" y="5789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2417287">
            <a:off x="4286302" y="9027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-2516804">
            <a:off x="131397" y="896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6011800" y="1116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3030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2517313" flipH="1">
            <a:off x="9528263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580133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47802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11482633" y="1801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8386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 rot="2516804" flipH="1">
            <a:off x="11613831" y="2259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85667" y="25743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1782500" y="3002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-2516804">
            <a:off x="311897" y="3445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11676284" y="3792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701933" y="400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033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3439200" y="2844300"/>
            <a:ext cx="53136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2186600" y="4854759"/>
            <a:ext cx="781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5293000" y="1555660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9839496" y="4525336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13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5400000">
            <a:off x="-672438" y="4525336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" name="Google Shape;46;p3"/>
          <p:cNvGrpSpPr/>
          <p:nvPr/>
        </p:nvGrpSpPr>
        <p:grpSpPr>
          <a:xfrm rot="10800000">
            <a:off x="0" y="-16063"/>
            <a:ext cx="12192000" cy="1673979"/>
            <a:chOff x="0" y="3677077"/>
            <a:chExt cx="9144000" cy="1607740"/>
          </a:xfrm>
        </p:grpSpPr>
        <p:sp>
          <p:nvSpPr>
            <p:cNvPr id="47" name="Google Shape;47;p3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" name="Google Shape;49;p3"/>
          <p:cNvGrpSpPr/>
          <p:nvPr/>
        </p:nvGrpSpPr>
        <p:grpSpPr>
          <a:xfrm>
            <a:off x="10954900" y="1694151"/>
            <a:ext cx="546000" cy="617833"/>
            <a:chOff x="156150" y="2997438"/>
            <a:chExt cx="409500" cy="463375"/>
          </a:xfrm>
        </p:grpSpPr>
        <p:sp>
          <p:nvSpPr>
            <p:cNvPr id="50" name="Google Shape;50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3"/>
          <p:cNvSpPr/>
          <p:nvPr/>
        </p:nvSpPr>
        <p:spPr>
          <a:xfrm rot="-5400000">
            <a:off x="10441317" y="2954984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" name="Google Shape;53;p3"/>
          <p:cNvGrpSpPr/>
          <p:nvPr/>
        </p:nvGrpSpPr>
        <p:grpSpPr>
          <a:xfrm>
            <a:off x="1899800" y="1186152"/>
            <a:ext cx="546000" cy="617833"/>
            <a:chOff x="156150" y="2997438"/>
            <a:chExt cx="409500" cy="463375"/>
          </a:xfrm>
        </p:grpSpPr>
        <p:sp>
          <p:nvSpPr>
            <p:cNvPr id="54" name="Google Shape;54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" name="Google Shape;56;p3"/>
          <p:cNvSpPr/>
          <p:nvPr/>
        </p:nvSpPr>
        <p:spPr>
          <a:xfrm rot="-5400000">
            <a:off x="5183517" y="810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3"/>
          <p:cNvGrpSpPr/>
          <p:nvPr/>
        </p:nvGrpSpPr>
        <p:grpSpPr>
          <a:xfrm rot="-5400000">
            <a:off x="901184" y="3229385"/>
            <a:ext cx="546000" cy="617833"/>
            <a:chOff x="156150" y="2997438"/>
            <a:chExt cx="409500" cy="463375"/>
          </a:xfrm>
        </p:grpSpPr>
        <p:sp>
          <p:nvSpPr>
            <p:cNvPr id="58" name="Google Shape;58;p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594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 txBox="1">
            <a:spLocks noGrp="1"/>
          </p:cNvSpPr>
          <p:nvPr>
            <p:ph type="title"/>
          </p:nvPr>
        </p:nvSpPr>
        <p:spPr>
          <a:xfrm>
            <a:off x="960000" y="731536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960000" y="1625269"/>
            <a:ext cx="10272000" cy="4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4" name="Google Shape;64;p4"/>
          <p:cNvGrpSpPr/>
          <p:nvPr/>
        </p:nvGrpSpPr>
        <p:grpSpPr>
          <a:xfrm>
            <a:off x="269267" y="37034"/>
            <a:ext cx="546000" cy="617833"/>
            <a:chOff x="201950" y="103975"/>
            <a:chExt cx="409500" cy="463375"/>
          </a:xfrm>
        </p:grpSpPr>
        <p:sp>
          <p:nvSpPr>
            <p:cNvPr id="65" name="Google Shape;65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4"/>
          <p:cNvGrpSpPr/>
          <p:nvPr/>
        </p:nvGrpSpPr>
        <p:grpSpPr>
          <a:xfrm rot="10800000" flipH="1">
            <a:off x="11376733" y="227534"/>
            <a:ext cx="546000" cy="617833"/>
            <a:chOff x="201950" y="103975"/>
            <a:chExt cx="409500" cy="463375"/>
          </a:xfrm>
        </p:grpSpPr>
        <p:sp>
          <p:nvSpPr>
            <p:cNvPr id="68" name="Google Shape;68;p4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" name="Google Shape;70;p4"/>
          <p:cNvGrpSpPr/>
          <p:nvPr/>
        </p:nvGrpSpPr>
        <p:grpSpPr>
          <a:xfrm rot="-5400000">
            <a:off x="9788033" y="19785"/>
            <a:ext cx="546000" cy="617833"/>
            <a:chOff x="156150" y="2997438"/>
            <a:chExt cx="409500" cy="463375"/>
          </a:xfrm>
        </p:grpSpPr>
        <p:sp>
          <p:nvSpPr>
            <p:cNvPr id="71" name="Google Shape;71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4"/>
          <p:cNvSpPr/>
          <p:nvPr/>
        </p:nvSpPr>
        <p:spPr>
          <a:xfrm rot="5400000">
            <a:off x="9267017" y="836233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4"/>
          <p:cNvSpPr/>
          <p:nvPr/>
        </p:nvSpPr>
        <p:spPr>
          <a:xfrm rot="-5400000" flipH="1">
            <a:off x="-722471" y="672429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4"/>
          <p:cNvSpPr/>
          <p:nvPr/>
        </p:nvSpPr>
        <p:spPr>
          <a:xfrm rot="5400000" flipH="1">
            <a:off x="-698184" y="4058986"/>
            <a:ext cx="3529751" cy="2117357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4"/>
          <p:cNvSpPr/>
          <p:nvPr/>
        </p:nvSpPr>
        <p:spPr>
          <a:xfrm rot="-5400000">
            <a:off x="9554958" y="4253518"/>
            <a:ext cx="3286565" cy="1971479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06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4"/>
          <p:cNvSpPr/>
          <p:nvPr/>
        </p:nvSpPr>
        <p:spPr>
          <a:xfrm rot="10800000">
            <a:off x="8045317" y="389184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4"/>
          <p:cNvSpPr/>
          <p:nvPr/>
        </p:nvSpPr>
        <p:spPr>
          <a:xfrm rot="10800000">
            <a:off x="6838817" y="15741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4"/>
          <p:cNvSpPr/>
          <p:nvPr/>
        </p:nvSpPr>
        <p:spPr>
          <a:xfrm rot="5400000">
            <a:off x="7256700" y="52851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4"/>
          <p:cNvSpPr/>
          <p:nvPr/>
        </p:nvSpPr>
        <p:spPr>
          <a:xfrm rot="5400000">
            <a:off x="7790533" y="514851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4"/>
          <p:cNvGrpSpPr/>
          <p:nvPr/>
        </p:nvGrpSpPr>
        <p:grpSpPr>
          <a:xfrm>
            <a:off x="513000" y="3590185"/>
            <a:ext cx="546000" cy="617833"/>
            <a:chOff x="156150" y="2997438"/>
            <a:chExt cx="409500" cy="463375"/>
          </a:xfrm>
        </p:grpSpPr>
        <p:sp>
          <p:nvSpPr>
            <p:cNvPr id="82" name="Google Shape;82;p4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" name="Google Shape;84;p4"/>
          <p:cNvSpPr/>
          <p:nvPr/>
        </p:nvSpPr>
        <p:spPr>
          <a:xfrm rot="2417287">
            <a:off x="2095535" y="2751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4"/>
          <p:cNvSpPr/>
          <p:nvPr/>
        </p:nvSpPr>
        <p:spPr>
          <a:xfrm>
            <a:off x="3259400" y="151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4465900" y="3832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 flipH="1">
            <a:off x="4189851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>
            <a:off x="6007732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1731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1938433" y="3780263"/>
            <a:ext cx="318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2"/>
          </p:nvPr>
        </p:nvSpPr>
        <p:spPr>
          <a:xfrm>
            <a:off x="7068367" y="3780263"/>
            <a:ext cx="318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1"/>
          </p:nvPr>
        </p:nvSpPr>
        <p:spPr>
          <a:xfrm>
            <a:off x="1938433" y="4158637"/>
            <a:ext cx="31852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7068367" y="4158637"/>
            <a:ext cx="31852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4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96" name="Google Shape;96;p5"/>
          <p:cNvSpPr/>
          <p:nvPr/>
        </p:nvSpPr>
        <p:spPr>
          <a:xfrm rot="-5400000">
            <a:off x="10006513" y="4705761"/>
            <a:ext cx="2577425" cy="184951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92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404391" y="4669595"/>
            <a:ext cx="2577425" cy="1849519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5"/>
          <p:cNvSpPr/>
          <p:nvPr/>
        </p:nvSpPr>
        <p:spPr>
          <a:xfrm rot="10800000">
            <a:off x="12730" y="-2"/>
            <a:ext cx="3767607" cy="730867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5"/>
          <p:cNvSpPr/>
          <p:nvPr/>
        </p:nvSpPr>
        <p:spPr>
          <a:xfrm rot="10800000">
            <a:off x="8758726" y="-40"/>
            <a:ext cx="3420545" cy="66354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5"/>
          <p:cNvSpPr/>
          <p:nvPr/>
        </p:nvSpPr>
        <p:spPr>
          <a:xfrm rot="5400000" flipH="1">
            <a:off x="-245678" y="5755261"/>
            <a:ext cx="1355363" cy="972585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5"/>
          <p:cNvSpPr/>
          <p:nvPr/>
        </p:nvSpPr>
        <p:spPr>
          <a:xfrm flipH="1">
            <a:off x="10878491" y="5974398"/>
            <a:ext cx="1355363" cy="972585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1086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5"/>
          <p:cNvSpPr/>
          <p:nvPr/>
        </p:nvSpPr>
        <p:spPr>
          <a:xfrm rot="2417287">
            <a:off x="271469" y="11348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5"/>
          <p:cNvSpPr/>
          <p:nvPr/>
        </p:nvSpPr>
        <p:spPr>
          <a:xfrm flipH="1">
            <a:off x="276618" y="4191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5"/>
          <p:cNvSpPr/>
          <p:nvPr/>
        </p:nvSpPr>
        <p:spPr>
          <a:xfrm rot="2417287">
            <a:off x="11663369" y="2966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5"/>
          <p:cNvGrpSpPr/>
          <p:nvPr/>
        </p:nvGrpSpPr>
        <p:grpSpPr>
          <a:xfrm>
            <a:off x="276633" y="3484134"/>
            <a:ext cx="546000" cy="617833"/>
            <a:chOff x="201950" y="103975"/>
            <a:chExt cx="409500" cy="463375"/>
          </a:xfrm>
        </p:grpSpPr>
        <p:sp>
          <p:nvSpPr>
            <p:cNvPr id="106" name="Google Shape;106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5"/>
          <p:cNvGrpSpPr/>
          <p:nvPr/>
        </p:nvGrpSpPr>
        <p:grpSpPr>
          <a:xfrm>
            <a:off x="276633" y="4760918"/>
            <a:ext cx="546000" cy="617833"/>
            <a:chOff x="156150" y="2997438"/>
            <a:chExt cx="409500" cy="463375"/>
          </a:xfrm>
        </p:grpSpPr>
        <p:sp>
          <p:nvSpPr>
            <p:cNvPr id="109" name="Google Shape;109;p5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" name="Google Shape;111;p5"/>
          <p:cNvSpPr/>
          <p:nvPr/>
        </p:nvSpPr>
        <p:spPr>
          <a:xfrm rot="2417287">
            <a:off x="271469" y="2648089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/>
          <p:nvPr/>
        </p:nvSpPr>
        <p:spPr>
          <a:xfrm flipH="1">
            <a:off x="514218" y="459428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5"/>
          <p:cNvSpPr/>
          <p:nvPr/>
        </p:nvSpPr>
        <p:spPr>
          <a:xfrm rot="-2417287" flipH="1">
            <a:off x="7871469" y="23390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5"/>
          <p:cNvSpPr/>
          <p:nvPr/>
        </p:nvSpPr>
        <p:spPr>
          <a:xfrm flipH="1">
            <a:off x="4291450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5"/>
          <p:cNvSpPr/>
          <p:nvPr/>
        </p:nvSpPr>
        <p:spPr>
          <a:xfrm rot="-2417287" flipH="1">
            <a:off x="11561769" y="4027822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" name="Google Shape;116;p5"/>
          <p:cNvGrpSpPr/>
          <p:nvPr/>
        </p:nvGrpSpPr>
        <p:grpSpPr>
          <a:xfrm>
            <a:off x="11241033" y="2811168"/>
            <a:ext cx="546000" cy="617833"/>
            <a:chOff x="201950" y="103975"/>
            <a:chExt cx="409500" cy="463375"/>
          </a:xfrm>
        </p:grpSpPr>
        <p:sp>
          <p:nvSpPr>
            <p:cNvPr id="117" name="Google Shape;117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5"/>
          <p:cNvSpPr/>
          <p:nvPr/>
        </p:nvSpPr>
        <p:spPr>
          <a:xfrm>
            <a:off x="11574950" y="21129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4751333" y="1533134"/>
            <a:ext cx="546000" cy="617833"/>
            <a:chOff x="201950" y="103975"/>
            <a:chExt cx="409500" cy="463375"/>
          </a:xfrm>
        </p:grpSpPr>
        <p:sp>
          <p:nvSpPr>
            <p:cNvPr id="121" name="Google Shape;121;p5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764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grpSp>
        <p:nvGrpSpPr>
          <p:cNvPr id="126" name="Google Shape;126;p6"/>
          <p:cNvGrpSpPr/>
          <p:nvPr/>
        </p:nvGrpSpPr>
        <p:grpSpPr>
          <a:xfrm>
            <a:off x="-706572" y="1487929"/>
            <a:ext cx="13605143" cy="5370171"/>
            <a:chOff x="-6930" y="1115947"/>
            <a:chExt cx="10203857" cy="4027628"/>
          </a:xfrm>
        </p:grpSpPr>
        <p:sp>
          <p:nvSpPr>
            <p:cNvPr id="127" name="Google Shape;127;p6"/>
            <p:cNvSpPr/>
            <p:nvPr/>
          </p:nvSpPr>
          <p:spPr>
            <a:xfrm>
              <a:off x="522998" y="2470275"/>
              <a:ext cx="8625000" cy="2597100"/>
            </a:xfrm>
            <a:prstGeom prst="rect">
              <a:avLst/>
            </a:pr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 flipH="1">
              <a:off x="5088069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-6930" y="11159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rgbClr val="77C0EA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522999" y="2546475"/>
              <a:ext cx="9158400" cy="25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6"/>
            <p:cNvSpPr/>
            <p:nvPr/>
          </p:nvSpPr>
          <p:spPr>
            <a:xfrm flipH="1">
              <a:off x="5088069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6930" y="1192147"/>
              <a:ext cx="5108859" cy="2311190"/>
            </a:xfrm>
            <a:custGeom>
              <a:avLst/>
              <a:gdLst/>
              <a:ahLst/>
              <a:cxnLst/>
              <a:rect l="l" t="t" r="r" b="b"/>
              <a:pathLst>
                <a:path w="115834" h="52402" extrusionOk="0">
                  <a:moveTo>
                    <a:pt x="34597" y="0"/>
                  </a:moveTo>
                  <a:lnTo>
                    <a:pt x="34311" y="19"/>
                  </a:lnTo>
                  <a:lnTo>
                    <a:pt x="34006" y="38"/>
                  </a:lnTo>
                  <a:lnTo>
                    <a:pt x="33720" y="95"/>
                  </a:lnTo>
                  <a:lnTo>
                    <a:pt x="33433" y="153"/>
                  </a:lnTo>
                  <a:lnTo>
                    <a:pt x="33147" y="248"/>
                  </a:lnTo>
                  <a:lnTo>
                    <a:pt x="32880" y="344"/>
                  </a:lnTo>
                  <a:lnTo>
                    <a:pt x="32594" y="439"/>
                  </a:lnTo>
                  <a:lnTo>
                    <a:pt x="32326" y="573"/>
                  </a:lnTo>
                  <a:lnTo>
                    <a:pt x="32078" y="706"/>
                  </a:lnTo>
                  <a:lnTo>
                    <a:pt x="31830" y="878"/>
                  </a:lnTo>
                  <a:lnTo>
                    <a:pt x="31582" y="1050"/>
                  </a:lnTo>
                  <a:lnTo>
                    <a:pt x="31353" y="1240"/>
                  </a:lnTo>
                  <a:lnTo>
                    <a:pt x="31143" y="1431"/>
                  </a:lnTo>
                  <a:lnTo>
                    <a:pt x="30953" y="1660"/>
                  </a:lnTo>
                  <a:lnTo>
                    <a:pt x="30762" y="1889"/>
                  </a:lnTo>
                  <a:lnTo>
                    <a:pt x="30590" y="2118"/>
                  </a:lnTo>
                  <a:lnTo>
                    <a:pt x="30437" y="2366"/>
                  </a:lnTo>
                  <a:lnTo>
                    <a:pt x="30285" y="2634"/>
                  </a:lnTo>
                  <a:lnTo>
                    <a:pt x="30170" y="2901"/>
                  </a:lnTo>
                  <a:lnTo>
                    <a:pt x="30056" y="3168"/>
                  </a:lnTo>
                  <a:lnTo>
                    <a:pt x="29979" y="3454"/>
                  </a:lnTo>
                  <a:lnTo>
                    <a:pt x="29903" y="3740"/>
                  </a:lnTo>
                  <a:lnTo>
                    <a:pt x="29865" y="4027"/>
                  </a:lnTo>
                  <a:lnTo>
                    <a:pt x="29827" y="4332"/>
                  </a:lnTo>
                  <a:lnTo>
                    <a:pt x="29827" y="4618"/>
                  </a:lnTo>
                  <a:lnTo>
                    <a:pt x="29846" y="4904"/>
                  </a:lnTo>
                  <a:lnTo>
                    <a:pt x="29884" y="5210"/>
                  </a:lnTo>
                  <a:lnTo>
                    <a:pt x="29655" y="5095"/>
                  </a:lnTo>
                  <a:lnTo>
                    <a:pt x="29426" y="5000"/>
                  </a:lnTo>
                  <a:lnTo>
                    <a:pt x="29197" y="4943"/>
                  </a:lnTo>
                  <a:lnTo>
                    <a:pt x="28949" y="4885"/>
                  </a:lnTo>
                  <a:lnTo>
                    <a:pt x="28720" y="4847"/>
                  </a:lnTo>
                  <a:lnTo>
                    <a:pt x="28472" y="4828"/>
                  </a:lnTo>
                  <a:lnTo>
                    <a:pt x="28205" y="4828"/>
                  </a:lnTo>
                  <a:lnTo>
                    <a:pt x="27956" y="4847"/>
                  </a:lnTo>
                  <a:lnTo>
                    <a:pt x="27708" y="4866"/>
                  </a:lnTo>
                  <a:lnTo>
                    <a:pt x="27460" y="4923"/>
                  </a:lnTo>
                  <a:lnTo>
                    <a:pt x="27212" y="4981"/>
                  </a:lnTo>
                  <a:lnTo>
                    <a:pt x="26964" y="5038"/>
                  </a:lnTo>
                  <a:lnTo>
                    <a:pt x="26735" y="5133"/>
                  </a:lnTo>
                  <a:lnTo>
                    <a:pt x="26506" y="5229"/>
                  </a:lnTo>
                  <a:lnTo>
                    <a:pt x="26277" y="5343"/>
                  </a:lnTo>
                  <a:lnTo>
                    <a:pt x="26067" y="5458"/>
                  </a:lnTo>
                  <a:lnTo>
                    <a:pt x="25857" y="5591"/>
                  </a:lnTo>
                  <a:lnTo>
                    <a:pt x="25667" y="5744"/>
                  </a:lnTo>
                  <a:lnTo>
                    <a:pt x="25495" y="5916"/>
                  </a:lnTo>
                  <a:lnTo>
                    <a:pt x="25323" y="6088"/>
                  </a:lnTo>
                  <a:lnTo>
                    <a:pt x="25170" y="6259"/>
                  </a:lnTo>
                  <a:lnTo>
                    <a:pt x="25018" y="6450"/>
                  </a:lnTo>
                  <a:lnTo>
                    <a:pt x="24884" y="6660"/>
                  </a:lnTo>
                  <a:lnTo>
                    <a:pt x="24751" y="6870"/>
                  </a:lnTo>
                  <a:lnTo>
                    <a:pt x="24655" y="7099"/>
                  </a:lnTo>
                  <a:lnTo>
                    <a:pt x="24560" y="7309"/>
                  </a:lnTo>
                  <a:lnTo>
                    <a:pt x="24483" y="7538"/>
                  </a:lnTo>
                  <a:lnTo>
                    <a:pt x="24407" y="7786"/>
                  </a:lnTo>
                  <a:lnTo>
                    <a:pt x="24369" y="8015"/>
                  </a:lnTo>
                  <a:lnTo>
                    <a:pt x="24331" y="8263"/>
                  </a:lnTo>
                  <a:lnTo>
                    <a:pt x="24312" y="8492"/>
                  </a:lnTo>
                  <a:lnTo>
                    <a:pt x="24312" y="8740"/>
                  </a:lnTo>
                  <a:lnTo>
                    <a:pt x="24254" y="8397"/>
                  </a:lnTo>
                  <a:lnTo>
                    <a:pt x="24159" y="8072"/>
                  </a:lnTo>
                  <a:lnTo>
                    <a:pt x="24064" y="7729"/>
                  </a:lnTo>
                  <a:lnTo>
                    <a:pt x="23949" y="7404"/>
                  </a:lnTo>
                  <a:lnTo>
                    <a:pt x="23796" y="7099"/>
                  </a:lnTo>
                  <a:lnTo>
                    <a:pt x="23644" y="6794"/>
                  </a:lnTo>
                  <a:lnTo>
                    <a:pt x="23472" y="6488"/>
                  </a:lnTo>
                  <a:lnTo>
                    <a:pt x="23281" y="6202"/>
                  </a:lnTo>
                  <a:lnTo>
                    <a:pt x="23071" y="5935"/>
                  </a:lnTo>
                  <a:lnTo>
                    <a:pt x="22842" y="5668"/>
                  </a:lnTo>
                  <a:lnTo>
                    <a:pt x="22594" y="5420"/>
                  </a:lnTo>
                  <a:lnTo>
                    <a:pt x="22346" y="5191"/>
                  </a:lnTo>
                  <a:lnTo>
                    <a:pt x="22079" y="4981"/>
                  </a:lnTo>
                  <a:lnTo>
                    <a:pt x="21793" y="4790"/>
                  </a:lnTo>
                  <a:lnTo>
                    <a:pt x="21506" y="4599"/>
                  </a:lnTo>
                  <a:lnTo>
                    <a:pt x="21182" y="4446"/>
                  </a:lnTo>
                  <a:lnTo>
                    <a:pt x="20877" y="4313"/>
                  </a:lnTo>
                  <a:lnTo>
                    <a:pt x="20552" y="4198"/>
                  </a:lnTo>
                  <a:lnTo>
                    <a:pt x="20209" y="4122"/>
                  </a:lnTo>
                  <a:lnTo>
                    <a:pt x="19865" y="4046"/>
                  </a:lnTo>
                  <a:lnTo>
                    <a:pt x="19541" y="3988"/>
                  </a:lnTo>
                  <a:lnTo>
                    <a:pt x="19178" y="3969"/>
                  </a:lnTo>
                  <a:lnTo>
                    <a:pt x="18835" y="3950"/>
                  </a:lnTo>
                  <a:lnTo>
                    <a:pt x="18491" y="3969"/>
                  </a:lnTo>
                  <a:lnTo>
                    <a:pt x="18148" y="4008"/>
                  </a:lnTo>
                  <a:lnTo>
                    <a:pt x="17804" y="4046"/>
                  </a:lnTo>
                  <a:lnTo>
                    <a:pt x="17461" y="4122"/>
                  </a:lnTo>
                  <a:lnTo>
                    <a:pt x="17136" y="4217"/>
                  </a:lnTo>
                  <a:lnTo>
                    <a:pt x="16812" y="4332"/>
                  </a:lnTo>
                  <a:lnTo>
                    <a:pt x="16488" y="4465"/>
                  </a:lnTo>
                  <a:lnTo>
                    <a:pt x="16182" y="4618"/>
                  </a:lnTo>
                  <a:lnTo>
                    <a:pt x="15877" y="4790"/>
                  </a:lnTo>
                  <a:lnTo>
                    <a:pt x="15591" y="4981"/>
                  </a:lnTo>
                  <a:lnTo>
                    <a:pt x="15324" y="5191"/>
                  </a:lnTo>
                  <a:lnTo>
                    <a:pt x="15056" y="5420"/>
                  </a:lnTo>
                  <a:lnTo>
                    <a:pt x="14808" y="5668"/>
                  </a:lnTo>
                  <a:lnTo>
                    <a:pt x="14579" y="5916"/>
                  </a:lnTo>
                  <a:lnTo>
                    <a:pt x="14369" y="6202"/>
                  </a:lnTo>
                  <a:lnTo>
                    <a:pt x="14179" y="6469"/>
                  </a:lnTo>
                  <a:lnTo>
                    <a:pt x="13988" y="6775"/>
                  </a:lnTo>
                  <a:lnTo>
                    <a:pt x="13835" y="7080"/>
                  </a:lnTo>
                  <a:lnTo>
                    <a:pt x="13682" y="7385"/>
                  </a:lnTo>
                  <a:lnTo>
                    <a:pt x="13568" y="7710"/>
                  </a:lnTo>
                  <a:lnTo>
                    <a:pt x="13453" y="8053"/>
                  </a:lnTo>
                  <a:lnTo>
                    <a:pt x="13377" y="8378"/>
                  </a:lnTo>
                  <a:lnTo>
                    <a:pt x="13301" y="8721"/>
                  </a:lnTo>
                  <a:lnTo>
                    <a:pt x="13263" y="9064"/>
                  </a:lnTo>
                  <a:lnTo>
                    <a:pt x="13244" y="9408"/>
                  </a:lnTo>
                  <a:lnTo>
                    <a:pt x="13015" y="9313"/>
                  </a:lnTo>
                  <a:lnTo>
                    <a:pt x="12766" y="9217"/>
                  </a:lnTo>
                  <a:lnTo>
                    <a:pt x="12518" y="9160"/>
                  </a:lnTo>
                  <a:lnTo>
                    <a:pt x="12270" y="9084"/>
                  </a:lnTo>
                  <a:lnTo>
                    <a:pt x="12022" y="9045"/>
                  </a:lnTo>
                  <a:lnTo>
                    <a:pt x="11774" y="9007"/>
                  </a:lnTo>
                  <a:lnTo>
                    <a:pt x="11526" y="9007"/>
                  </a:lnTo>
                  <a:lnTo>
                    <a:pt x="11259" y="8988"/>
                  </a:lnTo>
                  <a:lnTo>
                    <a:pt x="11011" y="9007"/>
                  </a:lnTo>
                  <a:lnTo>
                    <a:pt x="10763" y="9045"/>
                  </a:lnTo>
                  <a:lnTo>
                    <a:pt x="10515" y="9084"/>
                  </a:lnTo>
                  <a:lnTo>
                    <a:pt x="10286" y="9141"/>
                  </a:lnTo>
                  <a:lnTo>
                    <a:pt x="10038" y="9236"/>
                  </a:lnTo>
                  <a:lnTo>
                    <a:pt x="9809" y="9332"/>
                  </a:lnTo>
                  <a:lnTo>
                    <a:pt x="9599" y="9446"/>
                  </a:lnTo>
                  <a:lnTo>
                    <a:pt x="9389" y="9580"/>
                  </a:lnTo>
                  <a:lnTo>
                    <a:pt x="9179" y="9732"/>
                  </a:lnTo>
                  <a:lnTo>
                    <a:pt x="8988" y="9885"/>
                  </a:lnTo>
                  <a:lnTo>
                    <a:pt x="8816" y="10057"/>
                  </a:lnTo>
                  <a:lnTo>
                    <a:pt x="8645" y="10248"/>
                  </a:lnTo>
                  <a:lnTo>
                    <a:pt x="8492" y="10458"/>
                  </a:lnTo>
                  <a:lnTo>
                    <a:pt x="8339" y="10648"/>
                  </a:lnTo>
                  <a:lnTo>
                    <a:pt x="8206" y="10877"/>
                  </a:lnTo>
                  <a:lnTo>
                    <a:pt x="8091" y="11087"/>
                  </a:lnTo>
                  <a:lnTo>
                    <a:pt x="7996" y="11335"/>
                  </a:lnTo>
                  <a:lnTo>
                    <a:pt x="7900" y="11564"/>
                  </a:lnTo>
                  <a:lnTo>
                    <a:pt x="7824" y="11812"/>
                  </a:lnTo>
                  <a:lnTo>
                    <a:pt x="7767" y="12041"/>
                  </a:lnTo>
                  <a:lnTo>
                    <a:pt x="7729" y="12290"/>
                  </a:lnTo>
                  <a:lnTo>
                    <a:pt x="7710" y="12538"/>
                  </a:lnTo>
                  <a:lnTo>
                    <a:pt x="7690" y="12805"/>
                  </a:lnTo>
                  <a:lnTo>
                    <a:pt x="7710" y="13053"/>
                  </a:lnTo>
                  <a:lnTo>
                    <a:pt x="7500" y="12881"/>
                  </a:lnTo>
                  <a:lnTo>
                    <a:pt x="7271" y="12728"/>
                  </a:lnTo>
                  <a:lnTo>
                    <a:pt x="7042" y="12595"/>
                  </a:lnTo>
                  <a:lnTo>
                    <a:pt x="6813" y="12461"/>
                  </a:lnTo>
                  <a:lnTo>
                    <a:pt x="6565" y="12328"/>
                  </a:lnTo>
                  <a:lnTo>
                    <a:pt x="6316" y="12232"/>
                  </a:lnTo>
                  <a:lnTo>
                    <a:pt x="6049" y="12118"/>
                  </a:lnTo>
                  <a:lnTo>
                    <a:pt x="5801" y="12041"/>
                  </a:lnTo>
                  <a:lnTo>
                    <a:pt x="5534" y="11965"/>
                  </a:lnTo>
                  <a:lnTo>
                    <a:pt x="5267" y="11908"/>
                  </a:lnTo>
                  <a:lnTo>
                    <a:pt x="5000" y="11851"/>
                  </a:lnTo>
                  <a:lnTo>
                    <a:pt x="4733" y="11812"/>
                  </a:lnTo>
                  <a:lnTo>
                    <a:pt x="4446" y="11793"/>
                  </a:lnTo>
                  <a:lnTo>
                    <a:pt x="4179" y="11774"/>
                  </a:lnTo>
                  <a:lnTo>
                    <a:pt x="3912" y="11774"/>
                  </a:lnTo>
                  <a:lnTo>
                    <a:pt x="3645" y="11793"/>
                  </a:lnTo>
                  <a:lnTo>
                    <a:pt x="3378" y="11812"/>
                  </a:lnTo>
                  <a:lnTo>
                    <a:pt x="3111" y="11851"/>
                  </a:lnTo>
                  <a:lnTo>
                    <a:pt x="2862" y="11908"/>
                  </a:lnTo>
                  <a:lnTo>
                    <a:pt x="2614" y="11984"/>
                  </a:lnTo>
                  <a:lnTo>
                    <a:pt x="2366" y="12061"/>
                  </a:lnTo>
                  <a:lnTo>
                    <a:pt x="2118" y="12175"/>
                  </a:lnTo>
                  <a:lnTo>
                    <a:pt x="1870" y="12270"/>
                  </a:lnTo>
                  <a:lnTo>
                    <a:pt x="1641" y="12404"/>
                  </a:lnTo>
                  <a:lnTo>
                    <a:pt x="1412" y="12538"/>
                  </a:lnTo>
                  <a:lnTo>
                    <a:pt x="1202" y="12690"/>
                  </a:lnTo>
                  <a:lnTo>
                    <a:pt x="763" y="12996"/>
                  </a:lnTo>
                  <a:lnTo>
                    <a:pt x="363" y="13358"/>
                  </a:lnTo>
                  <a:lnTo>
                    <a:pt x="0" y="13740"/>
                  </a:lnTo>
                  <a:lnTo>
                    <a:pt x="95" y="22041"/>
                  </a:lnTo>
                  <a:lnTo>
                    <a:pt x="439" y="52402"/>
                  </a:lnTo>
                  <a:lnTo>
                    <a:pt x="115833" y="52402"/>
                  </a:lnTo>
                  <a:lnTo>
                    <a:pt x="115833" y="4599"/>
                  </a:lnTo>
                  <a:lnTo>
                    <a:pt x="115623" y="4504"/>
                  </a:lnTo>
                  <a:lnTo>
                    <a:pt x="115394" y="4427"/>
                  </a:lnTo>
                  <a:lnTo>
                    <a:pt x="115165" y="4370"/>
                  </a:lnTo>
                  <a:lnTo>
                    <a:pt x="114936" y="4351"/>
                  </a:lnTo>
                  <a:lnTo>
                    <a:pt x="114707" y="4332"/>
                  </a:lnTo>
                  <a:lnTo>
                    <a:pt x="114459" y="4332"/>
                  </a:lnTo>
                  <a:lnTo>
                    <a:pt x="114230" y="4370"/>
                  </a:lnTo>
                  <a:lnTo>
                    <a:pt x="114001" y="4408"/>
                  </a:lnTo>
                  <a:lnTo>
                    <a:pt x="113772" y="4485"/>
                  </a:lnTo>
                  <a:lnTo>
                    <a:pt x="113562" y="4580"/>
                  </a:lnTo>
                  <a:lnTo>
                    <a:pt x="113353" y="4694"/>
                  </a:lnTo>
                  <a:lnTo>
                    <a:pt x="113162" y="4828"/>
                  </a:lnTo>
                  <a:lnTo>
                    <a:pt x="112971" y="4981"/>
                  </a:lnTo>
                  <a:lnTo>
                    <a:pt x="112799" y="5152"/>
                  </a:lnTo>
                  <a:lnTo>
                    <a:pt x="112647" y="5324"/>
                  </a:lnTo>
                  <a:lnTo>
                    <a:pt x="112513" y="5515"/>
                  </a:lnTo>
                  <a:lnTo>
                    <a:pt x="112475" y="5343"/>
                  </a:lnTo>
                  <a:lnTo>
                    <a:pt x="112418" y="5172"/>
                  </a:lnTo>
                  <a:lnTo>
                    <a:pt x="112284" y="4847"/>
                  </a:lnTo>
                  <a:lnTo>
                    <a:pt x="112093" y="4542"/>
                  </a:lnTo>
                  <a:lnTo>
                    <a:pt x="111883" y="4256"/>
                  </a:lnTo>
                  <a:lnTo>
                    <a:pt x="111635" y="4008"/>
                  </a:lnTo>
                  <a:lnTo>
                    <a:pt x="111368" y="3779"/>
                  </a:lnTo>
                  <a:lnTo>
                    <a:pt x="111215" y="3683"/>
                  </a:lnTo>
                  <a:lnTo>
                    <a:pt x="111063" y="3607"/>
                  </a:lnTo>
                  <a:lnTo>
                    <a:pt x="110891" y="3530"/>
                  </a:lnTo>
                  <a:lnTo>
                    <a:pt x="110738" y="3473"/>
                  </a:lnTo>
                  <a:lnTo>
                    <a:pt x="110566" y="3416"/>
                  </a:lnTo>
                  <a:lnTo>
                    <a:pt x="110395" y="3378"/>
                  </a:lnTo>
                  <a:lnTo>
                    <a:pt x="110223" y="3340"/>
                  </a:lnTo>
                  <a:lnTo>
                    <a:pt x="110051" y="3321"/>
                  </a:lnTo>
                  <a:lnTo>
                    <a:pt x="109689" y="3321"/>
                  </a:lnTo>
                  <a:lnTo>
                    <a:pt x="109345" y="3378"/>
                  </a:lnTo>
                  <a:lnTo>
                    <a:pt x="109002" y="3454"/>
                  </a:lnTo>
                  <a:lnTo>
                    <a:pt x="108658" y="3588"/>
                  </a:lnTo>
                  <a:lnTo>
                    <a:pt x="108506" y="3664"/>
                  </a:lnTo>
                  <a:lnTo>
                    <a:pt x="108353" y="3759"/>
                  </a:lnTo>
                  <a:lnTo>
                    <a:pt x="108200" y="3855"/>
                  </a:lnTo>
                  <a:lnTo>
                    <a:pt x="108067" y="3969"/>
                  </a:lnTo>
                  <a:lnTo>
                    <a:pt x="108009" y="3759"/>
                  </a:lnTo>
                  <a:lnTo>
                    <a:pt x="107952" y="3569"/>
                  </a:lnTo>
                  <a:lnTo>
                    <a:pt x="107780" y="3206"/>
                  </a:lnTo>
                  <a:lnTo>
                    <a:pt x="107570" y="2843"/>
                  </a:lnTo>
                  <a:lnTo>
                    <a:pt x="107322" y="2500"/>
                  </a:lnTo>
                  <a:lnTo>
                    <a:pt x="107055" y="2176"/>
                  </a:lnTo>
                  <a:lnTo>
                    <a:pt x="106750" y="1889"/>
                  </a:lnTo>
                  <a:lnTo>
                    <a:pt x="106425" y="1641"/>
                  </a:lnTo>
                  <a:lnTo>
                    <a:pt x="106082" y="1431"/>
                  </a:lnTo>
                  <a:lnTo>
                    <a:pt x="105719" y="1240"/>
                  </a:lnTo>
                  <a:lnTo>
                    <a:pt x="105338" y="1088"/>
                  </a:lnTo>
                  <a:lnTo>
                    <a:pt x="104956" y="973"/>
                  </a:lnTo>
                  <a:lnTo>
                    <a:pt x="104555" y="878"/>
                  </a:lnTo>
                  <a:lnTo>
                    <a:pt x="104155" y="821"/>
                  </a:lnTo>
                  <a:lnTo>
                    <a:pt x="103735" y="782"/>
                  </a:lnTo>
                  <a:lnTo>
                    <a:pt x="103334" y="763"/>
                  </a:lnTo>
                  <a:lnTo>
                    <a:pt x="102933" y="763"/>
                  </a:lnTo>
                  <a:lnTo>
                    <a:pt x="102456" y="821"/>
                  </a:lnTo>
                  <a:lnTo>
                    <a:pt x="101998" y="897"/>
                  </a:lnTo>
                  <a:lnTo>
                    <a:pt x="101540" y="992"/>
                  </a:lnTo>
                  <a:lnTo>
                    <a:pt x="101082" y="1145"/>
                  </a:lnTo>
                  <a:lnTo>
                    <a:pt x="100662" y="1336"/>
                  </a:lnTo>
                  <a:lnTo>
                    <a:pt x="100453" y="1431"/>
                  </a:lnTo>
                  <a:lnTo>
                    <a:pt x="100243" y="1546"/>
                  </a:lnTo>
                  <a:lnTo>
                    <a:pt x="100052" y="1679"/>
                  </a:lnTo>
                  <a:lnTo>
                    <a:pt x="99861" y="1813"/>
                  </a:lnTo>
                  <a:lnTo>
                    <a:pt x="99689" y="1947"/>
                  </a:lnTo>
                  <a:lnTo>
                    <a:pt x="99498" y="2118"/>
                  </a:lnTo>
                  <a:lnTo>
                    <a:pt x="99346" y="2271"/>
                  </a:lnTo>
                  <a:lnTo>
                    <a:pt x="99193" y="2462"/>
                  </a:lnTo>
                  <a:lnTo>
                    <a:pt x="99040" y="2653"/>
                  </a:lnTo>
                  <a:lnTo>
                    <a:pt x="98907" y="2843"/>
                  </a:lnTo>
                  <a:lnTo>
                    <a:pt x="98792" y="3053"/>
                  </a:lnTo>
                  <a:lnTo>
                    <a:pt x="98697" y="3263"/>
                  </a:lnTo>
                  <a:lnTo>
                    <a:pt x="98601" y="3473"/>
                  </a:lnTo>
                  <a:lnTo>
                    <a:pt x="98525" y="3702"/>
                  </a:lnTo>
                  <a:lnTo>
                    <a:pt x="98468" y="3912"/>
                  </a:lnTo>
                  <a:lnTo>
                    <a:pt x="98411" y="4141"/>
                  </a:lnTo>
                  <a:lnTo>
                    <a:pt x="98392" y="4370"/>
                  </a:lnTo>
                  <a:lnTo>
                    <a:pt x="98372" y="4618"/>
                  </a:lnTo>
                  <a:lnTo>
                    <a:pt x="98372" y="4847"/>
                  </a:lnTo>
                  <a:lnTo>
                    <a:pt x="98392" y="5076"/>
                  </a:lnTo>
                  <a:lnTo>
                    <a:pt x="98430" y="5305"/>
                  </a:lnTo>
                  <a:lnTo>
                    <a:pt x="98506" y="5534"/>
                  </a:lnTo>
                  <a:lnTo>
                    <a:pt x="98258" y="5477"/>
                  </a:lnTo>
                  <a:lnTo>
                    <a:pt x="98010" y="5439"/>
                  </a:lnTo>
                  <a:lnTo>
                    <a:pt x="97743" y="5420"/>
                  </a:lnTo>
                  <a:lnTo>
                    <a:pt x="97495" y="5401"/>
                  </a:lnTo>
                  <a:lnTo>
                    <a:pt x="97247" y="5401"/>
                  </a:lnTo>
                  <a:lnTo>
                    <a:pt x="96979" y="5420"/>
                  </a:lnTo>
                  <a:lnTo>
                    <a:pt x="96731" y="5439"/>
                  </a:lnTo>
                  <a:lnTo>
                    <a:pt x="96483" y="5477"/>
                  </a:lnTo>
                  <a:lnTo>
                    <a:pt x="96235" y="5534"/>
                  </a:lnTo>
                  <a:lnTo>
                    <a:pt x="95987" y="5591"/>
                  </a:lnTo>
                  <a:lnTo>
                    <a:pt x="95739" y="5668"/>
                  </a:lnTo>
                  <a:lnTo>
                    <a:pt x="95491" y="5763"/>
                  </a:lnTo>
                  <a:lnTo>
                    <a:pt x="95262" y="5859"/>
                  </a:lnTo>
                  <a:lnTo>
                    <a:pt x="95033" y="5973"/>
                  </a:lnTo>
                  <a:lnTo>
                    <a:pt x="94823" y="6088"/>
                  </a:lnTo>
                  <a:lnTo>
                    <a:pt x="94594" y="6221"/>
                  </a:lnTo>
                  <a:lnTo>
                    <a:pt x="94403" y="6374"/>
                  </a:lnTo>
                  <a:lnTo>
                    <a:pt x="94193" y="6526"/>
                  </a:lnTo>
                  <a:lnTo>
                    <a:pt x="94002" y="6679"/>
                  </a:lnTo>
                  <a:lnTo>
                    <a:pt x="93831" y="6851"/>
                  </a:lnTo>
                  <a:lnTo>
                    <a:pt x="93659" y="7042"/>
                  </a:lnTo>
                  <a:lnTo>
                    <a:pt x="93506" y="7233"/>
                  </a:lnTo>
                  <a:lnTo>
                    <a:pt x="93354" y="7442"/>
                  </a:lnTo>
                  <a:lnTo>
                    <a:pt x="93201" y="7633"/>
                  </a:lnTo>
                  <a:lnTo>
                    <a:pt x="93067" y="7862"/>
                  </a:lnTo>
                  <a:lnTo>
                    <a:pt x="92953" y="8072"/>
                  </a:lnTo>
                  <a:lnTo>
                    <a:pt x="92838" y="8301"/>
                  </a:lnTo>
                  <a:lnTo>
                    <a:pt x="92743" y="8530"/>
                  </a:lnTo>
                  <a:lnTo>
                    <a:pt x="92667" y="8759"/>
                  </a:lnTo>
                  <a:lnTo>
                    <a:pt x="92590" y="9007"/>
                  </a:lnTo>
                  <a:lnTo>
                    <a:pt x="92533" y="9255"/>
                  </a:lnTo>
                  <a:lnTo>
                    <a:pt x="92476" y="9503"/>
                  </a:lnTo>
                  <a:lnTo>
                    <a:pt x="91922" y="9389"/>
                  </a:lnTo>
                  <a:lnTo>
                    <a:pt x="91331" y="9332"/>
                  </a:lnTo>
                  <a:lnTo>
                    <a:pt x="91045" y="9313"/>
                  </a:lnTo>
                  <a:lnTo>
                    <a:pt x="90472" y="9313"/>
                  </a:lnTo>
                  <a:lnTo>
                    <a:pt x="90186" y="9351"/>
                  </a:lnTo>
                  <a:lnTo>
                    <a:pt x="89919" y="9408"/>
                  </a:lnTo>
                  <a:lnTo>
                    <a:pt x="89633" y="9503"/>
                  </a:lnTo>
                  <a:lnTo>
                    <a:pt x="89365" y="9618"/>
                  </a:lnTo>
                  <a:lnTo>
                    <a:pt x="89136" y="9771"/>
                  </a:lnTo>
                  <a:lnTo>
                    <a:pt x="88907" y="9942"/>
                  </a:lnTo>
                  <a:lnTo>
                    <a:pt x="88717" y="10133"/>
                  </a:lnTo>
                  <a:lnTo>
                    <a:pt x="88545" y="10362"/>
                  </a:lnTo>
                  <a:lnTo>
                    <a:pt x="88488" y="10496"/>
                  </a:lnTo>
                  <a:lnTo>
                    <a:pt x="88430" y="10629"/>
                  </a:lnTo>
                  <a:lnTo>
                    <a:pt x="88392" y="10438"/>
                  </a:lnTo>
                  <a:lnTo>
                    <a:pt x="88354" y="10267"/>
                  </a:lnTo>
                  <a:lnTo>
                    <a:pt x="88278" y="10095"/>
                  </a:lnTo>
                  <a:lnTo>
                    <a:pt x="88220" y="9923"/>
                  </a:lnTo>
                  <a:lnTo>
                    <a:pt x="88125" y="9771"/>
                  </a:lnTo>
                  <a:lnTo>
                    <a:pt x="88030" y="9599"/>
                  </a:lnTo>
                  <a:lnTo>
                    <a:pt x="87934" y="9446"/>
                  </a:lnTo>
                  <a:lnTo>
                    <a:pt x="87820" y="9313"/>
                  </a:lnTo>
                  <a:lnTo>
                    <a:pt x="87686" y="9179"/>
                  </a:lnTo>
                  <a:lnTo>
                    <a:pt x="87552" y="9045"/>
                  </a:lnTo>
                  <a:lnTo>
                    <a:pt x="87419" y="8912"/>
                  </a:lnTo>
                  <a:lnTo>
                    <a:pt x="87266" y="8816"/>
                  </a:lnTo>
                  <a:lnTo>
                    <a:pt x="87114" y="8702"/>
                  </a:lnTo>
                  <a:lnTo>
                    <a:pt x="86942" y="8626"/>
                  </a:lnTo>
                  <a:lnTo>
                    <a:pt x="86789" y="8530"/>
                  </a:lnTo>
                  <a:lnTo>
                    <a:pt x="86617" y="8473"/>
                  </a:lnTo>
                  <a:lnTo>
                    <a:pt x="86446" y="8416"/>
                  </a:lnTo>
                  <a:lnTo>
                    <a:pt x="86274" y="8378"/>
                  </a:lnTo>
                  <a:lnTo>
                    <a:pt x="86083" y="8339"/>
                  </a:lnTo>
                  <a:lnTo>
                    <a:pt x="85911" y="8320"/>
                  </a:lnTo>
                  <a:lnTo>
                    <a:pt x="85720" y="8320"/>
                  </a:lnTo>
                  <a:lnTo>
                    <a:pt x="85549" y="8339"/>
                  </a:lnTo>
                  <a:lnTo>
                    <a:pt x="85358" y="8358"/>
                  </a:lnTo>
                  <a:lnTo>
                    <a:pt x="85186" y="8378"/>
                  </a:lnTo>
                  <a:lnTo>
                    <a:pt x="85014" y="8435"/>
                  </a:lnTo>
                  <a:lnTo>
                    <a:pt x="84843" y="8473"/>
                  </a:lnTo>
                  <a:lnTo>
                    <a:pt x="84671" y="8549"/>
                  </a:lnTo>
                  <a:lnTo>
                    <a:pt x="84499" y="8626"/>
                  </a:lnTo>
                  <a:lnTo>
                    <a:pt x="84347" y="8702"/>
                  </a:lnTo>
                  <a:lnTo>
                    <a:pt x="84194" y="8797"/>
                  </a:lnTo>
                  <a:lnTo>
                    <a:pt x="84041" y="8912"/>
                  </a:lnTo>
                  <a:lnTo>
                    <a:pt x="83908" y="9026"/>
                  </a:lnTo>
                  <a:lnTo>
                    <a:pt x="84060" y="8740"/>
                  </a:lnTo>
                  <a:lnTo>
                    <a:pt x="84194" y="8416"/>
                  </a:lnTo>
                  <a:lnTo>
                    <a:pt x="84308" y="8110"/>
                  </a:lnTo>
                  <a:lnTo>
                    <a:pt x="84404" y="7786"/>
                  </a:lnTo>
                  <a:lnTo>
                    <a:pt x="84480" y="7442"/>
                  </a:lnTo>
                  <a:lnTo>
                    <a:pt x="84537" y="7118"/>
                  </a:lnTo>
                  <a:lnTo>
                    <a:pt x="84576" y="6775"/>
                  </a:lnTo>
                  <a:lnTo>
                    <a:pt x="84595" y="6450"/>
                  </a:lnTo>
                  <a:lnTo>
                    <a:pt x="84595" y="6107"/>
                  </a:lnTo>
                  <a:lnTo>
                    <a:pt x="84576" y="5763"/>
                  </a:lnTo>
                  <a:lnTo>
                    <a:pt x="84518" y="5420"/>
                  </a:lnTo>
                  <a:lnTo>
                    <a:pt x="84461" y="5095"/>
                  </a:lnTo>
                  <a:lnTo>
                    <a:pt x="84385" y="4752"/>
                  </a:lnTo>
                  <a:lnTo>
                    <a:pt x="84289" y="4427"/>
                  </a:lnTo>
                  <a:lnTo>
                    <a:pt x="84175" y="4103"/>
                  </a:lnTo>
                  <a:lnTo>
                    <a:pt x="84041" y="3798"/>
                  </a:lnTo>
                  <a:lnTo>
                    <a:pt x="83889" y="3492"/>
                  </a:lnTo>
                  <a:lnTo>
                    <a:pt x="83717" y="3206"/>
                  </a:lnTo>
                  <a:lnTo>
                    <a:pt x="83526" y="2920"/>
                  </a:lnTo>
                  <a:lnTo>
                    <a:pt x="83335" y="2653"/>
                  </a:lnTo>
                  <a:lnTo>
                    <a:pt x="83106" y="2385"/>
                  </a:lnTo>
                  <a:lnTo>
                    <a:pt x="82877" y="2137"/>
                  </a:lnTo>
                  <a:lnTo>
                    <a:pt x="82629" y="1908"/>
                  </a:lnTo>
                  <a:lnTo>
                    <a:pt x="82362" y="1698"/>
                  </a:lnTo>
                  <a:lnTo>
                    <a:pt x="82095" y="1489"/>
                  </a:lnTo>
                  <a:lnTo>
                    <a:pt x="81808" y="1298"/>
                  </a:lnTo>
                  <a:lnTo>
                    <a:pt x="81522" y="1145"/>
                  </a:lnTo>
                  <a:lnTo>
                    <a:pt x="81217" y="992"/>
                  </a:lnTo>
                  <a:lnTo>
                    <a:pt x="80912" y="859"/>
                  </a:lnTo>
                  <a:lnTo>
                    <a:pt x="80587" y="744"/>
                  </a:lnTo>
                  <a:lnTo>
                    <a:pt x="80263" y="649"/>
                  </a:lnTo>
                  <a:lnTo>
                    <a:pt x="79919" y="573"/>
                  </a:lnTo>
                  <a:lnTo>
                    <a:pt x="79595" y="515"/>
                  </a:lnTo>
                  <a:lnTo>
                    <a:pt x="79251" y="477"/>
                  </a:lnTo>
                  <a:lnTo>
                    <a:pt x="78908" y="458"/>
                  </a:lnTo>
                  <a:lnTo>
                    <a:pt x="78583" y="477"/>
                  </a:lnTo>
                  <a:lnTo>
                    <a:pt x="78240" y="496"/>
                  </a:lnTo>
                  <a:lnTo>
                    <a:pt x="77896" y="534"/>
                  </a:lnTo>
                  <a:lnTo>
                    <a:pt x="77572" y="611"/>
                  </a:lnTo>
                  <a:lnTo>
                    <a:pt x="77248" y="687"/>
                  </a:lnTo>
                  <a:lnTo>
                    <a:pt x="76923" y="802"/>
                  </a:lnTo>
                  <a:lnTo>
                    <a:pt x="76599" y="916"/>
                  </a:lnTo>
                  <a:lnTo>
                    <a:pt x="76294" y="1050"/>
                  </a:lnTo>
                  <a:lnTo>
                    <a:pt x="75988" y="1221"/>
                  </a:lnTo>
                  <a:lnTo>
                    <a:pt x="75702" y="1393"/>
                  </a:lnTo>
                  <a:lnTo>
                    <a:pt x="75416" y="1584"/>
                  </a:lnTo>
                  <a:lnTo>
                    <a:pt x="75149" y="1794"/>
                  </a:lnTo>
                  <a:lnTo>
                    <a:pt x="74900" y="2004"/>
                  </a:lnTo>
                  <a:lnTo>
                    <a:pt x="74710" y="1832"/>
                  </a:lnTo>
                  <a:lnTo>
                    <a:pt x="74481" y="1698"/>
                  </a:lnTo>
                  <a:lnTo>
                    <a:pt x="74252" y="1584"/>
                  </a:lnTo>
                  <a:lnTo>
                    <a:pt x="74004" y="1489"/>
                  </a:lnTo>
                  <a:lnTo>
                    <a:pt x="73736" y="1412"/>
                  </a:lnTo>
                  <a:lnTo>
                    <a:pt x="73488" y="1393"/>
                  </a:lnTo>
                  <a:lnTo>
                    <a:pt x="73221" y="1374"/>
                  </a:lnTo>
                  <a:lnTo>
                    <a:pt x="72954" y="1412"/>
                  </a:lnTo>
                  <a:lnTo>
                    <a:pt x="72706" y="1469"/>
                  </a:lnTo>
                  <a:lnTo>
                    <a:pt x="72477" y="1565"/>
                  </a:lnTo>
                  <a:lnTo>
                    <a:pt x="72248" y="1679"/>
                  </a:lnTo>
                  <a:lnTo>
                    <a:pt x="72038" y="1813"/>
                  </a:lnTo>
                  <a:lnTo>
                    <a:pt x="71847" y="1985"/>
                  </a:lnTo>
                  <a:lnTo>
                    <a:pt x="71675" y="2176"/>
                  </a:lnTo>
                  <a:lnTo>
                    <a:pt x="71523" y="2385"/>
                  </a:lnTo>
                  <a:lnTo>
                    <a:pt x="71408" y="2614"/>
                  </a:lnTo>
                  <a:lnTo>
                    <a:pt x="71237" y="2347"/>
                  </a:lnTo>
                  <a:lnTo>
                    <a:pt x="71046" y="2080"/>
                  </a:lnTo>
                  <a:lnTo>
                    <a:pt x="70836" y="1813"/>
                  </a:lnTo>
                  <a:lnTo>
                    <a:pt x="70607" y="1584"/>
                  </a:lnTo>
                  <a:lnTo>
                    <a:pt x="70378" y="1355"/>
                  </a:lnTo>
                  <a:lnTo>
                    <a:pt x="70111" y="1145"/>
                  </a:lnTo>
                  <a:lnTo>
                    <a:pt x="69844" y="954"/>
                  </a:lnTo>
                  <a:lnTo>
                    <a:pt x="69557" y="782"/>
                  </a:lnTo>
                  <a:lnTo>
                    <a:pt x="69252" y="630"/>
                  </a:lnTo>
                  <a:lnTo>
                    <a:pt x="68947" y="477"/>
                  </a:lnTo>
                  <a:lnTo>
                    <a:pt x="68641" y="363"/>
                  </a:lnTo>
                  <a:lnTo>
                    <a:pt x="68317" y="267"/>
                  </a:lnTo>
                  <a:lnTo>
                    <a:pt x="68012" y="191"/>
                  </a:lnTo>
                  <a:lnTo>
                    <a:pt x="67687" y="134"/>
                  </a:lnTo>
                  <a:lnTo>
                    <a:pt x="67363" y="95"/>
                  </a:lnTo>
                  <a:lnTo>
                    <a:pt x="67038" y="95"/>
                  </a:lnTo>
                  <a:lnTo>
                    <a:pt x="66714" y="115"/>
                  </a:lnTo>
                  <a:lnTo>
                    <a:pt x="66389" y="153"/>
                  </a:lnTo>
                  <a:lnTo>
                    <a:pt x="66084" y="210"/>
                  </a:lnTo>
                  <a:lnTo>
                    <a:pt x="65779" y="286"/>
                  </a:lnTo>
                  <a:lnTo>
                    <a:pt x="65474" y="401"/>
                  </a:lnTo>
                  <a:lnTo>
                    <a:pt x="65168" y="515"/>
                  </a:lnTo>
                  <a:lnTo>
                    <a:pt x="64882" y="649"/>
                  </a:lnTo>
                  <a:lnTo>
                    <a:pt x="64615" y="821"/>
                  </a:lnTo>
                  <a:lnTo>
                    <a:pt x="64348" y="992"/>
                  </a:lnTo>
                  <a:lnTo>
                    <a:pt x="64080" y="1183"/>
                  </a:lnTo>
                  <a:lnTo>
                    <a:pt x="63832" y="1393"/>
                  </a:lnTo>
                  <a:lnTo>
                    <a:pt x="63622" y="1622"/>
                  </a:lnTo>
                  <a:lnTo>
                    <a:pt x="63393" y="1870"/>
                  </a:lnTo>
                  <a:lnTo>
                    <a:pt x="63203" y="2118"/>
                  </a:lnTo>
                  <a:lnTo>
                    <a:pt x="63031" y="2385"/>
                  </a:lnTo>
                  <a:lnTo>
                    <a:pt x="62878" y="2672"/>
                  </a:lnTo>
                  <a:lnTo>
                    <a:pt x="62745" y="2958"/>
                  </a:lnTo>
                  <a:lnTo>
                    <a:pt x="62630" y="3263"/>
                  </a:lnTo>
                  <a:lnTo>
                    <a:pt x="62535" y="3569"/>
                  </a:lnTo>
                  <a:lnTo>
                    <a:pt x="62458" y="3874"/>
                  </a:lnTo>
                  <a:lnTo>
                    <a:pt x="62401" y="4198"/>
                  </a:lnTo>
                  <a:lnTo>
                    <a:pt x="62363" y="4504"/>
                  </a:lnTo>
                  <a:lnTo>
                    <a:pt x="62363" y="4828"/>
                  </a:lnTo>
                  <a:lnTo>
                    <a:pt x="62363" y="5152"/>
                  </a:lnTo>
                  <a:lnTo>
                    <a:pt x="62401" y="5477"/>
                  </a:lnTo>
                  <a:lnTo>
                    <a:pt x="62458" y="5782"/>
                  </a:lnTo>
                  <a:lnTo>
                    <a:pt x="62516" y="6107"/>
                  </a:lnTo>
                  <a:lnTo>
                    <a:pt x="62611" y="6412"/>
                  </a:lnTo>
                  <a:lnTo>
                    <a:pt x="62726" y="6698"/>
                  </a:lnTo>
                  <a:lnTo>
                    <a:pt x="62859" y="7004"/>
                  </a:lnTo>
                  <a:lnTo>
                    <a:pt x="63012" y="7271"/>
                  </a:lnTo>
                  <a:lnTo>
                    <a:pt x="63184" y="7557"/>
                  </a:lnTo>
                  <a:lnTo>
                    <a:pt x="62974" y="7423"/>
                  </a:lnTo>
                  <a:lnTo>
                    <a:pt x="62745" y="7347"/>
                  </a:lnTo>
                  <a:lnTo>
                    <a:pt x="62516" y="7271"/>
                  </a:lnTo>
                  <a:lnTo>
                    <a:pt x="62287" y="7213"/>
                  </a:lnTo>
                  <a:lnTo>
                    <a:pt x="62039" y="7194"/>
                  </a:lnTo>
                  <a:lnTo>
                    <a:pt x="61791" y="7175"/>
                  </a:lnTo>
                  <a:lnTo>
                    <a:pt x="61562" y="7194"/>
                  </a:lnTo>
                  <a:lnTo>
                    <a:pt x="61313" y="7233"/>
                  </a:lnTo>
                  <a:lnTo>
                    <a:pt x="61065" y="7271"/>
                  </a:lnTo>
                  <a:lnTo>
                    <a:pt x="60836" y="7347"/>
                  </a:lnTo>
                  <a:lnTo>
                    <a:pt x="60607" y="7423"/>
                  </a:lnTo>
                  <a:lnTo>
                    <a:pt x="60378" y="7538"/>
                  </a:lnTo>
                  <a:lnTo>
                    <a:pt x="60168" y="7652"/>
                  </a:lnTo>
                  <a:lnTo>
                    <a:pt x="59959" y="7786"/>
                  </a:lnTo>
                  <a:lnTo>
                    <a:pt x="59768" y="7939"/>
                  </a:lnTo>
                  <a:lnTo>
                    <a:pt x="59577" y="8110"/>
                  </a:lnTo>
                  <a:lnTo>
                    <a:pt x="59405" y="8282"/>
                  </a:lnTo>
                  <a:lnTo>
                    <a:pt x="59252" y="8473"/>
                  </a:lnTo>
                  <a:lnTo>
                    <a:pt x="59100" y="8664"/>
                  </a:lnTo>
                  <a:lnTo>
                    <a:pt x="58966" y="8874"/>
                  </a:lnTo>
                  <a:lnTo>
                    <a:pt x="58852" y="9084"/>
                  </a:lnTo>
                  <a:lnTo>
                    <a:pt x="58737" y="9293"/>
                  </a:lnTo>
                  <a:lnTo>
                    <a:pt x="58642" y="9522"/>
                  </a:lnTo>
                  <a:lnTo>
                    <a:pt x="58546" y="9751"/>
                  </a:lnTo>
                  <a:lnTo>
                    <a:pt x="58413" y="10229"/>
                  </a:lnTo>
                  <a:lnTo>
                    <a:pt x="58298" y="10706"/>
                  </a:lnTo>
                  <a:lnTo>
                    <a:pt x="58222" y="11202"/>
                  </a:lnTo>
                  <a:lnTo>
                    <a:pt x="58203" y="11698"/>
                  </a:lnTo>
                  <a:lnTo>
                    <a:pt x="58108" y="11488"/>
                  </a:lnTo>
                  <a:lnTo>
                    <a:pt x="58012" y="11278"/>
                  </a:lnTo>
                  <a:lnTo>
                    <a:pt x="57898" y="11087"/>
                  </a:lnTo>
                  <a:lnTo>
                    <a:pt x="57783" y="10896"/>
                  </a:lnTo>
                  <a:lnTo>
                    <a:pt x="57650" y="10725"/>
                  </a:lnTo>
                  <a:lnTo>
                    <a:pt x="57497" y="10553"/>
                  </a:lnTo>
                  <a:lnTo>
                    <a:pt x="57344" y="10381"/>
                  </a:lnTo>
                  <a:lnTo>
                    <a:pt x="57192" y="10229"/>
                  </a:lnTo>
                  <a:lnTo>
                    <a:pt x="57020" y="10076"/>
                  </a:lnTo>
                  <a:lnTo>
                    <a:pt x="56829" y="9942"/>
                  </a:lnTo>
                  <a:lnTo>
                    <a:pt x="56638" y="9809"/>
                  </a:lnTo>
                  <a:lnTo>
                    <a:pt x="56447" y="9694"/>
                  </a:lnTo>
                  <a:lnTo>
                    <a:pt x="56256" y="9599"/>
                  </a:lnTo>
                  <a:lnTo>
                    <a:pt x="56047" y="9503"/>
                  </a:lnTo>
                  <a:lnTo>
                    <a:pt x="55837" y="9408"/>
                  </a:lnTo>
                  <a:lnTo>
                    <a:pt x="55627" y="9351"/>
                  </a:lnTo>
                  <a:lnTo>
                    <a:pt x="55398" y="9293"/>
                  </a:lnTo>
                  <a:lnTo>
                    <a:pt x="55169" y="9236"/>
                  </a:lnTo>
                  <a:lnTo>
                    <a:pt x="54959" y="9217"/>
                  </a:lnTo>
                  <a:lnTo>
                    <a:pt x="54730" y="9198"/>
                  </a:lnTo>
                  <a:lnTo>
                    <a:pt x="54272" y="9198"/>
                  </a:lnTo>
                  <a:lnTo>
                    <a:pt x="54062" y="9217"/>
                  </a:lnTo>
                  <a:lnTo>
                    <a:pt x="53833" y="9255"/>
                  </a:lnTo>
                  <a:lnTo>
                    <a:pt x="53604" y="9313"/>
                  </a:lnTo>
                  <a:lnTo>
                    <a:pt x="53394" y="9370"/>
                  </a:lnTo>
                  <a:lnTo>
                    <a:pt x="53184" y="9446"/>
                  </a:lnTo>
                  <a:lnTo>
                    <a:pt x="52974" y="9522"/>
                  </a:lnTo>
                  <a:lnTo>
                    <a:pt x="52764" y="9618"/>
                  </a:lnTo>
                  <a:lnTo>
                    <a:pt x="52573" y="9732"/>
                  </a:lnTo>
                  <a:lnTo>
                    <a:pt x="52383" y="9847"/>
                  </a:lnTo>
                  <a:lnTo>
                    <a:pt x="52192" y="9980"/>
                  </a:lnTo>
                  <a:lnTo>
                    <a:pt x="52192" y="9809"/>
                  </a:lnTo>
                  <a:lnTo>
                    <a:pt x="52173" y="9637"/>
                  </a:lnTo>
                  <a:lnTo>
                    <a:pt x="52115" y="9313"/>
                  </a:lnTo>
                  <a:lnTo>
                    <a:pt x="52001" y="8988"/>
                  </a:lnTo>
                  <a:lnTo>
                    <a:pt x="51848" y="8664"/>
                  </a:lnTo>
                  <a:lnTo>
                    <a:pt x="51677" y="8358"/>
                  </a:lnTo>
                  <a:lnTo>
                    <a:pt x="51467" y="8091"/>
                  </a:lnTo>
                  <a:lnTo>
                    <a:pt x="51219" y="7843"/>
                  </a:lnTo>
                  <a:lnTo>
                    <a:pt x="50970" y="7633"/>
                  </a:lnTo>
                  <a:lnTo>
                    <a:pt x="50684" y="7462"/>
                  </a:lnTo>
                  <a:lnTo>
                    <a:pt x="50379" y="7328"/>
                  </a:lnTo>
                  <a:lnTo>
                    <a:pt x="50074" y="7213"/>
                  </a:lnTo>
                  <a:lnTo>
                    <a:pt x="49749" y="7156"/>
                  </a:lnTo>
                  <a:lnTo>
                    <a:pt x="49406" y="7137"/>
                  </a:lnTo>
                  <a:lnTo>
                    <a:pt x="49081" y="7156"/>
                  </a:lnTo>
                  <a:lnTo>
                    <a:pt x="48757" y="7194"/>
                  </a:lnTo>
                  <a:lnTo>
                    <a:pt x="48432" y="7290"/>
                  </a:lnTo>
                  <a:lnTo>
                    <a:pt x="48509" y="6984"/>
                  </a:lnTo>
                  <a:lnTo>
                    <a:pt x="48547" y="6660"/>
                  </a:lnTo>
                  <a:lnTo>
                    <a:pt x="48585" y="6336"/>
                  </a:lnTo>
                  <a:lnTo>
                    <a:pt x="48585" y="6011"/>
                  </a:lnTo>
                  <a:lnTo>
                    <a:pt x="48566" y="5706"/>
                  </a:lnTo>
                  <a:lnTo>
                    <a:pt x="48547" y="5401"/>
                  </a:lnTo>
                  <a:lnTo>
                    <a:pt x="48490" y="5076"/>
                  </a:lnTo>
                  <a:lnTo>
                    <a:pt x="48413" y="4771"/>
                  </a:lnTo>
                  <a:lnTo>
                    <a:pt x="48337" y="4485"/>
                  </a:lnTo>
                  <a:lnTo>
                    <a:pt x="48223" y="4179"/>
                  </a:lnTo>
                  <a:lnTo>
                    <a:pt x="48089" y="3893"/>
                  </a:lnTo>
                  <a:lnTo>
                    <a:pt x="47955" y="3607"/>
                  </a:lnTo>
                  <a:lnTo>
                    <a:pt x="47784" y="3340"/>
                  </a:lnTo>
                  <a:lnTo>
                    <a:pt x="47612" y="3072"/>
                  </a:lnTo>
                  <a:lnTo>
                    <a:pt x="47402" y="2824"/>
                  </a:lnTo>
                  <a:lnTo>
                    <a:pt x="47192" y="2576"/>
                  </a:lnTo>
                  <a:lnTo>
                    <a:pt x="46963" y="2347"/>
                  </a:lnTo>
                  <a:lnTo>
                    <a:pt x="46715" y="2137"/>
                  </a:lnTo>
                  <a:lnTo>
                    <a:pt x="46448" y="1947"/>
                  </a:lnTo>
                  <a:lnTo>
                    <a:pt x="46181" y="1756"/>
                  </a:lnTo>
                  <a:lnTo>
                    <a:pt x="45894" y="1603"/>
                  </a:lnTo>
                  <a:lnTo>
                    <a:pt x="45608" y="1450"/>
                  </a:lnTo>
                  <a:lnTo>
                    <a:pt x="45303" y="1317"/>
                  </a:lnTo>
                  <a:lnTo>
                    <a:pt x="44998" y="1202"/>
                  </a:lnTo>
                  <a:lnTo>
                    <a:pt x="44673" y="1126"/>
                  </a:lnTo>
                  <a:lnTo>
                    <a:pt x="44368" y="1050"/>
                  </a:lnTo>
                  <a:lnTo>
                    <a:pt x="44043" y="992"/>
                  </a:lnTo>
                  <a:lnTo>
                    <a:pt x="43719" y="954"/>
                  </a:lnTo>
                  <a:lnTo>
                    <a:pt x="43395" y="935"/>
                  </a:lnTo>
                  <a:lnTo>
                    <a:pt x="43051" y="954"/>
                  </a:lnTo>
                  <a:lnTo>
                    <a:pt x="42727" y="973"/>
                  </a:lnTo>
                  <a:lnTo>
                    <a:pt x="42402" y="1031"/>
                  </a:lnTo>
                  <a:lnTo>
                    <a:pt x="42135" y="1088"/>
                  </a:lnTo>
                  <a:lnTo>
                    <a:pt x="41849" y="1164"/>
                  </a:lnTo>
                  <a:lnTo>
                    <a:pt x="41582" y="1260"/>
                  </a:lnTo>
                  <a:lnTo>
                    <a:pt x="41315" y="1374"/>
                  </a:lnTo>
                  <a:lnTo>
                    <a:pt x="41047" y="1489"/>
                  </a:lnTo>
                  <a:lnTo>
                    <a:pt x="40799" y="1641"/>
                  </a:lnTo>
                  <a:lnTo>
                    <a:pt x="40570" y="1813"/>
                  </a:lnTo>
                  <a:lnTo>
                    <a:pt x="40341" y="2004"/>
                  </a:lnTo>
                  <a:lnTo>
                    <a:pt x="40131" y="2195"/>
                  </a:lnTo>
                  <a:lnTo>
                    <a:pt x="39941" y="2424"/>
                  </a:lnTo>
                  <a:lnTo>
                    <a:pt x="39788" y="2653"/>
                  </a:lnTo>
                  <a:lnTo>
                    <a:pt x="39635" y="2920"/>
                  </a:lnTo>
                  <a:lnTo>
                    <a:pt x="39521" y="3168"/>
                  </a:lnTo>
                  <a:lnTo>
                    <a:pt x="39425" y="3454"/>
                  </a:lnTo>
                  <a:lnTo>
                    <a:pt x="39387" y="3645"/>
                  </a:lnTo>
                  <a:lnTo>
                    <a:pt x="39387" y="3511"/>
                  </a:lnTo>
                  <a:lnTo>
                    <a:pt x="39368" y="3340"/>
                  </a:lnTo>
                  <a:lnTo>
                    <a:pt x="39349" y="3168"/>
                  </a:lnTo>
                  <a:lnTo>
                    <a:pt x="39311" y="2996"/>
                  </a:lnTo>
                  <a:lnTo>
                    <a:pt x="39196" y="2653"/>
                  </a:lnTo>
                  <a:lnTo>
                    <a:pt x="39063" y="2309"/>
                  </a:lnTo>
                  <a:lnTo>
                    <a:pt x="38891" y="2004"/>
                  </a:lnTo>
                  <a:lnTo>
                    <a:pt x="38681" y="1718"/>
                  </a:lnTo>
                  <a:lnTo>
                    <a:pt x="38452" y="1431"/>
                  </a:lnTo>
                  <a:lnTo>
                    <a:pt x="38223" y="1183"/>
                  </a:lnTo>
                  <a:lnTo>
                    <a:pt x="37956" y="973"/>
                  </a:lnTo>
                  <a:lnTo>
                    <a:pt x="37670" y="782"/>
                  </a:lnTo>
                  <a:lnTo>
                    <a:pt x="37364" y="592"/>
                  </a:lnTo>
                  <a:lnTo>
                    <a:pt x="37059" y="458"/>
                  </a:lnTo>
                  <a:lnTo>
                    <a:pt x="36735" y="324"/>
                  </a:lnTo>
                  <a:lnTo>
                    <a:pt x="36410" y="210"/>
                  </a:lnTo>
                  <a:lnTo>
                    <a:pt x="36067" y="134"/>
                  </a:lnTo>
                  <a:lnTo>
                    <a:pt x="35780" y="76"/>
                  </a:lnTo>
                  <a:lnTo>
                    <a:pt x="35494" y="38"/>
                  </a:lnTo>
                  <a:lnTo>
                    <a:pt x="351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6"/>
          <p:cNvSpPr/>
          <p:nvPr/>
        </p:nvSpPr>
        <p:spPr>
          <a:xfrm flipH="1">
            <a:off x="2190193" y="1016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6"/>
          <p:cNvSpPr/>
          <p:nvPr/>
        </p:nvSpPr>
        <p:spPr>
          <a:xfrm>
            <a:off x="3906475" y="1016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6"/>
          <p:cNvSpPr/>
          <p:nvPr/>
        </p:nvSpPr>
        <p:spPr>
          <a:xfrm>
            <a:off x="3215541" y="261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6"/>
          <p:cNvSpPr/>
          <p:nvPr/>
        </p:nvSpPr>
        <p:spPr>
          <a:xfrm rot="2516804" flipH="1">
            <a:off x="5556521" y="2224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6"/>
          <p:cNvSpPr/>
          <p:nvPr/>
        </p:nvSpPr>
        <p:spPr>
          <a:xfrm>
            <a:off x="4422041" y="493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33987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1266371" y="1991132"/>
            <a:ext cx="5268800" cy="3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143" name="Google Shape;143;p7"/>
          <p:cNvSpPr/>
          <p:nvPr/>
        </p:nvSpPr>
        <p:spPr>
          <a:xfrm rot="-5400000">
            <a:off x="-957369" y="4024537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144" name="Google Shape;144;p7"/>
          <p:cNvSpPr/>
          <p:nvPr/>
        </p:nvSpPr>
        <p:spPr>
          <a:xfrm flipH="1">
            <a:off x="10647763" y="50522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0232419" y="-379650"/>
            <a:ext cx="2841827" cy="1560251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 flipH="1">
            <a:off x="11794833" y="2901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 rot="-2516804">
            <a:off x="11538737" y="33583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7"/>
          <p:cNvSpPr/>
          <p:nvPr/>
        </p:nvSpPr>
        <p:spPr>
          <a:xfrm flipH="1">
            <a:off x="11579367" y="41017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7"/>
          <p:cNvSpPr/>
          <p:nvPr/>
        </p:nvSpPr>
        <p:spPr>
          <a:xfrm flipH="1">
            <a:off x="11601184" y="4891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7"/>
          <p:cNvSpPr/>
          <p:nvPr/>
        </p:nvSpPr>
        <p:spPr>
          <a:xfrm rot="-2517313">
            <a:off x="9667567" y="266354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7"/>
          <p:cNvSpPr/>
          <p:nvPr/>
        </p:nvSpPr>
        <p:spPr>
          <a:xfrm flipH="1">
            <a:off x="258400" y="25365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7"/>
          <p:cNvSpPr/>
          <p:nvPr/>
        </p:nvSpPr>
        <p:spPr>
          <a:xfrm flipH="1">
            <a:off x="4303546" y="26584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081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>
            <a:spLocks noGrp="1"/>
          </p:cNvSpPr>
          <p:nvPr>
            <p:ph type="title"/>
          </p:nvPr>
        </p:nvSpPr>
        <p:spPr>
          <a:xfrm>
            <a:off x="3434800" y="2046800"/>
            <a:ext cx="5322400" cy="1107200"/>
          </a:xfrm>
          <a:prstGeom prst="rect">
            <a:avLst/>
          </a:prstGeom>
          <a:effectLst>
            <a:outerShdw dist="57150" dir="52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subTitle" idx="1"/>
          </p:nvPr>
        </p:nvSpPr>
        <p:spPr>
          <a:xfrm>
            <a:off x="3434800" y="2950800"/>
            <a:ext cx="5322400" cy="18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86" name="Google Shape;186;p9"/>
          <p:cNvGrpSpPr/>
          <p:nvPr/>
        </p:nvGrpSpPr>
        <p:grpSpPr>
          <a:xfrm>
            <a:off x="-49900" y="4583433"/>
            <a:ext cx="12242088" cy="2274267"/>
            <a:chOff x="0" y="3555300"/>
            <a:chExt cx="9144075" cy="1588027"/>
          </a:xfrm>
        </p:grpSpPr>
        <p:sp>
          <p:nvSpPr>
            <p:cNvPr id="187" name="Google Shape;187;p9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536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77C0EA"/>
                </a:solidFill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191" name="Google Shape;191;p9"/>
          <p:cNvSpPr/>
          <p:nvPr/>
        </p:nvSpPr>
        <p:spPr>
          <a:xfrm>
            <a:off x="7716241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9"/>
          <p:cNvSpPr/>
          <p:nvPr/>
        </p:nvSpPr>
        <p:spPr>
          <a:xfrm flipH="1">
            <a:off x="6016015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9"/>
          <p:cNvSpPr/>
          <p:nvPr/>
        </p:nvSpPr>
        <p:spPr>
          <a:xfrm flipH="1">
            <a:off x="6791200" y="34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9"/>
          <p:cNvSpPr/>
          <p:nvPr/>
        </p:nvSpPr>
        <p:spPr>
          <a:xfrm rot="-2516804">
            <a:off x="4240921" y="307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9"/>
          <p:cNvSpPr/>
          <p:nvPr/>
        </p:nvSpPr>
        <p:spPr>
          <a:xfrm flipH="1">
            <a:off x="5584700" y="5789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9"/>
          <p:cNvSpPr/>
          <p:nvPr/>
        </p:nvSpPr>
        <p:spPr>
          <a:xfrm rot="-2417287" flipH="1">
            <a:off x="7711077" y="9027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9"/>
          <p:cNvSpPr/>
          <p:nvPr/>
        </p:nvSpPr>
        <p:spPr>
          <a:xfrm rot="2516804" flipH="1">
            <a:off x="11767304" y="896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9"/>
          <p:cNvSpPr/>
          <p:nvPr/>
        </p:nvSpPr>
        <p:spPr>
          <a:xfrm flipH="1">
            <a:off x="6011800" y="1116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9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9"/>
          <p:cNvSpPr/>
          <p:nvPr/>
        </p:nvSpPr>
        <p:spPr>
          <a:xfrm rot="-2517313">
            <a:off x="2526300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9"/>
          <p:cNvSpPr/>
          <p:nvPr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9"/>
          <p:cNvSpPr/>
          <p:nvPr/>
        </p:nvSpPr>
        <p:spPr>
          <a:xfrm flipH="1">
            <a:off x="875946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9"/>
          <p:cNvSpPr/>
          <p:nvPr/>
        </p:nvSpPr>
        <p:spPr>
          <a:xfrm flipH="1">
            <a:off x="540967" y="1801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9"/>
          <p:cNvSpPr/>
          <p:nvPr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9"/>
          <p:cNvSpPr/>
          <p:nvPr/>
        </p:nvSpPr>
        <p:spPr>
          <a:xfrm rot="-2516804">
            <a:off x="284871" y="2259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9"/>
          <p:cNvSpPr/>
          <p:nvPr/>
        </p:nvSpPr>
        <p:spPr>
          <a:xfrm flipH="1">
            <a:off x="11522023" y="25743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9"/>
          <p:cNvSpPr/>
          <p:nvPr/>
        </p:nvSpPr>
        <p:spPr>
          <a:xfrm flipH="1">
            <a:off x="325500" y="3002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9"/>
          <p:cNvSpPr/>
          <p:nvPr/>
        </p:nvSpPr>
        <p:spPr>
          <a:xfrm rot="2516804" flipH="1">
            <a:off x="11586804" y="3445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9"/>
          <p:cNvSpPr/>
          <p:nvPr/>
        </p:nvSpPr>
        <p:spPr>
          <a:xfrm flipH="1">
            <a:off x="347317" y="3792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9"/>
          <p:cNvSpPr/>
          <p:nvPr/>
        </p:nvSpPr>
        <p:spPr>
          <a:xfrm flipH="1">
            <a:off x="11406067" y="400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5233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0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0"/>
          <p:cNvGrpSpPr/>
          <p:nvPr/>
        </p:nvGrpSpPr>
        <p:grpSpPr>
          <a:xfrm>
            <a:off x="-49900" y="4583433"/>
            <a:ext cx="12242088" cy="2274267"/>
            <a:chOff x="0" y="3555300"/>
            <a:chExt cx="9144075" cy="1588027"/>
          </a:xfrm>
        </p:grpSpPr>
        <p:sp>
          <p:nvSpPr>
            <p:cNvPr id="214" name="Google Shape;214;p10"/>
            <p:cNvSpPr/>
            <p:nvPr/>
          </p:nvSpPr>
          <p:spPr>
            <a:xfrm rot="5400000">
              <a:off x="6959846" y="2959079"/>
              <a:ext cx="1390904" cy="297740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788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77C0EA"/>
                </a:solidFill>
              </a:endParaRPr>
            </a:p>
          </p:txBody>
        </p:sp>
        <p:grpSp>
          <p:nvGrpSpPr>
            <p:cNvPr id="215" name="Google Shape;215;p10"/>
            <p:cNvGrpSpPr/>
            <p:nvPr/>
          </p:nvGrpSpPr>
          <p:grpSpPr>
            <a:xfrm>
              <a:off x="0" y="3555300"/>
              <a:ext cx="9144075" cy="1588027"/>
              <a:chOff x="0" y="3555300"/>
              <a:chExt cx="9144075" cy="1588027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0" y="3555300"/>
                <a:ext cx="3390788" cy="1588018"/>
              </a:xfrm>
              <a:custGeom>
                <a:avLst/>
                <a:gdLst/>
                <a:ahLst/>
                <a:cxnLst/>
                <a:rect l="l" t="t" r="r" b="b"/>
                <a:pathLst>
                  <a:path w="71385" h="39641" extrusionOk="0">
                    <a:moveTo>
                      <a:pt x="0" y="0"/>
                    </a:moveTo>
                    <a:lnTo>
                      <a:pt x="0" y="39641"/>
                    </a:lnTo>
                    <a:lnTo>
                      <a:pt x="71385" y="39641"/>
                    </a:lnTo>
                    <a:lnTo>
                      <a:pt x="70971" y="39119"/>
                    </a:lnTo>
                    <a:lnTo>
                      <a:pt x="70558" y="38615"/>
                    </a:lnTo>
                    <a:lnTo>
                      <a:pt x="70126" y="38130"/>
                    </a:lnTo>
                    <a:lnTo>
                      <a:pt x="69676" y="37644"/>
                    </a:lnTo>
                    <a:lnTo>
                      <a:pt x="69209" y="37195"/>
                    </a:lnTo>
                    <a:lnTo>
                      <a:pt x="68723" y="36763"/>
                    </a:lnTo>
                    <a:lnTo>
                      <a:pt x="68220" y="36331"/>
                    </a:lnTo>
                    <a:lnTo>
                      <a:pt x="67698" y="35918"/>
                    </a:lnTo>
                    <a:lnTo>
                      <a:pt x="67176" y="35540"/>
                    </a:lnTo>
                    <a:lnTo>
                      <a:pt x="66637" y="35162"/>
                    </a:lnTo>
                    <a:lnTo>
                      <a:pt x="66079" y="34820"/>
                    </a:lnTo>
                    <a:lnTo>
                      <a:pt x="65522" y="34497"/>
                    </a:lnTo>
                    <a:lnTo>
                      <a:pt x="64928" y="34191"/>
                    </a:lnTo>
                    <a:lnTo>
                      <a:pt x="64353" y="33903"/>
                    </a:lnTo>
                    <a:lnTo>
                      <a:pt x="63741" y="33633"/>
                    </a:lnTo>
                    <a:lnTo>
                      <a:pt x="63148" y="33400"/>
                    </a:lnTo>
                    <a:lnTo>
                      <a:pt x="62446" y="33148"/>
                    </a:lnTo>
                    <a:lnTo>
                      <a:pt x="61763" y="32932"/>
                    </a:lnTo>
                    <a:lnTo>
                      <a:pt x="61043" y="32752"/>
                    </a:lnTo>
                    <a:lnTo>
                      <a:pt x="60342" y="32590"/>
                    </a:lnTo>
                    <a:lnTo>
                      <a:pt x="59622" y="32464"/>
                    </a:lnTo>
                    <a:lnTo>
                      <a:pt x="58903" y="32374"/>
                    </a:lnTo>
                    <a:lnTo>
                      <a:pt x="58166" y="32302"/>
                    </a:lnTo>
                    <a:lnTo>
                      <a:pt x="57446" y="32267"/>
                    </a:lnTo>
                    <a:lnTo>
                      <a:pt x="56781" y="32249"/>
                    </a:lnTo>
                    <a:lnTo>
                      <a:pt x="56115" y="32249"/>
                    </a:lnTo>
                    <a:lnTo>
                      <a:pt x="55432" y="32284"/>
                    </a:lnTo>
                    <a:lnTo>
                      <a:pt x="54766" y="32356"/>
                    </a:lnTo>
                    <a:lnTo>
                      <a:pt x="54119" y="32428"/>
                    </a:lnTo>
                    <a:lnTo>
                      <a:pt x="53453" y="32536"/>
                    </a:lnTo>
                    <a:lnTo>
                      <a:pt x="52806" y="32680"/>
                    </a:lnTo>
                    <a:lnTo>
                      <a:pt x="52140" y="32842"/>
                    </a:lnTo>
                    <a:lnTo>
                      <a:pt x="51655" y="32968"/>
                    </a:lnTo>
                    <a:lnTo>
                      <a:pt x="51169" y="33112"/>
                    </a:lnTo>
                    <a:lnTo>
                      <a:pt x="51079" y="32662"/>
                    </a:lnTo>
                    <a:lnTo>
                      <a:pt x="50989" y="32213"/>
                    </a:lnTo>
                    <a:lnTo>
                      <a:pt x="50863" y="31781"/>
                    </a:lnTo>
                    <a:lnTo>
                      <a:pt x="50702" y="31331"/>
                    </a:lnTo>
                    <a:lnTo>
                      <a:pt x="50540" y="30900"/>
                    </a:lnTo>
                    <a:lnTo>
                      <a:pt x="50360" y="30468"/>
                    </a:lnTo>
                    <a:lnTo>
                      <a:pt x="50162" y="30036"/>
                    </a:lnTo>
                    <a:lnTo>
                      <a:pt x="49964" y="29605"/>
                    </a:lnTo>
                    <a:lnTo>
                      <a:pt x="49515" y="28759"/>
                    </a:lnTo>
                    <a:lnTo>
                      <a:pt x="49029" y="27932"/>
                    </a:lnTo>
                    <a:lnTo>
                      <a:pt x="48058" y="26331"/>
                    </a:lnTo>
                    <a:lnTo>
                      <a:pt x="47590" y="25576"/>
                    </a:lnTo>
                    <a:lnTo>
                      <a:pt x="47086" y="24838"/>
                    </a:lnTo>
                    <a:lnTo>
                      <a:pt x="46565" y="24119"/>
                    </a:lnTo>
                    <a:lnTo>
                      <a:pt x="46295" y="23759"/>
                    </a:lnTo>
                    <a:lnTo>
                      <a:pt x="46007" y="23418"/>
                    </a:lnTo>
                    <a:lnTo>
                      <a:pt x="45702" y="23076"/>
                    </a:lnTo>
                    <a:lnTo>
                      <a:pt x="45414" y="22752"/>
                    </a:lnTo>
                    <a:lnTo>
                      <a:pt x="45090" y="22428"/>
                    </a:lnTo>
                    <a:lnTo>
                      <a:pt x="44766" y="22123"/>
                    </a:lnTo>
                    <a:lnTo>
                      <a:pt x="44443" y="21835"/>
                    </a:lnTo>
                    <a:lnTo>
                      <a:pt x="44101" y="21547"/>
                    </a:lnTo>
                    <a:lnTo>
                      <a:pt x="43741" y="21277"/>
                    </a:lnTo>
                    <a:lnTo>
                      <a:pt x="43381" y="21026"/>
                    </a:lnTo>
                    <a:lnTo>
                      <a:pt x="42950" y="20738"/>
                    </a:lnTo>
                    <a:lnTo>
                      <a:pt x="42500" y="20486"/>
                    </a:lnTo>
                    <a:lnTo>
                      <a:pt x="42033" y="20234"/>
                    </a:lnTo>
                    <a:lnTo>
                      <a:pt x="41565" y="20018"/>
                    </a:lnTo>
                    <a:lnTo>
                      <a:pt x="41079" y="19838"/>
                    </a:lnTo>
                    <a:lnTo>
                      <a:pt x="40594" y="19659"/>
                    </a:lnTo>
                    <a:lnTo>
                      <a:pt x="40090" y="19497"/>
                    </a:lnTo>
                    <a:lnTo>
                      <a:pt x="39586" y="19371"/>
                    </a:lnTo>
                    <a:lnTo>
                      <a:pt x="39083" y="19263"/>
                    </a:lnTo>
                    <a:lnTo>
                      <a:pt x="38579" y="19173"/>
                    </a:lnTo>
                    <a:lnTo>
                      <a:pt x="38058" y="19101"/>
                    </a:lnTo>
                    <a:lnTo>
                      <a:pt x="37536" y="19047"/>
                    </a:lnTo>
                    <a:lnTo>
                      <a:pt x="37015" y="19011"/>
                    </a:lnTo>
                    <a:lnTo>
                      <a:pt x="36493" y="18993"/>
                    </a:lnTo>
                    <a:lnTo>
                      <a:pt x="35971" y="19011"/>
                    </a:lnTo>
                    <a:lnTo>
                      <a:pt x="35450" y="19029"/>
                    </a:lnTo>
                    <a:lnTo>
                      <a:pt x="34928" y="19065"/>
                    </a:lnTo>
                    <a:lnTo>
                      <a:pt x="34407" y="19119"/>
                    </a:lnTo>
                    <a:lnTo>
                      <a:pt x="33903" y="19209"/>
                    </a:lnTo>
                    <a:lnTo>
                      <a:pt x="33381" y="19299"/>
                    </a:lnTo>
                    <a:lnTo>
                      <a:pt x="32878" y="19389"/>
                    </a:lnTo>
                    <a:lnTo>
                      <a:pt x="32374" y="19515"/>
                    </a:lnTo>
                    <a:lnTo>
                      <a:pt x="31871" y="19659"/>
                    </a:lnTo>
                    <a:lnTo>
                      <a:pt x="31367" y="19803"/>
                    </a:lnTo>
                    <a:lnTo>
                      <a:pt x="30881" y="19964"/>
                    </a:lnTo>
                    <a:lnTo>
                      <a:pt x="30378" y="20126"/>
                    </a:lnTo>
                    <a:lnTo>
                      <a:pt x="29892" y="20324"/>
                    </a:lnTo>
                    <a:lnTo>
                      <a:pt x="29407" y="20522"/>
                    </a:lnTo>
                    <a:lnTo>
                      <a:pt x="28939" y="20720"/>
                    </a:lnTo>
                    <a:lnTo>
                      <a:pt x="28453" y="20936"/>
                    </a:lnTo>
                    <a:lnTo>
                      <a:pt x="27518" y="21403"/>
                    </a:lnTo>
                    <a:lnTo>
                      <a:pt x="27446" y="21026"/>
                    </a:lnTo>
                    <a:lnTo>
                      <a:pt x="27356" y="20648"/>
                    </a:lnTo>
                    <a:lnTo>
                      <a:pt x="27248" y="20288"/>
                    </a:lnTo>
                    <a:lnTo>
                      <a:pt x="27122" y="19946"/>
                    </a:lnTo>
                    <a:lnTo>
                      <a:pt x="26979" y="19605"/>
                    </a:lnTo>
                    <a:lnTo>
                      <a:pt x="26817" y="19263"/>
                    </a:lnTo>
                    <a:lnTo>
                      <a:pt x="26655" y="18939"/>
                    </a:lnTo>
                    <a:lnTo>
                      <a:pt x="26457" y="18633"/>
                    </a:lnTo>
                    <a:lnTo>
                      <a:pt x="26259" y="18328"/>
                    </a:lnTo>
                    <a:lnTo>
                      <a:pt x="26043" y="18040"/>
                    </a:lnTo>
                    <a:lnTo>
                      <a:pt x="25810" y="17752"/>
                    </a:lnTo>
                    <a:lnTo>
                      <a:pt x="25558" y="17482"/>
                    </a:lnTo>
                    <a:lnTo>
                      <a:pt x="25288" y="17231"/>
                    </a:lnTo>
                    <a:lnTo>
                      <a:pt x="25000" y="16997"/>
                    </a:lnTo>
                    <a:lnTo>
                      <a:pt x="24694" y="16763"/>
                    </a:lnTo>
                    <a:lnTo>
                      <a:pt x="24389" y="16547"/>
                    </a:lnTo>
                    <a:lnTo>
                      <a:pt x="24047" y="16349"/>
                    </a:lnTo>
                    <a:lnTo>
                      <a:pt x="23705" y="16169"/>
                    </a:lnTo>
                    <a:lnTo>
                      <a:pt x="23364" y="16008"/>
                    </a:lnTo>
                    <a:lnTo>
                      <a:pt x="23004" y="15864"/>
                    </a:lnTo>
                    <a:lnTo>
                      <a:pt x="22644" y="15738"/>
                    </a:lnTo>
                    <a:lnTo>
                      <a:pt x="22284" y="15630"/>
                    </a:lnTo>
                    <a:lnTo>
                      <a:pt x="21907" y="15540"/>
                    </a:lnTo>
                    <a:lnTo>
                      <a:pt x="21529" y="15468"/>
                    </a:lnTo>
                    <a:lnTo>
                      <a:pt x="21151" y="15414"/>
                    </a:lnTo>
                    <a:lnTo>
                      <a:pt x="20756" y="15378"/>
                    </a:lnTo>
                    <a:lnTo>
                      <a:pt x="20378" y="15360"/>
                    </a:lnTo>
                    <a:lnTo>
                      <a:pt x="19982" y="15378"/>
                    </a:lnTo>
                    <a:lnTo>
                      <a:pt x="19605" y="15396"/>
                    </a:lnTo>
                    <a:lnTo>
                      <a:pt x="19227" y="15432"/>
                    </a:lnTo>
                    <a:lnTo>
                      <a:pt x="18849" y="15504"/>
                    </a:lnTo>
                    <a:lnTo>
                      <a:pt x="18471" y="15594"/>
                    </a:lnTo>
                    <a:lnTo>
                      <a:pt x="17914" y="14515"/>
                    </a:lnTo>
                    <a:lnTo>
                      <a:pt x="17338" y="13454"/>
                    </a:lnTo>
                    <a:lnTo>
                      <a:pt x="17033" y="12950"/>
                    </a:lnTo>
                    <a:lnTo>
                      <a:pt x="16709" y="12428"/>
                    </a:lnTo>
                    <a:lnTo>
                      <a:pt x="16385" y="11925"/>
                    </a:lnTo>
                    <a:lnTo>
                      <a:pt x="16043" y="11421"/>
                    </a:lnTo>
                    <a:lnTo>
                      <a:pt x="15702" y="10918"/>
                    </a:lnTo>
                    <a:lnTo>
                      <a:pt x="15342" y="10432"/>
                    </a:lnTo>
                    <a:lnTo>
                      <a:pt x="14982" y="9946"/>
                    </a:lnTo>
                    <a:lnTo>
                      <a:pt x="14605" y="9461"/>
                    </a:lnTo>
                    <a:lnTo>
                      <a:pt x="14227" y="8993"/>
                    </a:lnTo>
                    <a:lnTo>
                      <a:pt x="13831" y="8526"/>
                    </a:lnTo>
                    <a:lnTo>
                      <a:pt x="13435" y="8076"/>
                    </a:lnTo>
                    <a:lnTo>
                      <a:pt x="13022" y="7626"/>
                    </a:lnTo>
                    <a:lnTo>
                      <a:pt x="12590" y="7195"/>
                    </a:lnTo>
                    <a:lnTo>
                      <a:pt x="12176" y="6763"/>
                    </a:lnTo>
                    <a:lnTo>
                      <a:pt x="11745" y="6331"/>
                    </a:lnTo>
                    <a:lnTo>
                      <a:pt x="11295" y="5936"/>
                    </a:lnTo>
                    <a:lnTo>
                      <a:pt x="10846" y="5540"/>
                    </a:lnTo>
                    <a:lnTo>
                      <a:pt x="10378" y="5144"/>
                    </a:lnTo>
                    <a:lnTo>
                      <a:pt x="9910" y="4767"/>
                    </a:lnTo>
                    <a:lnTo>
                      <a:pt x="9443" y="4407"/>
                    </a:lnTo>
                    <a:lnTo>
                      <a:pt x="8957" y="4047"/>
                    </a:lnTo>
                    <a:lnTo>
                      <a:pt x="8453" y="3705"/>
                    </a:lnTo>
                    <a:lnTo>
                      <a:pt x="7950" y="3364"/>
                    </a:lnTo>
                    <a:lnTo>
                      <a:pt x="7446" y="3058"/>
                    </a:lnTo>
                    <a:lnTo>
                      <a:pt x="6943" y="2752"/>
                    </a:lnTo>
                    <a:lnTo>
                      <a:pt x="6403" y="2446"/>
                    </a:lnTo>
                    <a:lnTo>
                      <a:pt x="5882" y="2177"/>
                    </a:lnTo>
                    <a:lnTo>
                      <a:pt x="5342" y="1907"/>
                    </a:lnTo>
                    <a:lnTo>
                      <a:pt x="4694" y="1601"/>
                    </a:lnTo>
                    <a:lnTo>
                      <a:pt x="4047" y="1331"/>
                    </a:lnTo>
                    <a:lnTo>
                      <a:pt x="3382" y="1062"/>
                    </a:lnTo>
                    <a:lnTo>
                      <a:pt x="2716" y="810"/>
                    </a:lnTo>
                    <a:lnTo>
                      <a:pt x="2051" y="576"/>
                    </a:lnTo>
                    <a:lnTo>
                      <a:pt x="1367" y="378"/>
                    </a:lnTo>
                    <a:lnTo>
                      <a:pt x="684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  <p:sp>
            <p:nvSpPr>
              <p:cNvPr id="217" name="Google Shape;217;p10"/>
              <p:cNvSpPr/>
              <p:nvPr/>
            </p:nvSpPr>
            <p:spPr>
              <a:xfrm>
                <a:off x="0" y="3922651"/>
                <a:ext cx="9144075" cy="1220676"/>
              </a:xfrm>
              <a:custGeom>
                <a:avLst/>
                <a:gdLst/>
                <a:ahLst/>
                <a:cxnLst/>
                <a:rect l="l" t="t" r="r" b="b"/>
                <a:pathLst>
                  <a:path w="102177" h="19821" extrusionOk="0">
                    <a:moveTo>
                      <a:pt x="50073" y="1"/>
                    </a:moveTo>
                    <a:lnTo>
                      <a:pt x="49138" y="19"/>
                    </a:lnTo>
                    <a:lnTo>
                      <a:pt x="48346" y="55"/>
                    </a:lnTo>
                    <a:lnTo>
                      <a:pt x="47789" y="109"/>
                    </a:lnTo>
                    <a:lnTo>
                      <a:pt x="47303" y="181"/>
                    </a:lnTo>
                    <a:lnTo>
                      <a:pt x="46835" y="271"/>
                    </a:lnTo>
                    <a:lnTo>
                      <a:pt x="46368" y="379"/>
                    </a:lnTo>
                    <a:lnTo>
                      <a:pt x="45900" y="487"/>
                    </a:lnTo>
                    <a:lnTo>
                      <a:pt x="45433" y="612"/>
                    </a:lnTo>
                    <a:lnTo>
                      <a:pt x="44983" y="774"/>
                    </a:lnTo>
                    <a:lnTo>
                      <a:pt x="44533" y="918"/>
                    </a:lnTo>
                    <a:lnTo>
                      <a:pt x="44084" y="1098"/>
                    </a:lnTo>
                    <a:lnTo>
                      <a:pt x="43652" y="1296"/>
                    </a:lnTo>
                    <a:lnTo>
                      <a:pt x="43220" y="1494"/>
                    </a:lnTo>
                    <a:lnTo>
                      <a:pt x="42807" y="1692"/>
                    </a:lnTo>
                    <a:lnTo>
                      <a:pt x="42393" y="1925"/>
                    </a:lnTo>
                    <a:lnTo>
                      <a:pt x="41979" y="2159"/>
                    </a:lnTo>
                    <a:lnTo>
                      <a:pt x="41584" y="2411"/>
                    </a:lnTo>
                    <a:lnTo>
                      <a:pt x="41206" y="2663"/>
                    </a:lnTo>
                    <a:lnTo>
                      <a:pt x="40828" y="2933"/>
                    </a:lnTo>
                    <a:lnTo>
                      <a:pt x="40469" y="3220"/>
                    </a:lnTo>
                    <a:lnTo>
                      <a:pt x="40127" y="3508"/>
                    </a:lnTo>
                    <a:lnTo>
                      <a:pt x="39785" y="3814"/>
                    </a:lnTo>
                    <a:lnTo>
                      <a:pt x="39461" y="4120"/>
                    </a:lnTo>
                    <a:lnTo>
                      <a:pt x="39138" y="4443"/>
                    </a:lnTo>
                    <a:lnTo>
                      <a:pt x="38832" y="4785"/>
                    </a:lnTo>
                    <a:lnTo>
                      <a:pt x="38544" y="5109"/>
                    </a:lnTo>
                    <a:lnTo>
                      <a:pt x="38274" y="5469"/>
                    </a:lnTo>
                    <a:lnTo>
                      <a:pt x="38004" y="5810"/>
                    </a:lnTo>
                    <a:lnTo>
                      <a:pt x="37771" y="6170"/>
                    </a:lnTo>
                    <a:lnTo>
                      <a:pt x="37537" y="6548"/>
                    </a:lnTo>
                    <a:lnTo>
                      <a:pt x="37321" y="6925"/>
                    </a:lnTo>
                    <a:lnTo>
                      <a:pt x="37123" y="7303"/>
                    </a:lnTo>
                    <a:lnTo>
                      <a:pt x="36943" y="7699"/>
                    </a:lnTo>
                    <a:lnTo>
                      <a:pt x="36763" y="8094"/>
                    </a:lnTo>
                    <a:lnTo>
                      <a:pt x="36620" y="8490"/>
                    </a:lnTo>
                    <a:lnTo>
                      <a:pt x="36044" y="8220"/>
                    </a:lnTo>
                    <a:lnTo>
                      <a:pt x="35451" y="7986"/>
                    </a:lnTo>
                    <a:lnTo>
                      <a:pt x="34839" y="7789"/>
                    </a:lnTo>
                    <a:lnTo>
                      <a:pt x="34210" y="7627"/>
                    </a:lnTo>
                    <a:lnTo>
                      <a:pt x="33580" y="7501"/>
                    </a:lnTo>
                    <a:lnTo>
                      <a:pt x="32933" y="7393"/>
                    </a:lnTo>
                    <a:lnTo>
                      <a:pt x="32285" y="7339"/>
                    </a:lnTo>
                    <a:lnTo>
                      <a:pt x="31638" y="7303"/>
                    </a:lnTo>
                    <a:lnTo>
                      <a:pt x="30972" y="7303"/>
                    </a:lnTo>
                    <a:lnTo>
                      <a:pt x="30307" y="7339"/>
                    </a:lnTo>
                    <a:lnTo>
                      <a:pt x="29641" y="7393"/>
                    </a:lnTo>
                    <a:lnTo>
                      <a:pt x="28994" y="7483"/>
                    </a:lnTo>
                    <a:lnTo>
                      <a:pt x="28328" y="7591"/>
                    </a:lnTo>
                    <a:lnTo>
                      <a:pt x="27681" y="7717"/>
                    </a:lnTo>
                    <a:lnTo>
                      <a:pt x="27051" y="7879"/>
                    </a:lnTo>
                    <a:lnTo>
                      <a:pt x="26404" y="8058"/>
                    </a:lnTo>
                    <a:lnTo>
                      <a:pt x="25792" y="8256"/>
                    </a:lnTo>
                    <a:lnTo>
                      <a:pt x="25181" y="8508"/>
                    </a:lnTo>
                    <a:lnTo>
                      <a:pt x="24605" y="8760"/>
                    </a:lnTo>
                    <a:lnTo>
                      <a:pt x="24030" y="9048"/>
                    </a:lnTo>
                    <a:lnTo>
                      <a:pt x="23472" y="9371"/>
                    </a:lnTo>
                    <a:lnTo>
                      <a:pt x="22951" y="9713"/>
                    </a:lnTo>
                    <a:lnTo>
                      <a:pt x="22429" y="10091"/>
                    </a:lnTo>
                    <a:lnTo>
                      <a:pt x="21943" y="10469"/>
                    </a:lnTo>
                    <a:lnTo>
                      <a:pt x="21494" y="10882"/>
                    </a:lnTo>
                    <a:lnTo>
                      <a:pt x="21062" y="11314"/>
                    </a:lnTo>
                    <a:lnTo>
                      <a:pt x="20648" y="11763"/>
                    </a:lnTo>
                    <a:lnTo>
                      <a:pt x="20271" y="12249"/>
                    </a:lnTo>
                    <a:lnTo>
                      <a:pt x="19929" y="12735"/>
                    </a:lnTo>
                    <a:lnTo>
                      <a:pt x="19605" y="13238"/>
                    </a:lnTo>
                    <a:lnTo>
                      <a:pt x="19317" y="13742"/>
                    </a:lnTo>
                    <a:lnTo>
                      <a:pt x="19066" y="14281"/>
                    </a:lnTo>
                    <a:lnTo>
                      <a:pt x="18166" y="14030"/>
                    </a:lnTo>
                    <a:lnTo>
                      <a:pt x="17249" y="13814"/>
                    </a:lnTo>
                    <a:lnTo>
                      <a:pt x="16314" y="13616"/>
                    </a:lnTo>
                    <a:lnTo>
                      <a:pt x="15379" y="13472"/>
                    </a:lnTo>
                    <a:lnTo>
                      <a:pt x="14659" y="13382"/>
                    </a:lnTo>
                    <a:lnTo>
                      <a:pt x="13922" y="13310"/>
                    </a:lnTo>
                    <a:lnTo>
                      <a:pt x="13184" y="13274"/>
                    </a:lnTo>
                    <a:lnTo>
                      <a:pt x="12465" y="13256"/>
                    </a:lnTo>
                    <a:lnTo>
                      <a:pt x="11764" y="13274"/>
                    </a:lnTo>
                    <a:lnTo>
                      <a:pt x="11062" y="13292"/>
                    </a:lnTo>
                    <a:lnTo>
                      <a:pt x="10361" y="13364"/>
                    </a:lnTo>
                    <a:lnTo>
                      <a:pt x="9677" y="13436"/>
                    </a:lnTo>
                    <a:lnTo>
                      <a:pt x="8994" y="13562"/>
                    </a:lnTo>
                    <a:lnTo>
                      <a:pt x="8310" y="13688"/>
                    </a:lnTo>
                    <a:lnTo>
                      <a:pt x="7645" y="13868"/>
                    </a:lnTo>
                    <a:lnTo>
                      <a:pt x="6997" y="14048"/>
                    </a:lnTo>
                    <a:lnTo>
                      <a:pt x="6404" y="14263"/>
                    </a:lnTo>
                    <a:lnTo>
                      <a:pt x="5846" y="14479"/>
                    </a:lnTo>
                    <a:lnTo>
                      <a:pt x="5289" y="14731"/>
                    </a:lnTo>
                    <a:lnTo>
                      <a:pt x="4749" y="15001"/>
                    </a:lnTo>
                    <a:lnTo>
                      <a:pt x="4228" y="15307"/>
                    </a:lnTo>
                    <a:lnTo>
                      <a:pt x="3724" y="15630"/>
                    </a:lnTo>
                    <a:lnTo>
                      <a:pt x="3238" y="15972"/>
                    </a:lnTo>
                    <a:lnTo>
                      <a:pt x="2771" y="16332"/>
                    </a:lnTo>
                    <a:lnTo>
                      <a:pt x="2321" y="16710"/>
                    </a:lnTo>
                    <a:lnTo>
                      <a:pt x="1907" y="17105"/>
                    </a:lnTo>
                    <a:lnTo>
                      <a:pt x="1512" y="17519"/>
                    </a:lnTo>
                    <a:lnTo>
                      <a:pt x="1152" y="17951"/>
                    </a:lnTo>
                    <a:lnTo>
                      <a:pt x="828" y="18400"/>
                    </a:lnTo>
                    <a:lnTo>
                      <a:pt x="523" y="18868"/>
                    </a:lnTo>
                    <a:lnTo>
                      <a:pt x="253" y="19335"/>
                    </a:lnTo>
                    <a:lnTo>
                      <a:pt x="1" y="19821"/>
                    </a:lnTo>
                    <a:lnTo>
                      <a:pt x="102177" y="19821"/>
                    </a:lnTo>
                    <a:lnTo>
                      <a:pt x="101943" y="19335"/>
                    </a:lnTo>
                    <a:lnTo>
                      <a:pt x="101673" y="18868"/>
                    </a:lnTo>
                    <a:lnTo>
                      <a:pt x="101368" y="18400"/>
                    </a:lnTo>
                    <a:lnTo>
                      <a:pt x="101026" y="17951"/>
                    </a:lnTo>
                    <a:lnTo>
                      <a:pt x="100666" y="17519"/>
                    </a:lnTo>
                    <a:lnTo>
                      <a:pt x="100271" y="17105"/>
                    </a:lnTo>
                    <a:lnTo>
                      <a:pt x="99857" y="16710"/>
                    </a:lnTo>
                    <a:lnTo>
                      <a:pt x="99407" y="16332"/>
                    </a:lnTo>
                    <a:lnTo>
                      <a:pt x="98940" y="15972"/>
                    </a:lnTo>
                    <a:lnTo>
                      <a:pt x="98454" y="15630"/>
                    </a:lnTo>
                    <a:lnTo>
                      <a:pt x="97950" y="15307"/>
                    </a:lnTo>
                    <a:lnTo>
                      <a:pt x="97429" y="15001"/>
                    </a:lnTo>
                    <a:lnTo>
                      <a:pt x="96889" y="14731"/>
                    </a:lnTo>
                    <a:lnTo>
                      <a:pt x="96332" y="14479"/>
                    </a:lnTo>
                    <a:lnTo>
                      <a:pt x="95774" y="14263"/>
                    </a:lnTo>
                    <a:lnTo>
                      <a:pt x="95199" y="14048"/>
                    </a:lnTo>
                    <a:lnTo>
                      <a:pt x="94533" y="13868"/>
                    </a:lnTo>
                    <a:lnTo>
                      <a:pt x="93868" y="13688"/>
                    </a:lnTo>
                    <a:lnTo>
                      <a:pt x="93184" y="13562"/>
                    </a:lnTo>
                    <a:lnTo>
                      <a:pt x="92501" y="13436"/>
                    </a:lnTo>
                    <a:lnTo>
                      <a:pt x="91817" y="13364"/>
                    </a:lnTo>
                    <a:lnTo>
                      <a:pt x="91116" y="13292"/>
                    </a:lnTo>
                    <a:lnTo>
                      <a:pt x="90414" y="13274"/>
                    </a:lnTo>
                    <a:lnTo>
                      <a:pt x="89731" y="13256"/>
                    </a:lnTo>
                    <a:lnTo>
                      <a:pt x="88994" y="13274"/>
                    </a:lnTo>
                    <a:lnTo>
                      <a:pt x="88256" y="13310"/>
                    </a:lnTo>
                    <a:lnTo>
                      <a:pt x="87537" y="13382"/>
                    </a:lnTo>
                    <a:lnTo>
                      <a:pt x="86799" y="13472"/>
                    </a:lnTo>
                    <a:lnTo>
                      <a:pt x="85864" y="13616"/>
                    </a:lnTo>
                    <a:lnTo>
                      <a:pt x="84929" y="13814"/>
                    </a:lnTo>
                    <a:lnTo>
                      <a:pt x="84012" y="14030"/>
                    </a:lnTo>
                    <a:lnTo>
                      <a:pt x="83112" y="14281"/>
                    </a:lnTo>
                    <a:lnTo>
                      <a:pt x="82861" y="13742"/>
                    </a:lnTo>
                    <a:lnTo>
                      <a:pt x="82573" y="13238"/>
                    </a:lnTo>
                    <a:lnTo>
                      <a:pt x="82267" y="12735"/>
                    </a:lnTo>
                    <a:lnTo>
                      <a:pt x="81907" y="12249"/>
                    </a:lnTo>
                    <a:lnTo>
                      <a:pt x="81530" y="11763"/>
                    </a:lnTo>
                    <a:lnTo>
                      <a:pt x="81134" y="11314"/>
                    </a:lnTo>
                    <a:lnTo>
                      <a:pt x="80702" y="10882"/>
                    </a:lnTo>
                    <a:lnTo>
                      <a:pt x="80235" y="10469"/>
                    </a:lnTo>
                    <a:lnTo>
                      <a:pt x="79749" y="10091"/>
                    </a:lnTo>
                    <a:lnTo>
                      <a:pt x="79245" y="9713"/>
                    </a:lnTo>
                    <a:lnTo>
                      <a:pt x="78706" y="9371"/>
                    </a:lnTo>
                    <a:lnTo>
                      <a:pt x="78148" y="9048"/>
                    </a:lnTo>
                    <a:lnTo>
                      <a:pt x="77591" y="8760"/>
                    </a:lnTo>
                    <a:lnTo>
                      <a:pt x="76997" y="8508"/>
                    </a:lnTo>
                    <a:lnTo>
                      <a:pt x="76386" y="8256"/>
                    </a:lnTo>
                    <a:lnTo>
                      <a:pt x="75774" y="8058"/>
                    </a:lnTo>
                    <a:lnTo>
                      <a:pt x="75145" y="7879"/>
                    </a:lnTo>
                    <a:lnTo>
                      <a:pt x="74497" y="7717"/>
                    </a:lnTo>
                    <a:lnTo>
                      <a:pt x="73850" y="7591"/>
                    </a:lnTo>
                    <a:lnTo>
                      <a:pt x="73202" y="7483"/>
                    </a:lnTo>
                    <a:lnTo>
                      <a:pt x="72537" y="7393"/>
                    </a:lnTo>
                    <a:lnTo>
                      <a:pt x="71871" y="7339"/>
                    </a:lnTo>
                    <a:lnTo>
                      <a:pt x="71206" y="7303"/>
                    </a:lnTo>
                    <a:lnTo>
                      <a:pt x="70558" y="7303"/>
                    </a:lnTo>
                    <a:lnTo>
                      <a:pt x="69893" y="7339"/>
                    </a:lnTo>
                    <a:lnTo>
                      <a:pt x="69245" y="7393"/>
                    </a:lnTo>
                    <a:lnTo>
                      <a:pt x="68598" y="7501"/>
                    </a:lnTo>
                    <a:lnTo>
                      <a:pt x="67968" y="7627"/>
                    </a:lnTo>
                    <a:lnTo>
                      <a:pt x="67339" y="7789"/>
                    </a:lnTo>
                    <a:lnTo>
                      <a:pt x="66745" y="7986"/>
                    </a:lnTo>
                    <a:lnTo>
                      <a:pt x="66134" y="8220"/>
                    </a:lnTo>
                    <a:lnTo>
                      <a:pt x="65558" y="8490"/>
                    </a:lnTo>
                    <a:lnTo>
                      <a:pt x="65414" y="8094"/>
                    </a:lnTo>
                    <a:lnTo>
                      <a:pt x="65253" y="7699"/>
                    </a:lnTo>
                    <a:lnTo>
                      <a:pt x="65073" y="7303"/>
                    </a:lnTo>
                    <a:lnTo>
                      <a:pt x="64857" y="6925"/>
                    </a:lnTo>
                    <a:lnTo>
                      <a:pt x="64641" y="6548"/>
                    </a:lnTo>
                    <a:lnTo>
                      <a:pt x="64425" y="6170"/>
                    </a:lnTo>
                    <a:lnTo>
                      <a:pt x="64173" y="5810"/>
                    </a:lnTo>
                    <a:lnTo>
                      <a:pt x="63904" y="5469"/>
                    </a:lnTo>
                    <a:lnTo>
                      <a:pt x="63634" y="5109"/>
                    </a:lnTo>
                    <a:lnTo>
                      <a:pt x="63346" y="4785"/>
                    </a:lnTo>
                    <a:lnTo>
                      <a:pt x="63040" y="4443"/>
                    </a:lnTo>
                    <a:lnTo>
                      <a:pt x="62735" y="4120"/>
                    </a:lnTo>
                    <a:lnTo>
                      <a:pt x="62411" y="3814"/>
                    </a:lnTo>
                    <a:lnTo>
                      <a:pt x="62069" y="3508"/>
                    </a:lnTo>
                    <a:lnTo>
                      <a:pt x="61709" y="3220"/>
                    </a:lnTo>
                    <a:lnTo>
                      <a:pt x="61350" y="2933"/>
                    </a:lnTo>
                    <a:lnTo>
                      <a:pt x="60972" y="2663"/>
                    </a:lnTo>
                    <a:lnTo>
                      <a:pt x="60594" y="2411"/>
                    </a:lnTo>
                    <a:lnTo>
                      <a:pt x="60199" y="2159"/>
                    </a:lnTo>
                    <a:lnTo>
                      <a:pt x="59803" y="1925"/>
                    </a:lnTo>
                    <a:lnTo>
                      <a:pt x="59389" y="1692"/>
                    </a:lnTo>
                    <a:lnTo>
                      <a:pt x="58958" y="1494"/>
                    </a:lnTo>
                    <a:lnTo>
                      <a:pt x="58544" y="1296"/>
                    </a:lnTo>
                    <a:lnTo>
                      <a:pt x="58094" y="1098"/>
                    </a:lnTo>
                    <a:lnTo>
                      <a:pt x="57663" y="918"/>
                    </a:lnTo>
                    <a:lnTo>
                      <a:pt x="57213" y="774"/>
                    </a:lnTo>
                    <a:lnTo>
                      <a:pt x="56745" y="612"/>
                    </a:lnTo>
                    <a:lnTo>
                      <a:pt x="56296" y="487"/>
                    </a:lnTo>
                    <a:lnTo>
                      <a:pt x="55828" y="379"/>
                    </a:lnTo>
                    <a:lnTo>
                      <a:pt x="55361" y="271"/>
                    </a:lnTo>
                    <a:lnTo>
                      <a:pt x="54875" y="181"/>
                    </a:lnTo>
                    <a:lnTo>
                      <a:pt x="54389" y="109"/>
                    </a:lnTo>
                    <a:lnTo>
                      <a:pt x="53850" y="55"/>
                    </a:lnTo>
                    <a:lnTo>
                      <a:pt x="53058" y="19"/>
                    </a:lnTo>
                    <a:lnTo>
                      <a:pt x="521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57150" dir="15360000" algn="bl" rotWithShape="0">
                  <a:schemeClr val="accent3">
                    <a:alpha val="15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77C0EA"/>
                  </a:solidFill>
                </a:endParaRPr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 flipH="1">
            <a:off x="481451" y="18634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" name="Google Shape;219;p10"/>
          <p:cNvGrpSpPr/>
          <p:nvPr/>
        </p:nvGrpSpPr>
        <p:grpSpPr>
          <a:xfrm>
            <a:off x="481463" y="2473979"/>
            <a:ext cx="428392" cy="545979"/>
            <a:chOff x="201950" y="103975"/>
            <a:chExt cx="409500" cy="463375"/>
          </a:xfrm>
        </p:grpSpPr>
        <p:sp>
          <p:nvSpPr>
            <p:cNvPr id="220" name="Google Shape;220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" name="Google Shape;222;p10"/>
          <p:cNvGrpSpPr/>
          <p:nvPr/>
        </p:nvGrpSpPr>
        <p:grpSpPr>
          <a:xfrm rot="5400000" flipH="1">
            <a:off x="9325596" y="105379"/>
            <a:ext cx="428392" cy="545979"/>
            <a:chOff x="201950" y="103975"/>
            <a:chExt cx="409500" cy="463375"/>
          </a:xfrm>
        </p:grpSpPr>
        <p:sp>
          <p:nvSpPr>
            <p:cNvPr id="223" name="Google Shape;223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0"/>
          <p:cNvGrpSpPr/>
          <p:nvPr/>
        </p:nvGrpSpPr>
        <p:grpSpPr>
          <a:xfrm flipH="1">
            <a:off x="1934196" y="105379"/>
            <a:ext cx="428392" cy="545979"/>
            <a:chOff x="201950" y="103975"/>
            <a:chExt cx="409500" cy="463375"/>
          </a:xfrm>
        </p:grpSpPr>
        <p:sp>
          <p:nvSpPr>
            <p:cNvPr id="226" name="Google Shape;226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0"/>
          <p:cNvGrpSpPr/>
          <p:nvPr/>
        </p:nvGrpSpPr>
        <p:grpSpPr>
          <a:xfrm rot="10800000" flipH="1">
            <a:off x="11687796" y="314979"/>
            <a:ext cx="428392" cy="545979"/>
            <a:chOff x="201950" y="103975"/>
            <a:chExt cx="409500" cy="463375"/>
          </a:xfrm>
        </p:grpSpPr>
        <p:sp>
          <p:nvSpPr>
            <p:cNvPr id="229" name="Google Shape;229;p1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0"/>
          <p:cNvSpPr txBox="1">
            <a:spLocks noGrp="1"/>
          </p:cNvSpPr>
          <p:nvPr>
            <p:ph type="body" idx="1"/>
          </p:nvPr>
        </p:nvSpPr>
        <p:spPr>
          <a:xfrm>
            <a:off x="2096800" y="5299604"/>
            <a:ext cx="7998400" cy="6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ebas Neue"/>
              <a:buNone/>
              <a:defRPr sz="3733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15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70E0-3EDE-31DB-8D3C-099B1331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A5680-0AE1-45A0-7C9E-18D663AA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2912-3029-8C19-FAFC-7E304A7A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97DD-00E0-5A60-2241-F3BB3B03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331D-8DDC-DDE4-CBDF-07CACD41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82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1"/>
          <p:cNvSpPr txBox="1">
            <a:spLocks noGrp="1"/>
          </p:cNvSpPr>
          <p:nvPr>
            <p:ph type="title" hasCustomPrompt="1"/>
          </p:nvPr>
        </p:nvSpPr>
        <p:spPr>
          <a:xfrm>
            <a:off x="1584000" y="2187937"/>
            <a:ext cx="9024000" cy="1678000"/>
          </a:xfrm>
          <a:prstGeom prst="rect">
            <a:avLst/>
          </a:prstGeom>
          <a:effectLst>
            <a:outerShdw dist="57150" dir="534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235" name="Google Shape;235;p11"/>
          <p:cNvSpPr txBox="1">
            <a:spLocks noGrp="1"/>
          </p:cNvSpPr>
          <p:nvPr>
            <p:ph type="subTitle" idx="1"/>
          </p:nvPr>
        </p:nvSpPr>
        <p:spPr>
          <a:xfrm>
            <a:off x="2264400" y="4047159"/>
            <a:ext cx="766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-69133" y="5167808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566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1"/>
          <p:cNvSpPr/>
          <p:nvPr/>
        </p:nvSpPr>
        <p:spPr>
          <a:xfrm rot="10800000" flipH="1">
            <a:off x="-102813" y="-2772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1"/>
          <p:cNvSpPr/>
          <p:nvPr/>
        </p:nvSpPr>
        <p:spPr>
          <a:xfrm rot="10800000">
            <a:off x="9781850" y="-2772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76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1"/>
          <p:cNvSpPr/>
          <p:nvPr/>
        </p:nvSpPr>
        <p:spPr>
          <a:xfrm flipH="1">
            <a:off x="1784200" y="2479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1"/>
          <p:cNvSpPr/>
          <p:nvPr/>
        </p:nvSpPr>
        <p:spPr>
          <a:xfrm flipH="1">
            <a:off x="1132279" y="2873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/>
          <p:nvPr/>
        </p:nvSpPr>
        <p:spPr>
          <a:xfrm flipH="1">
            <a:off x="797300" y="2904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1"/>
          <p:cNvSpPr/>
          <p:nvPr/>
        </p:nvSpPr>
        <p:spPr>
          <a:xfrm rot="-2516804">
            <a:off x="541204" y="3361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1"/>
          <p:cNvSpPr/>
          <p:nvPr/>
        </p:nvSpPr>
        <p:spPr>
          <a:xfrm flipH="1">
            <a:off x="581833" y="4104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1"/>
          <p:cNvSpPr/>
          <p:nvPr/>
        </p:nvSpPr>
        <p:spPr>
          <a:xfrm flipH="1">
            <a:off x="603651" y="4894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1"/>
          <p:cNvSpPr/>
          <p:nvPr/>
        </p:nvSpPr>
        <p:spPr>
          <a:xfrm>
            <a:off x="8588941" y="11852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1"/>
          <p:cNvSpPr/>
          <p:nvPr/>
        </p:nvSpPr>
        <p:spPr>
          <a:xfrm rot="-2417287" flipH="1">
            <a:off x="8583777" y="1901022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1"/>
          <p:cNvSpPr/>
          <p:nvPr/>
        </p:nvSpPr>
        <p:spPr>
          <a:xfrm flipH="1">
            <a:off x="9865500" y="22133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1"/>
          <p:cNvSpPr/>
          <p:nvPr/>
        </p:nvSpPr>
        <p:spPr>
          <a:xfrm flipH="1">
            <a:off x="11142100" y="2884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2607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247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2"/>
          </p:nvPr>
        </p:nvSpPr>
        <p:spPr>
          <a:xfrm>
            <a:off x="995400" y="2550276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939800" y="30266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3"/>
          </p:nvPr>
        </p:nvSpPr>
        <p:spPr>
          <a:xfrm>
            <a:off x="4559016" y="2550276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4"/>
          </p:nvPr>
        </p:nvSpPr>
        <p:spPr>
          <a:xfrm>
            <a:off x="4503416" y="30266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5"/>
          </p:nvPr>
        </p:nvSpPr>
        <p:spPr>
          <a:xfrm>
            <a:off x="8122600" y="2550276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6"/>
          </p:nvPr>
        </p:nvSpPr>
        <p:spPr>
          <a:xfrm>
            <a:off x="8067000" y="30266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7"/>
          </p:nvPr>
        </p:nvSpPr>
        <p:spPr>
          <a:xfrm>
            <a:off x="2779305" y="4759043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8"/>
          </p:nvPr>
        </p:nvSpPr>
        <p:spPr>
          <a:xfrm>
            <a:off x="2723705" y="52299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9"/>
          </p:nvPr>
        </p:nvSpPr>
        <p:spPr>
          <a:xfrm>
            <a:off x="6338695" y="4759043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13"/>
          </p:nvPr>
        </p:nvSpPr>
        <p:spPr>
          <a:xfrm>
            <a:off x="6283095" y="5229925"/>
            <a:ext cx="318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14" hasCustomPrompt="1"/>
          </p:nvPr>
        </p:nvSpPr>
        <p:spPr>
          <a:xfrm>
            <a:off x="2042600" y="182884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4" name="Google Shape;264;p13"/>
          <p:cNvSpPr txBox="1">
            <a:spLocks noGrp="1"/>
          </p:cNvSpPr>
          <p:nvPr>
            <p:ph type="title" idx="15" hasCustomPrompt="1"/>
          </p:nvPr>
        </p:nvSpPr>
        <p:spPr>
          <a:xfrm>
            <a:off x="9169800" y="182884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16" hasCustomPrompt="1"/>
          </p:nvPr>
        </p:nvSpPr>
        <p:spPr>
          <a:xfrm>
            <a:off x="5606216" y="182884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6" name="Google Shape;266;p13"/>
          <p:cNvSpPr txBox="1">
            <a:spLocks noGrp="1"/>
          </p:cNvSpPr>
          <p:nvPr>
            <p:ph type="title" idx="17" hasCustomPrompt="1"/>
          </p:nvPr>
        </p:nvSpPr>
        <p:spPr>
          <a:xfrm>
            <a:off x="3826505" y="4045392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18" hasCustomPrompt="1"/>
          </p:nvPr>
        </p:nvSpPr>
        <p:spPr>
          <a:xfrm>
            <a:off x="7385895" y="4045392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268" name="Google Shape;268;p13"/>
          <p:cNvGrpSpPr/>
          <p:nvPr/>
        </p:nvGrpSpPr>
        <p:grpSpPr>
          <a:xfrm>
            <a:off x="580351" y="1873052"/>
            <a:ext cx="546000" cy="617833"/>
            <a:chOff x="156150" y="2997438"/>
            <a:chExt cx="409500" cy="463375"/>
          </a:xfrm>
        </p:grpSpPr>
        <p:sp>
          <p:nvSpPr>
            <p:cNvPr id="269" name="Google Shape;269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1" name="Google Shape;271;p13"/>
          <p:cNvSpPr/>
          <p:nvPr/>
        </p:nvSpPr>
        <p:spPr>
          <a:xfrm flipH="1">
            <a:off x="629734" y="34387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3"/>
          <p:cNvSpPr/>
          <p:nvPr/>
        </p:nvSpPr>
        <p:spPr>
          <a:xfrm>
            <a:off x="102032" y="177726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13"/>
          <p:cNvGrpSpPr/>
          <p:nvPr/>
        </p:nvGrpSpPr>
        <p:grpSpPr>
          <a:xfrm rot="10800000">
            <a:off x="0" y="-12"/>
            <a:ext cx="12192000" cy="1673979"/>
            <a:chOff x="0" y="3564082"/>
            <a:chExt cx="9144000" cy="1607740"/>
          </a:xfrm>
        </p:grpSpPr>
        <p:sp>
          <p:nvSpPr>
            <p:cNvPr id="274" name="Google Shape;274;p13"/>
            <p:cNvSpPr/>
            <p:nvPr/>
          </p:nvSpPr>
          <p:spPr>
            <a:xfrm>
              <a:off x="0" y="3564082"/>
              <a:ext cx="4527594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3"/>
            <p:cNvSpPr/>
            <p:nvPr/>
          </p:nvSpPr>
          <p:spPr>
            <a:xfrm rot="5400000">
              <a:off x="6249131" y="2276871"/>
              <a:ext cx="1287643" cy="4502096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4020000" algn="bl" rotWithShape="0">
                <a:schemeClr val="accent3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3"/>
          <p:cNvSpPr/>
          <p:nvPr/>
        </p:nvSpPr>
        <p:spPr>
          <a:xfrm>
            <a:off x="11485800" y="1812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3"/>
          <p:cNvSpPr/>
          <p:nvPr/>
        </p:nvSpPr>
        <p:spPr>
          <a:xfrm flipH="1">
            <a:off x="11804066" y="2006085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3"/>
          <p:cNvSpPr/>
          <p:nvPr/>
        </p:nvSpPr>
        <p:spPr>
          <a:xfrm rot="10800000" flipH="1">
            <a:off x="11384200" y="42455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3"/>
          <p:cNvSpPr/>
          <p:nvPr/>
        </p:nvSpPr>
        <p:spPr>
          <a:xfrm rot="10800000" flipH="1">
            <a:off x="11846200" y="47793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3"/>
          <p:cNvSpPr/>
          <p:nvPr/>
        </p:nvSpPr>
        <p:spPr>
          <a:xfrm rot="10800000">
            <a:off x="11905666" y="3879218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13"/>
          <p:cNvGrpSpPr/>
          <p:nvPr/>
        </p:nvGrpSpPr>
        <p:grpSpPr>
          <a:xfrm rot="-5400000">
            <a:off x="100967" y="4177118"/>
            <a:ext cx="546000" cy="617833"/>
            <a:chOff x="156150" y="2997438"/>
            <a:chExt cx="409500" cy="463375"/>
          </a:xfrm>
        </p:grpSpPr>
        <p:sp>
          <p:nvSpPr>
            <p:cNvPr id="282" name="Google Shape;282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13"/>
          <p:cNvGrpSpPr/>
          <p:nvPr/>
        </p:nvGrpSpPr>
        <p:grpSpPr>
          <a:xfrm rot="-5400000">
            <a:off x="11458900" y="5244218"/>
            <a:ext cx="546000" cy="617833"/>
            <a:chOff x="156150" y="2997438"/>
            <a:chExt cx="409500" cy="463375"/>
          </a:xfrm>
        </p:grpSpPr>
        <p:sp>
          <p:nvSpPr>
            <p:cNvPr id="285" name="Google Shape;285;p13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7" name="Google Shape;287;p13"/>
          <p:cNvSpPr/>
          <p:nvPr/>
        </p:nvSpPr>
        <p:spPr>
          <a:xfrm>
            <a:off x="682900" y="1619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67276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4"/>
          <p:cNvSpPr txBox="1">
            <a:spLocks noGrp="1"/>
          </p:cNvSpPr>
          <p:nvPr>
            <p:ph type="title"/>
          </p:nvPr>
        </p:nvSpPr>
        <p:spPr>
          <a:xfrm>
            <a:off x="3862600" y="4324100"/>
            <a:ext cx="4466800" cy="53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subTitle" idx="1"/>
          </p:nvPr>
        </p:nvSpPr>
        <p:spPr>
          <a:xfrm>
            <a:off x="2543000" y="1277733"/>
            <a:ext cx="7106000" cy="2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1" y="-42592"/>
            <a:ext cx="12192167" cy="6900685"/>
          </a:xfrm>
          <a:custGeom>
            <a:avLst/>
            <a:gdLst/>
            <a:ahLst/>
            <a:cxnLst/>
            <a:rect l="l" t="t" r="r" b="b"/>
            <a:pathLst>
              <a:path w="128528" h="72746" extrusionOk="0">
                <a:moveTo>
                  <a:pt x="4179" y="0"/>
                </a:moveTo>
                <a:lnTo>
                  <a:pt x="3869" y="39"/>
                </a:lnTo>
                <a:lnTo>
                  <a:pt x="3579" y="78"/>
                </a:lnTo>
                <a:lnTo>
                  <a:pt x="3270" y="136"/>
                </a:lnTo>
                <a:lnTo>
                  <a:pt x="2980" y="213"/>
                </a:lnTo>
                <a:lnTo>
                  <a:pt x="2709" y="291"/>
                </a:lnTo>
                <a:lnTo>
                  <a:pt x="2438" y="387"/>
                </a:lnTo>
                <a:lnTo>
                  <a:pt x="1916" y="581"/>
                </a:lnTo>
                <a:lnTo>
                  <a:pt x="1452" y="813"/>
                </a:lnTo>
                <a:lnTo>
                  <a:pt x="1026" y="1026"/>
                </a:lnTo>
                <a:lnTo>
                  <a:pt x="678" y="1238"/>
                </a:lnTo>
                <a:lnTo>
                  <a:pt x="388" y="1432"/>
                </a:lnTo>
                <a:lnTo>
                  <a:pt x="175" y="1567"/>
                </a:lnTo>
                <a:lnTo>
                  <a:pt x="1" y="1703"/>
                </a:lnTo>
                <a:lnTo>
                  <a:pt x="1" y="72745"/>
                </a:lnTo>
                <a:lnTo>
                  <a:pt x="127696" y="72745"/>
                </a:lnTo>
                <a:lnTo>
                  <a:pt x="128528" y="37911"/>
                </a:lnTo>
                <a:lnTo>
                  <a:pt x="128353" y="37833"/>
                </a:lnTo>
                <a:lnTo>
                  <a:pt x="127831" y="37698"/>
                </a:lnTo>
                <a:lnTo>
                  <a:pt x="127483" y="37601"/>
                </a:lnTo>
                <a:lnTo>
                  <a:pt x="127058" y="37504"/>
                </a:lnTo>
                <a:lnTo>
                  <a:pt x="126574" y="37427"/>
                </a:lnTo>
                <a:lnTo>
                  <a:pt x="126052" y="37350"/>
                </a:lnTo>
                <a:lnTo>
                  <a:pt x="125491" y="37292"/>
                </a:lnTo>
                <a:lnTo>
                  <a:pt x="124872" y="37253"/>
                </a:lnTo>
                <a:lnTo>
                  <a:pt x="124253" y="37253"/>
                </a:lnTo>
                <a:lnTo>
                  <a:pt x="123595" y="37292"/>
                </a:lnTo>
                <a:lnTo>
                  <a:pt x="123247" y="37330"/>
                </a:lnTo>
                <a:lnTo>
                  <a:pt x="122918" y="37388"/>
                </a:lnTo>
                <a:lnTo>
                  <a:pt x="122570" y="37446"/>
                </a:lnTo>
                <a:lnTo>
                  <a:pt x="122222" y="37524"/>
                </a:lnTo>
                <a:lnTo>
                  <a:pt x="121874" y="37601"/>
                </a:lnTo>
                <a:lnTo>
                  <a:pt x="121545" y="37717"/>
                </a:lnTo>
                <a:lnTo>
                  <a:pt x="121197" y="37833"/>
                </a:lnTo>
                <a:lnTo>
                  <a:pt x="120849" y="37969"/>
                </a:lnTo>
                <a:lnTo>
                  <a:pt x="120520" y="38143"/>
                </a:lnTo>
                <a:lnTo>
                  <a:pt x="120191" y="38317"/>
                </a:lnTo>
                <a:lnTo>
                  <a:pt x="119862" y="38529"/>
                </a:lnTo>
                <a:lnTo>
                  <a:pt x="119553" y="38762"/>
                </a:lnTo>
                <a:lnTo>
                  <a:pt x="119243" y="39013"/>
                </a:lnTo>
                <a:lnTo>
                  <a:pt x="118953" y="39284"/>
                </a:lnTo>
                <a:lnTo>
                  <a:pt x="118663" y="39574"/>
                </a:lnTo>
                <a:lnTo>
                  <a:pt x="118373" y="39864"/>
                </a:lnTo>
                <a:lnTo>
                  <a:pt x="118102" y="40174"/>
                </a:lnTo>
                <a:lnTo>
                  <a:pt x="117851" y="40483"/>
                </a:lnTo>
                <a:lnTo>
                  <a:pt x="117348" y="41141"/>
                </a:lnTo>
                <a:lnTo>
                  <a:pt x="116903" y="41818"/>
                </a:lnTo>
                <a:lnTo>
                  <a:pt x="116497" y="42475"/>
                </a:lnTo>
                <a:lnTo>
                  <a:pt x="116110" y="43114"/>
                </a:lnTo>
                <a:lnTo>
                  <a:pt x="115781" y="43732"/>
                </a:lnTo>
                <a:lnTo>
                  <a:pt x="115259" y="44758"/>
                </a:lnTo>
                <a:lnTo>
                  <a:pt x="114911" y="45473"/>
                </a:lnTo>
                <a:lnTo>
                  <a:pt x="114814" y="45647"/>
                </a:lnTo>
                <a:lnTo>
                  <a:pt x="114775" y="45686"/>
                </a:lnTo>
                <a:lnTo>
                  <a:pt x="114756" y="45686"/>
                </a:lnTo>
                <a:lnTo>
                  <a:pt x="114679" y="45647"/>
                </a:lnTo>
                <a:lnTo>
                  <a:pt x="114524" y="45609"/>
                </a:lnTo>
                <a:lnTo>
                  <a:pt x="114273" y="45551"/>
                </a:lnTo>
                <a:lnTo>
                  <a:pt x="113944" y="45473"/>
                </a:lnTo>
                <a:lnTo>
                  <a:pt x="113538" y="45415"/>
                </a:lnTo>
                <a:lnTo>
                  <a:pt x="113093" y="45377"/>
                </a:lnTo>
                <a:lnTo>
                  <a:pt x="112571" y="45357"/>
                </a:lnTo>
                <a:lnTo>
                  <a:pt x="112029" y="45357"/>
                </a:lnTo>
                <a:lnTo>
                  <a:pt x="111429" y="45396"/>
                </a:lnTo>
                <a:lnTo>
                  <a:pt x="110810" y="45473"/>
                </a:lnTo>
                <a:lnTo>
                  <a:pt x="110501" y="45531"/>
                </a:lnTo>
                <a:lnTo>
                  <a:pt x="110172" y="45609"/>
                </a:lnTo>
                <a:lnTo>
                  <a:pt x="109863" y="45686"/>
                </a:lnTo>
                <a:lnTo>
                  <a:pt x="109534" y="45802"/>
                </a:lnTo>
                <a:lnTo>
                  <a:pt x="109205" y="45918"/>
                </a:lnTo>
                <a:lnTo>
                  <a:pt x="108876" y="46034"/>
                </a:lnTo>
                <a:lnTo>
                  <a:pt x="108547" y="46189"/>
                </a:lnTo>
                <a:lnTo>
                  <a:pt x="108238" y="46363"/>
                </a:lnTo>
                <a:lnTo>
                  <a:pt x="107909" y="46556"/>
                </a:lnTo>
                <a:lnTo>
                  <a:pt x="107600" y="46769"/>
                </a:lnTo>
                <a:lnTo>
                  <a:pt x="107290" y="47001"/>
                </a:lnTo>
                <a:lnTo>
                  <a:pt x="106981" y="47253"/>
                </a:lnTo>
                <a:lnTo>
                  <a:pt x="106420" y="47775"/>
                </a:lnTo>
                <a:lnTo>
                  <a:pt x="105936" y="48278"/>
                </a:lnTo>
                <a:lnTo>
                  <a:pt x="105511" y="48781"/>
                </a:lnTo>
                <a:lnTo>
                  <a:pt x="105163" y="49245"/>
                </a:lnTo>
                <a:lnTo>
                  <a:pt x="104872" y="49709"/>
                </a:lnTo>
                <a:lnTo>
                  <a:pt x="104640" y="50135"/>
                </a:lnTo>
                <a:lnTo>
                  <a:pt x="104447" y="50521"/>
                </a:lnTo>
                <a:lnTo>
                  <a:pt x="104292" y="50889"/>
                </a:lnTo>
                <a:lnTo>
                  <a:pt x="104176" y="51237"/>
                </a:lnTo>
                <a:lnTo>
                  <a:pt x="104099" y="51527"/>
                </a:lnTo>
                <a:lnTo>
                  <a:pt x="104041" y="51779"/>
                </a:lnTo>
                <a:lnTo>
                  <a:pt x="104002" y="52011"/>
                </a:lnTo>
                <a:lnTo>
                  <a:pt x="103983" y="52301"/>
                </a:lnTo>
                <a:lnTo>
                  <a:pt x="103983" y="52417"/>
                </a:lnTo>
                <a:lnTo>
                  <a:pt x="103828" y="52301"/>
                </a:lnTo>
                <a:lnTo>
                  <a:pt x="103383" y="52011"/>
                </a:lnTo>
                <a:lnTo>
                  <a:pt x="103054" y="51837"/>
                </a:lnTo>
                <a:lnTo>
                  <a:pt x="102687" y="51643"/>
                </a:lnTo>
                <a:lnTo>
                  <a:pt x="102242" y="51450"/>
                </a:lnTo>
                <a:lnTo>
                  <a:pt x="101758" y="51276"/>
                </a:lnTo>
                <a:lnTo>
                  <a:pt x="101236" y="51102"/>
                </a:lnTo>
                <a:lnTo>
                  <a:pt x="100675" y="50986"/>
                </a:lnTo>
                <a:lnTo>
                  <a:pt x="100366" y="50928"/>
                </a:lnTo>
                <a:lnTo>
                  <a:pt x="100076" y="50889"/>
                </a:lnTo>
                <a:lnTo>
                  <a:pt x="99766" y="50850"/>
                </a:lnTo>
                <a:lnTo>
                  <a:pt x="99109" y="50850"/>
                </a:lnTo>
                <a:lnTo>
                  <a:pt x="98780" y="50870"/>
                </a:lnTo>
                <a:lnTo>
                  <a:pt x="98451" y="50889"/>
                </a:lnTo>
                <a:lnTo>
                  <a:pt x="98122" y="50947"/>
                </a:lnTo>
                <a:lnTo>
                  <a:pt x="97774" y="51024"/>
                </a:lnTo>
                <a:lnTo>
                  <a:pt x="97426" y="51121"/>
                </a:lnTo>
                <a:lnTo>
                  <a:pt x="97078" y="51237"/>
                </a:lnTo>
                <a:lnTo>
                  <a:pt x="96730" y="51392"/>
                </a:lnTo>
                <a:lnTo>
                  <a:pt x="96401" y="51547"/>
                </a:lnTo>
                <a:lnTo>
                  <a:pt x="96072" y="51721"/>
                </a:lnTo>
                <a:lnTo>
                  <a:pt x="95762" y="51914"/>
                </a:lnTo>
                <a:lnTo>
                  <a:pt x="95472" y="52107"/>
                </a:lnTo>
                <a:lnTo>
                  <a:pt x="95221" y="52301"/>
                </a:lnTo>
                <a:lnTo>
                  <a:pt x="94969" y="52494"/>
                </a:lnTo>
                <a:lnTo>
                  <a:pt x="94718" y="52707"/>
                </a:lnTo>
                <a:lnTo>
                  <a:pt x="94505" y="52920"/>
                </a:lnTo>
                <a:lnTo>
                  <a:pt x="94292" y="53152"/>
                </a:lnTo>
                <a:lnTo>
                  <a:pt x="94118" y="53365"/>
                </a:lnTo>
                <a:lnTo>
                  <a:pt x="93770" y="53810"/>
                </a:lnTo>
                <a:lnTo>
                  <a:pt x="93480" y="54235"/>
                </a:lnTo>
                <a:lnTo>
                  <a:pt x="93248" y="54661"/>
                </a:lnTo>
                <a:lnTo>
                  <a:pt x="93055" y="55067"/>
                </a:lnTo>
                <a:lnTo>
                  <a:pt x="92880" y="55454"/>
                </a:lnTo>
                <a:lnTo>
                  <a:pt x="92764" y="55782"/>
                </a:lnTo>
                <a:lnTo>
                  <a:pt x="92687" y="56092"/>
                </a:lnTo>
                <a:lnTo>
                  <a:pt x="92571" y="56517"/>
                </a:lnTo>
                <a:lnTo>
                  <a:pt x="92552" y="56672"/>
                </a:lnTo>
                <a:lnTo>
                  <a:pt x="92242" y="56633"/>
                </a:lnTo>
                <a:lnTo>
                  <a:pt x="91894" y="56614"/>
                </a:lnTo>
                <a:lnTo>
                  <a:pt x="91488" y="56595"/>
                </a:lnTo>
                <a:lnTo>
                  <a:pt x="91024" y="56595"/>
                </a:lnTo>
                <a:lnTo>
                  <a:pt x="90792" y="56614"/>
                </a:lnTo>
                <a:lnTo>
                  <a:pt x="90540" y="56653"/>
                </a:lnTo>
                <a:lnTo>
                  <a:pt x="90308" y="56692"/>
                </a:lnTo>
                <a:lnTo>
                  <a:pt x="90095" y="56750"/>
                </a:lnTo>
                <a:lnTo>
                  <a:pt x="89883" y="56827"/>
                </a:lnTo>
                <a:lnTo>
                  <a:pt x="89689" y="56924"/>
                </a:lnTo>
                <a:lnTo>
                  <a:pt x="89496" y="57040"/>
                </a:lnTo>
                <a:lnTo>
                  <a:pt x="89341" y="57156"/>
                </a:lnTo>
                <a:lnTo>
                  <a:pt x="89206" y="57291"/>
                </a:lnTo>
                <a:lnTo>
                  <a:pt x="89070" y="57446"/>
                </a:lnTo>
                <a:lnTo>
                  <a:pt x="88954" y="57581"/>
                </a:lnTo>
                <a:lnTo>
                  <a:pt x="88838" y="57717"/>
                </a:lnTo>
                <a:lnTo>
                  <a:pt x="88683" y="58007"/>
                </a:lnTo>
                <a:lnTo>
                  <a:pt x="88548" y="58258"/>
                </a:lnTo>
                <a:lnTo>
                  <a:pt x="88471" y="58452"/>
                </a:lnTo>
                <a:lnTo>
                  <a:pt x="88413" y="58645"/>
                </a:lnTo>
                <a:lnTo>
                  <a:pt x="88316" y="58606"/>
                </a:lnTo>
                <a:lnTo>
                  <a:pt x="88045" y="58510"/>
                </a:lnTo>
                <a:lnTo>
                  <a:pt x="87600" y="58374"/>
                </a:lnTo>
                <a:lnTo>
                  <a:pt x="87329" y="58297"/>
                </a:lnTo>
                <a:lnTo>
                  <a:pt x="87039" y="58220"/>
                </a:lnTo>
                <a:lnTo>
                  <a:pt x="86691" y="58161"/>
                </a:lnTo>
                <a:lnTo>
                  <a:pt x="86324" y="58123"/>
                </a:lnTo>
                <a:lnTo>
                  <a:pt x="85937" y="58084"/>
                </a:lnTo>
                <a:lnTo>
                  <a:pt x="85511" y="58065"/>
                </a:lnTo>
                <a:lnTo>
                  <a:pt x="85086" y="58065"/>
                </a:lnTo>
                <a:lnTo>
                  <a:pt x="84622" y="58084"/>
                </a:lnTo>
                <a:lnTo>
                  <a:pt x="84138" y="58142"/>
                </a:lnTo>
                <a:lnTo>
                  <a:pt x="83654" y="58239"/>
                </a:lnTo>
                <a:lnTo>
                  <a:pt x="83403" y="58297"/>
                </a:lnTo>
                <a:lnTo>
                  <a:pt x="83171" y="58374"/>
                </a:lnTo>
                <a:lnTo>
                  <a:pt x="82958" y="58452"/>
                </a:lnTo>
                <a:lnTo>
                  <a:pt x="82726" y="58529"/>
                </a:lnTo>
                <a:lnTo>
                  <a:pt x="82339" y="58722"/>
                </a:lnTo>
                <a:lnTo>
                  <a:pt x="81972" y="58955"/>
                </a:lnTo>
                <a:lnTo>
                  <a:pt x="81643" y="59187"/>
                </a:lnTo>
                <a:lnTo>
                  <a:pt x="81353" y="59438"/>
                </a:lnTo>
                <a:lnTo>
                  <a:pt x="81101" y="59689"/>
                </a:lnTo>
                <a:lnTo>
                  <a:pt x="80869" y="59941"/>
                </a:lnTo>
                <a:lnTo>
                  <a:pt x="80676" y="60192"/>
                </a:lnTo>
                <a:lnTo>
                  <a:pt x="80502" y="60444"/>
                </a:lnTo>
                <a:lnTo>
                  <a:pt x="80366" y="60657"/>
                </a:lnTo>
                <a:lnTo>
                  <a:pt x="80270" y="60850"/>
                </a:lnTo>
                <a:lnTo>
                  <a:pt x="80134" y="61121"/>
                </a:lnTo>
                <a:lnTo>
                  <a:pt x="80076" y="61237"/>
                </a:lnTo>
                <a:lnTo>
                  <a:pt x="79902" y="61140"/>
                </a:lnTo>
                <a:lnTo>
                  <a:pt x="79670" y="61063"/>
                </a:lnTo>
                <a:lnTo>
                  <a:pt x="79361" y="60947"/>
                </a:lnTo>
                <a:lnTo>
                  <a:pt x="78974" y="60831"/>
                </a:lnTo>
                <a:lnTo>
                  <a:pt x="78529" y="60734"/>
                </a:lnTo>
                <a:lnTo>
                  <a:pt x="78007" y="60637"/>
                </a:lnTo>
                <a:lnTo>
                  <a:pt x="77426" y="60579"/>
                </a:lnTo>
                <a:lnTo>
                  <a:pt x="76479" y="60579"/>
                </a:lnTo>
                <a:lnTo>
                  <a:pt x="76130" y="60599"/>
                </a:lnTo>
                <a:lnTo>
                  <a:pt x="75782" y="60657"/>
                </a:lnTo>
                <a:lnTo>
                  <a:pt x="75415" y="60715"/>
                </a:lnTo>
                <a:lnTo>
                  <a:pt x="75047" y="60792"/>
                </a:lnTo>
                <a:lnTo>
                  <a:pt x="74680" y="60889"/>
                </a:lnTo>
                <a:lnTo>
                  <a:pt x="74293" y="61005"/>
                </a:lnTo>
                <a:lnTo>
                  <a:pt x="73887" y="61159"/>
                </a:lnTo>
                <a:lnTo>
                  <a:pt x="73500" y="61314"/>
                </a:lnTo>
                <a:lnTo>
                  <a:pt x="73094" y="61508"/>
                </a:lnTo>
                <a:lnTo>
                  <a:pt x="72688" y="61740"/>
                </a:lnTo>
                <a:lnTo>
                  <a:pt x="72262" y="61991"/>
                </a:lnTo>
                <a:lnTo>
                  <a:pt x="71856" y="62262"/>
                </a:lnTo>
                <a:lnTo>
                  <a:pt x="71430" y="62591"/>
                </a:lnTo>
                <a:lnTo>
                  <a:pt x="71334" y="62455"/>
                </a:lnTo>
                <a:lnTo>
                  <a:pt x="71218" y="62281"/>
                </a:lnTo>
                <a:lnTo>
                  <a:pt x="71044" y="62088"/>
                </a:lnTo>
                <a:lnTo>
                  <a:pt x="70811" y="61836"/>
                </a:lnTo>
                <a:lnTo>
                  <a:pt x="70541" y="61566"/>
                </a:lnTo>
                <a:lnTo>
                  <a:pt x="70212" y="61276"/>
                </a:lnTo>
                <a:lnTo>
                  <a:pt x="69825" y="60966"/>
                </a:lnTo>
                <a:lnTo>
                  <a:pt x="69380" y="60657"/>
                </a:lnTo>
                <a:lnTo>
                  <a:pt x="68897" y="60366"/>
                </a:lnTo>
                <a:lnTo>
                  <a:pt x="68626" y="60231"/>
                </a:lnTo>
                <a:lnTo>
                  <a:pt x="68355" y="60096"/>
                </a:lnTo>
                <a:lnTo>
                  <a:pt x="68046" y="59980"/>
                </a:lnTo>
                <a:lnTo>
                  <a:pt x="67755" y="59844"/>
                </a:lnTo>
                <a:lnTo>
                  <a:pt x="67427" y="59748"/>
                </a:lnTo>
                <a:lnTo>
                  <a:pt x="67078" y="59651"/>
                </a:lnTo>
                <a:lnTo>
                  <a:pt x="66730" y="59554"/>
                </a:lnTo>
                <a:lnTo>
                  <a:pt x="66363" y="59477"/>
                </a:lnTo>
                <a:lnTo>
                  <a:pt x="65976" y="59419"/>
                </a:lnTo>
                <a:lnTo>
                  <a:pt x="65589" y="59380"/>
                </a:lnTo>
                <a:lnTo>
                  <a:pt x="65183" y="59361"/>
                </a:lnTo>
                <a:lnTo>
                  <a:pt x="64757" y="59341"/>
                </a:lnTo>
                <a:lnTo>
                  <a:pt x="64255" y="59361"/>
                </a:lnTo>
                <a:lnTo>
                  <a:pt x="63790" y="59419"/>
                </a:lnTo>
                <a:lnTo>
                  <a:pt x="63345" y="59496"/>
                </a:lnTo>
                <a:lnTo>
                  <a:pt x="62939" y="59593"/>
                </a:lnTo>
                <a:lnTo>
                  <a:pt x="62552" y="59709"/>
                </a:lnTo>
                <a:lnTo>
                  <a:pt x="62204" y="59844"/>
                </a:lnTo>
                <a:lnTo>
                  <a:pt x="61895" y="59980"/>
                </a:lnTo>
                <a:lnTo>
                  <a:pt x="61605" y="60115"/>
                </a:lnTo>
                <a:lnTo>
                  <a:pt x="61353" y="60270"/>
                </a:lnTo>
                <a:lnTo>
                  <a:pt x="61140" y="60405"/>
                </a:lnTo>
                <a:lnTo>
                  <a:pt x="60792" y="60657"/>
                </a:lnTo>
                <a:lnTo>
                  <a:pt x="60599" y="60831"/>
                </a:lnTo>
                <a:lnTo>
                  <a:pt x="60522" y="60908"/>
                </a:lnTo>
                <a:lnTo>
                  <a:pt x="60483" y="60695"/>
                </a:lnTo>
                <a:lnTo>
                  <a:pt x="60425" y="60444"/>
                </a:lnTo>
                <a:lnTo>
                  <a:pt x="60328" y="60115"/>
                </a:lnTo>
                <a:lnTo>
                  <a:pt x="60193" y="59728"/>
                </a:lnTo>
                <a:lnTo>
                  <a:pt x="60019" y="59283"/>
                </a:lnTo>
                <a:lnTo>
                  <a:pt x="59787" y="58780"/>
                </a:lnTo>
                <a:lnTo>
                  <a:pt x="59496" y="58278"/>
                </a:lnTo>
                <a:lnTo>
                  <a:pt x="59322" y="58007"/>
                </a:lnTo>
                <a:lnTo>
                  <a:pt x="59129" y="57736"/>
                </a:lnTo>
                <a:lnTo>
                  <a:pt x="58936" y="57465"/>
                </a:lnTo>
                <a:lnTo>
                  <a:pt x="58703" y="57214"/>
                </a:lnTo>
                <a:lnTo>
                  <a:pt x="58471" y="56943"/>
                </a:lnTo>
                <a:lnTo>
                  <a:pt x="58220" y="56672"/>
                </a:lnTo>
                <a:lnTo>
                  <a:pt x="57930" y="56421"/>
                </a:lnTo>
                <a:lnTo>
                  <a:pt x="57640" y="56169"/>
                </a:lnTo>
                <a:lnTo>
                  <a:pt x="57311" y="55918"/>
                </a:lnTo>
                <a:lnTo>
                  <a:pt x="56963" y="55686"/>
                </a:lnTo>
                <a:lnTo>
                  <a:pt x="56595" y="55473"/>
                </a:lnTo>
                <a:lnTo>
                  <a:pt x="56208" y="55260"/>
                </a:lnTo>
                <a:lnTo>
                  <a:pt x="55783" y="55067"/>
                </a:lnTo>
                <a:lnTo>
                  <a:pt x="55357" y="54893"/>
                </a:lnTo>
                <a:lnTo>
                  <a:pt x="54874" y="54719"/>
                </a:lnTo>
                <a:lnTo>
                  <a:pt x="54390" y="54583"/>
                </a:lnTo>
                <a:lnTo>
                  <a:pt x="53887" y="54467"/>
                </a:lnTo>
                <a:lnTo>
                  <a:pt x="53384" y="54370"/>
                </a:lnTo>
                <a:lnTo>
                  <a:pt x="52882" y="54293"/>
                </a:lnTo>
                <a:lnTo>
                  <a:pt x="52398" y="54254"/>
                </a:lnTo>
                <a:lnTo>
                  <a:pt x="51934" y="54235"/>
                </a:lnTo>
                <a:lnTo>
                  <a:pt x="51450" y="54216"/>
                </a:lnTo>
                <a:lnTo>
                  <a:pt x="51005" y="54235"/>
                </a:lnTo>
                <a:lnTo>
                  <a:pt x="50560" y="54274"/>
                </a:lnTo>
                <a:lnTo>
                  <a:pt x="50116" y="54312"/>
                </a:lnTo>
                <a:lnTo>
                  <a:pt x="49690" y="54370"/>
                </a:lnTo>
                <a:lnTo>
                  <a:pt x="49284" y="54448"/>
                </a:lnTo>
                <a:lnTo>
                  <a:pt x="48878" y="54525"/>
                </a:lnTo>
                <a:lnTo>
                  <a:pt x="48491" y="54622"/>
                </a:lnTo>
                <a:lnTo>
                  <a:pt x="48123" y="54738"/>
                </a:lnTo>
                <a:lnTo>
                  <a:pt x="47427" y="54951"/>
                </a:lnTo>
                <a:lnTo>
                  <a:pt x="46789" y="55202"/>
                </a:lnTo>
                <a:lnTo>
                  <a:pt x="46228" y="55454"/>
                </a:lnTo>
                <a:lnTo>
                  <a:pt x="45725" y="55686"/>
                </a:lnTo>
                <a:lnTo>
                  <a:pt x="45319" y="55918"/>
                </a:lnTo>
                <a:lnTo>
                  <a:pt x="44971" y="56111"/>
                </a:lnTo>
                <a:lnTo>
                  <a:pt x="44739" y="56266"/>
                </a:lnTo>
                <a:lnTo>
                  <a:pt x="44526" y="56401"/>
                </a:lnTo>
                <a:lnTo>
                  <a:pt x="44545" y="56169"/>
                </a:lnTo>
                <a:lnTo>
                  <a:pt x="44565" y="55898"/>
                </a:lnTo>
                <a:lnTo>
                  <a:pt x="44565" y="55550"/>
                </a:lnTo>
                <a:lnTo>
                  <a:pt x="44526" y="55125"/>
                </a:lnTo>
                <a:lnTo>
                  <a:pt x="44487" y="54641"/>
                </a:lnTo>
                <a:lnTo>
                  <a:pt x="44410" y="54100"/>
                </a:lnTo>
                <a:lnTo>
                  <a:pt x="44274" y="53519"/>
                </a:lnTo>
                <a:lnTo>
                  <a:pt x="44197" y="53229"/>
                </a:lnTo>
                <a:lnTo>
                  <a:pt x="44100" y="52920"/>
                </a:lnTo>
                <a:lnTo>
                  <a:pt x="44004" y="52610"/>
                </a:lnTo>
                <a:lnTo>
                  <a:pt x="43888" y="52282"/>
                </a:lnTo>
                <a:lnTo>
                  <a:pt x="43733" y="51972"/>
                </a:lnTo>
                <a:lnTo>
                  <a:pt x="43578" y="51663"/>
                </a:lnTo>
                <a:lnTo>
                  <a:pt x="43404" y="51353"/>
                </a:lnTo>
                <a:lnTo>
                  <a:pt x="43211" y="51024"/>
                </a:lnTo>
                <a:lnTo>
                  <a:pt x="42998" y="50734"/>
                </a:lnTo>
                <a:lnTo>
                  <a:pt x="42766" y="50425"/>
                </a:lnTo>
                <a:lnTo>
                  <a:pt x="42495" y="50135"/>
                </a:lnTo>
                <a:lnTo>
                  <a:pt x="42224" y="49844"/>
                </a:lnTo>
                <a:lnTo>
                  <a:pt x="41915" y="49574"/>
                </a:lnTo>
                <a:lnTo>
                  <a:pt x="41586" y="49303"/>
                </a:lnTo>
                <a:lnTo>
                  <a:pt x="41238" y="49051"/>
                </a:lnTo>
                <a:lnTo>
                  <a:pt x="40851" y="48800"/>
                </a:lnTo>
                <a:lnTo>
                  <a:pt x="40445" y="48587"/>
                </a:lnTo>
                <a:lnTo>
                  <a:pt x="40058" y="48394"/>
                </a:lnTo>
                <a:lnTo>
                  <a:pt x="39690" y="48220"/>
                </a:lnTo>
                <a:lnTo>
                  <a:pt x="39304" y="48084"/>
                </a:lnTo>
                <a:lnTo>
                  <a:pt x="38936" y="47949"/>
                </a:lnTo>
                <a:lnTo>
                  <a:pt x="38569" y="47833"/>
                </a:lnTo>
                <a:lnTo>
                  <a:pt x="38201" y="47736"/>
                </a:lnTo>
                <a:lnTo>
                  <a:pt x="37853" y="47659"/>
                </a:lnTo>
                <a:lnTo>
                  <a:pt x="37505" y="47601"/>
                </a:lnTo>
                <a:lnTo>
                  <a:pt x="37157" y="47543"/>
                </a:lnTo>
                <a:lnTo>
                  <a:pt x="36828" y="47523"/>
                </a:lnTo>
                <a:lnTo>
                  <a:pt x="36499" y="47485"/>
                </a:lnTo>
                <a:lnTo>
                  <a:pt x="35880" y="47485"/>
                </a:lnTo>
                <a:lnTo>
                  <a:pt x="35319" y="47504"/>
                </a:lnTo>
                <a:lnTo>
                  <a:pt x="34797" y="47562"/>
                </a:lnTo>
                <a:lnTo>
                  <a:pt x="34333" y="47620"/>
                </a:lnTo>
                <a:lnTo>
                  <a:pt x="33907" y="47717"/>
                </a:lnTo>
                <a:lnTo>
                  <a:pt x="33559" y="47794"/>
                </a:lnTo>
                <a:lnTo>
                  <a:pt x="33095" y="47949"/>
                </a:lnTo>
                <a:lnTo>
                  <a:pt x="32921" y="48007"/>
                </a:lnTo>
                <a:lnTo>
                  <a:pt x="32959" y="47930"/>
                </a:lnTo>
                <a:lnTo>
                  <a:pt x="33075" y="47698"/>
                </a:lnTo>
                <a:lnTo>
                  <a:pt x="33192" y="47349"/>
                </a:lnTo>
                <a:lnTo>
                  <a:pt x="33250" y="47117"/>
                </a:lnTo>
                <a:lnTo>
                  <a:pt x="33308" y="46885"/>
                </a:lnTo>
                <a:lnTo>
                  <a:pt x="33327" y="46614"/>
                </a:lnTo>
                <a:lnTo>
                  <a:pt x="33346" y="46324"/>
                </a:lnTo>
                <a:lnTo>
                  <a:pt x="33346" y="46015"/>
                </a:lnTo>
                <a:lnTo>
                  <a:pt x="33288" y="45705"/>
                </a:lnTo>
                <a:lnTo>
                  <a:pt x="33211" y="45357"/>
                </a:lnTo>
                <a:lnTo>
                  <a:pt x="33095" y="45028"/>
                </a:lnTo>
                <a:lnTo>
                  <a:pt x="32940" y="44680"/>
                </a:lnTo>
                <a:lnTo>
                  <a:pt x="32727" y="44332"/>
                </a:lnTo>
                <a:lnTo>
                  <a:pt x="32592" y="44158"/>
                </a:lnTo>
                <a:lnTo>
                  <a:pt x="32457" y="44003"/>
                </a:lnTo>
                <a:lnTo>
                  <a:pt x="32321" y="43868"/>
                </a:lnTo>
                <a:lnTo>
                  <a:pt x="32166" y="43732"/>
                </a:lnTo>
                <a:lnTo>
                  <a:pt x="32012" y="43616"/>
                </a:lnTo>
                <a:lnTo>
                  <a:pt x="31857" y="43520"/>
                </a:lnTo>
                <a:lnTo>
                  <a:pt x="31702" y="43442"/>
                </a:lnTo>
                <a:lnTo>
                  <a:pt x="31528" y="43365"/>
                </a:lnTo>
                <a:lnTo>
                  <a:pt x="31180" y="43249"/>
                </a:lnTo>
                <a:lnTo>
                  <a:pt x="30832" y="43152"/>
                </a:lnTo>
                <a:lnTo>
                  <a:pt x="30484" y="43114"/>
                </a:lnTo>
                <a:lnTo>
                  <a:pt x="30135" y="43075"/>
                </a:lnTo>
                <a:lnTo>
                  <a:pt x="29807" y="43075"/>
                </a:lnTo>
                <a:lnTo>
                  <a:pt x="29517" y="43094"/>
                </a:lnTo>
                <a:lnTo>
                  <a:pt x="29226" y="43133"/>
                </a:lnTo>
                <a:lnTo>
                  <a:pt x="28994" y="43152"/>
                </a:lnTo>
                <a:lnTo>
                  <a:pt x="28646" y="43230"/>
                </a:lnTo>
                <a:lnTo>
                  <a:pt x="28511" y="43249"/>
                </a:lnTo>
                <a:lnTo>
                  <a:pt x="28646" y="43094"/>
                </a:lnTo>
                <a:lnTo>
                  <a:pt x="28762" y="42881"/>
                </a:lnTo>
                <a:lnTo>
                  <a:pt x="28936" y="42591"/>
                </a:lnTo>
                <a:lnTo>
                  <a:pt x="29110" y="42243"/>
                </a:lnTo>
                <a:lnTo>
                  <a:pt x="29284" y="41818"/>
                </a:lnTo>
                <a:lnTo>
                  <a:pt x="29439" y="41334"/>
                </a:lnTo>
                <a:lnTo>
                  <a:pt x="29517" y="41063"/>
                </a:lnTo>
                <a:lnTo>
                  <a:pt x="29594" y="40773"/>
                </a:lnTo>
                <a:lnTo>
                  <a:pt x="29633" y="40464"/>
                </a:lnTo>
                <a:lnTo>
                  <a:pt x="29691" y="40154"/>
                </a:lnTo>
                <a:lnTo>
                  <a:pt x="29710" y="39825"/>
                </a:lnTo>
                <a:lnTo>
                  <a:pt x="29729" y="39477"/>
                </a:lnTo>
                <a:lnTo>
                  <a:pt x="29729" y="39129"/>
                </a:lnTo>
                <a:lnTo>
                  <a:pt x="29710" y="38762"/>
                </a:lnTo>
                <a:lnTo>
                  <a:pt x="29671" y="38394"/>
                </a:lnTo>
                <a:lnTo>
                  <a:pt x="29613" y="37988"/>
                </a:lnTo>
                <a:lnTo>
                  <a:pt x="29517" y="37582"/>
                </a:lnTo>
                <a:lnTo>
                  <a:pt x="29420" y="37176"/>
                </a:lnTo>
                <a:lnTo>
                  <a:pt x="29265" y="36750"/>
                </a:lnTo>
                <a:lnTo>
                  <a:pt x="29110" y="36325"/>
                </a:lnTo>
                <a:lnTo>
                  <a:pt x="28917" y="35880"/>
                </a:lnTo>
                <a:lnTo>
                  <a:pt x="28685" y="35415"/>
                </a:lnTo>
                <a:lnTo>
                  <a:pt x="28414" y="34951"/>
                </a:lnTo>
                <a:lnTo>
                  <a:pt x="28124" y="34487"/>
                </a:lnTo>
                <a:lnTo>
                  <a:pt x="27853" y="34139"/>
                </a:lnTo>
                <a:lnTo>
                  <a:pt x="27582" y="33810"/>
                </a:lnTo>
                <a:lnTo>
                  <a:pt x="27292" y="33520"/>
                </a:lnTo>
                <a:lnTo>
                  <a:pt x="27002" y="33249"/>
                </a:lnTo>
                <a:lnTo>
                  <a:pt x="26693" y="32998"/>
                </a:lnTo>
                <a:lnTo>
                  <a:pt x="26364" y="32785"/>
                </a:lnTo>
                <a:lnTo>
                  <a:pt x="26035" y="32572"/>
                </a:lnTo>
                <a:lnTo>
                  <a:pt x="25706" y="32398"/>
                </a:lnTo>
                <a:lnTo>
                  <a:pt x="25358" y="32243"/>
                </a:lnTo>
                <a:lnTo>
                  <a:pt x="25010" y="32108"/>
                </a:lnTo>
                <a:lnTo>
                  <a:pt x="24662" y="31992"/>
                </a:lnTo>
                <a:lnTo>
                  <a:pt x="24314" y="31895"/>
                </a:lnTo>
                <a:lnTo>
                  <a:pt x="23965" y="31818"/>
                </a:lnTo>
                <a:lnTo>
                  <a:pt x="23617" y="31740"/>
                </a:lnTo>
                <a:lnTo>
                  <a:pt x="23288" y="31682"/>
                </a:lnTo>
                <a:lnTo>
                  <a:pt x="22960" y="31644"/>
                </a:lnTo>
                <a:lnTo>
                  <a:pt x="22321" y="31586"/>
                </a:lnTo>
                <a:lnTo>
                  <a:pt x="21180" y="31586"/>
                </a:lnTo>
                <a:lnTo>
                  <a:pt x="20697" y="31624"/>
                </a:lnTo>
                <a:lnTo>
                  <a:pt x="20310" y="31663"/>
                </a:lnTo>
                <a:lnTo>
                  <a:pt x="20020" y="31702"/>
                </a:lnTo>
                <a:lnTo>
                  <a:pt x="19768" y="31740"/>
                </a:lnTo>
                <a:lnTo>
                  <a:pt x="19826" y="31682"/>
                </a:lnTo>
                <a:lnTo>
                  <a:pt x="20000" y="31489"/>
                </a:lnTo>
                <a:lnTo>
                  <a:pt x="20194" y="31199"/>
                </a:lnTo>
                <a:lnTo>
                  <a:pt x="20310" y="31025"/>
                </a:lnTo>
                <a:lnTo>
                  <a:pt x="20426" y="30812"/>
                </a:lnTo>
                <a:lnTo>
                  <a:pt x="20503" y="30599"/>
                </a:lnTo>
                <a:lnTo>
                  <a:pt x="20581" y="30387"/>
                </a:lnTo>
                <a:lnTo>
                  <a:pt x="20639" y="30154"/>
                </a:lnTo>
                <a:lnTo>
                  <a:pt x="20658" y="29903"/>
                </a:lnTo>
                <a:lnTo>
                  <a:pt x="20658" y="29652"/>
                </a:lnTo>
                <a:lnTo>
                  <a:pt x="20619" y="29400"/>
                </a:lnTo>
                <a:lnTo>
                  <a:pt x="20561" y="29284"/>
                </a:lnTo>
                <a:lnTo>
                  <a:pt x="20523" y="29149"/>
                </a:lnTo>
                <a:lnTo>
                  <a:pt x="20445" y="29033"/>
                </a:lnTo>
                <a:lnTo>
                  <a:pt x="20368" y="28897"/>
                </a:lnTo>
                <a:lnTo>
                  <a:pt x="20194" y="28684"/>
                </a:lnTo>
                <a:lnTo>
                  <a:pt x="20000" y="28491"/>
                </a:lnTo>
                <a:lnTo>
                  <a:pt x="19807" y="28336"/>
                </a:lnTo>
                <a:lnTo>
                  <a:pt x="19614" y="28201"/>
                </a:lnTo>
                <a:lnTo>
                  <a:pt x="19439" y="28104"/>
                </a:lnTo>
                <a:lnTo>
                  <a:pt x="19246" y="28027"/>
                </a:lnTo>
                <a:lnTo>
                  <a:pt x="19053" y="27969"/>
                </a:lnTo>
                <a:lnTo>
                  <a:pt x="18879" y="27930"/>
                </a:lnTo>
                <a:lnTo>
                  <a:pt x="18724" y="27911"/>
                </a:lnTo>
                <a:lnTo>
                  <a:pt x="18318" y="27911"/>
                </a:lnTo>
                <a:lnTo>
                  <a:pt x="18163" y="27930"/>
                </a:lnTo>
                <a:lnTo>
                  <a:pt x="18105" y="27949"/>
                </a:lnTo>
                <a:lnTo>
                  <a:pt x="18221" y="27698"/>
                </a:lnTo>
                <a:lnTo>
                  <a:pt x="18337" y="27389"/>
                </a:lnTo>
                <a:lnTo>
                  <a:pt x="18492" y="27002"/>
                </a:lnTo>
                <a:lnTo>
                  <a:pt x="18646" y="26518"/>
                </a:lnTo>
                <a:lnTo>
                  <a:pt x="18801" y="25957"/>
                </a:lnTo>
                <a:lnTo>
                  <a:pt x="18956" y="25358"/>
                </a:lnTo>
                <a:lnTo>
                  <a:pt x="19053" y="24719"/>
                </a:lnTo>
                <a:lnTo>
                  <a:pt x="19091" y="24391"/>
                </a:lnTo>
                <a:lnTo>
                  <a:pt x="19111" y="24042"/>
                </a:lnTo>
                <a:lnTo>
                  <a:pt x="19130" y="23694"/>
                </a:lnTo>
                <a:lnTo>
                  <a:pt x="19111" y="23365"/>
                </a:lnTo>
                <a:lnTo>
                  <a:pt x="19091" y="23017"/>
                </a:lnTo>
                <a:lnTo>
                  <a:pt x="19053" y="22669"/>
                </a:lnTo>
                <a:lnTo>
                  <a:pt x="18975" y="22340"/>
                </a:lnTo>
                <a:lnTo>
                  <a:pt x="18879" y="21992"/>
                </a:lnTo>
                <a:lnTo>
                  <a:pt x="18762" y="21663"/>
                </a:lnTo>
                <a:lnTo>
                  <a:pt x="18627" y="21354"/>
                </a:lnTo>
                <a:lnTo>
                  <a:pt x="18434" y="21044"/>
                </a:lnTo>
                <a:lnTo>
                  <a:pt x="18240" y="20754"/>
                </a:lnTo>
                <a:lnTo>
                  <a:pt x="17989" y="20464"/>
                </a:lnTo>
                <a:lnTo>
                  <a:pt x="17718" y="20193"/>
                </a:lnTo>
                <a:lnTo>
                  <a:pt x="17409" y="19961"/>
                </a:lnTo>
                <a:lnTo>
                  <a:pt x="17060" y="19729"/>
                </a:lnTo>
                <a:lnTo>
                  <a:pt x="16693" y="19516"/>
                </a:lnTo>
                <a:lnTo>
                  <a:pt x="16345" y="19323"/>
                </a:lnTo>
                <a:lnTo>
                  <a:pt x="15977" y="19168"/>
                </a:lnTo>
                <a:lnTo>
                  <a:pt x="15629" y="19033"/>
                </a:lnTo>
                <a:lnTo>
                  <a:pt x="15300" y="18897"/>
                </a:lnTo>
                <a:lnTo>
                  <a:pt x="14971" y="18801"/>
                </a:lnTo>
                <a:lnTo>
                  <a:pt x="14643" y="18723"/>
                </a:lnTo>
                <a:lnTo>
                  <a:pt x="14333" y="18665"/>
                </a:lnTo>
                <a:lnTo>
                  <a:pt x="14024" y="18607"/>
                </a:lnTo>
                <a:lnTo>
                  <a:pt x="13714" y="18569"/>
                </a:lnTo>
                <a:lnTo>
                  <a:pt x="13424" y="18549"/>
                </a:lnTo>
                <a:lnTo>
                  <a:pt x="12631" y="18549"/>
                </a:lnTo>
                <a:lnTo>
                  <a:pt x="12148" y="18607"/>
                </a:lnTo>
                <a:lnTo>
                  <a:pt x="11703" y="18685"/>
                </a:lnTo>
                <a:lnTo>
                  <a:pt x="11316" y="18781"/>
                </a:lnTo>
                <a:lnTo>
                  <a:pt x="10987" y="18897"/>
                </a:lnTo>
                <a:lnTo>
                  <a:pt x="10697" y="18994"/>
                </a:lnTo>
                <a:lnTo>
                  <a:pt x="10465" y="19091"/>
                </a:lnTo>
                <a:lnTo>
                  <a:pt x="10310" y="19188"/>
                </a:lnTo>
                <a:lnTo>
                  <a:pt x="10175" y="19265"/>
                </a:lnTo>
                <a:lnTo>
                  <a:pt x="10368" y="19110"/>
                </a:lnTo>
                <a:lnTo>
                  <a:pt x="10581" y="18936"/>
                </a:lnTo>
                <a:lnTo>
                  <a:pt x="10852" y="18685"/>
                </a:lnTo>
                <a:lnTo>
                  <a:pt x="11180" y="18375"/>
                </a:lnTo>
                <a:lnTo>
                  <a:pt x="11548" y="18027"/>
                </a:lnTo>
                <a:lnTo>
                  <a:pt x="11915" y="17602"/>
                </a:lnTo>
                <a:lnTo>
                  <a:pt x="12283" y="17137"/>
                </a:lnTo>
                <a:lnTo>
                  <a:pt x="12631" y="16634"/>
                </a:lnTo>
                <a:lnTo>
                  <a:pt x="12805" y="16364"/>
                </a:lnTo>
                <a:lnTo>
                  <a:pt x="12960" y="16074"/>
                </a:lnTo>
                <a:lnTo>
                  <a:pt x="13095" y="15783"/>
                </a:lnTo>
                <a:lnTo>
                  <a:pt x="13231" y="15474"/>
                </a:lnTo>
                <a:lnTo>
                  <a:pt x="13347" y="15164"/>
                </a:lnTo>
                <a:lnTo>
                  <a:pt x="13443" y="14855"/>
                </a:lnTo>
                <a:lnTo>
                  <a:pt x="13521" y="14526"/>
                </a:lnTo>
                <a:lnTo>
                  <a:pt x="13579" y="14197"/>
                </a:lnTo>
                <a:lnTo>
                  <a:pt x="13618" y="13849"/>
                </a:lnTo>
                <a:lnTo>
                  <a:pt x="13637" y="13501"/>
                </a:lnTo>
                <a:lnTo>
                  <a:pt x="13618" y="13153"/>
                </a:lnTo>
                <a:lnTo>
                  <a:pt x="13579" y="12805"/>
                </a:lnTo>
                <a:lnTo>
                  <a:pt x="13501" y="12437"/>
                </a:lnTo>
                <a:lnTo>
                  <a:pt x="13405" y="12070"/>
                </a:lnTo>
                <a:lnTo>
                  <a:pt x="13269" y="11702"/>
                </a:lnTo>
                <a:lnTo>
                  <a:pt x="13115" y="11373"/>
                </a:lnTo>
                <a:lnTo>
                  <a:pt x="12960" y="11045"/>
                </a:lnTo>
                <a:lnTo>
                  <a:pt x="12786" y="10755"/>
                </a:lnTo>
                <a:lnTo>
                  <a:pt x="12592" y="10464"/>
                </a:lnTo>
                <a:lnTo>
                  <a:pt x="12380" y="10194"/>
                </a:lnTo>
                <a:lnTo>
                  <a:pt x="12186" y="9942"/>
                </a:lnTo>
                <a:lnTo>
                  <a:pt x="11954" y="9710"/>
                </a:lnTo>
                <a:lnTo>
                  <a:pt x="11741" y="9497"/>
                </a:lnTo>
                <a:lnTo>
                  <a:pt x="11509" y="9304"/>
                </a:lnTo>
                <a:lnTo>
                  <a:pt x="11277" y="9110"/>
                </a:lnTo>
                <a:lnTo>
                  <a:pt x="11026" y="8936"/>
                </a:lnTo>
                <a:lnTo>
                  <a:pt x="10562" y="8627"/>
                </a:lnTo>
                <a:lnTo>
                  <a:pt x="10078" y="8375"/>
                </a:lnTo>
                <a:lnTo>
                  <a:pt x="9633" y="8163"/>
                </a:lnTo>
                <a:lnTo>
                  <a:pt x="9208" y="8008"/>
                </a:lnTo>
                <a:lnTo>
                  <a:pt x="8821" y="7873"/>
                </a:lnTo>
                <a:lnTo>
                  <a:pt x="8492" y="7776"/>
                </a:lnTo>
                <a:lnTo>
                  <a:pt x="8028" y="7660"/>
                </a:lnTo>
                <a:lnTo>
                  <a:pt x="7912" y="7640"/>
                </a:lnTo>
                <a:lnTo>
                  <a:pt x="7970" y="7582"/>
                </a:lnTo>
                <a:lnTo>
                  <a:pt x="8086" y="7447"/>
                </a:lnTo>
                <a:lnTo>
                  <a:pt x="8221" y="7234"/>
                </a:lnTo>
                <a:lnTo>
                  <a:pt x="8395" y="6925"/>
                </a:lnTo>
                <a:lnTo>
                  <a:pt x="8569" y="6577"/>
                </a:lnTo>
                <a:lnTo>
                  <a:pt x="8743" y="6151"/>
                </a:lnTo>
                <a:lnTo>
                  <a:pt x="8898" y="5706"/>
                </a:lnTo>
                <a:lnTo>
                  <a:pt x="9034" y="5203"/>
                </a:lnTo>
                <a:lnTo>
                  <a:pt x="9092" y="4933"/>
                </a:lnTo>
                <a:lnTo>
                  <a:pt x="9111" y="4662"/>
                </a:lnTo>
                <a:lnTo>
                  <a:pt x="9150" y="4391"/>
                </a:lnTo>
                <a:lnTo>
                  <a:pt x="9150" y="4120"/>
                </a:lnTo>
                <a:lnTo>
                  <a:pt x="9150" y="3849"/>
                </a:lnTo>
                <a:lnTo>
                  <a:pt x="9111" y="3559"/>
                </a:lnTo>
                <a:lnTo>
                  <a:pt x="9053" y="3289"/>
                </a:lnTo>
                <a:lnTo>
                  <a:pt x="8995" y="2998"/>
                </a:lnTo>
                <a:lnTo>
                  <a:pt x="8898" y="2728"/>
                </a:lnTo>
                <a:lnTo>
                  <a:pt x="8782" y="2457"/>
                </a:lnTo>
                <a:lnTo>
                  <a:pt x="8627" y="2167"/>
                </a:lnTo>
                <a:lnTo>
                  <a:pt x="8453" y="1915"/>
                </a:lnTo>
                <a:lnTo>
                  <a:pt x="8260" y="1644"/>
                </a:lnTo>
                <a:lnTo>
                  <a:pt x="8008" y="1393"/>
                </a:lnTo>
                <a:lnTo>
                  <a:pt x="7738" y="1142"/>
                </a:lnTo>
                <a:lnTo>
                  <a:pt x="7447" y="910"/>
                </a:lnTo>
                <a:lnTo>
                  <a:pt x="7119" y="697"/>
                </a:lnTo>
                <a:lnTo>
                  <a:pt x="6790" y="523"/>
                </a:lnTo>
                <a:lnTo>
                  <a:pt x="6461" y="368"/>
                </a:lnTo>
                <a:lnTo>
                  <a:pt x="6132" y="233"/>
                </a:lnTo>
                <a:lnTo>
                  <a:pt x="5803" y="136"/>
                </a:lnTo>
                <a:lnTo>
                  <a:pt x="5475" y="78"/>
                </a:lnTo>
                <a:lnTo>
                  <a:pt x="5146" y="20"/>
                </a:lnTo>
                <a:lnTo>
                  <a:pt x="4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66675" dir="136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4"/>
          <p:cNvSpPr/>
          <p:nvPr/>
        </p:nvSpPr>
        <p:spPr>
          <a:xfrm>
            <a:off x="-79133" y="50522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4"/>
          <p:cNvSpPr/>
          <p:nvPr/>
        </p:nvSpPr>
        <p:spPr>
          <a:xfrm flipH="1">
            <a:off x="10370701" y="50522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4"/>
          <p:cNvSpPr/>
          <p:nvPr/>
        </p:nvSpPr>
        <p:spPr>
          <a:xfrm>
            <a:off x="7716241" y="1870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4"/>
          <p:cNvSpPr/>
          <p:nvPr/>
        </p:nvSpPr>
        <p:spPr>
          <a:xfrm flipH="1">
            <a:off x="6016015" y="1870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4"/>
          <p:cNvSpPr/>
          <p:nvPr/>
        </p:nvSpPr>
        <p:spPr>
          <a:xfrm flipH="1">
            <a:off x="6791200" y="34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4"/>
          <p:cNvSpPr/>
          <p:nvPr/>
        </p:nvSpPr>
        <p:spPr>
          <a:xfrm rot="-2516804">
            <a:off x="4240921" y="307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4"/>
          <p:cNvSpPr/>
          <p:nvPr/>
        </p:nvSpPr>
        <p:spPr>
          <a:xfrm flipH="1">
            <a:off x="5584700" y="5789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4"/>
          <p:cNvSpPr/>
          <p:nvPr/>
        </p:nvSpPr>
        <p:spPr>
          <a:xfrm rot="-2417287" flipH="1">
            <a:off x="7711077" y="9027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4"/>
          <p:cNvSpPr/>
          <p:nvPr/>
        </p:nvSpPr>
        <p:spPr>
          <a:xfrm rot="2516804" flipH="1">
            <a:off x="11767304" y="896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4"/>
          <p:cNvSpPr/>
          <p:nvPr/>
        </p:nvSpPr>
        <p:spPr>
          <a:xfrm flipH="1">
            <a:off x="6011800" y="1116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4"/>
          <p:cNvSpPr/>
          <p:nvPr/>
        </p:nvSpPr>
        <p:spPr>
          <a:xfrm rot="-2517313">
            <a:off x="2526300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4"/>
          <p:cNvSpPr/>
          <p:nvPr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4"/>
          <p:cNvSpPr/>
          <p:nvPr/>
        </p:nvSpPr>
        <p:spPr>
          <a:xfrm flipH="1">
            <a:off x="875946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4"/>
          <p:cNvSpPr/>
          <p:nvPr/>
        </p:nvSpPr>
        <p:spPr>
          <a:xfrm flipH="1">
            <a:off x="540967" y="1801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4"/>
          <p:cNvSpPr/>
          <p:nvPr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4"/>
          <p:cNvSpPr/>
          <p:nvPr/>
        </p:nvSpPr>
        <p:spPr>
          <a:xfrm rot="-2516804">
            <a:off x="284871" y="2259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4"/>
          <p:cNvSpPr/>
          <p:nvPr/>
        </p:nvSpPr>
        <p:spPr>
          <a:xfrm flipH="1">
            <a:off x="11522023" y="25743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4"/>
          <p:cNvSpPr/>
          <p:nvPr/>
        </p:nvSpPr>
        <p:spPr>
          <a:xfrm flipH="1">
            <a:off x="325500" y="3002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4"/>
          <p:cNvSpPr/>
          <p:nvPr/>
        </p:nvSpPr>
        <p:spPr>
          <a:xfrm rot="2516804" flipH="1">
            <a:off x="11586804" y="3445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4"/>
          <p:cNvSpPr/>
          <p:nvPr/>
        </p:nvSpPr>
        <p:spPr>
          <a:xfrm flipH="1">
            <a:off x="347317" y="3792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4"/>
          <p:cNvSpPr/>
          <p:nvPr/>
        </p:nvSpPr>
        <p:spPr>
          <a:xfrm flipH="1">
            <a:off x="11406067" y="400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0195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5"/>
          <p:cNvSpPr txBox="1">
            <a:spLocks noGrp="1"/>
          </p:cNvSpPr>
          <p:nvPr>
            <p:ph type="title"/>
          </p:nvPr>
        </p:nvSpPr>
        <p:spPr>
          <a:xfrm>
            <a:off x="4015400" y="2488711"/>
            <a:ext cx="48240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8" name="Google Shape;318;p15"/>
          <p:cNvSpPr txBox="1">
            <a:spLocks noGrp="1"/>
          </p:cNvSpPr>
          <p:nvPr>
            <p:ph type="subTitle" idx="1"/>
          </p:nvPr>
        </p:nvSpPr>
        <p:spPr>
          <a:xfrm>
            <a:off x="3062200" y="3982715"/>
            <a:ext cx="606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title" idx="2" hasCustomPrompt="1"/>
          </p:nvPr>
        </p:nvSpPr>
        <p:spPr>
          <a:xfrm>
            <a:off x="2392651" y="2488704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0" name="Google Shape;320;p15"/>
          <p:cNvSpPr/>
          <p:nvPr/>
        </p:nvSpPr>
        <p:spPr>
          <a:xfrm rot="10800000" flipH="1">
            <a:off x="-69133" y="-2743184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5"/>
          <p:cNvSpPr/>
          <p:nvPr/>
        </p:nvSpPr>
        <p:spPr>
          <a:xfrm flipH="1">
            <a:off x="10303718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5"/>
          <p:cNvSpPr/>
          <p:nvPr/>
        </p:nvSpPr>
        <p:spPr>
          <a:xfrm>
            <a:off x="-624682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5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5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5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5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5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5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5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5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5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5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5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5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5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5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5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5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5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5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5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5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767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>
            <a:spLocks noGrp="1"/>
          </p:cNvSpPr>
          <p:nvPr>
            <p:ph type="title"/>
          </p:nvPr>
        </p:nvSpPr>
        <p:spPr>
          <a:xfrm>
            <a:off x="3684000" y="1710708"/>
            <a:ext cx="48240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6" name="Google Shape;346;p16"/>
          <p:cNvSpPr txBox="1">
            <a:spLocks noGrp="1"/>
          </p:cNvSpPr>
          <p:nvPr>
            <p:ph type="subTitle" idx="1"/>
          </p:nvPr>
        </p:nvSpPr>
        <p:spPr>
          <a:xfrm>
            <a:off x="2824400" y="3041659"/>
            <a:ext cx="65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6"/>
          <p:cNvSpPr txBox="1">
            <a:spLocks noGrp="1"/>
          </p:cNvSpPr>
          <p:nvPr>
            <p:ph type="title" idx="2" hasCustomPrompt="1"/>
          </p:nvPr>
        </p:nvSpPr>
        <p:spPr>
          <a:xfrm>
            <a:off x="5293000" y="3850051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8" name="Google Shape;348;p16"/>
          <p:cNvSpPr/>
          <p:nvPr/>
        </p:nvSpPr>
        <p:spPr>
          <a:xfrm>
            <a:off x="-624682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6"/>
          <p:cNvSpPr/>
          <p:nvPr/>
        </p:nvSpPr>
        <p:spPr>
          <a:xfrm flipH="1">
            <a:off x="10506918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6"/>
          <p:cNvSpPr/>
          <p:nvPr/>
        </p:nvSpPr>
        <p:spPr>
          <a:xfrm rot="10800000" flipH="1">
            <a:off x="-69133" y="-3454384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6"/>
          <p:cNvSpPr/>
          <p:nvPr/>
        </p:nvSpPr>
        <p:spPr>
          <a:xfrm>
            <a:off x="7716241" y="7966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6"/>
          <p:cNvSpPr/>
          <p:nvPr/>
        </p:nvSpPr>
        <p:spPr>
          <a:xfrm flipH="1">
            <a:off x="6016015" y="7966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6"/>
          <p:cNvSpPr/>
          <p:nvPr/>
        </p:nvSpPr>
        <p:spPr>
          <a:xfrm flipH="1">
            <a:off x="6791200" y="956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6"/>
          <p:cNvSpPr/>
          <p:nvPr/>
        </p:nvSpPr>
        <p:spPr>
          <a:xfrm rot="-2516804">
            <a:off x="4240921" y="9174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6"/>
          <p:cNvSpPr/>
          <p:nvPr/>
        </p:nvSpPr>
        <p:spPr>
          <a:xfrm flipH="1">
            <a:off x="5584700" y="1188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6"/>
          <p:cNvSpPr/>
          <p:nvPr/>
        </p:nvSpPr>
        <p:spPr>
          <a:xfrm rot="-2417287" flipH="1">
            <a:off x="7711077" y="15123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6"/>
          <p:cNvSpPr/>
          <p:nvPr/>
        </p:nvSpPr>
        <p:spPr>
          <a:xfrm rot="2516804" flipH="1">
            <a:off x="11767304" y="1506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6"/>
          <p:cNvSpPr/>
          <p:nvPr/>
        </p:nvSpPr>
        <p:spPr>
          <a:xfrm flipH="1">
            <a:off x="6011800" y="1726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6"/>
          <p:cNvSpPr/>
          <p:nvPr/>
        </p:nvSpPr>
        <p:spPr>
          <a:xfrm flipH="1">
            <a:off x="8992800" y="1824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6"/>
          <p:cNvSpPr/>
          <p:nvPr/>
        </p:nvSpPr>
        <p:spPr>
          <a:xfrm rot="-2517313">
            <a:off x="2526300" y="18201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6"/>
          <p:cNvSpPr/>
          <p:nvPr/>
        </p:nvSpPr>
        <p:spPr>
          <a:xfrm flipH="1">
            <a:off x="1527867" y="1986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6"/>
          <p:cNvSpPr/>
          <p:nvPr/>
        </p:nvSpPr>
        <p:spPr>
          <a:xfrm flipH="1">
            <a:off x="875946" y="23813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6"/>
          <p:cNvSpPr/>
          <p:nvPr/>
        </p:nvSpPr>
        <p:spPr>
          <a:xfrm flipH="1">
            <a:off x="540967" y="2411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6"/>
          <p:cNvSpPr/>
          <p:nvPr/>
        </p:nvSpPr>
        <p:spPr>
          <a:xfrm flipH="1">
            <a:off x="10269400" y="24958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6"/>
          <p:cNvSpPr/>
          <p:nvPr/>
        </p:nvSpPr>
        <p:spPr>
          <a:xfrm rot="-2516804">
            <a:off x="284871" y="28687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6"/>
          <p:cNvSpPr/>
          <p:nvPr/>
        </p:nvSpPr>
        <p:spPr>
          <a:xfrm flipH="1">
            <a:off x="11522023" y="31839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6"/>
          <p:cNvSpPr/>
          <p:nvPr/>
        </p:nvSpPr>
        <p:spPr>
          <a:xfrm flipH="1">
            <a:off x="325500" y="3612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6"/>
          <p:cNvSpPr/>
          <p:nvPr/>
        </p:nvSpPr>
        <p:spPr>
          <a:xfrm rot="2516804" flipH="1">
            <a:off x="11586804" y="40550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6"/>
          <p:cNvSpPr/>
          <p:nvPr/>
        </p:nvSpPr>
        <p:spPr>
          <a:xfrm flipH="1">
            <a:off x="347317" y="44018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6"/>
          <p:cNvSpPr/>
          <p:nvPr/>
        </p:nvSpPr>
        <p:spPr>
          <a:xfrm flipH="1">
            <a:off x="11406067" y="4616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955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>
            <a:spLocks noGrp="1"/>
          </p:cNvSpPr>
          <p:nvPr>
            <p:ph type="title"/>
          </p:nvPr>
        </p:nvSpPr>
        <p:spPr>
          <a:xfrm>
            <a:off x="2845967" y="2376023"/>
            <a:ext cx="4824000" cy="11224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1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4" name="Google Shape;374;p17"/>
          <p:cNvSpPr txBox="1">
            <a:spLocks noGrp="1"/>
          </p:cNvSpPr>
          <p:nvPr>
            <p:ph type="subTitle" idx="1"/>
          </p:nvPr>
        </p:nvSpPr>
        <p:spPr>
          <a:xfrm>
            <a:off x="2472600" y="3939489"/>
            <a:ext cx="724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title" idx="2" hasCustomPrompt="1"/>
          </p:nvPr>
        </p:nvSpPr>
        <p:spPr>
          <a:xfrm>
            <a:off x="7740033" y="2376023"/>
            <a:ext cx="160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6" name="Google Shape;376;p17"/>
          <p:cNvSpPr/>
          <p:nvPr/>
        </p:nvSpPr>
        <p:spPr>
          <a:xfrm>
            <a:off x="-624682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7"/>
          <p:cNvSpPr/>
          <p:nvPr/>
        </p:nvSpPr>
        <p:spPr>
          <a:xfrm flipH="1">
            <a:off x="10608518" y="4470301"/>
            <a:ext cx="2512964" cy="2387692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76200" dir="133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7"/>
          <p:cNvSpPr/>
          <p:nvPr/>
        </p:nvSpPr>
        <p:spPr>
          <a:xfrm rot="10800000" flipH="1">
            <a:off x="-69133" y="-3454384"/>
            <a:ext cx="12308521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48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7"/>
          <p:cNvSpPr/>
          <p:nvPr/>
        </p:nvSpPr>
        <p:spPr>
          <a:xfrm rot="2516804" flipH="1">
            <a:off x="2977704" y="16951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7"/>
          <p:cNvSpPr/>
          <p:nvPr/>
        </p:nvSpPr>
        <p:spPr>
          <a:xfrm flipH="1">
            <a:off x="203200" y="20132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7"/>
          <p:cNvSpPr/>
          <p:nvPr/>
        </p:nvSpPr>
        <p:spPr>
          <a:xfrm flipH="1">
            <a:off x="1479800" y="26844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7"/>
          <p:cNvSpPr/>
          <p:nvPr/>
        </p:nvSpPr>
        <p:spPr>
          <a:xfrm flipH="1">
            <a:off x="2732423" y="337253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7"/>
          <p:cNvSpPr/>
          <p:nvPr/>
        </p:nvSpPr>
        <p:spPr>
          <a:xfrm flipH="1">
            <a:off x="11887200" y="1554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7"/>
          <p:cNvSpPr/>
          <p:nvPr/>
        </p:nvSpPr>
        <p:spPr>
          <a:xfrm flipH="1">
            <a:off x="11235279" y="1949080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7"/>
          <p:cNvSpPr/>
          <p:nvPr/>
        </p:nvSpPr>
        <p:spPr>
          <a:xfrm flipH="1">
            <a:off x="10900300" y="19791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7"/>
          <p:cNvSpPr/>
          <p:nvPr/>
        </p:nvSpPr>
        <p:spPr>
          <a:xfrm rot="-2516804">
            <a:off x="10644204" y="24364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710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8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391" name="Google Shape;391;p18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18"/>
          <p:cNvSpPr/>
          <p:nvPr/>
        </p:nvSpPr>
        <p:spPr>
          <a:xfrm flipH="1">
            <a:off x="10659503" y="5402998"/>
            <a:ext cx="1570031" cy="1491764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8"/>
          <p:cNvSpPr/>
          <p:nvPr/>
        </p:nvSpPr>
        <p:spPr>
          <a:xfrm>
            <a:off x="-55486" y="5268964"/>
            <a:ext cx="2368315" cy="1699464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18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18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18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8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8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8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8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8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8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8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8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8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8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8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8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8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8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8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8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18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4858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9782041" y="4469569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725819" y="4455710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10330233" y="-35935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38670" y="-220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19"/>
          <p:cNvSpPr/>
          <p:nvPr/>
        </p:nvSpPr>
        <p:spPr>
          <a:xfrm>
            <a:off x="11706341" y="232208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9"/>
          <p:cNvSpPr/>
          <p:nvPr/>
        </p:nvSpPr>
        <p:spPr>
          <a:xfrm flipH="1">
            <a:off x="9729682" y="28405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19"/>
          <p:cNvSpPr/>
          <p:nvPr/>
        </p:nvSpPr>
        <p:spPr>
          <a:xfrm flipH="1">
            <a:off x="10045533" y="677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4240921" y="2062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9"/>
          <p:cNvSpPr/>
          <p:nvPr/>
        </p:nvSpPr>
        <p:spPr>
          <a:xfrm flipH="1">
            <a:off x="3799000" y="2000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7711077" y="8011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11767304" y="795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9"/>
          <p:cNvSpPr/>
          <p:nvPr/>
        </p:nvSpPr>
        <p:spPr>
          <a:xfrm flipH="1">
            <a:off x="6011800" y="1014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19"/>
          <p:cNvSpPr/>
          <p:nvPr/>
        </p:nvSpPr>
        <p:spPr>
          <a:xfrm flipH="1">
            <a:off x="8992800" y="1113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2593134" y="1136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19"/>
          <p:cNvSpPr/>
          <p:nvPr/>
        </p:nvSpPr>
        <p:spPr>
          <a:xfrm>
            <a:off x="11586675" y="423381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19"/>
          <p:cNvSpPr/>
          <p:nvPr/>
        </p:nvSpPr>
        <p:spPr>
          <a:xfrm>
            <a:off x="11181610" y="2764414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19"/>
          <p:cNvSpPr/>
          <p:nvPr/>
        </p:nvSpPr>
        <p:spPr>
          <a:xfrm>
            <a:off x="11516441" y="2794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19"/>
          <p:cNvSpPr/>
          <p:nvPr/>
        </p:nvSpPr>
        <p:spPr>
          <a:xfrm flipH="1">
            <a:off x="585367" y="1654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11647639" y="32517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19"/>
          <p:cNvSpPr/>
          <p:nvPr/>
        </p:nvSpPr>
        <p:spPr>
          <a:xfrm flipH="1">
            <a:off x="369323" y="237483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19"/>
          <p:cNvSpPr/>
          <p:nvPr/>
        </p:nvSpPr>
        <p:spPr>
          <a:xfrm flipH="1">
            <a:off x="616667" y="43178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314837" y="30968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9"/>
          <p:cNvSpPr/>
          <p:nvPr/>
        </p:nvSpPr>
        <p:spPr>
          <a:xfrm flipH="1">
            <a:off x="166184" y="1898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9"/>
          <p:cNvSpPr/>
          <p:nvPr/>
        </p:nvSpPr>
        <p:spPr>
          <a:xfrm flipH="1">
            <a:off x="1722033" y="37750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867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0"/>
          <p:cNvSpPr txBox="1">
            <a:spLocks noGrp="1"/>
          </p:cNvSpPr>
          <p:nvPr>
            <p:ph type="title"/>
          </p:nvPr>
        </p:nvSpPr>
        <p:spPr>
          <a:xfrm>
            <a:off x="960000" y="731536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body" idx="1"/>
          </p:nvPr>
        </p:nvSpPr>
        <p:spPr>
          <a:xfrm>
            <a:off x="960000" y="2238351"/>
            <a:ext cx="4483600" cy="39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269267" y="37034"/>
            <a:ext cx="546000" cy="617833"/>
            <a:chOff x="201950" y="103975"/>
            <a:chExt cx="409500" cy="463375"/>
          </a:xfrm>
        </p:grpSpPr>
        <p:sp>
          <p:nvSpPr>
            <p:cNvPr id="446" name="Google Shape;446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" name="Google Shape;448;p20"/>
          <p:cNvGrpSpPr/>
          <p:nvPr/>
        </p:nvGrpSpPr>
        <p:grpSpPr>
          <a:xfrm rot="10800000" flipH="1">
            <a:off x="11376733" y="227534"/>
            <a:ext cx="546000" cy="617833"/>
            <a:chOff x="201950" y="103975"/>
            <a:chExt cx="409500" cy="463375"/>
          </a:xfrm>
        </p:grpSpPr>
        <p:sp>
          <p:nvSpPr>
            <p:cNvPr id="449" name="Google Shape;449;p20"/>
            <p:cNvSpPr/>
            <p:nvPr/>
          </p:nvSpPr>
          <p:spPr>
            <a:xfrm>
              <a:off x="201950" y="441050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548450" y="103975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-5400000">
            <a:off x="9788033" y="19785"/>
            <a:ext cx="546000" cy="617833"/>
            <a:chOff x="156150" y="2997438"/>
            <a:chExt cx="409500" cy="463375"/>
          </a:xfrm>
        </p:grpSpPr>
        <p:sp>
          <p:nvSpPr>
            <p:cNvPr id="452" name="Google Shape;452;p20"/>
            <p:cNvSpPr/>
            <p:nvPr/>
          </p:nvSpPr>
          <p:spPr>
            <a:xfrm>
              <a:off x="156150" y="3334513"/>
              <a:ext cx="126300" cy="126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02650" y="2997438"/>
              <a:ext cx="63000" cy="6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4" name="Google Shape;454;p20"/>
          <p:cNvSpPr/>
          <p:nvPr/>
        </p:nvSpPr>
        <p:spPr>
          <a:xfrm rot="5400000">
            <a:off x="9267017" y="836233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0"/>
          <p:cNvSpPr/>
          <p:nvPr/>
        </p:nvSpPr>
        <p:spPr>
          <a:xfrm rot="-5400000" flipH="1">
            <a:off x="-722471" y="672429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0"/>
          <p:cNvSpPr txBox="1">
            <a:spLocks noGrp="1"/>
          </p:cNvSpPr>
          <p:nvPr>
            <p:ph type="subTitle" idx="2"/>
          </p:nvPr>
        </p:nvSpPr>
        <p:spPr>
          <a:xfrm>
            <a:off x="950967" y="1658100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body" idx="3"/>
          </p:nvPr>
        </p:nvSpPr>
        <p:spPr>
          <a:xfrm>
            <a:off x="6751200" y="2238351"/>
            <a:ext cx="4483600" cy="39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20"/>
          <p:cNvSpPr/>
          <p:nvPr/>
        </p:nvSpPr>
        <p:spPr>
          <a:xfrm flipH="1">
            <a:off x="10449514" y="51354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0"/>
          <p:cNvSpPr/>
          <p:nvPr/>
        </p:nvSpPr>
        <p:spPr>
          <a:xfrm>
            <a:off x="-157953" y="513548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0"/>
          <p:cNvSpPr/>
          <p:nvPr/>
        </p:nvSpPr>
        <p:spPr>
          <a:xfrm flipH="1">
            <a:off x="737533" y="265591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0"/>
          <p:cNvSpPr/>
          <p:nvPr/>
        </p:nvSpPr>
        <p:spPr>
          <a:xfrm rot="-2516804">
            <a:off x="481437" y="3113224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0"/>
          <p:cNvSpPr/>
          <p:nvPr/>
        </p:nvSpPr>
        <p:spPr>
          <a:xfrm flipH="1">
            <a:off x="522067" y="385661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0"/>
          <p:cNvSpPr/>
          <p:nvPr/>
        </p:nvSpPr>
        <p:spPr>
          <a:xfrm flipH="1">
            <a:off x="543884" y="4646284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0"/>
          <p:cNvSpPr/>
          <p:nvPr/>
        </p:nvSpPr>
        <p:spPr>
          <a:xfrm rot="2516804" flipH="1">
            <a:off x="11346121" y="2878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0"/>
          <p:cNvSpPr/>
          <p:nvPr/>
        </p:nvSpPr>
        <p:spPr>
          <a:xfrm flipH="1">
            <a:off x="11100841" y="4555433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0"/>
          <p:cNvSpPr/>
          <p:nvPr/>
        </p:nvSpPr>
        <p:spPr>
          <a:xfrm rot="2516804" flipH="1">
            <a:off x="11165621" y="5426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0"/>
          <p:cNvSpPr/>
          <p:nvPr/>
        </p:nvSpPr>
        <p:spPr>
          <a:xfrm flipH="1">
            <a:off x="10984884" y="59882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224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C0A3-BBE5-456A-71E8-9AF630AC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12D94-DC96-8BAD-35A5-68640DDC3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5E5A-35CA-E682-AE87-86D3E337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5B521-F333-EFD0-37A4-2E888588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7825A-B9DC-2C28-3BB8-BCCB5061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9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1"/>
          <p:cNvSpPr txBox="1">
            <a:spLocks noGrp="1"/>
          </p:cNvSpPr>
          <p:nvPr>
            <p:ph type="title"/>
          </p:nvPr>
        </p:nvSpPr>
        <p:spPr>
          <a:xfrm>
            <a:off x="1185745" y="3725765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1"/>
          <p:cNvSpPr txBox="1">
            <a:spLocks noGrp="1"/>
          </p:cNvSpPr>
          <p:nvPr>
            <p:ph type="title" idx="2"/>
          </p:nvPr>
        </p:nvSpPr>
        <p:spPr>
          <a:xfrm>
            <a:off x="8334655" y="3725765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1"/>
          <p:cNvSpPr txBox="1">
            <a:spLocks noGrp="1"/>
          </p:cNvSpPr>
          <p:nvPr>
            <p:ph type="subTitle" idx="1"/>
          </p:nvPr>
        </p:nvSpPr>
        <p:spPr>
          <a:xfrm>
            <a:off x="948545" y="4308205"/>
            <a:ext cx="3146000" cy="9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1"/>
          <p:cNvSpPr txBox="1">
            <a:spLocks noGrp="1"/>
          </p:cNvSpPr>
          <p:nvPr>
            <p:ph type="subTitle" idx="3"/>
          </p:nvPr>
        </p:nvSpPr>
        <p:spPr>
          <a:xfrm>
            <a:off x="8097455" y="4308205"/>
            <a:ext cx="3146000" cy="9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1"/>
          <p:cNvSpPr txBox="1">
            <a:spLocks noGrp="1"/>
          </p:cNvSpPr>
          <p:nvPr>
            <p:ph type="title" idx="4"/>
          </p:nvPr>
        </p:nvSpPr>
        <p:spPr>
          <a:xfrm>
            <a:off x="4760200" y="3725765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1"/>
          <p:cNvSpPr txBox="1">
            <a:spLocks noGrp="1"/>
          </p:cNvSpPr>
          <p:nvPr>
            <p:ph type="subTitle" idx="5"/>
          </p:nvPr>
        </p:nvSpPr>
        <p:spPr>
          <a:xfrm>
            <a:off x="4523000" y="4308205"/>
            <a:ext cx="3146000" cy="9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1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477" name="Google Shape;477;p21"/>
          <p:cNvSpPr/>
          <p:nvPr/>
        </p:nvSpPr>
        <p:spPr>
          <a:xfrm rot="10800000">
            <a:off x="9930" y="-13836"/>
            <a:ext cx="3767607" cy="730867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21"/>
          <p:cNvSpPr/>
          <p:nvPr/>
        </p:nvSpPr>
        <p:spPr>
          <a:xfrm rot="10800000">
            <a:off x="8755926" y="-13876"/>
            <a:ext cx="3420545" cy="66354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21"/>
          <p:cNvSpPr/>
          <p:nvPr/>
        </p:nvSpPr>
        <p:spPr>
          <a:xfrm flipH="1">
            <a:off x="10342963" y="5107760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21"/>
          <p:cNvSpPr/>
          <p:nvPr/>
        </p:nvSpPr>
        <p:spPr>
          <a:xfrm rot="-5400000">
            <a:off x="-700174" y="4533233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21"/>
          <p:cNvSpPr/>
          <p:nvPr/>
        </p:nvSpPr>
        <p:spPr>
          <a:xfrm flipH="1">
            <a:off x="4444925" y="2886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2" name="Google Shape;482;p21"/>
          <p:cNvSpPr/>
          <p:nvPr/>
        </p:nvSpPr>
        <p:spPr>
          <a:xfrm>
            <a:off x="6161207" y="2886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1"/>
          <p:cNvSpPr/>
          <p:nvPr/>
        </p:nvSpPr>
        <p:spPr>
          <a:xfrm>
            <a:off x="5470273" y="448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1"/>
          <p:cNvSpPr/>
          <p:nvPr/>
        </p:nvSpPr>
        <p:spPr>
          <a:xfrm rot="2516804" flipH="1">
            <a:off x="7811255" y="4094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1"/>
          <p:cNvSpPr/>
          <p:nvPr/>
        </p:nvSpPr>
        <p:spPr>
          <a:xfrm>
            <a:off x="6676773" y="6805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1"/>
          <p:cNvSpPr/>
          <p:nvPr/>
        </p:nvSpPr>
        <p:spPr>
          <a:xfrm rot="2417287">
            <a:off x="4439775" y="10043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1"/>
          <p:cNvSpPr/>
          <p:nvPr/>
        </p:nvSpPr>
        <p:spPr>
          <a:xfrm rot="-2516804">
            <a:off x="284871" y="998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1"/>
          <p:cNvSpPr/>
          <p:nvPr/>
        </p:nvSpPr>
        <p:spPr>
          <a:xfrm>
            <a:off x="6165273" y="1218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1"/>
          <p:cNvSpPr/>
          <p:nvPr/>
        </p:nvSpPr>
        <p:spPr>
          <a:xfrm>
            <a:off x="3184273" y="1316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1"/>
          <p:cNvSpPr/>
          <p:nvPr/>
        </p:nvSpPr>
        <p:spPr>
          <a:xfrm rot="2517313" flipH="1">
            <a:off x="9681736" y="13121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1"/>
          <p:cNvSpPr/>
          <p:nvPr/>
        </p:nvSpPr>
        <p:spPr>
          <a:xfrm>
            <a:off x="10733607" y="1478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1"/>
          <p:cNvSpPr/>
          <p:nvPr/>
        </p:nvSpPr>
        <p:spPr>
          <a:xfrm>
            <a:off x="11301275" y="18733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1"/>
          <p:cNvSpPr/>
          <p:nvPr/>
        </p:nvSpPr>
        <p:spPr>
          <a:xfrm>
            <a:off x="11636107" y="19034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1"/>
          <p:cNvSpPr/>
          <p:nvPr/>
        </p:nvSpPr>
        <p:spPr>
          <a:xfrm>
            <a:off x="1992073" y="19878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1"/>
          <p:cNvSpPr/>
          <p:nvPr/>
        </p:nvSpPr>
        <p:spPr>
          <a:xfrm rot="2516804" flipH="1">
            <a:off x="11767304" y="23607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1"/>
          <p:cNvSpPr/>
          <p:nvPr/>
        </p:nvSpPr>
        <p:spPr>
          <a:xfrm>
            <a:off x="639141" y="26759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1"/>
          <p:cNvSpPr/>
          <p:nvPr/>
        </p:nvSpPr>
        <p:spPr>
          <a:xfrm>
            <a:off x="11935973" y="3104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1"/>
          <p:cNvSpPr/>
          <p:nvPr/>
        </p:nvSpPr>
        <p:spPr>
          <a:xfrm rot="-2516804">
            <a:off x="465371" y="35470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1"/>
          <p:cNvSpPr/>
          <p:nvPr/>
        </p:nvSpPr>
        <p:spPr>
          <a:xfrm>
            <a:off x="11829757" y="38938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21"/>
          <p:cNvSpPr/>
          <p:nvPr/>
        </p:nvSpPr>
        <p:spPr>
          <a:xfrm>
            <a:off x="855407" y="4108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0579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2"/>
          <p:cNvSpPr txBox="1">
            <a:spLocks noGrp="1"/>
          </p:cNvSpPr>
          <p:nvPr>
            <p:ph type="title"/>
          </p:nvPr>
        </p:nvSpPr>
        <p:spPr>
          <a:xfrm>
            <a:off x="1398317" y="4273220"/>
            <a:ext cx="284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2"/>
          <p:cNvSpPr txBox="1">
            <a:spLocks noGrp="1"/>
          </p:cNvSpPr>
          <p:nvPr>
            <p:ph type="title" idx="2"/>
          </p:nvPr>
        </p:nvSpPr>
        <p:spPr>
          <a:xfrm>
            <a:off x="7952887" y="4273227"/>
            <a:ext cx="28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2"/>
          <p:cNvSpPr txBox="1">
            <a:spLocks noGrp="1"/>
          </p:cNvSpPr>
          <p:nvPr>
            <p:ph type="subTitle" idx="1"/>
          </p:nvPr>
        </p:nvSpPr>
        <p:spPr>
          <a:xfrm>
            <a:off x="1398317" y="4751401"/>
            <a:ext cx="2843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2"/>
          <p:cNvSpPr txBox="1">
            <a:spLocks noGrp="1"/>
          </p:cNvSpPr>
          <p:nvPr>
            <p:ph type="subTitle" idx="3"/>
          </p:nvPr>
        </p:nvSpPr>
        <p:spPr>
          <a:xfrm>
            <a:off x="7952887" y="4740203"/>
            <a:ext cx="2840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22"/>
          <p:cNvSpPr txBox="1">
            <a:spLocks noGrp="1"/>
          </p:cNvSpPr>
          <p:nvPr>
            <p:ph type="title" idx="4"/>
          </p:nvPr>
        </p:nvSpPr>
        <p:spPr>
          <a:xfrm>
            <a:off x="7952887" y="2284960"/>
            <a:ext cx="28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22"/>
          <p:cNvSpPr txBox="1">
            <a:spLocks noGrp="1"/>
          </p:cNvSpPr>
          <p:nvPr>
            <p:ph type="subTitle" idx="5"/>
          </p:nvPr>
        </p:nvSpPr>
        <p:spPr>
          <a:xfrm>
            <a:off x="7952887" y="2758871"/>
            <a:ext cx="2840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22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510" name="Google Shape;510;p22"/>
          <p:cNvSpPr txBox="1">
            <a:spLocks noGrp="1"/>
          </p:cNvSpPr>
          <p:nvPr>
            <p:ph type="title" idx="7"/>
          </p:nvPr>
        </p:nvSpPr>
        <p:spPr>
          <a:xfrm>
            <a:off x="1398313" y="2284960"/>
            <a:ext cx="284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2"/>
          <p:cNvSpPr txBox="1">
            <a:spLocks noGrp="1"/>
          </p:cNvSpPr>
          <p:nvPr>
            <p:ph type="subTitle" idx="8"/>
          </p:nvPr>
        </p:nvSpPr>
        <p:spPr>
          <a:xfrm>
            <a:off x="1398313" y="2758871"/>
            <a:ext cx="2843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22"/>
          <p:cNvSpPr/>
          <p:nvPr/>
        </p:nvSpPr>
        <p:spPr>
          <a:xfrm rot="5400000" flipH="1">
            <a:off x="-719868" y="4075056"/>
            <a:ext cx="3529751" cy="2117357"/>
          </a:xfrm>
          <a:custGeom>
            <a:avLst/>
            <a:gdLst/>
            <a:ahLst/>
            <a:cxnLst/>
            <a:rect l="l" t="t" r="r" b="b"/>
            <a:pathLst>
              <a:path w="71385" h="39641" extrusionOk="0">
                <a:moveTo>
                  <a:pt x="0" y="0"/>
                </a:moveTo>
                <a:lnTo>
                  <a:pt x="0" y="39641"/>
                </a:lnTo>
                <a:lnTo>
                  <a:pt x="71385" y="39641"/>
                </a:lnTo>
                <a:lnTo>
                  <a:pt x="70971" y="39119"/>
                </a:lnTo>
                <a:lnTo>
                  <a:pt x="70558" y="38615"/>
                </a:lnTo>
                <a:lnTo>
                  <a:pt x="70126" y="38130"/>
                </a:lnTo>
                <a:lnTo>
                  <a:pt x="69676" y="37644"/>
                </a:lnTo>
                <a:lnTo>
                  <a:pt x="69209" y="37195"/>
                </a:lnTo>
                <a:lnTo>
                  <a:pt x="68723" y="36763"/>
                </a:lnTo>
                <a:lnTo>
                  <a:pt x="68220" y="36331"/>
                </a:lnTo>
                <a:lnTo>
                  <a:pt x="67698" y="35918"/>
                </a:lnTo>
                <a:lnTo>
                  <a:pt x="67176" y="35540"/>
                </a:lnTo>
                <a:lnTo>
                  <a:pt x="66637" y="35162"/>
                </a:lnTo>
                <a:lnTo>
                  <a:pt x="66079" y="34820"/>
                </a:lnTo>
                <a:lnTo>
                  <a:pt x="65522" y="34497"/>
                </a:lnTo>
                <a:lnTo>
                  <a:pt x="64928" y="34191"/>
                </a:lnTo>
                <a:lnTo>
                  <a:pt x="64353" y="33903"/>
                </a:lnTo>
                <a:lnTo>
                  <a:pt x="63741" y="33633"/>
                </a:lnTo>
                <a:lnTo>
                  <a:pt x="63148" y="33400"/>
                </a:lnTo>
                <a:lnTo>
                  <a:pt x="62446" y="33148"/>
                </a:lnTo>
                <a:lnTo>
                  <a:pt x="61763" y="32932"/>
                </a:lnTo>
                <a:lnTo>
                  <a:pt x="61043" y="32752"/>
                </a:lnTo>
                <a:lnTo>
                  <a:pt x="60342" y="32590"/>
                </a:lnTo>
                <a:lnTo>
                  <a:pt x="59622" y="32464"/>
                </a:lnTo>
                <a:lnTo>
                  <a:pt x="58903" y="32374"/>
                </a:lnTo>
                <a:lnTo>
                  <a:pt x="58166" y="32302"/>
                </a:lnTo>
                <a:lnTo>
                  <a:pt x="57446" y="32267"/>
                </a:lnTo>
                <a:lnTo>
                  <a:pt x="56781" y="32249"/>
                </a:lnTo>
                <a:lnTo>
                  <a:pt x="56115" y="32249"/>
                </a:lnTo>
                <a:lnTo>
                  <a:pt x="55432" y="32284"/>
                </a:lnTo>
                <a:lnTo>
                  <a:pt x="54766" y="32356"/>
                </a:lnTo>
                <a:lnTo>
                  <a:pt x="54119" y="32428"/>
                </a:lnTo>
                <a:lnTo>
                  <a:pt x="53453" y="32536"/>
                </a:lnTo>
                <a:lnTo>
                  <a:pt x="52806" y="32680"/>
                </a:lnTo>
                <a:lnTo>
                  <a:pt x="52140" y="32842"/>
                </a:lnTo>
                <a:lnTo>
                  <a:pt x="51655" y="32968"/>
                </a:lnTo>
                <a:lnTo>
                  <a:pt x="51169" y="33112"/>
                </a:lnTo>
                <a:lnTo>
                  <a:pt x="51079" y="32662"/>
                </a:lnTo>
                <a:lnTo>
                  <a:pt x="50989" y="32213"/>
                </a:lnTo>
                <a:lnTo>
                  <a:pt x="50863" y="31781"/>
                </a:lnTo>
                <a:lnTo>
                  <a:pt x="50702" y="31331"/>
                </a:lnTo>
                <a:lnTo>
                  <a:pt x="50540" y="30900"/>
                </a:lnTo>
                <a:lnTo>
                  <a:pt x="50360" y="30468"/>
                </a:lnTo>
                <a:lnTo>
                  <a:pt x="50162" y="30036"/>
                </a:lnTo>
                <a:lnTo>
                  <a:pt x="49964" y="29605"/>
                </a:lnTo>
                <a:lnTo>
                  <a:pt x="49515" y="28759"/>
                </a:lnTo>
                <a:lnTo>
                  <a:pt x="49029" y="27932"/>
                </a:lnTo>
                <a:lnTo>
                  <a:pt x="48058" y="26331"/>
                </a:lnTo>
                <a:lnTo>
                  <a:pt x="47590" y="25576"/>
                </a:lnTo>
                <a:lnTo>
                  <a:pt x="47086" y="24838"/>
                </a:lnTo>
                <a:lnTo>
                  <a:pt x="46565" y="24119"/>
                </a:lnTo>
                <a:lnTo>
                  <a:pt x="46295" y="23759"/>
                </a:lnTo>
                <a:lnTo>
                  <a:pt x="46007" y="23418"/>
                </a:lnTo>
                <a:lnTo>
                  <a:pt x="45702" y="23076"/>
                </a:lnTo>
                <a:lnTo>
                  <a:pt x="45414" y="22752"/>
                </a:lnTo>
                <a:lnTo>
                  <a:pt x="45090" y="22428"/>
                </a:lnTo>
                <a:lnTo>
                  <a:pt x="44766" y="22123"/>
                </a:lnTo>
                <a:lnTo>
                  <a:pt x="44443" y="21835"/>
                </a:lnTo>
                <a:lnTo>
                  <a:pt x="44101" y="21547"/>
                </a:lnTo>
                <a:lnTo>
                  <a:pt x="43741" y="21277"/>
                </a:lnTo>
                <a:lnTo>
                  <a:pt x="43381" y="21026"/>
                </a:lnTo>
                <a:lnTo>
                  <a:pt x="42950" y="20738"/>
                </a:lnTo>
                <a:lnTo>
                  <a:pt x="42500" y="20486"/>
                </a:lnTo>
                <a:lnTo>
                  <a:pt x="42033" y="20234"/>
                </a:lnTo>
                <a:lnTo>
                  <a:pt x="41565" y="20018"/>
                </a:lnTo>
                <a:lnTo>
                  <a:pt x="41079" y="19838"/>
                </a:lnTo>
                <a:lnTo>
                  <a:pt x="40594" y="19659"/>
                </a:lnTo>
                <a:lnTo>
                  <a:pt x="40090" y="19497"/>
                </a:lnTo>
                <a:lnTo>
                  <a:pt x="39586" y="19371"/>
                </a:lnTo>
                <a:lnTo>
                  <a:pt x="39083" y="19263"/>
                </a:lnTo>
                <a:lnTo>
                  <a:pt x="38579" y="19173"/>
                </a:lnTo>
                <a:lnTo>
                  <a:pt x="38058" y="19101"/>
                </a:lnTo>
                <a:lnTo>
                  <a:pt x="37536" y="19047"/>
                </a:lnTo>
                <a:lnTo>
                  <a:pt x="37015" y="19011"/>
                </a:lnTo>
                <a:lnTo>
                  <a:pt x="36493" y="18993"/>
                </a:lnTo>
                <a:lnTo>
                  <a:pt x="35971" y="19011"/>
                </a:lnTo>
                <a:lnTo>
                  <a:pt x="35450" y="19029"/>
                </a:lnTo>
                <a:lnTo>
                  <a:pt x="34928" y="19065"/>
                </a:lnTo>
                <a:lnTo>
                  <a:pt x="34407" y="19119"/>
                </a:lnTo>
                <a:lnTo>
                  <a:pt x="33903" y="19209"/>
                </a:lnTo>
                <a:lnTo>
                  <a:pt x="33381" y="19299"/>
                </a:lnTo>
                <a:lnTo>
                  <a:pt x="32878" y="19389"/>
                </a:lnTo>
                <a:lnTo>
                  <a:pt x="32374" y="19515"/>
                </a:lnTo>
                <a:lnTo>
                  <a:pt x="31871" y="19659"/>
                </a:lnTo>
                <a:lnTo>
                  <a:pt x="31367" y="19803"/>
                </a:lnTo>
                <a:lnTo>
                  <a:pt x="30881" y="19964"/>
                </a:lnTo>
                <a:lnTo>
                  <a:pt x="30378" y="20126"/>
                </a:lnTo>
                <a:lnTo>
                  <a:pt x="29892" y="20324"/>
                </a:lnTo>
                <a:lnTo>
                  <a:pt x="29407" y="20522"/>
                </a:lnTo>
                <a:lnTo>
                  <a:pt x="28939" y="20720"/>
                </a:lnTo>
                <a:lnTo>
                  <a:pt x="28453" y="20936"/>
                </a:lnTo>
                <a:lnTo>
                  <a:pt x="27518" y="21403"/>
                </a:lnTo>
                <a:lnTo>
                  <a:pt x="27446" y="21026"/>
                </a:lnTo>
                <a:lnTo>
                  <a:pt x="27356" y="20648"/>
                </a:lnTo>
                <a:lnTo>
                  <a:pt x="27248" y="20288"/>
                </a:lnTo>
                <a:lnTo>
                  <a:pt x="27122" y="19946"/>
                </a:lnTo>
                <a:lnTo>
                  <a:pt x="26979" y="19605"/>
                </a:lnTo>
                <a:lnTo>
                  <a:pt x="26817" y="19263"/>
                </a:lnTo>
                <a:lnTo>
                  <a:pt x="26655" y="18939"/>
                </a:lnTo>
                <a:lnTo>
                  <a:pt x="26457" y="18633"/>
                </a:lnTo>
                <a:lnTo>
                  <a:pt x="26259" y="18328"/>
                </a:lnTo>
                <a:lnTo>
                  <a:pt x="26043" y="18040"/>
                </a:lnTo>
                <a:lnTo>
                  <a:pt x="25810" y="17752"/>
                </a:lnTo>
                <a:lnTo>
                  <a:pt x="25558" y="17482"/>
                </a:lnTo>
                <a:lnTo>
                  <a:pt x="25288" y="17231"/>
                </a:lnTo>
                <a:lnTo>
                  <a:pt x="25000" y="16997"/>
                </a:lnTo>
                <a:lnTo>
                  <a:pt x="24694" y="16763"/>
                </a:lnTo>
                <a:lnTo>
                  <a:pt x="24389" y="16547"/>
                </a:lnTo>
                <a:lnTo>
                  <a:pt x="24047" y="16349"/>
                </a:lnTo>
                <a:lnTo>
                  <a:pt x="23705" y="16169"/>
                </a:lnTo>
                <a:lnTo>
                  <a:pt x="23364" y="16008"/>
                </a:lnTo>
                <a:lnTo>
                  <a:pt x="23004" y="15864"/>
                </a:lnTo>
                <a:lnTo>
                  <a:pt x="22644" y="15738"/>
                </a:lnTo>
                <a:lnTo>
                  <a:pt x="22284" y="15630"/>
                </a:lnTo>
                <a:lnTo>
                  <a:pt x="21907" y="15540"/>
                </a:lnTo>
                <a:lnTo>
                  <a:pt x="21529" y="15468"/>
                </a:lnTo>
                <a:lnTo>
                  <a:pt x="21151" y="15414"/>
                </a:lnTo>
                <a:lnTo>
                  <a:pt x="20756" y="15378"/>
                </a:lnTo>
                <a:lnTo>
                  <a:pt x="20378" y="15360"/>
                </a:lnTo>
                <a:lnTo>
                  <a:pt x="19982" y="15378"/>
                </a:lnTo>
                <a:lnTo>
                  <a:pt x="19605" y="15396"/>
                </a:lnTo>
                <a:lnTo>
                  <a:pt x="19227" y="15432"/>
                </a:lnTo>
                <a:lnTo>
                  <a:pt x="18849" y="15504"/>
                </a:lnTo>
                <a:lnTo>
                  <a:pt x="18471" y="15594"/>
                </a:lnTo>
                <a:lnTo>
                  <a:pt x="17914" y="14515"/>
                </a:lnTo>
                <a:lnTo>
                  <a:pt x="17338" y="13454"/>
                </a:lnTo>
                <a:lnTo>
                  <a:pt x="17033" y="12950"/>
                </a:lnTo>
                <a:lnTo>
                  <a:pt x="16709" y="12428"/>
                </a:lnTo>
                <a:lnTo>
                  <a:pt x="16385" y="11925"/>
                </a:lnTo>
                <a:lnTo>
                  <a:pt x="16043" y="11421"/>
                </a:lnTo>
                <a:lnTo>
                  <a:pt x="15702" y="10918"/>
                </a:lnTo>
                <a:lnTo>
                  <a:pt x="15342" y="10432"/>
                </a:lnTo>
                <a:lnTo>
                  <a:pt x="14982" y="9946"/>
                </a:lnTo>
                <a:lnTo>
                  <a:pt x="14605" y="9461"/>
                </a:lnTo>
                <a:lnTo>
                  <a:pt x="14227" y="8993"/>
                </a:lnTo>
                <a:lnTo>
                  <a:pt x="13831" y="8526"/>
                </a:lnTo>
                <a:lnTo>
                  <a:pt x="13435" y="8076"/>
                </a:lnTo>
                <a:lnTo>
                  <a:pt x="13022" y="7626"/>
                </a:lnTo>
                <a:lnTo>
                  <a:pt x="12590" y="7195"/>
                </a:lnTo>
                <a:lnTo>
                  <a:pt x="12176" y="6763"/>
                </a:lnTo>
                <a:lnTo>
                  <a:pt x="11745" y="6331"/>
                </a:lnTo>
                <a:lnTo>
                  <a:pt x="11295" y="5936"/>
                </a:lnTo>
                <a:lnTo>
                  <a:pt x="10846" y="5540"/>
                </a:lnTo>
                <a:lnTo>
                  <a:pt x="10378" y="5144"/>
                </a:lnTo>
                <a:lnTo>
                  <a:pt x="9910" y="4767"/>
                </a:lnTo>
                <a:lnTo>
                  <a:pt x="9443" y="4407"/>
                </a:lnTo>
                <a:lnTo>
                  <a:pt x="8957" y="4047"/>
                </a:lnTo>
                <a:lnTo>
                  <a:pt x="8453" y="3705"/>
                </a:lnTo>
                <a:lnTo>
                  <a:pt x="7950" y="3364"/>
                </a:lnTo>
                <a:lnTo>
                  <a:pt x="7446" y="3058"/>
                </a:lnTo>
                <a:lnTo>
                  <a:pt x="6943" y="2752"/>
                </a:lnTo>
                <a:lnTo>
                  <a:pt x="6403" y="2446"/>
                </a:lnTo>
                <a:lnTo>
                  <a:pt x="5882" y="2177"/>
                </a:lnTo>
                <a:lnTo>
                  <a:pt x="5342" y="1907"/>
                </a:lnTo>
                <a:lnTo>
                  <a:pt x="4694" y="1601"/>
                </a:lnTo>
                <a:lnTo>
                  <a:pt x="4047" y="1331"/>
                </a:lnTo>
                <a:lnTo>
                  <a:pt x="3382" y="1062"/>
                </a:lnTo>
                <a:lnTo>
                  <a:pt x="2716" y="810"/>
                </a:lnTo>
                <a:lnTo>
                  <a:pt x="2051" y="576"/>
                </a:lnTo>
                <a:lnTo>
                  <a:pt x="1367" y="378"/>
                </a:lnTo>
                <a:lnTo>
                  <a:pt x="684" y="18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37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1322900" y="2334163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3"/>
          <p:cNvSpPr txBox="1">
            <a:spLocks noGrp="1"/>
          </p:cNvSpPr>
          <p:nvPr>
            <p:ph type="title" idx="2"/>
          </p:nvPr>
        </p:nvSpPr>
        <p:spPr>
          <a:xfrm>
            <a:off x="8197500" y="2334163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3"/>
          <p:cNvSpPr txBox="1">
            <a:spLocks noGrp="1"/>
          </p:cNvSpPr>
          <p:nvPr>
            <p:ph type="subTitle" idx="1"/>
          </p:nvPr>
        </p:nvSpPr>
        <p:spPr>
          <a:xfrm>
            <a:off x="1322900" y="2798975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3"/>
          <p:cNvSpPr txBox="1">
            <a:spLocks noGrp="1"/>
          </p:cNvSpPr>
          <p:nvPr>
            <p:ph type="subTitle" idx="3"/>
          </p:nvPr>
        </p:nvSpPr>
        <p:spPr>
          <a:xfrm>
            <a:off x="8197500" y="2798975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title" idx="4"/>
          </p:nvPr>
        </p:nvSpPr>
        <p:spPr>
          <a:xfrm>
            <a:off x="4760200" y="2334163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3"/>
          <p:cNvSpPr txBox="1">
            <a:spLocks noGrp="1"/>
          </p:cNvSpPr>
          <p:nvPr>
            <p:ph type="subTitle" idx="5"/>
          </p:nvPr>
        </p:nvSpPr>
        <p:spPr>
          <a:xfrm>
            <a:off x="4760200" y="2798975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3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title" idx="7"/>
          </p:nvPr>
        </p:nvSpPr>
        <p:spPr>
          <a:xfrm>
            <a:off x="1322900" y="4643129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23"/>
          <p:cNvSpPr txBox="1">
            <a:spLocks noGrp="1"/>
          </p:cNvSpPr>
          <p:nvPr>
            <p:ph type="title" idx="8"/>
          </p:nvPr>
        </p:nvSpPr>
        <p:spPr>
          <a:xfrm>
            <a:off x="8197500" y="4643129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23"/>
          <p:cNvSpPr txBox="1">
            <a:spLocks noGrp="1"/>
          </p:cNvSpPr>
          <p:nvPr>
            <p:ph type="subTitle" idx="9"/>
          </p:nvPr>
        </p:nvSpPr>
        <p:spPr>
          <a:xfrm>
            <a:off x="1322900" y="5107941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23"/>
          <p:cNvSpPr txBox="1">
            <a:spLocks noGrp="1"/>
          </p:cNvSpPr>
          <p:nvPr>
            <p:ph type="subTitle" idx="13"/>
          </p:nvPr>
        </p:nvSpPr>
        <p:spPr>
          <a:xfrm>
            <a:off x="8197500" y="5107941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3"/>
          <p:cNvSpPr txBox="1">
            <a:spLocks noGrp="1"/>
          </p:cNvSpPr>
          <p:nvPr>
            <p:ph type="title" idx="14"/>
          </p:nvPr>
        </p:nvSpPr>
        <p:spPr>
          <a:xfrm>
            <a:off x="4760200" y="4643129"/>
            <a:ext cx="267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23"/>
          <p:cNvSpPr txBox="1">
            <a:spLocks noGrp="1"/>
          </p:cNvSpPr>
          <p:nvPr>
            <p:ph type="subTitle" idx="15"/>
          </p:nvPr>
        </p:nvSpPr>
        <p:spPr>
          <a:xfrm>
            <a:off x="4760200" y="5107941"/>
            <a:ext cx="2671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-79136" y="5124454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3"/>
          <p:cNvSpPr/>
          <p:nvPr/>
        </p:nvSpPr>
        <p:spPr>
          <a:xfrm rot="10800000">
            <a:off x="4385728" y="-27744"/>
            <a:ext cx="3420545" cy="66354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47625" dir="7800000" algn="bl" rotWithShape="0">
              <a:srgbClr val="AEDBE5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3"/>
          <p:cNvSpPr/>
          <p:nvPr/>
        </p:nvSpPr>
        <p:spPr>
          <a:xfrm rot="-5400000">
            <a:off x="10600776" y="5274654"/>
            <a:ext cx="1900131" cy="1363503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3"/>
          <p:cNvSpPr/>
          <p:nvPr/>
        </p:nvSpPr>
        <p:spPr>
          <a:xfrm>
            <a:off x="10695075" y="14514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23"/>
          <p:cNvSpPr/>
          <p:nvPr/>
        </p:nvSpPr>
        <p:spPr>
          <a:xfrm>
            <a:off x="11262743" y="184624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23"/>
          <p:cNvSpPr/>
          <p:nvPr/>
        </p:nvSpPr>
        <p:spPr>
          <a:xfrm>
            <a:off x="11597575" y="18763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3"/>
          <p:cNvSpPr/>
          <p:nvPr/>
        </p:nvSpPr>
        <p:spPr>
          <a:xfrm rot="2516804" flipH="1">
            <a:off x="11728772" y="23336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3"/>
          <p:cNvSpPr/>
          <p:nvPr/>
        </p:nvSpPr>
        <p:spPr>
          <a:xfrm rot="-2417287" flipH="1">
            <a:off x="1902143" y="66189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3"/>
          <p:cNvSpPr/>
          <p:nvPr/>
        </p:nvSpPr>
        <p:spPr>
          <a:xfrm flipH="1">
            <a:off x="202867" y="2799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3"/>
          <p:cNvSpPr/>
          <p:nvPr/>
        </p:nvSpPr>
        <p:spPr>
          <a:xfrm flipH="1">
            <a:off x="3183867" y="3785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400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2" name="Google Shape;542;p24"/>
          <p:cNvSpPr/>
          <p:nvPr/>
        </p:nvSpPr>
        <p:spPr>
          <a:xfrm rot="5400000">
            <a:off x="-2471352" y="2834206"/>
            <a:ext cx="6132323" cy="118959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4"/>
          <p:cNvSpPr/>
          <p:nvPr/>
        </p:nvSpPr>
        <p:spPr>
          <a:xfrm rot="-5400000" flipH="1">
            <a:off x="8536400" y="2835494"/>
            <a:ext cx="6119040" cy="118701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4"/>
          <p:cNvSpPr/>
          <p:nvPr/>
        </p:nvSpPr>
        <p:spPr>
          <a:xfrm>
            <a:off x="0" y="5158500"/>
            <a:ext cx="2368315" cy="1699464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4"/>
          <p:cNvSpPr/>
          <p:nvPr/>
        </p:nvSpPr>
        <p:spPr>
          <a:xfrm rot="-5400000">
            <a:off x="10572776" y="5240054"/>
            <a:ext cx="1900131" cy="1363503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308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4"/>
          <p:cNvSpPr/>
          <p:nvPr/>
        </p:nvSpPr>
        <p:spPr>
          <a:xfrm flipH="1">
            <a:off x="875946" y="1771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4"/>
          <p:cNvSpPr/>
          <p:nvPr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4"/>
          <p:cNvSpPr/>
          <p:nvPr/>
        </p:nvSpPr>
        <p:spPr>
          <a:xfrm rot="-2516804">
            <a:off x="1588837" y="23538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24"/>
          <p:cNvSpPr/>
          <p:nvPr/>
        </p:nvSpPr>
        <p:spPr>
          <a:xfrm rot="-2517313">
            <a:off x="2526300" y="12105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24"/>
          <p:cNvSpPr/>
          <p:nvPr/>
        </p:nvSpPr>
        <p:spPr>
          <a:xfrm rot="-2516804">
            <a:off x="3171521" y="4734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4"/>
          <p:cNvSpPr/>
          <p:nvPr/>
        </p:nvSpPr>
        <p:spPr>
          <a:xfrm>
            <a:off x="10888741" y="509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4"/>
          <p:cNvSpPr/>
          <p:nvPr/>
        </p:nvSpPr>
        <p:spPr>
          <a:xfrm flipH="1">
            <a:off x="9188515" y="509756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4"/>
          <p:cNvSpPr/>
          <p:nvPr/>
        </p:nvSpPr>
        <p:spPr>
          <a:xfrm rot="-2417287" flipH="1">
            <a:off x="10883577" y="5813322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1400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5"/>
          <p:cNvSpPr txBox="1">
            <a:spLocks noGrp="1"/>
          </p:cNvSpPr>
          <p:nvPr>
            <p:ph type="subTitle" idx="1"/>
          </p:nvPr>
        </p:nvSpPr>
        <p:spPr>
          <a:xfrm>
            <a:off x="942112" y="2861571"/>
            <a:ext cx="51304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5" name="Google Shape;565;p25"/>
          <p:cNvSpPr txBox="1">
            <a:spLocks noGrp="1"/>
          </p:cNvSpPr>
          <p:nvPr>
            <p:ph type="title"/>
          </p:nvPr>
        </p:nvSpPr>
        <p:spPr>
          <a:xfrm>
            <a:off x="1198712" y="2104500"/>
            <a:ext cx="4617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566" name="Google Shape;566;p25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8" name="Google Shape;568;p25"/>
          <p:cNvGrpSpPr/>
          <p:nvPr/>
        </p:nvGrpSpPr>
        <p:grpSpPr>
          <a:xfrm>
            <a:off x="4076700" y="4193418"/>
            <a:ext cx="9525000" cy="2802933"/>
            <a:chOff x="1698275" y="1828750"/>
            <a:chExt cx="7143750" cy="2102200"/>
          </a:xfrm>
        </p:grpSpPr>
        <p:sp>
          <p:nvSpPr>
            <p:cNvPr id="569" name="Google Shape;569;p25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25"/>
          <p:cNvSpPr/>
          <p:nvPr/>
        </p:nvSpPr>
        <p:spPr>
          <a:xfrm rot="-5400000" flipH="1">
            <a:off x="177167" y="2488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25"/>
          <p:cNvSpPr/>
          <p:nvPr/>
        </p:nvSpPr>
        <p:spPr>
          <a:xfrm rot="-5400000" flipH="1">
            <a:off x="557475" y="307054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25"/>
          <p:cNvSpPr/>
          <p:nvPr/>
        </p:nvSpPr>
        <p:spPr>
          <a:xfrm rot="-5400000" flipH="1">
            <a:off x="602067" y="3390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/>
          <p:nvPr/>
        </p:nvSpPr>
        <p:spPr>
          <a:xfrm>
            <a:off x="7033707" y="2648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25"/>
          <p:cNvSpPr/>
          <p:nvPr/>
        </p:nvSpPr>
        <p:spPr>
          <a:xfrm flipH="1">
            <a:off x="5333482" y="2648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 flipH="1">
            <a:off x="6108667" y="424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 rot="-2516804">
            <a:off x="3558388" y="3856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 flipH="1">
            <a:off x="4902167" y="656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 rot="-2417287" flipH="1">
            <a:off x="7028543" y="9805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 flipH="1">
            <a:off x="5329267" y="1194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/>
          <p:nvPr/>
        </p:nvSpPr>
        <p:spPr>
          <a:xfrm flipH="1">
            <a:off x="8310267" y="1292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3689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6"/>
          <p:cNvSpPr txBox="1">
            <a:spLocks noGrp="1"/>
          </p:cNvSpPr>
          <p:nvPr>
            <p:ph type="title"/>
          </p:nvPr>
        </p:nvSpPr>
        <p:spPr>
          <a:xfrm>
            <a:off x="1060301" y="2085067"/>
            <a:ext cx="5011200" cy="1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1"/>
          </p:nvPr>
        </p:nvSpPr>
        <p:spPr>
          <a:xfrm>
            <a:off x="930301" y="3683736"/>
            <a:ext cx="5271200" cy="10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26"/>
          <p:cNvSpPr/>
          <p:nvPr/>
        </p:nvSpPr>
        <p:spPr>
          <a:xfrm flipH="1">
            <a:off x="11768290" y="4315849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/>
        </p:nvSpPr>
        <p:spPr>
          <a:xfrm rot="2516804" flipH="1">
            <a:off x="11713804" y="3181324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/>
        </p:nvSpPr>
        <p:spPr>
          <a:xfrm flipH="1">
            <a:off x="11533067" y="3742984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/>
        </p:nvSpPr>
        <p:spPr>
          <a:xfrm flipH="1">
            <a:off x="585779" y="3787747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/>
        </p:nvSpPr>
        <p:spPr>
          <a:xfrm rot="-2516804">
            <a:off x="284871" y="3071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/>
        </p:nvSpPr>
        <p:spPr>
          <a:xfrm flipH="1">
            <a:off x="325500" y="3815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/>
        </p:nvSpPr>
        <p:spPr>
          <a:xfrm flipH="1">
            <a:off x="347317" y="46050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/>
        </p:nvSpPr>
        <p:spPr>
          <a:xfrm flipH="1">
            <a:off x="540967" y="26146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/>
        </p:nvSpPr>
        <p:spPr>
          <a:xfrm flipH="1">
            <a:off x="6016015" y="9998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/>
        </p:nvSpPr>
        <p:spPr>
          <a:xfrm flipH="1">
            <a:off x="6791200" y="1159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/>
        </p:nvSpPr>
        <p:spPr>
          <a:xfrm rot="-2516804">
            <a:off x="6076954" y="1918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/>
        </p:nvSpPr>
        <p:spPr>
          <a:xfrm flipH="1">
            <a:off x="5584700" y="1391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 flipH="1">
            <a:off x="4179967" y="3785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 rot="-2417287" flipH="1">
            <a:off x="7707126" y="1105189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5920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27"/>
          <p:cNvSpPr txBox="1">
            <a:spLocks noGrp="1"/>
          </p:cNvSpPr>
          <p:nvPr>
            <p:ph type="title"/>
          </p:nvPr>
        </p:nvSpPr>
        <p:spPr>
          <a:xfrm>
            <a:off x="3130600" y="869215"/>
            <a:ext cx="5930800" cy="1411600"/>
          </a:xfrm>
          <a:prstGeom prst="rect">
            <a:avLst/>
          </a:prstGeom>
          <a:effectLst>
            <a:outerShdw dist="57150" dir="5400000" algn="bl" rotWithShape="0">
              <a:schemeClr val="accent3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9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subTitle" idx="1"/>
          </p:nvPr>
        </p:nvSpPr>
        <p:spPr>
          <a:xfrm>
            <a:off x="3527800" y="2225408"/>
            <a:ext cx="51364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4" name="Google Shape;644;p27"/>
          <p:cNvSpPr txBox="1"/>
          <p:nvPr/>
        </p:nvSpPr>
        <p:spPr>
          <a:xfrm>
            <a:off x="2905600" y="4597940"/>
            <a:ext cx="6380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645" name="Google Shape;645;p27"/>
          <p:cNvGrpSpPr/>
          <p:nvPr/>
        </p:nvGrpSpPr>
        <p:grpSpPr>
          <a:xfrm rot="10800000">
            <a:off x="0" y="4"/>
            <a:ext cx="12192000" cy="1673979"/>
            <a:chOff x="0" y="3677077"/>
            <a:chExt cx="9144000" cy="1607740"/>
          </a:xfrm>
        </p:grpSpPr>
        <p:sp>
          <p:nvSpPr>
            <p:cNvPr id="646" name="Google Shape;646;p27"/>
            <p:cNvSpPr/>
            <p:nvPr/>
          </p:nvSpPr>
          <p:spPr>
            <a:xfrm>
              <a:off x="0" y="3677077"/>
              <a:ext cx="4489403" cy="1607740"/>
            </a:xfrm>
            <a:custGeom>
              <a:avLst/>
              <a:gdLst/>
              <a:ahLst/>
              <a:cxnLst/>
              <a:rect l="l" t="t" r="r" b="b"/>
              <a:pathLst>
                <a:path w="71385" h="39641" extrusionOk="0">
                  <a:moveTo>
                    <a:pt x="0" y="0"/>
                  </a:moveTo>
                  <a:lnTo>
                    <a:pt x="0" y="39641"/>
                  </a:lnTo>
                  <a:lnTo>
                    <a:pt x="71385" y="39641"/>
                  </a:lnTo>
                  <a:lnTo>
                    <a:pt x="70971" y="39119"/>
                  </a:lnTo>
                  <a:lnTo>
                    <a:pt x="70558" y="38615"/>
                  </a:lnTo>
                  <a:lnTo>
                    <a:pt x="70126" y="38130"/>
                  </a:lnTo>
                  <a:lnTo>
                    <a:pt x="69676" y="37644"/>
                  </a:lnTo>
                  <a:lnTo>
                    <a:pt x="69209" y="37195"/>
                  </a:lnTo>
                  <a:lnTo>
                    <a:pt x="68723" y="36763"/>
                  </a:lnTo>
                  <a:lnTo>
                    <a:pt x="68220" y="36331"/>
                  </a:lnTo>
                  <a:lnTo>
                    <a:pt x="67698" y="35918"/>
                  </a:lnTo>
                  <a:lnTo>
                    <a:pt x="67176" y="35540"/>
                  </a:lnTo>
                  <a:lnTo>
                    <a:pt x="66637" y="35162"/>
                  </a:lnTo>
                  <a:lnTo>
                    <a:pt x="66079" y="34820"/>
                  </a:lnTo>
                  <a:lnTo>
                    <a:pt x="65522" y="34497"/>
                  </a:lnTo>
                  <a:lnTo>
                    <a:pt x="64928" y="34191"/>
                  </a:lnTo>
                  <a:lnTo>
                    <a:pt x="64353" y="33903"/>
                  </a:lnTo>
                  <a:lnTo>
                    <a:pt x="63741" y="33633"/>
                  </a:lnTo>
                  <a:lnTo>
                    <a:pt x="63148" y="33400"/>
                  </a:lnTo>
                  <a:lnTo>
                    <a:pt x="62446" y="33148"/>
                  </a:lnTo>
                  <a:lnTo>
                    <a:pt x="61763" y="32932"/>
                  </a:lnTo>
                  <a:lnTo>
                    <a:pt x="61043" y="32752"/>
                  </a:lnTo>
                  <a:lnTo>
                    <a:pt x="60342" y="32590"/>
                  </a:lnTo>
                  <a:lnTo>
                    <a:pt x="59622" y="32464"/>
                  </a:lnTo>
                  <a:lnTo>
                    <a:pt x="58903" y="32374"/>
                  </a:lnTo>
                  <a:lnTo>
                    <a:pt x="58166" y="32302"/>
                  </a:lnTo>
                  <a:lnTo>
                    <a:pt x="57446" y="32267"/>
                  </a:lnTo>
                  <a:lnTo>
                    <a:pt x="56781" y="32249"/>
                  </a:lnTo>
                  <a:lnTo>
                    <a:pt x="56115" y="32249"/>
                  </a:lnTo>
                  <a:lnTo>
                    <a:pt x="55432" y="32284"/>
                  </a:lnTo>
                  <a:lnTo>
                    <a:pt x="54766" y="32356"/>
                  </a:lnTo>
                  <a:lnTo>
                    <a:pt x="54119" y="32428"/>
                  </a:lnTo>
                  <a:lnTo>
                    <a:pt x="53453" y="32536"/>
                  </a:lnTo>
                  <a:lnTo>
                    <a:pt x="52806" y="32680"/>
                  </a:lnTo>
                  <a:lnTo>
                    <a:pt x="52140" y="32842"/>
                  </a:lnTo>
                  <a:lnTo>
                    <a:pt x="51655" y="32968"/>
                  </a:lnTo>
                  <a:lnTo>
                    <a:pt x="51169" y="33112"/>
                  </a:lnTo>
                  <a:lnTo>
                    <a:pt x="51079" y="32662"/>
                  </a:lnTo>
                  <a:lnTo>
                    <a:pt x="50989" y="32213"/>
                  </a:lnTo>
                  <a:lnTo>
                    <a:pt x="50863" y="31781"/>
                  </a:lnTo>
                  <a:lnTo>
                    <a:pt x="50702" y="31331"/>
                  </a:lnTo>
                  <a:lnTo>
                    <a:pt x="50540" y="30900"/>
                  </a:lnTo>
                  <a:lnTo>
                    <a:pt x="50360" y="30468"/>
                  </a:lnTo>
                  <a:lnTo>
                    <a:pt x="50162" y="30036"/>
                  </a:lnTo>
                  <a:lnTo>
                    <a:pt x="49964" y="29605"/>
                  </a:lnTo>
                  <a:lnTo>
                    <a:pt x="49515" y="28759"/>
                  </a:lnTo>
                  <a:lnTo>
                    <a:pt x="49029" y="27932"/>
                  </a:lnTo>
                  <a:lnTo>
                    <a:pt x="48058" y="26331"/>
                  </a:lnTo>
                  <a:lnTo>
                    <a:pt x="47590" y="25576"/>
                  </a:lnTo>
                  <a:lnTo>
                    <a:pt x="47086" y="24838"/>
                  </a:lnTo>
                  <a:lnTo>
                    <a:pt x="46565" y="24119"/>
                  </a:lnTo>
                  <a:lnTo>
                    <a:pt x="46295" y="23759"/>
                  </a:lnTo>
                  <a:lnTo>
                    <a:pt x="46007" y="23418"/>
                  </a:lnTo>
                  <a:lnTo>
                    <a:pt x="45702" y="23076"/>
                  </a:lnTo>
                  <a:lnTo>
                    <a:pt x="45414" y="22752"/>
                  </a:lnTo>
                  <a:lnTo>
                    <a:pt x="45090" y="22428"/>
                  </a:lnTo>
                  <a:lnTo>
                    <a:pt x="44766" y="22123"/>
                  </a:lnTo>
                  <a:lnTo>
                    <a:pt x="44443" y="21835"/>
                  </a:lnTo>
                  <a:lnTo>
                    <a:pt x="44101" y="21547"/>
                  </a:lnTo>
                  <a:lnTo>
                    <a:pt x="43741" y="21277"/>
                  </a:lnTo>
                  <a:lnTo>
                    <a:pt x="43381" y="21026"/>
                  </a:lnTo>
                  <a:lnTo>
                    <a:pt x="42950" y="20738"/>
                  </a:lnTo>
                  <a:lnTo>
                    <a:pt x="42500" y="20486"/>
                  </a:lnTo>
                  <a:lnTo>
                    <a:pt x="42033" y="20234"/>
                  </a:lnTo>
                  <a:lnTo>
                    <a:pt x="41565" y="20018"/>
                  </a:lnTo>
                  <a:lnTo>
                    <a:pt x="41079" y="19838"/>
                  </a:lnTo>
                  <a:lnTo>
                    <a:pt x="40594" y="19659"/>
                  </a:lnTo>
                  <a:lnTo>
                    <a:pt x="40090" y="19497"/>
                  </a:lnTo>
                  <a:lnTo>
                    <a:pt x="39586" y="19371"/>
                  </a:lnTo>
                  <a:lnTo>
                    <a:pt x="39083" y="19263"/>
                  </a:lnTo>
                  <a:lnTo>
                    <a:pt x="38579" y="19173"/>
                  </a:lnTo>
                  <a:lnTo>
                    <a:pt x="38058" y="19101"/>
                  </a:lnTo>
                  <a:lnTo>
                    <a:pt x="37536" y="19047"/>
                  </a:lnTo>
                  <a:lnTo>
                    <a:pt x="37015" y="19011"/>
                  </a:lnTo>
                  <a:lnTo>
                    <a:pt x="36493" y="18993"/>
                  </a:lnTo>
                  <a:lnTo>
                    <a:pt x="35971" y="19011"/>
                  </a:lnTo>
                  <a:lnTo>
                    <a:pt x="35450" y="19029"/>
                  </a:lnTo>
                  <a:lnTo>
                    <a:pt x="34928" y="19065"/>
                  </a:lnTo>
                  <a:lnTo>
                    <a:pt x="34407" y="19119"/>
                  </a:lnTo>
                  <a:lnTo>
                    <a:pt x="33903" y="19209"/>
                  </a:lnTo>
                  <a:lnTo>
                    <a:pt x="33381" y="19299"/>
                  </a:lnTo>
                  <a:lnTo>
                    <a:pt x="32878" y="19389"/>
                  </a:lnTo>
                  <a:lnTo>
                    <a:pt x="32374" y="19515"/>
                  </a:lnTo>
                  <a:lnTo>
                    <a:pt x="31871" y="19659"/>
                  </a:lnTo>
                  <a:lnTo>
                    <a:pt x="31367" y="19803"/>
                  </a:lnTo>
                  <a:lnTo>
                    <a:pt x="30881" y="19964"/>
                  </a:lnTo>
                  <a:lnTo>
                    <a:pt x="30378" y="20126"/>
                  </a:lnTo>
                  <a:lnTo>
                    <a:pt x="29892" y="20324"/>
                  </a:lnTo>
                  <a:lnTo>
                    <a:pt x="29407" y="20522"/>
                  </a:lnTo>
                  <a:lnTo>
                    <a:pt x="28939" y="20720"/>
                  </a:lnTo>
                  <a:lnTo>
                    <a:pt x="28453" y="20936"/>
                  </a:lnTo>
                  <a:lnTo>
                    <a:pt x="27518" y="21403"/>
                  </a:lnTo>
                  <a:lnTo>
                    <a:pt x="27446" y="21026"/>
                  </a:lnTo>
                  <a:lnTo>
                    <a:pt x="27356" y="20648"/>
                  </a:lnTo>
                  <a:lnTo>
                    <a:pt x="27248" y="20288"/>
                  </a:lnTo>
                  <a:lnTo>
                    <a:pt x="27122" y="19946"/>
                  </a:lnTo>
                  <a:lnTo>
                    <a:pt x="26979" y="19605"/>
                  </a:lnTo>
                  <a:lnTo>
                    <a:pt x="26817" y="19263"/>
                  </a:lnTo>
                  <a:lnTo>
                    <a:pt x="26655" y="18939"/>
                  </a:lnTo>
                  <a:lnTo>
                    <a:pt x="26457" y="18633"/>
                  </a:lnTo>
                  <a:lnTo>
                    <a:pt x="26259" y="18328"/>
                  </a:lnTo>
                  <a:lnTo>
                    <a:pt x="26043" y="18040"/>
                  </a:lnTo>
                  <a:lnTo>
                    <a:pt x="25810" y="17752"/>
                  </a:lnTo>
                  <a:lnTo>
                    <a:pt x="25558" y="17482"/>
                  </a:lnTo>
                  <a:lnTo>
                    <a:pt x="25288" y="17231"/>
                  </a:lnTo>
                  <a:lnTo>
                    <a:pt x="25000" y="16997"/>
                  </a:lnTo>
                  <a:lnTo>
                    <a:pt x="24694" y="16763"/>
                  </a:lnTo>
                  <a:lnTo>
                    <a:pt x="24389" y="16547"/>
                  </a:lnTo>
                  <a:lnTo>
                    <a:pt x="24047" y="16349"/>
                  </a:lnTo>
                  <a:lnTo>
                    <a:pt x="23705" y="16169"/>
                  </a:lnTo>
                  <a:lnTo>
                    <a:pt x="23364" y="16008"/>
                  </a:lnTo>
                  <a:lnTo>
                    <a:pt x="23004" y="15864"/>
                  </a:lnTo>
                  <a:lnTo>
                    <a:pt x="22644" y="15738"/>
                  </a:lnTo>
                  <a:lnTo>
                    <a:pt x="22284" y="15630"/>
                  </a:lnTo>
                  <a:lnTo>
                    <a:pt x="21907" y="15540"/>
                  </a:lnTo>
                  <a:lnTo>
                    <a:pt x="21529" y="15468"/>
                  </a:lnTo>
                  <a:lnTo>
                    <a:pt x="21151" y="15414"/>
                  </a:lnTo>
                  <a:lnTo>
                    <a:pt x="20756" y="15378"/>
                  </a:lnTo>
                  <a:lnTo>
                    <a:pt x="20378" y="15360"/>
                  </a:lnTo>
                  <a:lnTo>
                    <a:pt x="19982" y="15378"/>
                  </a:lnTo>
                  <a:lnTo>
                    <a:pt x="19605" y="15396"/>
                  </a:lnTo>
                  <a:lnTo>
                    <a:pt x="19227" y="15432"/>
                  </a:lnTo>
                  <a:lnTo>
                    <a:pt x="18849" y="15504"/>
                  </a:lnTo>
                  <a:lnTo>
                    <a:pt x="18471" y="15594"/>
                  </a:lnTo>
                  <a:lnTo>
                    <a:pt x="17914" y="14515"/>
                  </a:lnTo>
                  <a:lnTo>
                    <a:pt x="17338" y="13454"/>
                  </a:lnTo>
                  <a:lnTo>
                    <a:pt x="17033" y="12950"/>
                  </a:lnTo>
                  <a:lnTo>
                    <a:pt x="16709" y="12428"/>
                  </a:lnTo>
                  <a:lnTo>
                    <a:pt x="16385" y="11925"/>
                  </a:lnTo>
                  <a:lnTo>
                    <a:pt x="16043" y="11421"/>
                  </a:lnTo>
                  <a:lnTo>
                    <a:pt x="15702" y="10918"/>
                  </a:lnTo>
                  <a:lnTo>
                    <a:pt x="15342" y="10432"/>
                  </a:lnTo>
                  <a:lnTo>
                    <a:pt x="14982" y="9946"/>
                  </a:lnTo>
                  <a:lnTo>
                    <a:pt x="14605" y="9461"/>
                  </a:lnTo>
                  <a:lnTo>
                    <a:pt x="14227" y="8993"/>
                  </a:lnTo>
                  <a:lnTo>
                    <a:pt x="13831" y="8526"/>
                  </a:lnTo>
                  <a:lnTo>
                    <a:pt x="13435" y="8076"/>
                  </a:lnTo>
                  <a:lnTo>
                    <a:pt x="13022" y="7626"/>
                  </a:lnTo>
                  <a:lnTo>
                    <a:pt x="12590" y="7195"/>
                  </a:lnTo>
                  <a:lnTo>
                    <a:pt x="12176" y="6763"/>
                  </a:lnTo>
                  <a:lnTo>
                    <a:pt x="11745" y="6331"/>
                  </a:lnTo>
                  <a:lnTo>
                    <a:pt x="11295" y="5936"/>
                  </a:lnTo>
                  <a:lnTo>
                    <a:pt x="10846" y="5540"/>
                  </a:lnTo>
                  <a:lnTo>
                    <a:pt x="10378" y="5144"/>
                  </a:lnTo>
                  <a:lnTo>
                    <a:pt x="9910" y="4767"/>
                  </a:lnTo>
                  <a:lnTo>
                    <a:pt x="9443" y="4407"/>
                  </a:lnTo>
                  <a:lnTo>
                    <a:pt x="8957" y="4047"/>
                  </a:lnTo>
                  <a:lnTo>
                    <a:pt x="8453" y="3705"/>
                  </a:lnTo>
                  <a:lnTo>
                    <a:pt x="7950" y="3364"/>
                  </a:lnTo>
                  <a:lnTo>
                    <a:pt x="7446" y="3058"/>
                  </a:lnTo>
                  <a:lnTo>
                    <a:pt x="6943" y="2752"/>
                  </a:lnTo>
                  <a:lnTo>
                    <a:pt x="6403" y="2446"/>
                  </a:lnTo>
                  <a:lnTo>
                    <a:pt x="5882" y="2177"/>
                  </a:lnTo>
                  <a:lnTo>
                    <a:pt x="5342" y="1907"/>
                  </a:lnTo>
                  <a:lnTo>
                    <a:pt x="4694" y="1601"/>
                  </a:lnTo>
                  <a:lnTo>
                    <a:pt x="4047" y="1331"/>
                  </a:lnTo>
                  <a:lnTo>
                    <a:pt x="3382" y="1062"/>
                  </a:lnTo>
                  <a:lnTo>
                    <a:pt x="2716" y="810"/>
                  </a:lnTo>
                  <a:lnTo>
                    <a:pt x="2051" y="576"/>
                  </a:lnTo>
                  <a:lnTo>
                    <a:pt x="1367" y="378"/>
                  </a:lnTo>
                  <a:lnTo>
                    <a:pt x="684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7"/>
            <p:cNvSpPr/>
            <p:nvPr/>
          </p:nvSpPr>
          <p:spPr>
            <a:xfrm rot="5400000">
              <a:off x="6234785" y="2375520"/>
              <a:ext cx="1287643" cy="4530787"/>
            </a:xfrm>
            <a:custGeom>
              <a:avLst/>
              <a:gdLst/>
              <a:ahLst/>
              <a:cxnLst/>
              <a:rect l="l" t="t" r="r" b="b"/>
              <a:pathLst>
                <a:path w="28041" h="64839" extrusionOk="0">
                  <a:moveTo>
                    <a:pt x="540" y="1"/>
                  </a:moveTo>
                  <a:lnTo>
                    <a:pt x="342" y="810"/>
                  </a:lnTo>
                  <a:lnTo>
                    <a:pt x="199" y="1638"/>
                  </a:lnTo>
                  <a:lnTo>
                    <a:pt x="91" y="2447"/>
                  </a:lnTo>
                  <a:lnTo>
                    <a:pt x="19" y="3274"/>
                  </a:lnTo>
                  <a:lnTo>
                    <a:pt x="1" y="4120"/>
                  </a:lnTo>
                  <a:lnTo>
                    <a:pt x="19" y="4947"/>
                  </a:lnTo>
                  <a:lnTo>
                    <a:pt x="37" y="5361"/>
                  </a:lnTo>
                  <a:lnTo>
                    <a:pt x="73" y="5774"/>
                  </a:lnTo>
                  <a:lnTo>
                    <a:pt x="109" y="6188"/>
                  </a:lnTo>
                  <a:lnTo>
                    <a:pt x="181" y="6602"/>
                  </a:lnTo>
                  <a:lnTo>
                    <a:pt x="271" y="7177"/>
                  </a:lnTo>
                  <a:lnTo>
                    <a:pt x="396" y="7771"/>
                  </a:lnTo>
                  <a:lnTo>
                    <a:pt x="540" y="8346"/>
                  </a:lnTo>
                  <a:lnTo>
                    <a:pt x="702" y="8904"/>
                  </a:lnTo>
                  <a:lnTo>
                    <a:pt x="900" y="9479"/>
                  </a:lnTo>
                  <a:lnTo>
                    <a:pt x="1098" y="10037"/>
                  </a:lnTo>
                  <a:lnTo>
                    <a:pt x="1332" y="10576"/>
                  </a:lnTo>
                  <a:lnTo>
                    <a:pt x="1583" y="11116"/>
                  </a:lnTo>
                  <a:lnTo>
                    <a:pt x="1835" y="11656"/>
                  </a:lnTo>
                  <a:lnTo>
                    <a:pt x="2123" y="12177"/>
                  </a:lnTo>
                  <a:lnTo>
                    <a:pt x="2429" y="12681"/>
                  </a:lnTo>
                  <a:lnTo>
                    <a:pt x="2735" y="13184"/>
                  </a:lnTo>
                  <a:lnTo>
                    <a:pt x="3076" y="13670"/>
                  </a:lnTo>
                  <a:lnTo>
                    <a:pt x="3436" y="14156"/>
                  </a:lnTo>
                  <a:lnTo>
                    <a:pt x="3796" y="14623"/>
                  </a:lnTo>
                  <a:lnTo>
                    <a:pt x="4173" y="15073"/>
                  </a:lnTo>
                  <a:lnTo>
                    <a:pt x="4569" y="15522"/>
                  </a:lnTo>
                  <a:lnTo>
                    <a:pt x="4983" y="15954"/>
                  </a:lnTo>
                  <a:lnTo>
                    <a:pt x="5414" y="16368"/>
                  </a:lnTo>
                  <a:lnTo>
                    <a:pt x="5846" y="16763"/>
                  </a:lnTo>
                  <a:lnTo>
                    <a:pt x="6314" y="17141"/>
                  </a:lnTo>
                  <a:lnTo>
                    <a:pt x="6781" y="17519"/>
                  </a:lnTo>
                  <a:lnTo>
                    <a:pt x="7249" y="17861"/>
                  </a:lnTo>
                  <a:lnTo>
                    <a:pt x="7735" y="18202"/>
                  </a:lnTo>
                  <a:lnTo>
                    <a:pt x="8238" y="18526"/>
                  </a:lnTo>
                  <a:lnTo>
                    <a:pt x="8760" y="18814"/>
                  </a:lnTo>
                  <a:lnTo>
                    <a:pt x="9281" y="19102"/>
                  </a:lnTo>
                  <a:lnTo>
                    <a:pt x="9803" y="19371"/>
                  </a:lnTo>
                  <a:lnTo>
                    <a:pt x="10342" y="19605"/>
                  </a:lnTo>
                  <a:lnTo>
                    <a:pt x="10900" y="19821"/>
                  </a:lnTo>
                  <a:lnTo>
                    <a:pt x="11458" y="20037"/>
                  </a:lnTo>
                  <a:lnTo>
                    <a:pt x="12015" y="20217"/>
                  </a:lnTo>
                  <a:lnTo>
                    <a:pt x="11817" y="20558"/>
                  </a:lnTo>
                  <a:lnTo>
                    <a:pt x="11637" y="20918"/>
                  </a:lnTo>
                  <a:lnTo>
                    <a:pt x="11458" y="21278"/>
                  </a:lnTo>
                  <a:lnTo>
                    <a:pt x="11296" y="21638"/>
                  </a:lnTo>
                  <a:lnTo>
                    <a:pt x="11152" y="22015"/>
                  </a:lnTo>
                  <a:lnTo>
                    <a:pt x="11026" y="22393"/>
                  </a:lnTo>
                  <a:lnTo>
                    <a:pt x="10900" y="22771"/>
                  </a:lnTo>
                  <a:lnTo>
                    <a:pt x="10792" y="23148"/>
                  </a:lnTo>
                  <a:lnTo>
                    <a:pt x="10702" y="23526"/>
                  </a:lnTo>
                  <a:lnTo>
                    <a:pt x="10612" y="23922"/>
                  </a:lnTo>
                  <a:lnTo>
                    <a:pt x="10540" y="24317"/>
                  </a:lnTo>
                  <a:lnTo>
                    <a:pt x="10468" y="24713"/>
                  </a:lnTo>
                  <a:lnTo>
                    <a:pt x="10432" y="25109"/>
                  </a:lnTo>
                  <a:lnTo>
                    <a:pt x="10396" y="25504"/>
                  </a:lnTo>
                  <a:lnTo>
                    <a:pt x="10360" y="25900"/>
                  </a:lnTo>
                  <a:lnTo>
                    <a:pt x="10342" y="26296"/>
                  </a:lnTo>
                  <a:lnTo>
                    <a:pt x="10342" y="27105"/>
                  </a:lnTo>
                  <a:lnTo>
                    <a:pt x="10396" y="27915"/>
                  </a:lnTo>
                  <a:lnTo>
                    <a:pt x="10468" y="28706"/>
                  </a:lnTo>
                  <a:lnTo>
                    <a:pt x="10594" y="29515"/>
                  </a:lnTo>
                  <a:lnTo>
                    <a:pt x="10738" y="30307"/>
                  </a:lnTo>
                  <a:lnTo>
                    <a:pt x="10936" y="31098"/>
                  </a:lnTo>
                  <a:lnTo>
                    <a:pt x="11152" y="31889"/>
                  </a:lnTo>
                  <a:lnTo>
                    <a:pt x="11404" y="32663"/>
                  </a:lnTo>
                  <a:lnTo>
                    <a:pt x="11547" y="33040"/>
                  </a:lnTo>
                  <a:lnTo>
                    <a:pt x="11709" y="33418"/>
                  </a:lnTo>
                  <a:lnTo>
                    <a:pt x="11871" y="33778"/>
                  </a:lnTo>
                  <a:lnTo>
                    <a:pt x="12033" y="34156"/>
                  </a:lnTo>
                  <a:lnTo>
                    <a:pt x="12213" y="34515"/>
                  </a:lnTo>
                  <a:lnTo>
                    <a:pt x="12411" y="34875"/>
                  </a:lnTo>
                  <a:lnTo>
                    <a:pt x="12609" y="35217"/>
                  </a:lnTo>
                  <a:lnTo>
                    <a:pt x="12824" y="35558"/>
                  </a:lnTo>
                  <a:lnTo>
                    <a:pt x="13040" y="35900"/>
                  </a:lnTo>
                  <a:lnTo>
                    <a:pt x="13274" y="36242"/>
                  </a:lnTo>
                  <a:lnTo>
                    <a:pt x="13508" y="36566"/>
                  </a:lnTo>
                  <a:lnTo>
                    <a:pt x="13760" y="36889"/>
                  </a:lnTo>
                  <a:lnTo>
                    <a:pt x="14281" y="37501"/>
                  </a:lnTo>
                  <a:lnTo>
                    <a:pt x="14821" y="38094"/>
                  </a:lnTo>
                  <a:lnTo>
                    <a:pt x="15414" y="38652"/>
                  </a:lnTo>
                  <a:lnTo>
                    <a:pt x="15702" y="38922"/>
                  </a:lnTo>
                  <a:lnTo>
                    <a:pt x="16026" y="39191"/>
                  </a:lnTo>
                  <a:lnTo>
                    <a:pt x="16332" y="39443"/>
                  </a:lnTo>
                  <a:lnTo>
                    <a:pt x="16655" y="39677"/>
                  </a:lnTo>
                  <a:lnTo>
                    <a:pt x="16979" y="39929"/>
                  </a:lnTo>
                  <a:lnTo>
                    <a:pt x="17321" y="40145"/>
                  </a:lnTo>
                  <a:lnTo>
                    <a:pt x="17663" y="40361"/>
                  </a:lnTo>
                  <a:lnTo>
                    <a:pt x="18004" y="40576"/>
                  </a:lnTo>
                  <a:lnTo>
                    <a:pt x="18364" y="40774"/>
                  </a:lnTo>
                  <a:lnTo>
                    <a:pt x="18724" y="40954"/>
                  </a:lnTo>
                  <a:lnTo>
                    <a:pt x="19083" y="41134"/>
                  </a:lnTo>
                  <a:lnTo>
                    <a:pt x="19461" y="41296"/>
                  </a:lnTo>
                  <a:lnTo>
                    <a:pt x="19821" y="41458"/>
                  </a:lnTo>
                  <a:lnTo>
                    <a:pt x="20199" y="41602"/>
                  </a:lnTo>
                  <a:lnTo>
                    <a:pt x="20019" y="42159"/>
                  </a:lnTo>
                  <a:lnTo>
                    <a:pt x="19839" y="42717"/>
                  </a:lnTo>
                  <a:lnTo>
                    <a:pt x="19677" y="43274"/>
                  </a:lnTo>
                  <a:lnTo>
                    <a:pt x="19533" y="43832"/>
                  </a:lnTo>
                  <a:lnTo>
                    <a:pt x="19407" y="44389"/>
                  </a:lnTo>
                  <a:lnTo>
                    <a:pt x="19281" y="44965"/>
                  </a:lnTo>
                  <a:lnTo>
                    <a:pt x="19155" y="45540"/>
                  </a:lnTo>
                  <a:lnTo>
                    <a:pt x="19065" y="46098"/>
                  </a:lnTo>
                  <a:lnTo>
                    <a:pt x="18940" y="46997"/>
                  </a:lnTo>
                  <a:lnTo>
                    <a:pt x="18850" y="47879"/>
                  </a:lnTo>
                  <a:lnTo>
                    <a:pt x="18778" y="48778"/>
                  </a:lnTo>
                  <a:lnTo>
                    <a:pt x="18760" y="49659"/>
                  </a:lnTo>
                  <a:lnTo>
                    <a:pt x="18778" y="50522"/>
                  </a:lnTo>
                  <a:lnTo>
                    <a:pt x="18814" y="51368"/>
                  </a:lnTo>
                  <a:lnTo>
                    <a:pt x="18904" y="52213"/>
                  </a:lnTo>
                  <a:lnTo>
                    <a:pt x="19012" y="53058"/>
                  </a:lnTo>
                  <a:lnTo>
                    <a:pt x="19173" y="53886"/>
                  </a:lnTo>
                  <a:lnTo>
                    <a:pt x="19371" y="54713"/>
                  </a:lnTo>
                  <a:lnTo>
                    <a:pt x="19605" y="55522"/>
                  </a:lnTo>
                  <a:lnTo>
                    <a:pt x="19749" y="55936"/>
                  </a:lnTo>
                  <a:lnTo>
                    <a:pt x="19893" y="56332"/>
                  </a:lnTo>
                  <a:lnTo>
                    <a:pt x="20163" y="57033"/>
                  </a:lnTo>
                  <a:lnTo>
                    <a:pt x="20486" y="57735"/>
                  </a:lnTo>
                  <a:lnTo>
                    <a:pt x="20846" y="58400"/>
                  </a:lnTo>
                  <a:lnTo>
                    <a:pt x="21224" y="59066"/>
                  </a:lnTo>
                  <a:lnTo>
                    <a:pt x="21655" y="59695"/>
                  </a:lnTo>
                  <a:lnTo>
                    <a:pt x="22105" y="60325"/>
                  </a:lnTo>
                  <a:lnTo>
                    <a:pt x="22591" y="60918"/>
                  </a:lnTo>
                  <a:lnTo>
                    <a:pt x="23094" y="61476"/>
                  </a:lnTo>
                  <a:lnTo>
                    <a:pt x="23634" y="62015"/>
                  </a:lnTo>
                  <a:lnTo>
                    <a:pt x="24191" y="62519"/>
                  </a:lnTo>
                  <a:lnTo>
                    <a:pt x="24785" y="63004"/>
                  </a:lnTo>
                  <a:lnTo>
                    <a:pt x="25396" y="63454"/>
                  </a:lnTo>
                  <a:lnTo>
                    <a:pt x="26026" y="63850"/>
                  </a:lnTo>
                  <a:lnTo>
                    <a:pt x="26350" y="64048"/>
                  </a:lnTo>
                  <a:lnTo>
                    <a:pt x="26673" y="64227"/>
                  </a:lnTo>
                  <a:lnTo>
                    <a:pt x="27015" y="64389"/>
                  </a:lnTo>
                  <a:lnTo>
                    <a:pt x="27357" y="64551"/>
                  </a:lnTo>
                  <a:lnTo>
                    <a:pt x="27699" y="64713"/>
                  </a:lnTo>
                  <a:lnTo>
                    <a:pt x="28040" y="64839"/>
                  </a:lnTo>
                  <a:lnTo>
                    <a:pt x="280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400000" algn="bl" rotWithShape="0">
                <a:schemeClr val="accent3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8" name="Google Shape;648;p27"/>
          <p:cNvSpPr/>
          <p:nvPr/>
        </p:nvSpPr>
        <p:spPr>
          <a:xfrm rot="5400000">
            <a:off x="-2471352" y="2752539"/>
            <a:ext cx="6132323" cy="1189591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66675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7"/>
          <p:cNvSpPr/>
          <p:nvPr/>
        </p:nvSpPr>
        <p:spPr>
          <a:xfrm rot="-5400000" flipH="1">
            <a:off x="8605767" y="3167427"/>
            <a:ext cx="6119040" cy="1187013"/>
          </a:xfrm>
          <a:custGeom>
            <a:avLst/>
            <a:gdLst/>
            <a:ahLst/>
            <a:cxnLst/>
            <a:rect l="l" t="t" r="r" b="b"/>
            <a:pathLst>
              <a:path w="102177" h="19821" extrusionOk="0">
                <a:moveTo>
                  <a:pt x="50073" y="1"/>
                </a:moveTo>
                <a:lnTo>
                  <a:pt x="49138" y="19"/>
                </a:lnTo>
                <a:lnTo>
                  <a:pt x="48346" y="55"/>
                </a:lnTo>
                <a:lnTo>
                  <a:pt x="47789" y="109"/>
                </a:lnTo>
                <a:lnTo>
                  <a:pt x="47303" y="181"/>
                </a:lnTo>
                <a:lnTo>
                  <a:pt x="46835" y="271"/>
                </a:lnTo>
                <a:lnTo>
                  <a:pt x="46368" y="379"/>
                </a:lnTo>
                <a:lnTo>
                  <a:pt x="45900" y="487"/>
                </a:lnTo>
                <a:lnTo>
                  <a:pt x="45433" y="612"/>
                </a:lnTo>
                <a:lnTo>
                  <a:pt x="44983" y="774"/>
                </a:lnTo>
                <a:lnTo>
                  <a:pt x="44533" y="918"/>
                </a:lnTo>
                <a:lnTo>
                  <a:pt x="44084" y="1098"/>
                </a:lnTo>
                <a:lnTo>
                  <a:pt x="43652" y="1296"/>
                </a:lnTo>
                <a:lnTo>
                  <a:pt x="43220" y="1494"/>
                </a:lnTo>
                <a:lnTo>
                  <a:pt x="42807" y="1692"/>
                </a:lnTo>
                <a:lnTo>
                  <a:pt x="42393" y="1925"/>
                </a:lnTo>
                <a:lnTo>
                  <a:pt x="41979" y="2159"/>
                </a:lnTo>
                <a:lnTo>
                  <a:pt x="41584" y="2411"/>
                </a:lnTo>
                <a:lnTo>
                  <a:pt x="41206" y="2663"/>
                </a:lnTo>
                <a:lnTo>
                  <a:pt x="40828" y="2933"/>
                </a:lnTo>
                <a:lnTo>
                  <a:pt x="40469" y="3220"/>
                </a:lnTo>
                <a:lnTo>
                  <a:pt x="40127" y="3508"/>
                </a:lnTo>
                <a:lnTo>
                  <a:pt x="39785" y="3814"/>
                </a:lnTo>
                <a:lnTo>
                  <a:pt x="39461" y="4120"/>
                </a:lnTo>
                <a:lnTo>
                  <a:pt x="39138" y="4443"/>
                </a:lnTo>
                <a:lnTo>
                  <a:pt x="38832" y="4785"/>
                </a:lnTo>
                <a:lnTo>
                  <a:pt x="38544" y="5109"/>
                </a:lnTo>
                <a:lnTo>
                  <a:pt x="38274" y="5469"/>
                </a:lnTo>
                <a:lnTo>
                  <a:pt x="38004" y="5810"/>
                </a:lnTo>
                <a:lnTo>
                  <a:pt x="37771" y="6170"/>
                </a:lnTo>
                <a:lnTo>
                  <a:pt x="37537" y="6548"/>
                </a:lnTo>
                <a:lnTo>
                  <a:pt x="37321" y="6925"/>
                </a:lnTo>
                <a:lnTo>
                  <a:pt x="37123" y="7303"/>
                </a:lnTo>
                <a:lnTo>
                  <a:pt x="36943" y="7699"/>
                </a:lnTo>
                <a:lnTo>
                  <a:pt x="36763" y="8094"/>
                </a:lnTo>
                <a:lnTo>
                  <a:pt x="36620" y="8490"/>
                </a:lnTo>
                <a:lnTo>
                  <a:pt x="36044" y="8220"/>
                </a:lnTo>
                <a:lnTo>
                  <a:pt x="35451" y="7986"/>
                </a:lnTo>
                <a:lnTo>
                  <a:pt x="34839" y="7789"/>
                </a:lnTo>
                <a:lnTo>
                  <a:pt x="34210" y="7627"/>
                </a:lnTo>
                <a:lnTo>
                  <a:pt x="33580" y="7501"/>
                </a:lnTo>
                <a:lnTo>
                  <a:pt x="32933" y="7393"/>
                </a:lnTo>
                <a:lnTo>
                  <a:pt x="32285" y="7339"/>
                </a:lnTo>
                <a:lnTo>
                  <a:pt x="31638" y="7303"/>
                </a:lnTo>
                <a:lnTo>
                  <a:pt x="30972" y="7303"/>
                </a:lnTo>
                <a:lnTo>
                  <a:pt x="30307" y="7339"/>
                </a:lnTo>
                <a:lnTo>
                  <a:pt x="29641" y="7393"/>
                </a:lnTo>
                <a:lnTo>
                  <a:pt x="28994" y="7483"/>
                </a:lnTo>
                <a:lnTo>
                  <a:pt x="28328" y="7591"/>
                </a:lnTo>
                <a:lnTo>
                  <a:pt x="27681" y="7717"/>
                </a:lnTo>
                <a:lnTo>
                  <a:pt x="27051" y="7879"/>
                </a:lnTo>
                <a:lnTo>
                  <a:pt x="26404" y="8058"/>
                </a:lnTo>
                <a:lnTo>
                  <a:pt x="25792" y="8256"/>
                </a:lnTo>
                <a:lnTo>
                  <a:pt x="25181" y="8508"/>
                </a:lnTo>
                <a:lnTo>
                  <a:pt x="24605" y="8760"/>
                </a:lnTo>
                <a:lnTo>
                  <a:pt x="24030" y="9048"/>
                </a:lnTo>
                <a:lnTo>
                  <a:pt x="23472" y="9371"/>
                </a:lnTo>
                <a:lnTo>
                  <a:pt x="22951" y="9713"/>
                </a:lnTo>
                <a:lnTo>
                  <a:pt x="22429" y="10091"/>
                </a:lnTo>
                <a:lnTo>
                  <a:pt x="21943" y="10469"/>
                </a:lnTo>
                <a:lnTo>
                  <a:pt x="21494" y="10882"/>
                </a:lnTo>
                <a:lnTo>
                  <a:pt x="21062" y="11314"/>
                </a:lnTo>
                <a:lnTo>
                  <a:pt x="20648" y="11763"/>
                </a:lnTo>
                <a:lnTo>
                  <a:pt x="20271" y="12249"/>
                </a:lnTo>
                <a:lnTo>
                  <a:pt x="19929" y="12735"/>
                </a:lnTo>
                <a:lnTo>
                  <a:pt x="19605" y="13238"/>
                </a:lnTo>
                <a:lnTo>
                  <a:pt x="19317" y="13742"/>
                </a:lnTo>
                <a:lnTo>
                  <a:pt x="19066" y="14281"/>
                </a:lnTo>
                <a:lnTo>
                  <a:pt x="18166" y="14030"/>
                </a:lnTo>
                <a:lnTo>
                  <a:pt x="17249" y="13814"/>
                </a:lnTo>
                <a:lnTo>
                  <a:pt x="16314" y="13616"/>
                </a:lnTo>
                <a:lnTo>
                  <a:pt x="15379" y="13472"/>
                </a:lnTo>
                <a:lnTo>
                  <a:pt x="14659" y="13382"/>
                </a:lnTo>
                <a:lnTo>
                  <a:pt x="13922" y="13310"/>
                </a:lnTo>
                <a:lnTo>
                  <a:pt x="13184" y="13274"/>
                </a:lnTo>
                <a:lnTo>
                  <a:pt x="12465" y="13256"/>
                </a:lnTo>
                <a:lnTo>
                  <a:pt x="11764" y="13274"/>
                </a:lnTo>
                <a:lnTo>
                  <a:pt x="11062" y="13292"/>
                </a:lnTo>
                <a:lnTo>
                  <a:pt x="10361" y="13364"/>
                </a:lnTo>
                <a:lnTo>
                  <a:pt x="9677" y="13436"/>
                </a:lnTo>
                <a:lnTo>
                  <a:pt x="8994" y="13562"/>
                </a:lnTo>
                <a:lnTo>
                  <a:pt x="8310" y="13688"/>
                </a:lnTo>
                <a:lnTo>
                  <a:pt x="7645" y="13868"/>
                </a:lnTo>
                <a:lnTo>
                  <a:pt x="6997" y="14048"/>
                </a:lnTo>
                <a:lnTo>
                  <a:pt x="6404" y="14263"/>
                </a:lnTo>
                <a:lnTo>
                  <a:pt x="5846" y="14479"/>
                </a:lnTo>
                <a:lnTo>
                  <a:pt x="5289" y="14731"/>
                </a:lnTo>
                <a:lnTo>
                  <a:pt x="4749" y="15001"/>
                </a:lnTo>
                <a:lnTo>
                  <a:pt x="4228" y="15307"/>
                </a:lnTo>
                <a:lnTo>
                  <a:pt x="3724" y="15630"/>
                </a:lnTo>
                <a:lnTo>
                  <a:pt x="3238" y="15972"/>
                </a:lnTo>
                <a:lnTo>
                  <a:pt x="2771" y="16332"/>
                </a:lnTo>
                <a:lnTo>
                  <a:pt x="2321" y="16710"/>
                </a:lnTo>
                <a:lnTo>
                  <a:pt x="1907" y="17105"/>
                </a:lnTo>
                <a:lnTo>
                  <a:pt x="1512" y="17519"/>
                </a:lnTo>
                <a:lnTo>
                  <a:pt x="1152" y="17951"/>
                </a:lnTo>
                <a:lnTo>
                  <a:pt x="828" y="18400"/>
                </a:lnTo>
                <a:lnTo>
                  <a:pt x="523" y="18868"/>
                </a:lnTo>
                <a:lnTo>
                  <a:pt x="253" y="19335"/>
                </a:lnTo>
                <a:lnTo>
                  <a:pt x="1" y="19821"/>
                </a:lnTo>
                <a:lnTo>
                  <a:pt x="102177" y="19821"/>
                </a:lnTo>
                <a:lnTo>
                  <a:pt x="101943" y="19335"/>
                </a:lnTo>
                <a:lnTo>
                  <a:pt x="101673" y="18868"/>
                </a:lnTo>
                <a:lnTo>
                  <a:pt x="101368" y="18400"/>
                </a:lnTo>
                <a:lnTo>
                  <a:pt x="101026" y="17951"/>
                </a:lnTo>
                <a:lnTo>
                  <a:pt x="100666" y="17519"/>
                </a:lnTo>
                <a:lnTo>
                  <a:pt x="100271" y="17105"/>
                </a:lnTo>
                <a:lnTo>
                  <a:pt x="99857" y="16710"/>
                </a:lnTo>
                <a:lnTo>
                  <a:pt x="99407" y="16332"/>
                </a:lnTo>
                <a:lnTo>
                  <a:pt x="98940" y="15972"/>
                </a:lnTo>
                <a:lnTo>
                  <a:pt x="98454" y="15630"/>
                </a:lnTo>
                <a:lnTo>
                  <a:pt x="97950" y="15307"/>
                </a:lnTo>
                <a:lnTo>
                  <a:pt x="97429" y="15001"/>
                </a:lnTo>
                <a:lnTo>
                  <a:pt x="96889" y="14731"/>
                </a:lnTo>
                <a:lnTo>
                  <a:pt x="96332" y="14479"/>
                </a:lnTo>
                <a:lnTo>
                  <a:pt x="95774" y="14263"/>
                </a:lnTo>
                <a:lnTo>
                  <a:pt x="95199" y="14048"/>
                </a:lnTo>
                <a:lnTo>
                  <a:pt x="94533" y="13868"/>
                </a:lnTo>
                <a:lnTo>
                  <a:pt x="93868" y="13688"/>
                </a:lnTo>
                <a:lnTo>
                  <a:pt x="93184" y="13562"/>
                </a:lnTo>
                <a:lnTo>
                  <a:pt x="92501" y="13436"/>
                </a:lnTo>
                <a:lnTo>
                  <a:pt x="91817" y="13364"/>
                </a:lnTo>
                <a:lnTo>
                  <a:pt x="91116" y="13292"/>
                </a:lnTo>
                <a:lnTo>
                  <a:pt x="90414" y="13274"/>
                </a:lnTo>
                <a:lnTo>
                  <a:pt x="89731" y="13256"/>
                </a:lnTo>
                <a:lnTo>
                  <a:pt x="88994" y="13274"/>
                </a:lnTo>
                <a:lnTo>
                  <a:pt x="88256" y="13310"/>
                </a:lnTo>
                <a:lnTo>
                  <a:pt x="87537" y="13382"/>
                </a:lnTo>
                <a:lnTo>
                  <a:pt x="86799" y="13472"/>
                </a:lnTo>
                <a:lnTo>
                  <a:pt x="85864" y="13616"/>
                </a:lnTo>
                <a:lnTo>
                  <a:pt x="84929" y="13814"/>
                </a:lnTo>
                <a:lnTo>
                  <a:pt x="84012" y="14030"/>
                </a:lnTo>
                <a:lnTo>
                  <a:pt x="83112" y="14281"/>
                </a:lnTo>
                <a:lnTo>
                  <a:pt x="82861" y="13742"/>
                </a:lnTo>
                <a:lnTo>
                  <a:pt x="82573" y="13238"/>
                </a:lnTo>
                <a:lnTo>
                  <a:pt x="82267" y="12735"/>
                </a:lnTo>
                <a:lnTo>
                  <a:pt x="81907" y="12249"/>
                </a:lnTo>
                <a:lnTo>
                  <a:pt x="81530" y="11763"/>
                </a:lnTo>
                <a:lnTo>
                  <a:pt x="81134" y="11314"/>
                </a:lnTo>
                <a:lnTo>
                  <a:pt x="80702" y="10882"/>
                </a:lnTo>
                <a:lnTo>
                  <a:pt x="80235" y="10469"/>
                </a:lnTo>
                <a:lnTo>
                  <a:pt x="79749" y="10091"/>
                </a:lnTo>
                <a:lnTo>
                  <a:pt x="79245" y="9713"/>
                </a:lnTo>
                <a:lnTo>
                  <a:pt x="78706" y="9371"/>
                </a:lnTo>
                <a:lnTo>
                  <a:pt x="78148" y="9048"/>
                </a:lnTo>
                <a:lnTo>
                  <a:pt x="77591" y="8760"/>
                </a:lnTo>
                <a:lnTo>
                  <a:pt x="76997" y="8508"/>
                </a:lnTo>
                <a:lnTo>
                  <a:pt x="76386" y="8256"/>
                </a:lnTo>
                <a:lnTo>
                  <a:pt x="75774" y="8058"/>
                </a:lnTo>
                <a:lnTo>
                  <a:pt x="75145" y="7879"/>
                </a:lnTo>
                <a:lnTo>
                  <a:pt x="74497" y="7717"/>
                </a:lnTo>
                <a:lnTo>
                  <a:pt x="73850" y="7591"/>
                </a:lnTo>
                <a:lnTo>
                  <a:pt x="73202" y="7483"/>
                </a:lnTo>
                <a:lnTo>
                  <a:pt x="72537" y="7393"/>
                </a:lnTo>
                <a:lnTo>
                  <a:pt x="71871" y="7339"/>
                </a:lnTo>
                <a:lnTo>
                  <a:pt x="71206" y="7303"/>
                </a:lnTo>
                <a:lnTo>
                  <a:pt x="70558" y="7303"/>
                </a:lnTo>
                <a:lnTo>
                  <a:pt x="69893" y="7339"/>
                </a:lnTo>
                <a:lnTo>
                  <a:pt x="69245" y="7393"/>
                </a:lnTo>
                <a:lnTo>
                  <a:pt x="68598" y="7501"/>
                </a:lnTo>
                <a:lnTo>
                  <a:pt x="67968" y="7627"/>
                </a:lnTo>
                <a:lnTo>
                  <a:pt x="67339" y="7789"/>
                </a:lnTo>
                <a:lnTo>
                  <a:pt x="66745" y="7986"/>
                </a:lnTo>
                <a:lnTo>
                  <a:pt x="66134" y="8220"/>
                </a:lnTo>
                <a:lnTo>
                  <a:pt x="65558" y="8490"/>
                </a:lnTo>
                <a:lnTo>
                  <a:pt x="65414" y="8094"/>
                </a:lnTo>
                <a:lnTo>
                  <a:pt x="65253" y="7699"/>
                </a:lnTo>
                <a:lnTo>
                  <a:pt x="65073" y="7303"/>
                </a:lnTo>
                <a:lnTo>
                  <a:pt x="64857" y="6925"/>
                </a:lnTo>
                <a:lnTo>
                  <a:pt x="64641" y="6548"/>
                </a:lnTo>
                <a:lnTo>
                  <a:pt x="64425" y="6170"/>
                </a:lnTo>
                <a:lnTo>
                  <a:pt x="64173" y="5810"/>
                </a:lnTo>
                <a:lnTo>
                  <a:pt x="63904" y="5469"/>
                </a:lnTo>
                <a:lnTo>
                  <a:pt x="63634" y="5109"/>
                </a:lnTo>
                <a:lnTo>
                  <a:pt x="63346" y="4785"/>
                </a:lnTo>
                <a:lnTo>
                  <a:pt x="63040" y="4443"/>
                </a:lnTo>
                <a:lnTo>
                  <a:pt x="62735" y="4120"/>
                </a:lnTo>
                <a:lnTo>
                  <a:pt x="62411" y="3814"/>
                </a:lnTo>
                <a:lnTo>
                  <a:pt x="62069" y="3508"/>
                </a:lnTo>
                <a:lnTo>
                  <a:pt x="61709" y="3220"/>
                </a:lnTo>
                <a:lnTo>
                  <a:pt x="61350" y="2933"/>
                </a:lnTo>
                <a:lnTo>
                  <a:pt x="60972" y="2663"/>
                </a:lnTo>
                <a:lnTo>
                  <a:pt x="60594" y="2411"/>
                </a:lnTo>
                <a:lnTo>
                  <a:pt x="60199" y="2159"/>
                </a:lnTo>
                <a:lnTo>
                  <a:pt x="59803" y="1925"/>
                </a:lnTo>
                <a:lnTo>
                  <a:pt x="59389" y="1692"/>
                </a:lnTo>
                <a:lnTo>
                  <a:pt x="58958" y="1494"/>
                </a:lnTo>
                <a:lnTo>
                  <a:pt x="58544" y="1296"/>
                </a:lnTo>
                <a:lnTo>
                  <a:pt x="58094" y="1098"/>
                </a:lnTo>
                <a:lnTo>
                  <a:pt x="57663" y="918"/>
                </a:lnTo>
                <a:lnTo>
                  <a:pt x="57213" y="774"/>
                </a:lnTo>
                <a:lnTo>
                  <a:pt x="56745" y="612"/>
                </a:lnTo>
                <a:lnTo>
                  <a:pt x="56296" y="487"/>
                </a:lnTo>
                <a:lnTo>
                  <a:pt x="55828" y="379"/>
                </a:lnTo>
                <a:lnTo>
                  <a:pt x="55361" y="271"/>
                </a:lnTo>
                <a:lnTo>
                  <a:pt x="54875" y="181"/>
                </a:lnTo>
                <a:lnTo>
                  <a:pt x="54389" y="109"/>
                </a:lnTo>
                <a:lnTo>
                  <a:pt x="53850" y="55"/>
                </a:lnTo>
                <a:lnTo>
                  <a:pt x="53058" y="19"/>
                </a:lnTo>
                <a:lnTo>
                  <a:pt x="521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57150" dir="11100000" algn="bl" rotWithShape="0">
              <a:schemeClr val="accent3">
                <a:alpha val="14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7"/>
          <p:cNvSpPr/>
          <p:nvPr/>
        </p:nvSpPr>
        <p:spPr>
          <a:xfrm rot="2516804" flipH="1">
            <a:off x="10576504" y="25678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7"/>
          <p:cNvSpPr/>
          <p:nvPr/>
        </p:nvSpPr>
        <p:spPr>
          <a:xfrm flipH="1">
            <a:off x="9078600" y="3557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7"/>
          <p:cNvSpPr/>
          <p:nvPr/>
        </p:nvSpPr>
        <p:spPr>
          <a:xfrm flipH="1">
            <a:off x="10331223" y="42452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7"/>
          <p:cNvSpPr/>
          <p:nvPr/>
        </p:nvSpPr>
        <p:spPr>
          <a:xfrm rot="2516804" flipH="1">
            <a:off x="10396004" y="51163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7"/>
          <p:cNvSpPr/>
          <p:nvPr/>
        </p:nvSpPr>
        <p:spPr>
          <a:xfrm flipH="1">
            <a:off x="10215267" y="56780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7"/>
          <p:cNvSpPr/>
          <p:nvPr/>
        </p:nvSpPr>
        <p:spPr>
          <a:xfrm flipH="1">
            <a:off x="2826200" y="2275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7"/>
          <p:cNvSpPr/>
          <p:nvPr/>
        </p:nvSpPr>
        <p:spPr>
          <a:xfrm flipH="1">
            <a:off x="2174279" y="26707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7"/>
          <p:cNvSpPr/>
          <p:nvPr/>
        </p:nvSpPr>
        <p:spPr>
          <a:xfrm flipH="1">
            <a:off x="1839300" y="27008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7"/>
          <p:cNvSpPr/>
          <p:nvPr/>
        </p:nvSpPr>
        <p:spPr>
          <a:xfrm rot="-2516804">
            <a:off x="1583204" y="3158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7"/>
          <p:cNvSpPr/>
          <p:nvPr/>
        </p:nvSpPr>
        <p:spPr>
          <a:xfrm flipH="1">
            <a:off x="1623833" y="3901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7"/>
          <p:cNvSpPr/>
          <p:nvPr/>
        </p:nvSpPr>
        <p:spPr>
          <a:xfrm flipH="1">
            <a:off x="1645651" y="46912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7250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/>
          <p:nvPr/>
        </p:nvSpPr>
        <p:spPr>
          <a:xfrm>
            <a:off x="-597656" y="2564911"/>
            <a:ext cx="1246120" cy="6841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28"/>
          <p:cNvSpPr/>
          <p:nvPr/>
        </p:nvSpPr>
        <p:spPr>
          <a:xfrm>
            <a:off x="11524461" y="2038511"/>
            <a:ext cx="1246120" cy="68415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28"/>
          <p:cNvSpPr/>
          <p:nvPr/>
        </p:nvSpPr>
        <p:spPr>
          <a:xfrm>
            <a:off x="5401226" y="-387825"/>
            <a:ext cx="1389549" cy="76290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8"/>
          <p:cNvSpPr/>
          <p:nvPr/>
        </p:nvSpPr>
        <p:spPr>
          <a:xfrm>
            <a:off x="-11905" y="4167968"/>
            <a:ext cx="12264976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1DB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8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8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28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8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8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8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8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8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8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8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8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28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28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28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28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28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28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28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28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8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8"/>
          <p:cNvSpPr/>
          <p:nvPr/>
        </p:nvSpPr>
        <p:spPr>
          <a:xfrm>
            <a:off x="3855861" y="1505868"/>
            <a:ext cx="1381135" cy="758285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8"/>
          <p:cNvSpPr/>
          <p:nvPr/>
        </p:nvSpPr>
        <p:spPr>
          <a:xfrm>
            <a:off x="8741271" y="494744"/>
            <a:ext cx="818125" cy="449176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8"/>
          <p:cNvGrpSpPr/>
          <p:nvPr/>
        </p:nvGrpSpPr>
        <p:grpSpPr>
          <a:xfrm>
            <a:off x="9439567" y="3723342"/>
            <a:ext cx="459964" cy="951401"/>
            <a:chOff x="2482298" y="2502800"/>
            <a:chExt cx="596117" cy="1233025"/>
          </a:xfrm>
        </p:grpSpPr>
        <p:sp>
          <p:nvSpPr>
            <p:cNvPr id="690" name="Google Shape;69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1" name="Google Shape;69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692" name="Google Shape;69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96" name="Google Shape;696;p28"/>
          <p:cNvGrpSpPr/>
          <p:nvPr/>
        </p:nvGrpSpPr>
        <p:grpSpPr>
          <a:xfrm>
            <a:off x="8906449" y="4139303"/>
            <a:ext cx="459980" cy="509527"/>
            <a:chOff x="10557081" y="3779237"/>
            <a:chExt cx="506438" cy="560988"/>
          </a:xfrm>
        </p:grpSpPr>
        <p:sp>
          <p:nvSpPr>
            <p:cNvPr id="697" name="Google Shape;697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699" name="Google Shape;699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5" name="Google Shape;705;p28"/>
          <p:cNvSpPr/>
          <p:nvPr/>
        </p:nvSpPr>
        <p:spPr>
          <a:xfrm>
            <a:off x="819267" y="4594227"/>
            <a:ext cx="1199069" cy="449136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6" name="Google Shape;706;p28"/>
          <p:cNvGrpSpPr/>
          <p:nvPr/>
        </p:nvGrpSpPr>
        <p:grpSpPr>
          <a:xfrm>
            <a:off x="431701" y="3642822"/>
            <a:ext cx="459964" cy="951401"/>
            <a:chOff x="2482298" y="2502800"/>
            <a:chExt cx="596117" cy="1233025"/>
          </a:xfrm>
        </p:grpSpPr>
        <p:sp>
          <p:nvSpPr>
            <p:cNvPr id="707" name="Google Shape;707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09" name="Google Shape;709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28"/>
          <p:cNvGrpSpPr/>
          <p:nvPr/>
        </p:nvGrpSpPr>
        <p:grpSpPr>
          <a:xfrm>
            <a:off x="1642774" y="3965080"/>
            <a:ext cx="375575" cy="416104"/>
            <a:chOff x="10557081" y="3779237"/>
            <a:chExt cx="506438" cy="560988"/>
          </a:xfrm>
        </p:grpSpPr>
        <p:sp>
          <p:nvSpPr>
            <p:cNvPr id="714" name="Google Shape;714;p28"/>
            <p:cNvSpPr/>
            <p:nvPr/>
          </p:nvSpPr>
          <p:spPr>
            <a:xfrm>
              <a:off x="10652095" y="4293125"/>
              <a:ext cx="281700" cy="471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5" name="Google Shape;715;p28"/>
            <p:cNvGrpSpPr/>
            <p:nvPr/>
          </p:nvGrpSpPr>
          <p:grpSpPr>
            <a:xfrm>
              <a:off x="10557081" y="3779237"/>
              <a:ext cx="506438" cy="548141"/>
              <a:chOff x="10556950" y="2998175"/>
              <a:chExt cx="1228025" cy="1329150"/>
            </a:xfrm>
          </p:grpSpPr>
          <p:sp>
            <p:nvSpPr>
              <p:cNvPr id="716" name="Google Shape;716;p28"/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22" name="Google Shape;722;p28"/>
          <p:cNvGrpSpPr/>
          <p:nvPr/>
        </p:nvGrpSpPr>
        <p:grpSpPr>
          <a:xfrm>
            <a:off x="11443334" y="3799022"/>
            <a:ext cx="459964" cy="951401"/>
            <a:chOff x="2482298" y="2502800"/>
            <a:chExt cx="596117" cy="1233025"/>
          </a:xfrm>
        </p:grpSpPr>
        <p:sp>
          <p:nvSpPr>
            <p:cNvPr id="723" name="Google Shape;723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4" name="Google Shape;724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25" name="Google Shape;725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29" name="Google Shape;729;p28"/>
          <p:cNvGrpSpPr/>
          <p:nvPr/>
        </p:nvGrpSpPr>
        <p:grpSpPr>
          <a:xfrm>
            <a:off x="11100650" y="3757855"/>
            <a:ext cx="283433" cy="586263"/>
            <a:chOff x="2482298" y="2502800"/>
            <a:chExt cx="596117" cy="1233025"/>
          </a:xfrm>
        </p:grpSpPr>
        <p:sp>
          <p:nvSpPr>
            <p:cNvPr id="730" name="Google Shape;730;p28"/>
            <p:cNvSpPr/>
            <p:nvPr/>
          </p:nvSpPr>
          <p:spPr>
            <a:xfrm>
              <a:off x="2536300" y="3635625"/>
              <a:ext cx="488100" cy="100200"/>
            </a:xfrm>
            <a:prstGeom prst="ellipse">
              <a:avLst/>
            </a:prstGeom>
            <a:solidFill>
              <a:srgbClr val="002D38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28"/>
            <p:cNvGrpSpPr/>
            <p:nvPr/>
          </p:nvGrpSpPr>
          <p:grpSpPr>
            <a:xfrm>
              <a:off x="2482298" y="2502800"/>
              <a:ext cx="596117" cy="1200431"/>
              <a:chOff x="5636700" y="760500"/>
              <a:chExt cx="491400" cy="989475"/>
            </a:xfrm>
          </p:grpSpPr>
          <p:sp>
            <p:nvSpPr>
              <p:cNvPr id="732" name="Google Shape;732;p28"/>
              <p:cNvSpPr/>
              <p:nvPr/>
            </p:nvSpPr>
            <p:spPr>
              <a:xfrm>
                <a:off x="5636700" y="760500"/>
                <a:ext cx="491400" cy="745225"/>
              </a:xfrm>
              <a:custGeom>
                <a:avLst/>
                <a:gdLst/>
                <a:ahLst/>
                <a:cxnLst/>
                <a:rect l="l" t="t" r="r" b="b"/>
                <a:pathLst>
                  <a:path w="19656" h="29809" extrusionOk="0">
                    <a:moveTo>
                      <a:pt x="9599" y="1"/>
                    </a:moveTo>
                    <a:lnTo>
                      <a:pt x="9370" y="39"/>
                    </a:lnTo>
                    <a:lnTo>
                      <a:pt x="9141" y="115"/>
                    </a:lnTo>
                    <a:lnTo>
                      <a:pt x="8912" y="192"/>
                    </a:lnTo>
                    <a:lnTo>
                      <a:pt x="8702" y="306"/>
                    </a:lnTo>
                    <a:lnTo>
                      <a:pt x="8492" y="440"/>
                    </a:lnTo>
                    <a:lnTo>
                      <a:pt x="8301" y="611"/>
                    </a:lnTo>
                    <a:lnTo>
                      <a:pt x="8110" y="802"/>
                    </a:lnTo>
                    <a:lnTo>
                      <a:pt x="7576" y="1375"/>
                    </a:lnTo>
                    <a:lnTo>
                      <a:pt x="7080" y="1985"/>
                    </a:lnTo>
                    <a:lnTo>
                      <a:pt x="6584" y="2577"/>
                    </a:lnTo>
                    <a:lnTo>
                      <a:pt x="6126" y="3188"/>
                    </a:lnTo>
                    <a:lnTo>
                      <a:pt x="5706" y="3798"/>
                    </a:lnTo>
                    <a:lnTo>
                      <a:pt x="5286" y="4390"/>
                    </a:lnTo>
                    <a:lnTo>
                      <a:pt x="4885" y="5001"/>
                    </a:lnTo>
                    <a:lnTo>
                      <a:pt x="4504" y="5630"/>
                    </a:lnTo>
                    <a:lnTo>
                      <a:pt x="4160" y="6241"/>
                    </a:lnTo>
                    <a:lnTo>
                      <a:pt x="3817" y="6833"/>
                    </a:lnTo>
                    <a:lnTo>
                      <a:pt x="3492" y="7443"/>
                    </a:lnTo>
                    <a:lnTo>
                      <a:pt x="3206" y="8054"/>
                    </a:lnTo>
                    <a:lnTo>
                      <a:pt x="2920" y="8645"/>
                    </a:lnTo>
                    <a:lnTo>
                      <a:pt x="2653" y="9237"/>
                    </a:lnTo>
                    <a:lnTo>
                      <a:pt x="2404" y="9829"/>
                    </a:lnTo>
                    <a:lnTo>
                      <a:pt x="2156" y="10401"/>
                    </a:lnTo>
                    <a:lnTo>
                      <a:pt x="1737" y="11527"/>
                    </a:lnTo>
                    <a:lnTo>
                      <a:pt x="1374" y="12615"/>
                    </a:lnTo>
                    <a:lnTo>
                      <a:pt x="1069" y="13645"/>
                    </a:lnTo>
                    <a:lnTo>
                      <a:pt x="802" y="14618"/>
                    </a:lnTo>
                    <a:lnTo>
                      <a:pt x="592" y="15515"/>
                    </a:lnTo>
                    <a:lnTo>
                      <a:pt x="420" y="16336"/>
                    </a:lnTo>
                    <a:lnTo>
                      <a:pt x="267" y="17099"/>
                    </a:lnTo>
                    <a:lnTo>
                      <a:pt x="172" y="17748"/>
                    </a:lnTo>
                    <a:lnTo>
                      <a:pt x="76" y="18530"/>
                    </a:lnTo>
                    <a:lnTo>
                      <a:pt x="38" y="18931"/>
                    </a:lnTo>
                    <a:lnTo>
                      <a:pt x="19" y="19332"/>
                    </a:lnTo>
                    <a:lnTo>
                      <a:pt x="0" y="19733"/>
                    </a:lnTo>
                    <a:lnTo>
                      <a:pt x="19" y="20133"/>
                    </a:lnTo>
                    <a:lnTo>
                      <a:pt x="38" y="20534"/>
                    </a:lnTo>
                    <a:lnTo>
                      <a:pt x="57" y="20935"/>
                    </a:lnTo>
                    <a:lnTo>
                      <a:pt x="115" y="21317"/>
                    </a:lnTo>
                    <a:lnTo>
                      <a:pt x="172" y="21698"/>
                    </a:lnTo>
                    <a:lnTo>
                      <a:pt x="248" y="22061"/>
                    </a:lnTo>
                    <a:lnTo>
                      <a:pt x="324" y="22423"/>
                    </a:lnTo>
                    <a:lnTo>
                      <a:pt x="420" y="22767"/>
                    </a:lnTo>
                    <a:lnTo>
                      <a:pt x="515" y="23091"/>
                    </a:lnTo>
                    <a:lnTo>
                      <a:pt x="630" y="23416"/>
                    </a:lnTo>
                    <a:lnTo>
                      <a:pt x="744" y="23740"/>
                    </a:lnTo>
                    <a:lnTo>
                      <a:pt x="878" y="24026"/>
                    </a:lnTo>
                    <a:lnTo>
                      <a:pt x="1011" y="24332"/>
                    </a:lnTo>
                    <a:lnTo>
                      <a:pt x="1298" y="24885"/>
                    </a:lnTo>
                    <a:lnTo>
                      <a:pt x="1622" y="25400"/>
                    </a:lnTo>
                    <a:lnTo>
                      <a:pt x="1966" y="25877"/>
                    </a:lnTo>
                    <a:lnTo>
                      <a:pt x="2328" y="26316"/>
                    </a:lnTo>
                    <a:lnTo>
                      <a:pt x="2729" y="26717"/>
                    </a:lnTo>
                    <a:lnTo>
                      <a:pt x="3130" y="27099"/>
                    </a:lnTo>
                    <a:lnTo>
                      <a:pt x="3549" y="27442"/>
                    </a:lnTo>
                    <a:lnTo>
                      <a:pt x="3969" y="27747"/>
                    </a:lnTo>
                    <a:lnTo>
                      <a:pt x="4408" y="28034"/>
                    </a:lnTo>
                    <a:lnTo>
                      <a:pt x="4847" y="28301"/>
                    </a:lnTo>
                    <a:lnTo>
                      <a:pt x="5286" y="28530"/>
                    </a:lnTo>
                    <a:lnTo>
                      <a:pt x="5725" y="28721"/>
                    </a:lnTo>
                    <a:lnTo>
                      <a:pt x="6145" y="28912"/>
                    </a:lnTo>
                    <a:lnTo>
                      <a:pt x="6565" y="29064"/>
                    </a:lnTo>
                    <a:lnTo>
                      <a:pt x="6965" y="29217"/>
                    </a:lnTo>
                    <a:lnTo>
                      <a:pt x="7366" y="29331"/>
                    </a:lnTo>
                    <a:lnTo>
                      <a:pt x="7748" y="29446"/>
                    </a:lnTo>
                    <a:lnTo>
                      <a:pt x="8435" y="29599"/>
                    </a:lnTo>
                    <a:lnTo>
                      <a:pt x="9007" y="29694"/>
                    </a:lnTo>
                    <a:lnTo>
                      <a:pt x="9446" y="29770"/>
                    </a:lnTo>
                    <a:lnTo>
                      <a:pt x="9828" y="29808"/>
                    </a:lnTo>
                    <a:lnTo>
                      <a:pt x="10209" y="29770"/>
                    </a:lnTo>
                    <a:lnTo>
                      <a:pt x="10648" y="29694"/>
                    </a:lnTo>
                    <a:lnTo>
                      <a:pt x="11221" y="29599"/>
                    </a:lnTo>
                    <a:lnTo>
                      <a:pt x="11908" y="29446"/>
                    </a:lnTo>
                    <a:lnTo>
                      <a:pt x="12289" y="29331"/>
                    </a:lnTo>
                    <a:lnTo>
                      <a:pt x="12690" y="29217"/>
                    </a:lnTo>
                    <a:lnTo>
                      <a:pt x="13091" y="29064"/>
                    </a:lnTo>
                    <a:lnTo>
                      <a:pt x="13511" y="28912"/>
                    </a:lnTo>
                    <a:lnTo>
                      <a:pt x="13931" y="28721"/>
                    </a:lnTo>
                    <a:lnTo>
                      <a:pt x="14369" y="28530"/>
                    </a:lnTo>
                    <a:lnTo>
                      <a:pt x="14808" y="28301"/>
                    </a:lnTo>
                    <a:lnTo>
                      <a:pt x="15247" y="28034"/>
                    </a:lnTo>
                    <a:lnTo>
                      <a:pt x="15686" y="27747"/>
                    </a:lnTo>
                    <a:lnTo>
                      <a:pt x="16106" y="27442"/>
                    </a:lnTo>
                    <a:lnTo>
                      <a:pt x="16526" y="27099"/>
                    </a:lnTo>
                    <a:lnTo>
                      <a:pt x="16927" y="26717"/>
                    </a:lnTo>
                    <a:lnTo>
                      <a:pt x="17327" y="26316"/>
                    </a:lnTo>
                    <a:lnTo>
                      <a:pt x="17690" y="25877"/>
                    </a:lnTo>
                    <a:lnTo>
                      <a:pt x="18033" y="25400"/>
                    </a:lnTo>
                    <a:lnTo>
                      <a:pt x="18358" y="24885"/>
                    </a:lnTo>
                    <a:lnTo>
                      <a:pt x="18644" y="24332"/>
                    </a:lnTo>
                    <a:lnTo>
                      <a:pt x="18778" y="24026"/>
                    </a:lnTo>
                    <a:lnTo>
                      <a:pt x="18911" y="23740"/>
                    </a:lnTo>
                    <a:lnTo>
                      <a:pt x="19026" y="23416"/>
                    </a:lnTo>
                    <a:lnTo>
                      <a:pt x="19140" y="23091"/>
                    </a:lnTo>
                    <a:lnTo>
                      <a:pt x="19236" y="22767"/>
                    </a:lnTo>
                    <a:lnTo>
                      <a:pt x="19331" y="22423"/>
                    </a:lnTo>
                    <a:lnTo>
                      <a:pt x="19407" y="22061"/>
                    </a:lnTo>
                    <a:lnTo>
                      <a:pt x="19484" y="21698"/>
                    </a:lnTo>
                    <a:lnTo>
                      <a:pt x="19541" y="21317"/>
                    </a:lnTo>
                    <a:lnTo>
                      <a:pt x="19598" y="20935"/>
                    </a:lnTo>
                    <a:lnTo>
                      <a:pt x="19617" y="20534"/>
                    </a:lnTo>
                    <a:lnTo>
                      <a:pt x="19636" y="20133"/>
                    </a:lnTo>
                    <a:lnTo>
                      <a:pt x="19655" y="19733"/>
                    </a:lnTo>
                    <a:lnTo>
                      <a:pt x="19636" y="19332"/>
                    </a:lnTo>
                    <a:lnTo>
                      <a:pt x="19617" y="18931"/>
                    </a:lnTo>
                    <a:lnTo>
                      <a:pt x="19579" y="18530"/>
                    </a:lnTo>
                    <a:lnTo>
                      <a:pt x="19484" y="17748"/>
                    </a:lnTo>
                    <a:lnTo>
                      <a:pt x="19388" y="17099"/>
                    </a:lnTo>
                    <a:lnTo>
                      <a:pt x="19236" y="16336"/>
                    </a:lnTo>
                    <a:lnTo>
                      <a:pt x="19064" y="15515"/>
                    </a:lnTo>
                    <a:lnTo>
                      <a:pt x="18854" y="14599"/>
                    </a:lnTo>
                    <a:lnTo>
                      <a:pt x="18587" y="13645"/>
                    </a:lnTo>
                    <a:lnTo>
                      <a:pt x="18281" y="12596"/>
                    </a:lnTo>
                    <a:lnTo>
                      <a:pt x="17919" y="11527"/>
                    </a:lnTo>
                    <a:lnTo>
                      <a:pt x="17499" y="10401"/>
                    </a:lnTo>
                    <a:lnTo>
                      <a:pt x="17251" y="9829"/>
                    </a:lnTo>
                    <a:lnTo>
                      <a:pt x="17003" y="9237"/>
                    </a:lnTo>
                    <a:lnTo>
                      <a:pt x="16736" y="8645"/>
                    </a:lnTo>
                    <a:lnTo>
                      <a:pt x="16450" y="8054"/>
                    </a:lnTo>
                    <a:lnTo>
                      <a:pt x="16163" y="7443"/>
                    </a:lnTo>
                    <a:lnTo>
                      <a:pt x="15839" y="6833"/>
                    </a:lnTo>
                    <a:lnTo>
                      <a:pt x="15495" y="6222"/>
                    </a:lnTo>
                    <a:lnTo>
                      <a:pt x="15152" y="5630"/>
                    </a:lnTo>
                    <a:lnTo>
                      <a:pt x="14770" y="5001"/>
                    </a:lnTo>
                    <a:lnTo>
                      <a:pt x="14369" y="4390"/>
                    </a:lnTo>
                    <a:lnTo>
                      <a:pt x="13950" y="3798"/>
                    </a:lnTo>
                    <a:lnTo>
                      <a:pt x="13530" y="3188"/>
                    </a:lnTo>
                    <a:lnTo>
                      <a:pt x="13072" y="2577"/>
                    </a:lnTo>
                    <a:lnTo>
                      <a:pt x="12576" y="1985"/>
                    </a:lnTo>
                    <a:lnTo>
                      <a:pt x="12080" y="1375"/>
                    </a:lnTo>
                    <a:lnTo>
                      <a:pt x="11545" y="802"/>
                    </a:lnTo>
                    <a:lnTo>
                      <a:pt x="11354" y="611"/>
                    </a:lnTo>
                    <a:lnTo>
                      <a:pt x="11164" y="440"/>
                    </a:lnTo>
                    <a:lnTo>
                      <a:pt x="10954" y="306"/>
                    </a:lnTo>
                    <a:lnTo>
                      <a:pt x="10744" y="192"/>
                    </a:lnTo>
                    <a:lnTo>
                      <a:pt x="10515" y="115"/>
                    </a:lnTo>
                    <a:lnTo>
                      <a:pt x="10286" y="39"/>
                    </a:lnTo>
                    <a:lnTo>
                      <a:pt x="100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5636700" y="848300"/>
                <a:ext cx="473750" cy="657425"/>
              </a:xfrm>
              <a:custGeom>
                <a:avLst/>
                <a:gdLst/>
                <a:ahLst/>
                <a:cxnLst/>
                <a:rect l="l" t="t" r="r" b="b"/>
                <a:pathLst>
                  <a:path w="18950" h="26297" extrusionOk="0">
                    <a:moveTo>
                      <a:pt x="5897" y="0"/>
                    </a:moveTo>
                    <a:lnTo>
                      <a:pt x="5534" y="515"/>
                    </a:lnTo>
                    <a:lnTo>
                      <a:pt x="5191" y="1050"/>
                    </a:lnTo>
                    <a:lnTo>
                      <a:pt x="4847" y="1565"/>
                    </a:lnTo>
                    <a:lnTo>
                      <a:pt x="4523" y="2099"/>
                    </a:lnTo>
                    <a:lnTo>
                      <a:pt x="4217" y="2614"/>
                    </a:lnTo>
                    <a:lnTo>
                      <a:pt x="3931" y="3130"/>
                    </a:lnTo>
                    <a:lnTo>
                      <a:pt x="3378" y="4179"/>
                    </a:lnTo>
                    <a:lnTo>
                      <a:pt x="2882" y="5210"/>
                    </a:lnTo>
                    <a:lnTo>
                      <a:pt x="2443" y="6221"/>
                    </a:lnTo>
                    <a:lnTo>
                      <a:pt x="2042" y="7194"/>
                    </a:lnTo>
                    <a:lnTo>
                      <a:pt x="1698" y="8168"/>
                    </a:lnTo>
                    <a:lnTo>
                      <a:pt x="1374" y="9084"/>
                    </a:lnTo>
                    <a:lnTo>
                      <a:pt x="1107" y="9980"/>
                    </a:lnTo>
                    <a:lnTo>
                      <a:pt x="878" y="10820"/>
                    </a:lnTo>
                    <a:lnTo>
                      <a:pt x="687" y="11622"/>
                    </a:lnTo>
                    <a:lnTo>
                      <a:pt x="515" y="12366"/>
                    </a:lnTo>
                    <a:lnTo>
                      <a:pt x="363" y="13053"/>
                    </a:lnTo>
                    <a:lnTo>
                      <a:pt x="267" y="13683"/>
                    </a:lnTo>
                    <a:lnTo>
                      <a:pt x="172" y="14236"/>
                    </a:lnTo>
                    <a:lnTo>
                      <a:pt x="76" y="15018"/>
                    </a:lnTo>
                    <a:lnTo>
                      <a:pt x="38" y="15419"/>
                    </a:lnTo>
                    <a:lnTo>
                      <a:pt x="19" y="15820"/>
                    </a:lnTo>
                    <a:lnTo>
                      <a:pt x="0" y="16221"/>
                    </a:lnTo>
                    <a:lnTo>
                      <a:pt x="19" y="16621"/>
                    </a:lnTo>
                    <a:lnTo>
                      <a:pt x="38" y="17022"/>
                    </a:lnTo>
                    <a:lnTo>
                      <a:pt x="57" y="17423"/>
                    </a:lnTo>
                    <a:lnTo>
                      <a:pt x="115" y="17805"/>
                    </a:lnTo>
                    <a:lnTo>
                      <a:pt x="172" y="18186"/>
                    </a:lnTo>
                    <a:lnTo>
                      <a:pt x="248" y="18549"/>
                    </a:lnTo>
                    <a:lnTo>
                      <a:pt x="324" y="18911"/>
                    </a:lnTo>
                    <a:lnTo>
                      <a:pt x="420" y="19255"/>
                    </a:lnTo>
                    <a:lnTo>
                      <a:pt x="515" y="19579"/>
                    </a:lnTo>
                    <a:lnTo>
                      <a:pt x="630" y="19904"/>
                    </a:lnTo>
                    <a:lnTo>
                      <a:pt x="744" y="20228"/>
                    </a:lnTo>
                    <a:lnTo>
                      <a:pt x="859" y="20514"/>
                    </a:lnTo>
                    <a:lnTo>
                      <a:pt x="1011" y="20820"/>
                    </a:lnTo>
                    <a:lnTo>
                      <a:pt x="1298" y="21373"/>
                    </a:lnTo>
                    <a:lnTo>
                      <a:pt x="1622" y="21888"/>
                    </a:lnTo>
                    <a:lnTo>
                      <a:pt x="1966" y="22365"/>
                    </a:lnTo>
                    <a:lnTo>
                      <a:pt x="2328" y="22804"/>
                    </a:lnTo>
                    <a:lnTo>
                      <a:pt x="2729" y="23205"/>
                    </a:lnTo>
                    <a:lnTo>
                      <a:pt x="3130" y="23587"/>
                    </a:lnTo>
                    <a:lnTo>
                      <a:pt x="3549" y="23930"/>
                    </a:lnTo>
                    <a:lnTo>
                      <a:pt x="3969" y="24235"/>
                    </a:lnTo>
                    <a:lnTo>
                      <a:pt x="4408" y="24522"/>
                    </a:lnTo>
                    <a:lnTo>
                      <a:pt x="4847" y="24789"/>
                    </a:lnTo>
                    <a:lnTo>
                      <a:pt x="5286" y="25018"/>
                    </a:lnTo>
                    <a:lnTo>
                      <a:pt x="5706" y="25209"/>
                    </a:lnTo>
                    <a:lnTo>
                      <a:pt x="6145" y="25400"/>
                    </a:lnTo>
                    <a:lnTo>
                      <a:pt x="6565" y="25571"/>
                    </a:lnTo>
                    <a:lnTo>
                      <a:pt x="6965" y="25705"/>
                    </a:lnTo>
                    <a:lnTo>
                      <a:pt x="7366" y="25819"/>
                    </a:lnTo>
                    <a:lnTo>
                      <a:pt x="7748" y="25934"/>
                    </a:lnTo>
                    <a:lnTo>
                      <a:pt x="8435" y="26087"/>
                    </a:lnTo>
                    <a:lnTo>
                      <a:pt x="9007" y="26201"/>
                    </a:lnTo>
                    <a:lnTo>
                      <a:pt x="9446" y="26258"/>
                    </a:lnTo>
                    <a:lnTo>
                      <a:pt x="9828" y="26296"/>
                    </a:lnTo>
                    <a:lnTo>
                      <a:pt x="10133" y="26258"/>
                    </a:lnTo>
                    <a:lnTo>
                      <a:pt x="10477" y="26220"/>
                    </a:lnTo>
                    <a:lnTo>
                      <a:pt x="10935" y="26144"/>
                    </a:lnTo>
                    <a:lnTo>
                      <a:pt x="11488" y="26029"/>
                    </a:lnTo>
                    <a:lnTo>
                      <a:pt x="12118" y="25877"/>
                    </a:lnTo>
                    <a:lnTo>
                      <a:pt x="12805" y="25667"/>
                    </a:lnTo>
                    <a:lnTo>
                      <a:pt x="13167" y="25533"/>
                    </a:lnTo>
                    <a:lnTo>
                      <a:pt x="13530" y="25400"/>
                    </a:lnTo>
                    <a:lnTo>
                      <a:pt x="13911" y="25228"/>
                    </a:lnTo>
                    <a:lnTo>
                      <a:pt x="14293" y="25056"/>
                    </a:lnTo>
                    <a:lnTo>
                      <a:pt x="14675" y="24846"/>
                    </a:lnTo>
                    <a:lnTo>
                      <a:pt x="15056" y="24636"/>
                    </a:lnTo>
                    <a:lnTo>
                      <a:pt x="15438" y="24388"/>
                    </a:lnTo>
                    <a:lnTo>
                      <a:pt x="15820" y="24140"/>
                    </a:lnTo>
                    <a:lnTo>
                      <a:pt x="16201" y="23854"/>
                    </a:lnTo>
                    <a:lnTo>
                      <a:pt x="16564" y="23548"/>
                    </a:lnTo>
                    <a:lnTo>
                      <a:pt x="16927" y="23224"/>
                    </a:lnTo>
                    <a:lnTo>
                      <a:pt x="17270" y="22861"/>
                    </a:lnTo>
                    <a:lnTo>
                      <a:pt x="17594" y="22480"/>
                    </a:lnTo>
                    <a:lnTo>
                      <a:pt x="17900" y="22079"/>
                    </a:lnTo>
                    <a:lnTo>
                      <a:pt x="18205" y="21640"/>
                    </a:lnTo>
                    <a:lnTo>
                      <a:pt x="18472" y="21163"/>
                    </a:lnTo>
                    <a:lnTo>
                      <a:pt x="18720" y="20667"/>
                    </a:lnTo>
                    <a:lnTo>
                      <a:pt x="18949" y="20152"/>
                    </a:lnTo>
                    <a:lnTo>
                      <a:pt x="18663" y="20419"/>
                    </a:lnTo>
                    <a:lnTo>
                      <a:pt x="18377" y="20686"/>
                    </a:lnTo>
                    <a:lnTo>
                      <a:pt x="18091" y="20934"/>
                    </a:lnTo>
                    <a:lnTo>
                      <a:pt x="17785" y="21163"/>
                    </a:lnTo>
                    <a:lnTo>
                      <a:pt x="17499" y="21373"/>
                    </a:lnTo>
                    <a:lnTo>
                      <a:pt x="17194" y="21583"/>
                    </a:lnTo>
                    <a:lnTo>
                      <a:pt x="16888" y="21774"/>
                    </a:lnTo>
                    <a:lnTo>
                      <a:pt x="16583" y="21946"/>
                    </a:lnTo>
                    <a:lnTo>
                      <a:pt x="15972" y="22251"/>
                    </a:lnTo>
                    <a:lnTo>
                      <a:pt x="15362" y="22518"/>
                    </a:lnTo>
                    <a:lnTo>
                      <a:pt x="14770" y="22747"/>
                    </a:lnTo>
                    <a:lnTo>
                      <a:pt x="14217" y="22919"/>
                    </a:lnTo>
                    <a:lnTo>
                      <a:pt x="13682" y="23071"/>
                    </a:lnTo>
                    <a:lnTo>
                      <a:pt x="13186" y="23186"/>
                    </a:lnTo>
                    <a:lnTo>
                      <a:pt x="12766" y="23262"/>
                    </a:lnTo>
                    <a:lnTo>
                      <a:pt x="12385" y="23339"/>
                    </a:lnTo>
                    <a:lnTo>
                      <a:pt x="11851" y="23396"/>
                    </a:lnTo>
                    <a:lnTo>
                      <a:pt x="11660" y="23415"/>
                    </a:lnTo>
                    <a:lnTo>
                      <a:pt x="11278" y="23377"/>
                    </a:lnTo>
                    <a:lnTo>
                      <a:pt x="10839" y="23319"/>
                    </a:lnTo>
                    <a:lnTo>
                      <a:pt x="10248" y="23205"/>
                    </a:lnTo>
                    <a:lnTo>
                      <a:pt x="9580" y="23052"/>
                    </a:lnTo>
                    <a:lnTo>
                      <a:pt x="9198" y="22957"/>
                    </a:lnTo>
                    <a:lnTo>
                      <a:pt x="8797" y="22823"/>
                    </a:lnTo>
                    <a:lnTo>
                      <a:pt x="8397" y="22690"/>
                    </a:lnTo>
                    <a:lnTo>
                      <a:pt x="7977" y="22518"/>
                    </a:lnTo>
                    <a:lnTo>
                      <a:pt x="7538" y="22346"/>
                    </a:lnTo>
                    <a:lnTo>
                      <a:pt x="7118" y="22136"/>
                    </a:lnTo>
                    <a:lnTo>
                      <a:pt x="6679" y="21907"/>
                    </a:lnTo>
                    <a:lnTo>
                      <a:pt x="6240" y="21659"/>
                    </a:lnTo>
                    <a:lnTo>
                      <a:pt x="5801" y="21373"/>
                    </a:lnTo>
                    <a:lnTo>
                      <a:pt x="5381" y="21049"/>
                    </a:lnTo>
                    <a:lnTo>
                      <a:pt x="4962" y="20705"/>
                    </a:lnTo>
                    <a:lnTo>
                      <a:pt x="4561" y="20343"/>
                    </a:lnTo>
                    <a:lnTo>
                      <a:pt x="4160" y="19923"/>
                    </a:lnTo>
                    <a:lnTo>
                      <a:pt x="3798" y="19484"/>
                    </a:lnTo>
                    <a:lnTo>
                      <a:pt x="3454" y="19007"/>
                    </a:lnTo>
                    <a:lnTo>
                      <a:pt x="3130" y="18491"/>
                    </a:lnTo>
                    <a:lnTo>
                      <a:pt x="2824" y="17938"/>
                    </a:lnTo>
                    <a:lnTo>
                      <a:pt x="2691" y="17652"/>
                    </a:lnTo>
                    <a:lnTo>
                      <a:pt x="2576" y="17347"/>
                    </a:lnTo>
                    <a:lnTo>
                      <a:pt x="2443" y="17041"/>
                    </a:lnTo>
                    <a:lnTo>
                      <a:pt x="2347" y="16717"/>
                    </a:lnTo>
                    <a:lnTo>
                      <a:pt x="2233" y="16373"/>
                    </a:lnTo>
                    <a:lnTo>
                      <a:pt x="2156" y="16030"/>
                    </a:lnTo>
                    <a:lnTo>
                      <a:pt x="2061" y="15686"/>
                    </a:lnTo>
                    <a:lnTo>
                      <a:pt x="2004" y="15324"/>
                    </a:lnTo>
                    <a:lnTo>
                      <a:pt x="1946" y="14942"/>
                    </a:lnTo>
                    <a:lnTo>
                      <a:pt x="1889" y="14560"/>
                    </a:lnTo>
                    <a:lnTo>
                      <a:pt x="1851" y="14160"/>
                    </a:lnTo>
                    <a:lnTo>
                      <a:pt x="1832" y="13759"/>
                    </a:lnTo>
                    <a:lnTo>
                      <a:pt x="1832" y="13358"/>
                    </a:lnTo>
                    <a:lnTo>
                      <a:pt x="1851" y="12957"/>
                    </a:lnTo>
                    <a:lnTo>
                      <a:pt x="1870" y="12557"/>
                    </a:lnTo>
                    <a:lnTo>
                      <a:pt x="1889" y="12156"/>
                    </a:lnTo>
                    <a:lnTo>
                      <a:pt x="2004" y="11354"/>
                    </a:lnTo>
                    <a:lnTo>
                      <a:pt x="2156" y="10400"/>
                    </a:lnTo>
                    <a:lnTo>
                      <a:pt x="2385" y="9255"/>
                    </a:lnTo>
                    <a:lnTo>
                      <a:pt x="2538" y="8626"/>
                    </a:lnTo>
                    <a:lnTo>
                      <a:pt x="2710" y="7977"/>
                    </a:lnTo>
                    <a:lnTo>
                      <a:pt x="2901" y="7271"/>
                    </a:lnTo>
                    <a:lnTo>
                      <a:pt x="3111" y="6546"/>
                    </a:lnTo>
                    <a:lnTo>
                      <a:pt x="3340" y="5801"/>
                    </a:lnTo>
                    <a:lnTo>
                      <a:pt x="3626" y="5019"/>
                    </a:lnTo>
                    <a:lnTo>
                      <a:pt x="3912" y="4217"/>
                    </a:lnTo>
                    <a:lnTo>
                      <a:pt x="4236" y="3397"/>
                    </a:lnTo>
                    <a:lnTo>
                      <a:pt x="4599" y="2557"/>
                    </a:lnTo>
                    <a:lnTo>
                      <a:pt x="5000" y="1718"/>
                    </a:lnTo>
                    <a:lnTo>
                      <a:pt x="5439" y="859"/>
                    </a:lnTo>
                    <a:lnTo>
                      <a:pt x="5897" y="0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5852800" y="1220875"/>
                <a:ext cx="59175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40" y="58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5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2367" y="21164"/>
                    </a:lnTo>
                    <a:lnTo>
                      <a:pt x="2367" y="1184"/>
                    </a:lnTo>
                    <a:lnTo>
                      <a:pt x="2367" y="1050"/>
                    </a:lnTo>
                    <a:lnTo>
                      <a:pt x="2348" y="936"/>
                    </a:lnTo>
                    <a:lnTo>
                      <a:pt x="2310" y="821"/>
                    </a:lnTo>
                    <a:lnTo>
                      <a:pt x="2271" y="726"/>
                    </a:lnTo>
                    <a:lnTo>
                      <a:pt x="2157" y="516"/>
                    </a:lnTo>
                    <a:lnTo>
                      <a:pt x="2023" y="344"/>
                    </a:lnTo>
                    <a:lnTo>
                      <a:pt x="1852" y="192"/>
                    </a:lnTo>
                    <a:lnTo>
                      <a:pt x="1642" y="96"/>
                    </a:lnTo>
                    <a:lnTo>
                      <a:pt x="1527" y="58"/>
                    </a:lnTo>
                    <a:lnTo>
                      <a:pt x="1432" y="20"/>
                    </a:lnTo>
                    <a:lnTo>
                      <a:pt x="12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5852800" y="1220875"/>
                <a:ext cx="444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21164" extrusionOk="0">
                    <a:moveTo>
                      <a:pt x="1069" y="1"/>
                    </a:moveTo>
                    <a:lnTo>
                      <a:pt x="936" y="20"/>
                    </a:lnTo>
                    <a:lnTo>
                      <a:pt x="821" y="39"/>
                    </a:lnTo>
                    <a:lnTo>
                      <a:pt x="726" y="96"/>
                    </a:lnTo>
                    <a:lnTo>
                      <a:pt x="516" y="192"/>
                    </a:lnTo>
                    <a:lnTo>
                      <a:pt x="344" y="344"/>
                    </a:lnTo>
                    <a:lnTo>
                      <a:pt x="210" y="516"/>
                    </a:lnTo>
                    <a:lnTo>
                      <a:pt x="96" y="726"/>
                    </a:lnTo>
                    <a:lnTo>
                      <a:pt x="58" y="821"/>
                    </a:lnTo>
                    <a:lnTo>
                      <a:pt x="20" y="936"/>
                    </a:lnTo>
                    <a:lnTo>
                      <a:pt x="1" y="1070"/>
                    </a:lnTo>
                    <a:lnTo>
                      <a:pt x="1" y="1184"/>
                    </a:lnTo>
                    <a:lnTo>
                      <a:pt x="1" y="21164"/>
                    </a:lnTo>
                    <a:lnTo>
                      <a:pt x="1184" y="21164"/>
                    </a:lnTo>
                    <a:lnTo>
                      <a:pt x="1184" y="1184"/>
                    </a:lnTo>
                    <a:lnTo>
                      <a:pt x="1203" y="1012"/>
                    </a:lnTo>
                    <a:lnTo>
                      <a:pt x="1222" y="860"/>
                    </a:lnTo>
                    <a:lnTo>
                      <a:pt x="1279" y="726"/>
                    </a:lnTo>
                    <a:lnTo>
                      <a:pt x="1355" y="573"/>
                    </a:lnTo>
                    <a:lnTo>
                      <a:pt x="1432" y="459"/>
                    </a:lnTo>
                    <a:lnTo>
                      <a:pt x="1527" y="344"/>
                    </a:lnTo>
                    <a:lnTo>
                      <a:pt x="1642" y="249"/>
                    </a:lnTo>
                    <a:lnTo>
                      <a:pt x="1775" y="154"/>
                    </a:lnTo>
                    <a:lnTo>
                      <a:pt x="1642" y="77"/>
                    </a:lnTo>
                    <a:lnTo>
                      <a:pt x="1489" y="39"/>
                    </a:lnTo>
                    <a:lnTo>
                      <a:pt x="1336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36" name="Google Shape;736;p28"/>
          <p:cNvSpPr/>
          <p:nvPr/>
        </p:nvSpPr>
        <p:spPr>
          <a:xfrm>
            <a:off x="10154000" y="4551095"/>
            <a:ext cx="936256" cy="350695"/>
          </a:xfrm>
          <a:custGeom>
            <a:avLst/>
            <a:gdLst/>
            <a:ahLst/>
            <a:cxnLst/>
            <a:rect l="l" t="t" r="r" b="b"/>
            <a:pathLst>
              <a:path w="77526" h="29039" extrusionOk="0">
                <a:moveTo>
                  <a:pt x="38551" y="1"/>
                </a:moveTo>
                <a:lnTo>
                  <a:pt x="38125" y="39"/>
                </a:lnTo>
                <a:lnTo>
                  <a:pt x="37700" y="97"/>
                </a:lnTo>
                <a:lnTo>
                  <a:pt x="37275" y="175"/>
                </a:lnTo>
                <a:lnTo>
                  <a:pt x="36869" y="291"/>
                </a:lnTo>
                <a:lnTo>
                  <a:pt x="36463" y="445"/>
                </a:lnTo>
                <a:lnTo>
                  <a:pt x="36076" y="619"/>
                </a:lnTo>
                <a:lnTo>
                  <a:pt x="35709" y="813"/>
                </a:lnTo>
                <a:lnTo>
                  <a:pt x="35303" y="1064"/>
                </a:lnTo>
                <a:lnTo>
                  <a:pt x="34916" y="1354"/>
                </a:lnTo>
                <a:lnTo>
                  <a:pt x="34568" y="1663"/>
                </a:lnTo>
                <a:lnTo>
                  <a:pt x="34240" y="2011"/>
                </a:lnTo>
                <a:lnTo>
                  <a:pt x="33930" y="2359"/>
                </a:lnTo>
                <a:lnTo>
                  <a:pt x="33640" y="2746"/>
                </a:lnTo>
                <a:lnTo>
                  <a:pt x="33370" y="3133"/>
                </a:lnTo>
                <a:lnTo>
                  <a:pt x="33118" y="3558"/>
                </a:lnTo>
                <a:lnTo>
                  <a:pt x="32886" y="3983"/>
                </a:lnTo>
                <a:lnTo>
                  <a:pt x="32674" y="4428"/>
                </a:lnTo>
                <a:lnTo>
                  <a:pt x="32480" y="4873"/>
                </a:lnTo>
                <a:lnTo>
                  <a:pt x="32306" y="5317"/>
                </a:lnTo>
                <a:lnTo>
                  <a:pt x="32152" y="5781"/>
                </a:lnTo>
                <a:lnTo>
                  <a:pt x="31997" y="6265"/>
                </a:lnTo>
                <a:lnTo>
                  <a:pt x="31862" y="6729"/>
                </a:lnTo>
                <a:lnTo>
                  <a:pt x="31746" y="7193"/>
                </a:lnTo>
                <a:lnTo>
                  <a:pt x="31494" y="7115"/>
                </a:lnTo>
                <a:lnTo>
                  <a:pt x="31224" y="7057"/>
                </a:lnTo>
                <a:lnTo>
                  <a:pt x="30972" y="6999"/>
                </a:lnTo>
                <a:lnTo>
                  <a:pt x="30450" y="6999"/>
                </a:lnTo>
                <a:lnTo>
                  <a:pt x="30180" y="7019"/>
                </a:lnTo>
                <a:lnTo>
                  <a:pt x="29928" y="7077"/>
                </a:lnTo>
                <a:lnTo>
                  <a:pt x="29658" y="7154"/>
                </a:lnTo>
                <a:lnTo>
                  <a:pt x="29426" y="7231"/>
                </a:lnTo>
                <a:lnTo>
                  <a:pt x="29174" y="7347"/>
                </a:lnTo>
                <a:lnTo>
                  <a:pt x="28942" y="7483"/>
                </a:lnTo>
                <a:lnTo>
                  <a:pt x="28730" y="7637"/>
                </a:lnTo>
                <a:lnTo>
                  <a:pt x="28517" y="7792"/>
                </a:lnTo>
                <a:lnTo>
                  <a:pt x="28324" y="7985"/>
                </a:lnTo>
                <a:lnTo>
                  <a:pt x="28130" y="8179"/>
                </a:lnTo>
                <a:lnTo>
                  <a:pt x="27956" y="8391"/>
                </a:lnTo>
                <a:lnTo>
                  <a:pt x="27802" y="7908"/>
                </a:lnTo>
                <a:lnTo>
                  <a:pt x="27628" y="7425"/>
                </a:lnTo>
                <a:lnTo>
                  <a:pt x="27396" y="6941"/>
                </a:lnTo>
                <a:lnTo>
                  <a:pt x="27164" y="6497"/>
                </a:lnTo>
                <a:lnTo>
                  <a:pt x="26874" y="6052"/>
                </a:lnTo>
                <a:lnTo>
                  <a:pt x="26584" y="5627"/>
                </a:lnTo>
                <a:lnTo>
                  <a:pt x="26255" y="5221"/>
                </a:lnTo>
                <a:lnTo>
                  <a:pt x="25907" y="4834"/>
                </a:lnTo>
                <a:lnTo>
                  <a:pt x="25540" y="4486"/>
                </a:lnTo>
                <a:lnTo>
                  <a:pt x="25153" y="4138"/>
                </a:lnTo>
                <a:lnTo>
                  <a:pt x="24747" y="3829"/>
                </a:lnTo>
                <a:lnTo>
                  <a:pt x="24302" y="3558"/>
                </a:lnTo>
                <a:lnTo>
                  <a:pt x="23858" y="3287"/>
                </a:lnTo>
                <a:lnTo>
                  <a:pt x="23394" y="3075"/>
                </a:lnTo>
                <a:lnTo>
                  <a:pt x="22930" y="2881"/>
                </a:lnTo>
                <a:lnTo>
                  <a:pt x="22427" y="2727"/>
                </a:lnTo>
                <a:lnTo>
                  <a:pt x="21924" y="2611"/>
                </a:lnTo>
                <a:lnTo>
                  <a:pt x="21422" y="2533"/>
                </a:lnTo>
                <a:lnTo>
                  <a:pt x="20900" y="2495"/>
                </a:lnTo>
                <a:lnTo>
                  <a:pt x="20378" y="2495"/>
                </a:lnTo>
                <a:lnTo>
                  <a:pt x="19856" y="2533"/>
                </a:lnTo>
                <a:lnTo>
                  <a:pt x="19353" y="2611"/>
                </a:lnTo>
                <a:lnTo>
                  <a:pt x="18850" y="2727"/>
                </a:lnTo>
                <a:lnTo>
                  <a:pt x="18348" y="2862"/>
                </a:lnTo>
                <a:lnTo>
                  <a:pt x="17865" y="3055"/>
                </a:lnTo>
                <a:lnTo>
                  <a:pt x="17401" y="3268"/>
                </a:lnTo>
                <a:lnTo>
                  <a:pt x="16937" y="3519"/>
                </a:lnTo>
                <a:lnTo>
                  <a:pt x="16511" y="3790"/>
                </a:lnTo>
                <a:lnTo>
                  <a:pt x="16105" y="4119"/>
                </a:lnTo>
                <a:lnTo>
                  <a:pt x="15738" y="4447"/>
                </a:lnTo>
                <a:lnTo>
                  <a:pt x="15390" y="4834"/>
                </a:lnTo>
                <a:lnTo>
                  <a:pt x="15061" y="5240"/>
                </a:lnTo>
                <a:lnTo>
                  <a:pt x="14926" y="5453"/>
                </a:lnTo>
                <a:lnTo>
                  <a:pt x="14791" y="5685"/>
                </a:lnTo>
                <a:lnTo>
                  <a:pt x="14675" y="5897"/>
                </a:lnTo>
                <a:lnTo>
                  <a:pt x="14559" y="6129"/>
                </a:lnTo>
                <a:lnTo>
                  <a:pt x="14462" y="6361"/>
                </a:lnTo>
                <a:lnTo>
                  <a:pt x="14385" y="6613"/>
                </a:lnTo>
                <a:lnTo>
                  <a:pt x="14307" y="6845"/>
                </a:lnTo>
                <a:lnTo>
                  <a:pt x="14249" y="7096"/>
                </a:lnTo>
                <a:lnTo>
                  <a:pt x="14153" y="7599"/>
                </a:lnTo>
                <a:lnTo>
                  <a:pt x="14095" y="8101"/>
                </a:lnTo>
                <a:lnTo>
                  <a:pt x="14075" y="8623"/>
                </a:lnTo>
                <a:lnTo>
                  <a:pt x="14114" y="9126"/>
                </a:lnTo>
                <a:lnTo>
                  <a:pt x="14191" y="9648"/>
                </a:lnTo>
                <a:lnTo>
                  <a:pt x="14307" y="10151"/>
                </a:lnTo>
                <a:lnTo>
                  <a:pt x="14462" y="10634"/>
                </a:lnTo>
                <a:lnTo>
                  <a:pt x="14675" y="11098"/>
                </a:lnTo>
                <a:lnTo>
                  <a:pt x="14907" y="11562"/>
                </a:lnTo>
                <a:lnTo>
                  <a:pt x="15177" y="11987"/>
                </a:lnTo>
                <a:lnTo>
                  <a:pt x="15332" y="12200"/>
                </a:lnTo>
                <a:lnTo>
                  <a:pt x="15487" y="12412"/>
                </a:lnTo>
                <a:lnTo>
                  <a:pt x="15661" y="12606"/>
                </a:lnTo>
                <a:lnTo>
                  <a:pt x="15835" y="12780"/>
                </a:lnTo>
                <a:lnTo>
                  <a:pt x="15641" y="12857"/>
                </a:lnTo>
                <a:lnTo>
                  <a:pt x="15467" y="12954"/>
                </a:lnTo>
                <a:lnTo>
                  <a:pt x="15274" y="13050"/>
                </a:lnTo>
                <a:lnTo>
                  <a:pt x="15100" y="13147"/>
                </a:lnTo>
                <a:lnTo>
                  <a:pt x="14771" y="13398"/>
                </a:lnTo>
                <a:lnTo>
                  <a:pt x="14462" y="13669"/>
                </a:lnTo>
                <a:lnTo>
                  <a:pt x="14191" y="13998"/>
                </a:lnTo>
                <a:lnTo>
                  <a:pt x="13959" y="14326"/>
                </a:lnTo>
                <a:lnTo>
                  <a:pt x="13863" y="14500"/>
                </a:lnTo>
                <a:lnTo>
                  <a:pt x="13766" y="14694"/>
                </a:lnTo>
                <a:lnTo>
                  <a:pt x="13669" y="14887"/>
                </a:lnTo>
                <a:lnTo>
                  <a:pt x="13611" y="15080"/>
                </a:lnTo>
                <a:lnTo>
                  <a:pt x="13495" y="15467"/>
                </a:lnTo>
                <a:lnTo>
                  <a:pt x="13418" y="15873"/>
                </a:lnTo>
                <a:lnTo>
                  <a:pt x="13399" y="16260"/>
                </a:lnTo>
                <a:lnTo>
                  <a:pt x="13418" y="16666"/>
                </a:lnTo>
                <a:lnTo>
                  <a:pt x="13476" y="17052"/>
                </a:lnTo>
                <a:lnTo>
                  <a:pt x="13515" y="17246"/>
                </a:lnTo>
                <a:lnTo>
                  <a:pt x="13573" y="17420"/>
                </a:lnTo>
                <a:lnTo>
                  <a:pt x="13650" y="17613"/>
                </a:lnTo>
                <a:lnTo>
                  <a:pt x="13727" y="17806"/>
                </a:lnTo>
                <a:lnTo>
                  <a:pt x="13824" y="17980"/>
                </a:lnTo>
                <a:lnTo>
                  <a:pt x="13921" y="18154"/>
                </a:lnTo>
                <a:lnTo>
                  <a:pt x="13650" y="17942"/>
                </a:lnTo>
                <a:lnTo>
                  <a:pt x="13360" y="17768"/>
                </a:lnTo>
                <a:lnTo>
                  <a:pt x="13051" y="17632"/>
                </a:lnTo>
                <a:lnTo>
                  <a:pt x="12741" y="17536"/>
                </a:lnTo>
                <a:lnTo>
                  <a:pt x="12393" y="17497"/>
                </a:lnTo>
                <a:lnTo>
                  <a:pt x="12065" y="17478"/>
                </a:lnTo>
                <a:lnTo>
                  <a:pt x="11717" y="17497"/>
                </a:lnTo>
                <a:lnTo>
                  <a:pt x="11388" y="17574"/>
                </a:lnTo>
                <a:lnTo>
                  <a:pt x="11079" y="17690"/>
                </a:lnTo>
                <a:lnTo>
                  <a:pt x="10769" y="17845"/>
                </a:lnTo>
                <a:lnTo>
                  <a:pt x="10499" y="18038"/>
                </a:lnTo>
                <a:lnTo>
                  <a:pt x="10228" y="18251"/>
                </a:lnTo>
                <a:lnTo>
                  <a:pt x="10015" y="18522"/>
                </a:lnTo>
                <a:lnTo>
                  <a:pt x="9822" y="18792"/>
                </a:lnTo>
                <a:lnTo>
                  <a:pt x="9648" y="19082"/>
                </a:lnTo>
                <a:lnTo>
                  <a:pt x="9590" y="19256"/>
                </a:lnTo>
                <a:lnTo>
                  <a:pt x="9532" y="19411"/>
                </a:lnTo>
                <a:lnTo>
                  <a:pt x="9281" y="19102"/>
                </a:lnTo>
                <a:lnTo>
                  <a:pt x="8991" y="18812"/>
                </a:lnTo>
                <a:lnTo>
                  <a:pt x="8662" y="18560"/>
                </a:lnTo>
                <a:lnTo>
                  <a:pt x="8333" y="18328"/>
                </a:lnTo>
                <a:lnTo>
                  <a:pt x="7966" y="18135"/>
                </a:lnTo>
                <a:lnTo>
                  <a:pt x="7599" y="17961"/>
                </a:lnTo>
                <a:lnTo>
                  <a:pt x="7212" y="17806"/>
                </a:lnTo>
                <a:lnTo>
                  <a:pt x="6825" y="17710"/>
                </a:lnTo>
                <a:lnTo>
                  <a:pt x="6419" y="17613"/>
                </a:lnTo>
                <a:lnTo>
                  <a:pt x="6013" y="17574"/>
                </a:lnTo>
                <a:lnTo>
                  <a:pt x="5607" y="17555"/>
                </a:lnTo>
                <a:lnTo>
                  <a:pt x="5182" y="17555"/>
                </a:lnTo>
                <a:lnTo>
                  <a:pt x="4776" y="17613"/>
                </a:lnTo>
                <a:lnTo>
                  <a:pt x="4370" y="17671"/>
                </a:lnTo>
                <a:lnTo>
                  <a:pt x="3983" y="17787"/>
                </a:lnTo>
                <a:lnTo>
                  <a:pt x="3597" y="17922"/>
                </a:lnTo>
                <a:lnTo>
                  <a:pt x="3229" y="18096"/>
                </a:lnTo>
                <a:lnTo>
                  <a:pt x="2862" y="18290"/>
                </a:lnTo>
                <a:lnTo>
                  <a:pt x="2514" y="18522"/>
                </a:lnTo>
                <a:lnTo>
                  <a:pt x="2205" y="18773"/>
                </a:lnTo>
                <a:lnTo>
                  <a:pt x="1896" y="19044"/>
                </a:lnTo>
                <a:lnTo>
                  <a:pt x="1606" y="19334"/>
                </a:lnTo>
                <a:lnTo>
                  <a:pt x="1354" y="19662"/>
                </a:lnTo>
                <a:lnTo>
                  <a:pt x="1103" y="19991"/>
                </a:lnTo>
                <a:lnTo>
                  <a:pt x="871" y="20339"/>
                </a:lnTo>
                <a:lnTo>
                  <a:pt x="678" y="20687"/>
                </a:lnTo>
                <a:lnTo>
                  <a:pt x="504" y="21074"/>
                </a:lnTo>
                <a:lnTo>
                  <a:pt x="349" y="21441"/>
                </a:lnTo>
                <a:lnTo>
                  <a:pt x="233" y="21847"/>
                </a:lnTo>
                <a:lnTo>
                  <a:pt x="136" y="22234"/>
                </a:lnTo>
                <a:lnTo>
                  <a:pt x="59" y="22640"/>
                </a:lnTo>
                <a:lnTo>
                  <a:pt x="20" y="23065"/>
                </a:lnTo>
                <a:lnTo>
                  <a:pt x="1" y="23471"/>
                </a:lnTo>
                <a:lnTo>
                  <a:pt x="1" y="23877"/>
                </a:lnTo>
                <a:lnTo>
                  <a:pt x="40" y="24302"/>
                </a:lnTo>
                <a:lnTo>
                  <a:pt x="98" y="24708"/>
                </a:lnTo>
                <a:lnTo>
                  <a:pt x="194" y="25114"/>
                </a:lnTo>
                <a:lnTo>
                  <a:pt x="291" y="25520"/>
                </a:lnTo>
                <a:lnTo>
                  <a:pt x="426" y="25926"/>
                </a:lnTo>
                <a:lnTo>
                  <a:pt x="581" y="26313"/>
                </a:lnTo>
                <a:lnTo>
                  <a:pt x="755" y="26700"/>
                </a:lnTo>
                <a:lnTo>
                  <a:pt x="948" y="27086"/>
                </a:lnTo>
                <a:lnTo>
                  <a:pt x="1161" y="27434"/>
                </a:lnTo>
                <a:lnTo>
                  <a:pt x="1393" y="27782"/>
                </a:lnTo>
                <a:lnTo>
                  <a:pt x="1644" y="28130"/>
                </a:lnTo>
                <a:lnTo>
                  <a:pt x="1915" y="28440"/>
                </a:lnTo>
                <a:lnTo>
                  <a:pt x="2205" y="28749"/>
                </a:lnTo>
                <a:lnTo>
                  <a:pt x="2495" y="29039"/>
                </a:lnTo>
                <a:lnTo>
                  <a:pt x="76134" y="29039"/>
                </a:lnTo>
                <a:lnTo>
                  <a:pt x="76289" y="28904"/>
                </a:lnTo>
                <a:lnTo>
                  <a:pt x="76424" y="28788"/>
                </a:lnTo>
                <a:lnTo>
                  <a:pt x="76695" y="28498"/>
                </a:lnTo>
                <a:lnTo>
                  <a:pt x="76927" y="28208"/>
                </a:lnTo>
                <a:lnTo>
                  <a:pt x="77101" y="27879"/>
                </a:lnTo>
                <a:lnTo>
                  <a:pt x="77255" y="27531"/>
                </a:lnTo>
                <a:lnTo>
                  <a:pt x="77371" y="27183"/>
                </a:lnTo>
                <a:lnTo>
                  <a:pt x="77468" y="26816"/>
                </a:lnTo>
                <a:lnTo>
                  <a:pt x="77507" y="26429"/>
                </a:lnTo>
                <a:lnTo>
                  <a:pt x="77526" y="26042"/>
                </a:lnTo>
                <a:lnTo>
                  <a:pt x="77507" y="25656"/>
                </a:lnTo>
                <a:lnTo>
                  <a:pt x="77468" y="25269"/>
                </a:lnTo>
                <a:lnTo>
                  <a:pt x="77391" y="24882"/>
                </a:lnTo>
                <a:lnTo>
                  <a:pt x="77275" y="24496"/>
                </a:lnTo>
                <a:lnTo>
                  <a:pt x="77139" y="24109"/>
                </a:lnTo>
                <a:lnTo>
                  <a:pt x="76985" y="23742"/>
                </a:lnTo>
                <a:lnTo>
                  <a:pt x="76791" y="23394"/>
                </a:lnTo>
                <a:lnTo>
                  <a:pt x="76579" y="23065"/>
                </a:lnTo>
                <a:lnTo>
                  <a:pt x="76347" y="22756"/>
                </a:lnTo>
                <a:lnTo>
                  <a:pt x="76076" y="22485"/>
                </a:lnTo>
                <a:lnTo>
                  <a:pt x="75786" y="22234"/>
                </a:lnTo>
                <a:lnTo>
                  <a:pt x="75477" y="22021"/>
                </a:lnTo>
                <a:lnTo>
                  <a:pt x="75148" y="21828"/>
                </a:lnTo>
                <a:lnTo>
                  <a:pt x="74819" y="21673"/>
                </a:lnTo>
                <a:lnTo>
                  <a:pt x="74471" y="21538"/>
                </a:lnTo>
                <a:lnTo>
                  <a:pt x="74104" y="21441"/>
                </a:lnTo>
                <a:lnTo>
                  <a:pt x="73737" y="21383"/>
                </a:lnTo>
                <a:lnTo>
                  <a:pt x="73369" y="21344"/>
                </a:lnTo>
                <a:lnTo>
                  <a:pt x="72983" y="21344"/>
                </a:lnTo>
                <a:lnTo>
                  <a:pt x="72596" y="21383"/>
                </a:lnTo>
                <a:lnTo>
                  <a:pt x="72229" y="21460"/>
                </a:lnTo>
                <a:lnTo>
                  <a:pt x="71842" y="21576"/>
                </a:lnTo>
                <a:lnTo>
                  <a:pt x="71475" y="21712"/>
                </a:lnTo>
                <a:lnTo>
                  <a:pt x="71436" y="21499"/>
                </a:lnTo>
                <a:lnTo>
                  <a:pt x="71397" y="21306"/>
                </a:lnTo>
                <a:lnTo>
                  <a:pt x="71339" y="21112"/>
                </a:lnTo>
                <a:lnTo>
                  <a:pt x="71243" y="20938"/>
                </a:lnTo>
                <a:lnTo>
                  <a:pt x="71146" y="20745"/>
                </a:lnTo>
                <a:lnTo>
                  <a:pt x="71049" y="20571"/>
                </a:lnTo>
                <a:lnTo>
                  <a:pt x="70914" y="20416"/>
                </a:lnTo>
                <a:lnTo>
                  <a:pt x="70779" y="20262"/>
                </a:lnTo>
                <a:lnTo>
                  <a:pt x="70643" y="20107"/>
                </a:lnTo>
                <a:lnTo>
                  <a:pt x="70489" y="19972"/>
                </a:lnTo>
                <a:lnTo>
                  <a:pt x="70334" y="19836"/>
                </a:lnTo>
                <a:lnTo>
                  <a:pt x="70160" y="19701"/>
                </a:lnTo>
                <a:lnTo>
                  <a:pt x="69793" y="19488"/>
                </a:lnTo>
                <a:lnTo>
                  <a:pt x="69425" y="19314"/>
                </a:lnTo>
                <a:lnTo>
                  <a:pt x="69000" y="19121"/>
                </a:lnTo>
                <a:lnTo>
                  <a:pt x="68594" y="18966"/>
                </a:lnTo>
                <a:lnTo>
                  <a:pt x="68382" y="18908"/>
                </a:lnTo>
                <a:lnTo>
                  <a:pt x="68188" y="18850"/>
                </a:lnTo>
                <a:lnTo>
                  <a:pt x="67956" y="18831"/>
                </a:lnTo>
                <a:lnTo>
                  <a:pt x="67744" y="18812"/>
                </a:lnTo>
                <a:lnTo>
                  <a:pt x="67976" y="18290"/>
                </a:lnTo>
                <a:lnTo>
                  <a:pt x="68208" y="17748"/>
                </a:lnTo>
                <a:lnTo>
                  <a:pt x="68382" y="17207"/>
                </a:lnTo>
                <a:lnTo>
                  <a:pt x="68536" y="16646"/>
                </a:lnTo>
                <a:lnTo>
                  <a:pt x="68594" y="16376"/>
                </a:lnTo>
                <a:lnTo>
                  <a:pt x="68652" y="16086"/>
                </a:lnTo>
                <a:lnTo>
                  <a:pt x="68672" y="15815"/>
                </a:lnTo>
                <a:lnTo>
                  <a:pt x="68691" y="15525"/>
                </a:lnTo>
                <a:lnTo>
                  <a:pt x="68710" y="15235"/>
                </a:lnTo>
                <a:lnTo>
                  <a:pt x="68691" y="14964"/>
                </a:lnTo>
                <a:lnTo>
                  <a:pt x="68652" y="14674"/>
                </a:lnTo>
                <a:lnTo>
                  <a:pt x="68594" y="14404"/>
                </a:lnTo>
                <a:lnTo>
                  <a:pt x="68556" y="14172"/>
                </a:lnTo>
                <a:lnTo>
                  <a:pt x="68478" y="13959"/>
                </a:lnTo>
                <a:lnTo>
                  <a:pt x="68304" y="13534"/>
                </a:lnTo>
                <a:lnTo>
                  <a:pt x="68111" y="13128"/>
                </a:lnTo>
                <a:lnTo>
                  <a:pt x="67860" y="12741"/>
                </a:lnTo>
                <a:lnTo>
                  <a:pt x="67589" y="12374"/>
                </a:lnTo>
                <a:lnTo>
                  <a:pt x="67280" y="12026"/>
                </a:lnTo>
                <a:lnTo>
                  <a:pt x="66970" y="11697"/>
                </a:lnTo>
                <a:lnTo>
                  <a:pt x="66622" y="11388"/>
                </a:lnTo>
                <a:lnTo>
                  <a:pt x="66371" y="11175"/>
                </a:lnTo>
                <a:lnTo>
                  <a:pt x="66100" y="10982"/>
                </a:lnTo>
                <a:lnTo>
                  <a:pt x="65830" y="10789"/>
                </a:lnTo>
                <a:lnTo>
                  <a:pt x="65559" y="10595"/>
                </a:lnTo>
                <a:lnTo>
                  <a:pt x="65269" y="10421"/>
                </a:lnTo>
                <a:lnTo>
                  <a:pt x="64979" y="10267"/>
                </a:lnTo>
                <a:lnTo>
                  <a:pt x="64670" y="10131"/>
                </a:lnTo>
                <a:lnTo>
                  <a:pt x="64380" y="9996"/>
                </a:lnTo>
                <a:lnTo>
                  <a:pt x="64070" y="9861"/>
                </a:lnTo>
                <a:lnTo>
                  <a:pt x="63761" y="9764"/>
                </a:lnTo>
                <a:lnTo>
                  <a:pt x="63432" y="9667"/>
                </a:lnTo>
                <a:lnTo>
                  <a:pt x="63104" y="9590"/>
                </a:lnTo>
                <a:lnTo>
                  <a:pt x="62794" y="9513"/>
                </a:lnTo>
                <a:lnTo>
                  <a:pt x="62466" y="9474"/>
                </a:lnTo>
                <a:lnTo>
                  <a:pt x="62137" y="9435"/>
                </a:lnTo>
                <a:lnTo>
                  <a:pt x="61808" y="9416"/>
                </a:lnTo>
                <a:lnTo>
                  <a:pt x="61460" y="9416"/>
                </a:lnTo>
                <a:lnTo>
                  <a:pt x="61132" y="9435"/>
                </a:lnTo>
                <a:lnTo>
                  <a:pt x="60803" y="9474"/>
                </a:lnTo>
                <a:lnTo>
                  <a:pt x="60474" y="9532"/>
                </a:lnTo>
                <a:lnTo>
                  <a:pt x="60146" y="9609"/>
                </a:lnTo>
                <a:lnTo>
                  <a:pt x="59836" y="9687"/>
                </a:lnTo>
                <a:lnTo>
                  <a:pt x="59508" y="9803"/>
                </a:lnTo>
                <a:lnTo>
                  <a:pt x="59198" y="9919"/>
                </a:lnTo>
                <a:lnTo>
                  <a:pt x="58908" y="10054"/>
                </a:lnTo>
                <a:lnTo>
                  <a:pt x="58618" y="10209"/>
                </a:lnTo>
                <a:lnTo>
                  <a:pt x="58328" y="10383"/>
                </a:lnTo>
                <a:lnTo>
                  <a:pt x="58058" y="10576"/>
                </a:lnTo>
                <a:lnTo>
                  <a:pt x="57806" y="10789"/>
                </a:lnTo>
                <a:lnTo>
                  <a:pt x="57555" y="11001"/>
                </a:lnTo>
                <a:lnTo>
                  <a:pt x="57323" y="11233"/>
                </a:lnTo>
                <a:lnTo>
                  <a:pt x="57110" y="11485"/>
                </a:lnTo>
                <a:lnTo>
                  <a:pt x="56917" y="11736"/>
                </a:lnTo>
                <a:lnTo>
                  <a:pt x="56762" y="11987"/>
                </a:lnTo>
                <a:lnTo>
                  <a:pt x="56627" y="12238"/>
                </a:lnTo>
                <a:lnTo>
                  <a:pt x="56492" y="12509"/>
                </a:lnTo>
                <a:lnTo>
                  <a:pt x="56395" y="12780"/>
                </a:lnTo>
                <a:lnTo>
                  <a:pt x="56318" y="13070"/>
                </a:lnTo>
                <a:lnTo>
                  <a:pt x="56240" y="13340"/>
                </a:lnTo>
                <a:lnTo>
                  <a:pt x="56182" y="13650"/>
                </a:lnTo>
                <a:lnTo>
                  <a:pt x="56163" y="13940"/>
                </a:lnTo>
                <a:lnTo>
                  <a:pt x="56144" y="14230"/>
                </a:lnTo>
                <a:lnTo>
                  <a:pt x="56144" y="14539"/>
                </a:lnTo>
                <a:lnTo>
                  <a:pt x="56144" y="14829"/>
                </a:lnTo>
                <a:lnTo>
                  <a:pt x="56182" y="15138"/>
                </a:lnTo>
                <a:lnTo>
                  <a:pt x="56221" y="15428"/>
                </a:lnTo>
                <a:lnTo>
                  <a:pt x="56279" y="15718"/>
                </a:lnTo>
                <a:lnTo>
                  <a:pt x="56356" y="16008"/>
                </a:lnTo>
                <a:lnTo>
                  <a:pt x="56356" y="16008"/>
                </a:lnTo>
                <a:lnTo>
                  <a:pt x="55950" y="15796"/>
                </a:lnTo>
                <a:lnTo>
                  <a:pt x="55544" y="15602"/>
                </a:lnTo>
                <a:lnTo>
                  <a:pt x="55119" y="15428"/>
                </a:lnTo>
                <a:lnTo>
                  <a:pt x="54694" y="15274"/>
                </a:lnTo>
                <a:lnTo>
                  <a:pt x="54249" y="15158"/>
                </a:lnTo>
                <a:lnTo>
                  <a:pt x="53785" y="15080"/>
                </a:lnTo>
                <a:lnTo>
                  <a:pt x="53321" y="15022"/>
                </a:lnTo>
                <a:lnTo>
                  <a:pt x="52857" y="14984"/>
                </a:lnTo>
                <a:lnTo>
                  <a:pt x="52412" y="14984"/>
                </a:lnTo>
                <a:lnTo>
                  <a:pt x="51949" y="15022"/>
                </a:lnTo>
                <a:lnTo>
                  <a:pt x="51485" y="15080"/>
                </a:lnTo>
                <a:lnTo>
                  <a:pt x="51040" y="15158"/>
                </a:lnTo>
                <a:lnTo>
                  <a:pt x="50595" y="15293"/>
                </a:lnTo>
                <a:lnTo>
                  <a:pt x="50170" y="15428"/>
                </a:lnTo>
                <a:lnTo>
                  <a:pt x="49745" y="15602"/>
                </a:lnTo>
                <a:lnTo>
                  <a:pt x="49339" y="15815"/>
                </a:lnTo>
                <a:lnTo>
                  <a:pt x="49339" y="15641"/>
                </a:lnTo>
                <a:lnTo>
                  <a:pt x="49300" y="15467"/>
                </a:lnTo>
                <a:lnTo>
                  <a:pt x="49223" y="15138"/>
                </a:lnTo>
                <a:lnTo>
                  <a:pt x="49107" y="14829"/>
                </a:lnTo>
                <a:lnTo>
                  <a:pt x="48952" y="14520"/>
                </a:lnTo>
                <a:lnTo>
                  <a:pt x="48759" y="14230"/>
                </a:lnTo>
                <a:lnTo>
                  <a:pt x="48546" y="13959"/>
                </a:lnTo>
                <a:lnTo>
                  <a:pt x="48295" y="13708"/>
                </a:lnTo>
                <a:lnTo>
                  <a:pt x="48024" y="13495"/>
                </a:lnTo>
                <a:lnTo>
                  <a:pt x="47734" y="13302"/>
                </a:lnTo>
                <a:lnTo>
                  <a:pt x="47425" y="13147"/>
                </a:lnTo>
                <a:lnTo>
                  <a:pt x="47115" y="13012"/>
                </a:lnTo>
                <a:lnTo>
                  <a:pt x="46787" y="12896"/>
                </a:lnTo>
                <a:lnTo>
                  <a:pt x="46458" y="12799"/>
                </a:lnTo>
                <a:lnTo>
                  <a:pt x="46110" y="12722"/>
                </a:lnTo>
                <a:lnTo>
                  <a:pt x="45762" y="12664"/>
                </a:lnTo>
                <a:lnTo>
                  <a:pt x="45433" y="12644"/>
                </a:lnTo>
                <a:lnTo>
                  <a:pt x="45085" y="12625"/>
                </a:lnTo>
                <a:lnTo>
                  <a:pt x="44447" y="12625"/>
                </a:lnTo>
                <a:lnTo>
                  <a:pt x="44119" y="12664"/>
                </a:lnTo>
                <a:lnTo>
                  <a:pt x="43500" y="12722"/>
                </a:lnTo>
                <a:lnTo>
                  <a:pt x="42823" y="12799"/>
                </a:lnTo>
                <a:lnTo>
                  <a:pt x="42823" y="12799"/>
                </a:lnTo>
                <a:lnTo>
                  <a:pt x="43133" y="12509"/>
                </a:lnTo>
                <a:lnTo>
                  <a:pt x="43423" y="12180"/>
                </a:lnTo>
                <a:lnTo>
                  <a:pt x="43713" y="11852"/>
                </a:lnTo>
                <a:lnTo>
                  <a:pt x="43964" y="11523"/>
                </a:lnTo>
                <a:lnTo>
                  <a:pt x="44196" y="11156"/>
                </a:lnTo>
                <a:lnTo>
                  <a:pt x="44428" y="10789"/>
                </a:lnTo>
                <a:lnTo>
                  <a:pt x="44621" y="10421"/>
                </a:lnTo>
                <a:lnTo>
                  <a:pt x="44795" y="10035"/>
                </a:lnTo>
                <a:lnTo>
                  <a:pt x="44969" y="9629"/>
                </a:lnTo>
                <a:lnTo>
                  <a:pt x="45105" y="9223"/>
                </a:lnTo>
                <a:lnTo>
                  <a:pt x="45221" y="8817"/>
                </a:lnTo>
                <a:lnTo>
                  <a:pt x="45317" y="8391"/>
                </a:lnTo>
                <a:lnTo>
                  <a:pt x="45375" y="7985"/>
                </a:lnTo>
                <a:lnTo>
                  <a:pt x="45433" y="7560"/>
                </a:lnTo>
                <a:lnTo>
                  <a:pt x="45453" y="7135"/>
                </a:lnTo>
                <a:lnTo>
                  <a:pt x="45453" y="6709"/>
                </a:lnTo>
                <a:lnTo>
                  <a:pt x="45414" y="6284"/>
                </a:lnTo>
                <a:lnTo>
                  <a:pt x="45375" y="5859"/>
                </a:lnTo>
                <a:lnTo>
                  <a:pt x="45279" y="5433"/>
                </a:lnTo>
                <a:lnTo>
                  <a:pt x="45182" y="5008"/>
                </a:lnTo>
                <a:lnTo>
                  <a:pt x="45047" y="4602"/>
                </a:lnTo>
                <a:lnTo>
                  <a:pt x="44892" y="4215"/>
                </a:lnTo>
                <a:lnTo>
                  <a:pt x="44718" y="3809"/>
                </a:lnTo>
                <a:lnTo>
                  <a:pt x="44525" y="3442"/>
                </a:lnTo>
                <a:lnTo>
                  <a:pt x="44312" y="3075"/>
                </a:lnTo>
                <a:lnTo>
                  <a:pt x="44061" y="2727"/>
                </a:lnTo>
                <a:lnTo>
                  <a:pt x="43809" y="2379"/>
                </a:lnTo>
                <a:lnTo>
                  <a:pt x="43519" y="2050"/>
                </a:lnTo>
                <a:lnTo>
                  <a:pt x="43229" y="1760"/>
                </a:lnTo>
                <a:lnTo>
                  <a:pt x="42901" y="1470"/>
                </a:lnTo>
                <a:lnTo>
                  <a:pt x="42572" y="1219"/>
                </a:lnTo>
                <a:lnTo>
                  <a:pt x="42224" y="967"/>
                </a:lnTo>
                <a:lnTo>
                  <a:pt x="41837" y="755"/>
                </a:lnTo>
                <a:lnTo>
                  <a:pt x="41470" y="581"/>
                </a:lnTo>
                <a:lnTo>
                  <a:pt x="41064" y="407"/>
                </a:lnTo>
                <a:lnTo>
                  <a:pt x="40658" y="271"/>
                </a:lnTo>
                <a:lnTo>
                  <a:pt x="40252" y="175"/>
                </a:lnTo>
                <a:lnTo>
                  <a:pt x="39827" y="78"/>
                </a:lnTo>
                <a:lnTo>
                  <a:pt x="39401" y="39"/>
                </a:lnTo>
                <a:lnTo>
                  <a:pt x="38976" y="1"/>
                </a:lnTo>
                <a:close/>
              </a:path>
            </a:pathLst>
          </a:custGeom>
          <a:solidFill>
            <a:srgbClr val="9AD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9" name="Google Shape;789;p28"/>
          <p:cNvGrpSpPr/>
          <p:nvPr/>
        </p:nvGrpSpPr>
        <p:grpSpPr>
          <a:xfrm>
            <a:off x="10124196" y="4962492"/>
            <a:ext cx="2948793" cy="1943243"/>
            <a:chOff x="4585700" y="4234075"/>
            <a:chExt cx="1885900" cy="1242800"/>
          </a:xfrm>
        </p:grpSpPr>
        <p:sp>
          <p:nvSpPr>
            <p:cNvPr id="790" name="Google Shape;790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8"/>
          <p:cNvGrpSpPr/>
          <p:nvPr/>
        </p:nvGrpSpPr>
        <p:grpSpPr>
          <a:xfrm>
            <a:off x="-880987" y="4966459"/>
            <a:ext cx="2948793" cy="1943243"/>
            <a:chOff x="4585700" y="4234075"/>
            <a:chExt cx="1885900" cy="1242800"/>
          </a:xfrm>
        </p:grpSpPr>
        <p:sp>
          <p:nvSpPr>
            <p:cNvPr id="817" name="Google Shape;817;p28"/>
            <p:cNvSpPr/>
            <p:nvPr/>
          </p:nvSpPr>
          <p:spPr>
            <a:xfrm>
              <a:off x="4585700" y="4234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9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0200" y="4337125"/>
              <a:ext cx="214225" cy="240950"/>
            </a:xfrm>
            <a:custGeom>
              <a:avLst/>
              <a:gdLst/>
              <a:ahLst/>
              <a:cxnLst/>
              <a:rect l="l" t="t" r="r" b="b"/>
              <a:pathLst>
                <a:path w="8569" h="9638" extrusionOk="0">
                  <a:moveTo>
                    <a:pt x="5592" y="1"/>
                  </a:moveTo>
                  <a:lnTo>
                    <a:pt x="5534" y="39"/>
                  </a:lnTo>
                  <a:lnTo>
                    <a:pt x="5267" y="153"/>
                  </a:lnTo>
                  <a:lnTo>
                    <a:pt x="5000" y="287"/>
                  </a:lnTo>
                  <a:lnTo>
                    <a:pt x="4733" y="421"/>
                  </a:lnTo>
                  <a:lnTo>
                    <a:pt x="4485" y="573"/>
                  </a:lnTo>
                  <a:lnTo>
                    <a:pt x="4237" y="726"/>
                  </a:lnTo>
                  <a:lnTo>
                    <a:pt x="3989" y="898"/>
                  </a:lnTo>
                  <a:lnTo>
                    <a:pt x="3760" y="1069"/>
                  </a:lnTo>
                  <a:lnTo>
                    <a:pt x="3531" y="1260"/>
                  </a:lnTo>
                  <a:lnTo>
                    <a:pt x="3416" y="1069"/>
                  </a:lnTo>
                  <a:lnTo>
                    <a:pt x="3283" y="879"/>
                  </a:lnTo>
                  <a:lnTo>
                    <a:pt x="3130" y="707"/>
                  </a:lnTo>
                  <a:lnTo>
                    <a:pt x="2958" y="535"/>
                  </a:lnTo>
                  <a:lnTo>
                    <a:pt x="2786" y="402"/>
                  </a:lnTo>
                  <a:lnTo>
                    <a:pt x="2596" y="268"/>
                  </a:lnTo>
                  <a:lnTo>
                    <a:pt x="2386" y="153"/>
                  </a:lnTo>
                  <a:lnTo>
                    <a:pt x="2176" y="77"/>
                  </a:lnTo>
                  <a:lnTo>
                    <a:pt x="2176" y="77"/>
                  </a:lnTo>
                  <a:lnTo>
                    <a:pt x="2233" y="363"/>
                  </a:lnTo>
                  <a:lnTo>
                    <a:pt x="2252" y="669"/>
                  </a:lnTo>
                  <a:lnTo>
                    <a:pt x="2252" y="955"/>
                  </a:lnTo>
                  <a:lnTo>
                    <a:pt x="2214" y="1260"/>
                  </a:lnTo>
                  <a:lnTo>
                    <a:pt x="2176" y="1566"/>
                  </a:lnTo>
                  <a:lnTo>
                    <a:pt x="2099" y="1852"/>
                  </a:lnTo>
                  <a:lnTo>
                    <a:pt x="2004" y="2138"/>
                  </a:lnTo>
                  <a:lnTo>
                    <a:pt x="1909" y="2424"/>
                  </a:lnTo>
                  <a:lnTo>
                    <a:pt x="1794" y="2692"/>
                  </a:lnTo>
                  <a:lnTo>
                    <a:pt x="1660" y="2978"/>
                  </a:lnTo>
                  <a:lnTo>
                    <a:pt x="1374" y="3512"/>
                  </a:lnTo>
                  <a:lnTo>
                    <a:pt x="783" y="4562"/>
                  </a:lnTo>
                  <a:lnTo>
                    <a:pt x="516" y="5096"/>
                  </a:lnTo>
                  <a:lnTo>
                    <a:pt x="401" y="5363"/>
                  </a:lnTo>
                  <a:lnTo>
                    <a:pt x="287" y="5649"/>
                  </a:lnTo>
                  <a:lnTo>
                    <a:pt x="191" y="5936"/>
                  </a:lnTo>
                  <a:lnTo>
                    <a:pt x="115" y="6222"/>
                  </a:lnTo>
                  <a:lnTo>
                    <a:pt x="38" y="6508"/>
                  </a:lnTo>
                  <a:lnTo>
                    <a:pt x="0" y="6813"/>
                  </a:lnTo>
                  <a:lnTo>
                    <a:pt x="0" y="7004"/>
                  </a:lnTo>
                  <a:lnTo>
                    <a:pt x="0" y="7195"/>
                  </a:lnTo>
                  <a:lnTo>
                    <a:pt x="19" y="7367"/>
                  </a:lnTo>
                  <a:lnTo>
                    <a:pt x="58" y="7558"/>
                  </a:lnTo>
                  <a:lnTo>
                    <a:pt x="96" y="7729"/>
                  </a:lnTo>
                  <a:lnTo>
                    <a:pt x="172" y="7901"/>
                  </a:lnTo>
                  <a:lnTo>
                    <a:pt x="248" y="8073"/>
                  </a:lnTo>
                  <a:lnTo>
                    <a:pt x="363" y="8226"/>
                  </a:lnTo>
                  <a:lnTo>
                    <a:pt x="516" y="8378"/>
                  </a:lnTo>
                  <a:lnTo>
                    <a:pt x="706" y="8512"/>
                  </a:lnTo>
                  <a:lnTo>
                    <a:pt x="916" y="8626"/>
                  </a:lnTo>
                  <a:lnTo>
                    <a:pt x="1145" y="8722"/>
                  </a:lnTo>
                  <a:lnTo>
                    <a:pt x="1374" y="8798"/>
                  </a:lnTo>
                  <a:lnTo>
                    <a:pt x="1603" y="8836"/>
                  </a:lnTo>
                  <a:lnTo>
                    <a:pt x="2080" y="8932"/>
                  </a:lnTo>
                  <a:lnTo>
                    <a:pt x="2214" y="9027"/>
                  </a:lnTo>
                  <a:lnTo>
                    <a:pt x="2347" y="9122"/>
                  </a:lnTo>
                  <a:lnTo>
                    <a:pt x="2653" y="9275"/>
                  </a:lnTo>
                  <a:lnTo>
                    <a:pt x="2901" y="9390"/>
                  </a:lnTo>
                  <a:lnTo>
                    <a:pt x="3149" y="9485"/>
                  </a:lnTo>
                  <a:lnTo>
                    <a:pt x="3416" y="9542"/>
                  </a:lnTo>
                  <a:lnTo>
                    <a:pt x="3702" y="9600"/>
                  </a:lnTo>
                  <a:lnTo>
                    <a:pt x="3970" y="9619"/>
                  </a:lnTo>
                  <a:lnTo>
                    <a:pt x="4237" y="9638"/>
                  </a:lnTo>
                  <a:lnTo>
                    <a:pt x="4504" y="9619"/>
                  </a:lnTo>
                  <a:lnTo>
                    <a:pt x="4752" y="9580"/>
                  </a:lnTo>
                  <a:lnTo>
                    <a:pt x="5076" y="9523"/>
                  </a:lnTo>
                  <a:lnTo>
                    <a:pt x="5401" y="9409"/>
                  </a:lnTo>
                  <a:lnTo>
                    <a:pt x="5687" y="9256"/>
                  </a:lnTo>
                  <a:lnTo>
                    <a:pt x="5973" y="9084"/>
                  </a:lnTo>
                  <a:lnTo>
                    <a:pt x="6240" y="8893"/>
                  </a:lnTo>
                  <a:lnTo>
                    <a:pt x="6469" y="8664"/>
                  </a:lnTo>
                  <a:lnTo>
                    <a:pt x="6698" y="8397"/>
                  </a:lnTo>
                  <a:lnTo>
                    <a:pt x="6870" y="8130"/>
                  </a:lnTo>
                  <a:lnTo>
                    <a:pt x="7004" y="7863"/>
                  </a:lnTo>
                  <a:lnTo>
                    <a:pt x="7118" y="7596"/>
                  </a:lnTo>
                  <a:lnTo>
                    <a:pt x="7214" y="7329"/>
                  </a:lnTo>
                  <a:lnTo>
                    <a:pt x="7290" y="7042"/>
                  </a:lnTo>
                  <a:lnTo>
                    <a:pt x="7347" y="6756"/>
                  </a:lnTo>
                  <a:lnTo>
                    <a:pt x="7404" y="6470"/>
                  </a:lnTo>
                  <a:lnTo>
                    <a:pt x="7500" y="5897"/>
                  </a:lnTo>
                  <a:lnTo>
                    <a:pt x="7824" y="3607"/>
                  </a:lnTo>
                  <a:lnTo>
                    <a:pt x="7920" y="3054"/>
                  </a:lnTo>
                  <a:lnTo>
                    <a:pt x="7977" y="2787"/>
                  </a:lnTo>
                  <a:lnTo>
                    <a:pt x="8053" y="2520"/>
                  </a:lnTo>
                  <a:lnTo>
                    <a:pt x="8149" y="2253"/>
                  </a:lnTo>
                  <a:lnTo>
                    <a:pt x="8263" y="2005"/>
                  </a:lnTo>
                  <a:lnTo>
                    <a:pt x="8397" y="1776"/>
                  </a:lnTo>
                  <a:lnTo>
                    <a:pt x="8569" y="1547"/>
                  </a:lnTo>
                  <a:lnTo>
                    <a:pt x="8225" y="1547"/>
                  </a:lnTo>
                  <a:lnTo>
                    <a:pt x="7862" y="1585"/>
                  </a:lnTo>
                  <a:lnTo>
                    <a:pt x="7519" y="1642"/>
                  </a:lnTo>
                  <a:lnTo>
                    <a:pt x="7175" y="1756"/>
                  </a:lnTo>
                  <a:lnTo>
                    <a:pt x="6851" y="1890"/>
                  </a:lnTo>
                  <a:lnTo>
                    <a:pt x="6527" y="2043"/>
                  </a:lnTo>
                  <a:lnTo>
                    <a:pt x="6221" y="2234"/>
                  </a:lnTo>
                  <a:lnTo>
                    <a:pt x="5935" y="2463"/>
                  </a:lnTo>
                  <a:lnTo>
                    <a:pt x="5935" y="2463"/>
                  </a:lnTo>
                  <a:lnTo>
                    <a:pt x="5992" y="2310"/>
                  </a:lnTo>
                  <a:lnTo>
                    <a:pt x="6050" y="2138"/>
                  </a:lnTo>
                  <a:lnTo>
                    <a:pt x="6088" y="1985"/>
                  </a:lnTo>
                  <a:lnTo>
                    <a:pt x="6126" y="1833"/>
                  </a:lnTo>
                  <a:lnTo>
                    <a:pt x="6145" y="1661"/>
                  </a:lnTo>
                  <a:lnTo>
                    <a:pt x="6145" y="1508"/>
                  </a:lnTo>
                  <a:lnTo>
                    <a:pt x="6126" y="1184"/>
                  </a:lnTo>
                  <a:lnTo>
                    <a:pt x="6107" y="1012"/>
                  </a:lnTo>
                  <a:lnTo>
                    <a:pt x="6069" y="860"/>
                  </a:lnTo>
                  <a:lnTo>
                    <a:pt x="6011" y="707"/>
                  </a:lnTo>
                  <a:lnTo>
                    <a:pt x="5954" y="554"/>
                  </a:lnTo>
                  <a:lnTo>
                    <a:pt x="5878" y="402"/>
                  </a:lnTo>
                  <a:lnTo>
                    <a:pt x="5801" y="268"/>
                  </a:lnTo>
                  <a:lnTo>
                    <a:pt x="5706" y="134"/>
                  </a:lnTo>
                  <a:lnTo>
                    <a:pt x="5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792225" y="4337125"/>
              <a:ext cx="152200" cy="240950"/>
            </a:xfrm>
            <a:custGeom>
              <a:avLst/>
              <a:gdLst/>
              <a:ahLst/>
              <a:cxnLst/>
              <a:rect l="l" t="t" r="r" b="b"/>
              <a:pathLst>
                <a:path w="6088" h="9638" extrusionOk="0">
                  <a:moveTo>
                    <a:pt x="3111" y="1"/>
                  </a:moveTo>
                  <a:lnTo>
                    <a:pt x="3053" y="39"/>
                  </a:lnTo>
                  <a:lnTo>
                    <a:pt x="3072" y="363"/>
                  </a:lnTo>
                  <a:lnTo>
                    <a:pt x="3072" y="688"/>
                  </a:lnTo>
                  <a:lnTo>
                    <a:pt x="3034" y="1012"/>
                  </a:lnTo>
                  <a:lnTo>
                    <a:pt x="2977" y="1337"/>
                  </a:lnTo>
                  <a:lnTo>
                    <a:pt x="2901" y="1661"/>
                  </a:lnTo>
                  <a:lnTo>
                    <a:pt x="2805" y="1966"/>
                  </a:lnTo>
                  <a:lnTo>
                    <a:pt x="2691" y="2291"/>
                  </a:lnTo>
                  <a:lnTo>
                    <a:pt x="2576" y="2596"/>
                  </a:lnTo>
                  <a:lnTo>
                    <a:pt x="2405" y="2921"/>
                  </a:lnTo>
                  <a:lnTo>
                    <a:pt x="2233" y="3264"/>
                  </a:lnTo>
                  <a:lnTo>
                    <a:pt x="1870" y="3913"/>
                  </a:lnTo>
                  <a:lnTo>
                    <a:pt x="1489" y="4543"/>
                  </a:lnTo>
                  <a:lnTo>
                    <a:pt x="1088" y="5191"/>
                  </a:lnTo>
                  <a:lnTo>
                    <a:pt x="725" y="5840"/>
                  </a:lnTo>
                  <a:lnTo>
                    <a:pt x="573" y="6184"/>
                  </a:lnTo>
                  <a:lnTo>
                    <a:pt x="420" y="6527"/>
                  </a:lnTo>
                  <a:lnTo>
                    <a:pt x="286" y="6871"/>
                  </a:lnTo>
                  <a:lnTo>
                    <a:pt x="172" y="7214"/>
                  </a:lnTo>
                  <a:lnTo>
                    <a:pt x="95" y="7577"/>
                  </a:lnTo>
                  <a:lnTo>
                    <a:pt x="38" y="7958"/>
                  </a:lnTo>
                  <a:lnTo>
                    <a:pt x="0" y="8283"/>
                  </a:lnTo>
                  <a:lnTo>
                    <a:pt x="19" y="8626"/>
                  </a:lnTo>
                  <a:lnTo>
                    <a:pt x="57" y="8970"/>
                  </a:lnTo>
                  <a:lnTo>
                    <a:pt x="115" y="9122"/>
                  </a:lnTo>
                  <a:lnTo>
                    <a:pt x="172" y="9275"/>
                  </a:lnTo>
                  <a:lnTo>
                    <a:pt x="420" y="9390"/>
                  </a:lnTo>
                  <a:lnTo>
                    <a:pt x="668" y="9485"/>
                  </a:lnTo>
                  <a:lnTo>
                    <a:pt x="935" y="9542"/>
                  </a:lnTo>
                  <a:lnTo>
                    <a:pt x="1221" y="9600"/>
                  </a:lnTo>
                  <a:lnTo>
                    <a:pt x="1489" y="9619"/>
                  </a:lnTo>
                  <a:lnTo>
                    <a:pt x="1756" y="9638"/>
                  </a:lnTo>
                  <a:lnTo>
                    <a:pt x="2023" y="9619"/>
                  </a:lnTo>
                  <a:lnTo>
                    <a:pt x="2271" y="9580"/>
                  </a:lnTo>
                  <a:lnTo>
                    <a:pt x="2595" y="9523"/>
                  </a:lnTo>
                  <a:lnTo>
                    <a:pt x="2920" y="9409"/>
                  </a:lnTo>
                  <a:lnTo>
                    <a:pt x="3206" y="9256"/>
                  </a:lnTo>
                  <a:lnTo>
                    <a:pt x="3492" y="9084"/>
                  </a:lnTo>
                  <a:lnTo>
                    <a:pt x="3759" y="8893"/>
                  </a:lnTo>
                  <a:lnTo>
                    <a:pt x="3988" y="8664"/>
                  </a:lnTo>
                  <a:lnTo>
                    <a:pt x="4217" y="8397"/>
                  </a:lnTo>
                  <a:lnTo>
                    <a:pt x="4389" y="8130"/>
                  </a:lnTo>
                  <a:lnTo>
                    <a:pt x="4523" y="7863"/>
                  </a:lnTo>
                  <a:lnTo>
                    <a:pt x="4637" y="7596"/>
                  </a:lnTo>
                  <a:lnTo>
                    <a:pt x="4733" y="7329"/>
                  </a:lnTo>
                  <a:lnTo>
                    <a:pt x="4809" y="7042"/>
                  </a:lnTo>
                  <a:lnTo>
                    <a:pt x="4866" y="6756"/>
                  </a:lnTo>
                  <a:lnTo>
                    <a:pt x="4923" y="6470"/>
                  </a:lnTo>
                  <a:lnTo>
                    <a:pt x="5019" y="5897"/>
                  </a:lnTo>
                  <a:lnTo>
                    <a:pt x="5343" y="3607"/>
                  </a:lnTo>
                  <a:lnTo>
                    <a:pt x="5439" y="3054"/>
                  </a:lnTo>
                  <a:lnTo>
                    <a:pt x="5496" y="2787"/>
                  </a:lnTo>
                  <a:lnTo>
                    <a:pt x="5572" y="2520"/>
                  </a:lnTo>
                  <a:lnTo>
                    <a:pt x="5668" y="2253"/>
                  </a:lnTo>
                  <a:lnTo>
                    <a:pt x="5782" y="2005"/>
                  </a:lnTo>
                  <a:lnTo>
                    <a:pt x="5916" y="1776"/>
                  </a:lnTo>
                  <a:lnTo>
                    <a:pt x="6088" y="1547"/>
                  </a:lnTo>
                  <a:lnTo>
                    <a:pt x="5744" y="1547"/>
                  </a:lnTo>
                  <a:lnTo>
                    <a:pt x="5381" y="1585"/>
                  </a:lnTo>
                  <a:lnTo>
                    <a:pt x="5038" y="1642"/>
                  </a:lnTo>
                  <a:lnTo>
                    <a:pt x="4694" y="1756"/>
                  </a:lnTo>
                  <a:lnTo>
                    <a:pt x="4370" y="1890"/>
                  </a:lnTo>
                  <a:lnTo>
                    <a:pt x="4046" y="2043"/>
                  </a:lnTo>
                  <a:lnTo>
                    <a:pt x="3740" y="2234"/>
                  </a:lnTo>
                  <a:lnTo>
                    <a:pt x="3454" y="2463"/>
                  </a:lnTo>
                  <a:lnTo>
                    <a:pt x="3454" y="2463"/>
                  </a:lnTo>
                  <a:lnTo>
                    <a:pt x="3511" y="2310"/>
                  </a:lnTo>
                  <a:lnTo>
                    <a:pt x="3569" y="2138"/>
                  </a:lnTo>
                  <a:lnTo>
                    <a:pt x="3607" y="1985"/>
                  </a:lnTo>
                  <a:lnTo>
                    <a:pt x="3645" y="1833"/>
                  </a:lnTo>
                  <a:lnTo>
                    <a:pt x="3664" y="1661"/>
                  </a:lnTo>
                  <a:lnTo>
                    <a:pt x="3664" y="1508"/>
                  </a:lnTo>
                  <a:lnTo>
                    <a:pt x="3645" y="1184"/>
                  </a:lnTo>
                  <a:lnTo>
                    <a:pt x="3626" y="1012"/>
                  </a:lnTo>
                  <a:lnTo>
                    <a:pt x="3588" y="860"/>
                  </a:lnTo>
                  <a:lnTo>
                    <a:pt x="3530" y="707"/>
                  </a:lnTo>
                  <a:lnTo>
                    <a:pt x="3473" y="554"/>
                  </a:lnTo>
                  <a:lnTo>
                    <a:pt x="3397" y="402"/>
                  </a:lnTo>
                  <a:lnTo>
                    <a:pt x="3320" y="268"/>
                  </a:lnTo>
                  <a:lnTo>
                    <a:pt x="3225" y="134"/>
                  </a:lnTo>
                  <a:lnTo>
                    <a:pt x="311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173450" y="4400100"/>
              <a:ext cx="265750" cy="297250"/>
            </a:xfrm>
            <a:custGeom>
              <a:avLst/>
              <a:gdLst/>
              <a:ahLst/>
              <a:cxnLst/>
              <a:rect l="l" t="t" r="r" b="b"/>
              <a:pathLst>
                <a:path w="10630" h="11890" extrusionOk="0">
                  <a:moveTo>
                    <a:pt x="6909" y="1"/>
                  </a:moveTo>
                  <a:lnTo>
                    <a:pt x="6718" y="77"/>
                  </a:lnTo>
                  <a:lnTo>
                    <a:pt x="6546" y="153"/>
                  </a:lnTo>
                  <a:lnTo>
                    <a:pt x="6374" y="249"/>
                  </a:lnTo>
                  <a:lnTo>
                    <a:pt x="6202" y="363"/>
                  </a:lnTo>
                  <a:lnTo>
                    <a:pt x="6050" y="478"/>
                  </a:lnTo>
                  <a:lnTo>
                    <a:pt x="5897" y="611"/>
                  </a:lnTo>
                  <a:lnTo>
                    <a:pt x="5744" y="764"/>
                  </a:lnTo>
                  <a:lnTo>
                    <a:pt x="5611" y="898"/>
                  </a:lnTo>
                  <a:lnTo>
                    <a:pt x="5496" y="1069"/>
                  </a:lnTo>
                  <a:lnTo>
                    <a:pt x="5382" y="1222"/>
                  </a:lnTo>
                  <a:lnTo>
                    <a:pt x="5286" y="1394"/>
                  </a:lnTo>
                  <a:lnTo>
                    <a:pt x="5191" y="1566"/>
                  </a:lnTo>
                  <a:lnTo>
                    <a:pt x="5115" y="1756"/>
                  </a:lnTo>
                  <a:lnTo>
                    <a:pt x="5057" y="1947"/>
                  </a:lnTo>
                  <a:lnTo>
                    <a:pt x="5019" y="2138"/>
                  </a:lnTo>
                  <a:lnTo>
                    <a:pt x="5000" y="2329"/>
                  </a:lnTo>
                  <a:lnTo>
                    <a:pt x="4752" y="2100"/>
                  </a:lnTo>
                  <a:lnTo>
                    <a:pt x="4485" y="1909"/>
                  </a:lnTo>
                  <a:lnTo>
                    <a:pt x="4199" y="1737"/>
                  </a:lnTo>
                  <a:lnTo>
                    <a:pt x="3893" y="1604"/>
                  </a:lnTo>
                  <a:lnTo>
                    <a:pt x="3588" y="1489"/>
                  </a:lnTo>
                  <a:lnTo>
                    <a:pt x="3264" y="1375"/>
                  </a:lnTo>
                  <a:lnTo>
                    <a:pt x="2939" y="1317"/>
                  </a:lnTo>
                  <a:lnTo>
                    <a:pt x="2615" y="1260"/>
                  </a:lnTo>
                  <a:lnTo>
                    <a:pt x="2615" y="1279"/>
                  </a:lnTo>
                  <a:lnTo>
                    <a:pt x="2500" y="1527"/>
                  </a:lnTo>
                  <a:lnTo>
                    <a:pt x="2405" y="1814"/>
                  </a:lnTo>
                  <a:lnTo>
                    <a:pt x="2329" y="2081"/>
                  </a:lnTo>
                  <a:lnTo>
                    <a:pt x="2271" y="2367"/>
                  </a:lnTo>
                  <a:lnTo>
                    <a:pt x="2233" y="2653"/>
                  </a:lnTo>
                  <a:lnTo>
                    <a:pt x="2214" y="2940"/>
                  </a:lnTo>
                  <a:lnTo>
                    <a:pt x="2233" y="3226"/>
                  </a:lnTo>
                  <a:lnTo>
                    <a:pt x="2271" y="3493"/>
                  </a:lnTo>
                  <a:lnTo>
                    <a:pt x="1985" y="3398"/>
                  </a:lnTo>
                  <a:lnTo>
                    <a:pt x="1718" y="3321"/>
                  </a:lnTo>
                  <a:lnTo>
                    <a:pt x="1413" y="3283"/>
                  </a:lnTo>
                  <a:lnTo>
                    <a:pt x="1126" y="3264"/>
                  </a:lnTo>
                  <a:lnTo>
                    <a:pt x="840" y="3302"/>
                  </a:lnTo>
                  <a:lnTo>
                    <a:pt x="554" y="3359"/>
                  </a:lnTo>
                  <a:lnTo>
                    <a:pt x="268" y="3436"/>
                  </a:lnTo>
                  <a:lnTo>
                    <a:pt x="1" y="3569"/>
                  </a:lnTo>
                  <a:lnTo>
                    <a:pt x="439" y="3856"/>
                  </a:lnTo>
                  <a:lnTo>
                    <a:pt x="840" y="4180"/>
                  </a:lnTo>
                  <a:lnTo>
                    <a:pt x="1222" y="4523"/>
                  </a:lnTo>
                  <a:lnTo>
                    <a:pt x="1584" y="4886"/>
                  </a:lnTo>
                  <a:lnTo>
                    <a:pt x="1909" y="5287"/>
                  </a:lnTo>
                  <a:lnTo>
                    <a:pt x="2214" y="5707"/>
                  </a:lnTo>
                  <a:lnTo>
                    <a:pt x="2481" y="6165"/>
                  </a:lnTo>
                  <a:lnTo>
                    <a:pt x="2729" y="6623"/>
                  </a:lnTo>
                  <a:lnTo>
                    <a:pt x="2958" y="7176"/>
                  </a:lnTo>
                  <a:lnTo>
                    <a:pt x="3168" y="7729"/>
                  </a:lnTo>
                  <a:lnTo>
                    <a:pt x="3550" y="8855"/>
                  </a:lnTo>
                  <a:lnTo>
                    <a:pt x="3760" y="9409"/>
                  </a:lnTo>
                  <a:lnTo>
                    <a:pt x="3874" y="9695"/>
                  </a:lnTo>
                  <a:lnTo>
                    <a:pt x="4008" y="9962"/>
                  </a:lnTo>
                  <a:lnTo>
                    <a:pt x="4161" y="10210"/>
                  </a:lnTo>
                  <a:lnTo>
                    <a:pt x="4313" y="10458"/>
                  </a:lnTo>
                  <a:lnTo>
                    <a:pt x="4485" y="10706"/>
                  </a:lnTo>
                  <a:lnTo>
                    <a:pt x="4676" y="10935"/>
                  </a:lnTo>
                  <a:lnTo>
                    <a:pt x="4905" y="11145"/>
                  </a:lnTo>
                  <a:lnTo>
                    <a:pt x="5134" y="11336"/>
                  </a:lnTo>
                  <a:lnTo>
                    <a:pt x="5382" y="11508"/>
                  </a:lnTo>
                  <a:lnTo>
                    <a:pt x="5630" y="11641"/>
                  </a:lnTo>
                  <a:lnTo>
                    <a:pt x="5916" y="11756"/>
                  </a:lnTo>
                  <a:lnTo>
                    <a:pt x="6202" y="11832"/>
                  </a:lnTo>
                  <a:lnTo>
                    <a:pt x="6489" y="11889"/>
                  </a:lnTo>
                  <a:lnTo>
                    <a:pt x="6794" y="11889"/>
                  </a:lnTo>
                  <a:lnTo>
                    <a:pt x="7061" y="11851"/>
                  </a:lnTo>
                  <a:lnTo>
                    <a:pt x="7328" y="11775"/>
                  </a:lnTo>
                  <a:lnTo>
                    <a:pt x="7576" y="11660"/>
                  </a:lnTo>
                  <a:lnTo>
                    <a:pt x="7805" y="11508"/>
                  </a:lnTo>
                  <a:lnTo>
                    <a:pt x="8015" y="11336"/>
                  </a:lnTo>
                  <a:lnTo>
                    <a:pt x="8187" y="11126"/>
                  </a:lnTo>
                  <a:lnTo>
                    <a:pt x="8263" y="11012"/>
                  </a:lnTo>
                  <a:lnTo>
                    <a:pt x="8321" y="10897"/>
                  </a:lnTo>
                  <a:lnTo>
                    <a:pt x="8378" y="10783"/>
                  </a:lnTo>
                  <a:lnTo>
                    <a:pt x="8435" y="10649"/>
                  </a:lnTo>
                  <a:lnTo>
                    <a:pt x="8473" y="10458"/>
                  </a:lnTo>
                  <a:lnTo>
                    <a:pt x="8607" y="10477"/>
                  </a:lnTo>
                  <a:lnTo>
                    <a:pt x="8740" y="10477"/>
                  </a:lnTo>
                  <a:lnTo>
                    <a:pt x="8893" y="10439"/>
                  </a:lnTo>
                  <a:lnTo>
                    <a:pt x="9046" y="10401"/>
                  </a:lnTo>
                  <a:lnTo>
                    <a:pt x="9179" y="10325"/>
                  </a:lnTo>
                  <a:lnTo>
                    <a:pt x="9332" y="10248"/>
                  </a:lnTo>
                  <a:lnTo>
                    <a:pt x="9485" y="10153"/>
                  </a:lnTo>
                  <a:lnTo>
                    <a:pt x="9618" y="10038"/>
                  </a:lnTo>
                  <a:lnTo>
                    <a:pt x="9885" y="9790"/>
                  </a:lnTo>
                  <a:lnTo>
                    <a:pt x="10114" y="9523"/>
                  </a:lnTo>
                  <a:lnTo>
                    <a:pt x="10305" y="9237"/>
                  </a:lnTo>
                  <a:lnTo>
                    <a:pt x="10439" y="8970"/>
                  </a:lnTo>
                  <a:lnTo>
                    <a:pt x="10534" y="8703"/>
                  </a:lnTo>
                  <a:lnTo>
                    <a:pt x="10592" y="8435"/>
                  </a:lnTo>
                  <a:lnTo>
                    <a:pt x="10630" y="8168"/>
                  </a:lnTo>
                  <a:lnTo>
                    <a:pt x="10611" y="7882"/>
                  </a:lnTo>
                  <a:lnTo>
                    <a:pt x="10572" y="7596"/>
                  </a:lnTo>
                  <a:lnTo>
                    <a:pt x="10515" y="7329"/>
                  </a:lnTo>
                  <a:lnTo>
                    <a:pt x="10439" y="7061"/>
                  </a:lnTo>
                  <a:lnTo>
                    <a:pt x="10324" y="6794"/>
                  </a:lnTo>
                  <a:lnTo>
                    <a:pt x="10191" y="6546"/>
                  </a:lnTo>
                  <a:lnTo>
                    <a:pt x="10057" y="6317"/>
                  </a:lnTo>
                  <a:lnTo>
                    <a:pt x="9885" y="6088"/>
                  </a:lnTo>
                  <a:lnTo>
                    <a:pt x="9733" y="5859"/>
                  </a:lnTo>
                  <a:lnTo>
                    <a:pt x="9370" y="5420"/>
                  </a:lnTo>
                  <a:lnTo>
                    <a:pt x="8989" y="5020"/>
                  </a:lnTo>
                  <a:lnTo>
                    <a:pt x="8588" y="4600"/>
                  </a:lnTo>
                  <a:lnTo>
                    <a:pt x="8206" y="4199"/>
                  </a:lnTo>
                  <a:lnTo>
                    <a:pt x="7863" y="3760"/>
                  </a:lnTo>
                  <a:lnTo>
                    <a:pt x="7691" y="3531"/>
                  </a:lnTo>
                  <a:lnTo>
                    <a:pt x="7538" y="3302"/>
                  </a:lnTo>
                  <a:lnTo>
                    <a:pt x="7328" y="2920"/>
                  </a:lnTo>
                  <a:lnTo>
                    <a:pt x="7157" y="2539"/>
                  </a:lnTo>
                  <a:lnTo>
                    <a:pt x="7023" y="2119"/>
                  </a:lnTo>
                  <a:lnTo>
                    <a:pt x="6928" y="1699"/>
                  </a:lnTo>
                  <a:lnTo>
                    <a:pt x="6851" y="1279"/>
                  </a:lnTo>
                  <a:lnTo>
                    <a:pt x="6832" y="859"/>
                  </a:lnTo>
                  <a:lnTo>
                    <a:pt x="6851" y="421"/>
                  </a:lnTo>
                  <a:lnTo>
                    <a:pt x="6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238800" y="4400100"/>
              <a:ext cx="200400" cy="266250"/>
            </a:xfrm>
            <a:custGeom>
              <a:avLst/>
              <a:gdLst/>
              <a:ahLst/>
              <a:cxnLst/>
              <a:rect l="l" t="t" r="r" b="b"/>
              <a:pathLst>
                <a:path w="8016" h="10650" extrusionOk="0">
                  <a:moveTo>
                    <a:pt x="4295" y="1"/>
                  </a:moveTo>
                  <a:lnTo>
                    <a:pt x="4104" y="77"/>
                  </a:lnTo>
                  <a:lnTo>
                    <a:pt x="3932" y="153"/>
                  </a:lnTo>
                  <a:lnTo>
                    <a:pt x="3760" y="249"/>
                  </a:lnTo>
                  <a:lnTo>
                    <a:pt x="3588" y="363"/>
                  </a:lnTo>
                  <a:lnTo>
                    <a:pt x="3436" y="478"/>
                  </a:lnTo>
                  <a:lnTo>
                    <a:pt x="3283" y="611"/>
                  </a:lnTo>
                  <a:lnTo>
                    <a:pt x="3130" y="764"/>
                  </a:lnTo>
                  <a:lnTo>
                    <a:pt x="2997" y="898"/>
                  </a:lnTo>
                  <a:lnTo>
                    <a:pt x="2882" y="1069"/>
                  </a:lnTo>
                  <a:lnTo>
                    <a:pt x="2768" y="1222"/>
                  </a:lnTo>
                  <a:lnTo>
                    <a:pt x="2672" y="1394"/>
                  </a:lnTo>
                  <a:lnTo>
                    <a:pt x="2577" y="1566"/>
                  </a:lnTo>
                  <a:lnTo>
                    <a:pt x="2501" y="1756"/>
                  </a:lnTo>
                  <a:lnTo>
                    <a:pt x="2443" y="1947"/>
                  </a:lnTo>
                  <a:lnTo>
                    <a:pt x="2405" y="2138"/>
                  </a:lnTo>
                  <a:lnTo>
                    <a:pt x="2386" y="2329"/>
                  </a:lnTo>
                  <a:lnTo>
                    <a:pt x="2138" y="2100"/>
                  </a:lnTo>
                  <a:lnTo>
                    <a:pt x="1871" y="1909"/>
                  </a:lnTo>
                  <a:lnTo>
                    <a:pt x="1585" y="1737"/>
                  </a:lnTo>
                  <a:lnTo>
                    <a:pt x="1279" y="1604"/>
                  </a:lnTo>
                  <a:lnTo>
                    <a:pt x="974" y="1489"/>
                  </a:lnTo>
                  <a:lnTo>
                    <a:pt x="650" y="1375"/>
                  </a:lnTo>
                  <a:lnTo>
                    <a:pt x="325" y="1317"/>
                  </a:lnTo>
                  <a:lnTo>
                    <a:pt x="1" y="1260"/>
                  </a:lnTo>
                  <a:lnTo>
                    <a:pt x="1" y="1279"/>
                  </a:lnTo>
                  <a:lnTo>
                    <a:pt x="383" y="1604"/>
                  </a:lnTo>
                  <a:lnTo>
                    <a:pt x="726" y="1947"/>
                  </a:lnTo>
                  <a:lnTo>
                    <a:pt x="1070" y="2329"/>
                  </a:lnTo>
                  <a:lnTo>
                    <a:pt x="1394" y="2711"/>
                  </a:lnTo>
                  <a:lnTo>
                    <a:pt x="1699" y="3130"/>
                  </a:lnTo>
                  <a:lnTo>
                    <a:pt x="1966" y="3550"/>
                  </a:lnTo>
                  <a:lnTo>
                    <a:pt x="2214" y="3989"/>
                  </a:lnTo>
                  <a:lnTo>
                    <a:pt x="2443" y="4428"/>
                  </a:lnTo>
                  <a:lnTo>
                    <a:pt x="2596" y="4772"/>
                  </a:lnTo>
                  <a:lnTo>
                    <a:pt x="2749" y="5134"/>
                  </a:lnTo>
                  <a:lnTo>
                    <a:pt x="2997" y="5840"/>
                  </a:lnTo>
                  <a:lnTo>
                    <a:pt x="3245" y="6565"/>
                  </a:lnTo>
                  <a:lnTo>
                    <a:pt x="3493" y="7290"/>
                  </a:lnTo>
                  <a:lnTo>
                    <a:pt x="3760" y="7997"/>
                  </a:lnTo>
                  <a:lnTo>
                    <a:pt x="3913" y="8340"/>
                  </a:lnTo>
                  <a:lnTo>
                    <a:pt x="4085" y="8684"/>
                  </a:lnTo>
                  <a:lnTo>
                    <a:pt x="4275" y="9008"/>
                  </a:lnTo>
                  <a:lnTo>
                    <a:pt x="4466" y="9332"/>
                  </a:lnTo>
                  <a:lnTo>
                    <a:pt x="4695" y="9638"/>
                  </a:lnTo>
                  <a:lnTo>
                    <a:pt x="4943" y="9924"/>
                  </a:lnTo>
                  <a:lnTo>
                    <a:pt x="5134" y="10134"/>
                  </a:lnTo>
                  <a:lnTo>
                    <a:pt x="5344" y="10325"/>
                  </a:lnTo>
                  <a:lnTo>
                    <a:pt x="5573" y="10496"/>
                  </a:lnTo>
                  <a:lnTo>
                    <a:pt x="5821" y="10649"/>
                  </a:lnTo>
                  <a:lnTo>
                    <a:pt x="5859" y="10458"/>
                  </a:lnTo>
                  <a:lnTo>
                    <a:pt x="5993" y="10477"/>
                  </a:lnTo>
                  <a:lnTo>
                    <a:pt x="6126" y="10477"/>
                  </a:lnTo>
                  <a:lnTo>
                    <a:pt x="6279" y="10439"/>
                  </a:lnTo>
                  <a:lnTo>
                    <a:pt x="6432" y="10401"/>
                  </a:lnTo>
                  <a:lnTo>
                    <a:pt x="6565" y="10325"/>
                  </a:lnTo>
                  <a:lnTo>
                    <a:pt x="6718" y="10248"/>
                  </a:lnTo>
                  <a:lnTo>
                    <a:pt x="6871" y="10153"/>
                  </a:lnTo>
                  <a:lnTo>
                    <a:pt x="7004" y="10038"/>
                  </a:lnTo>
                  <a:lnTo>
                    <a:pt x="7271" y="9790"/>
                  </a:lnTo>
                  <a:lnTo>
                    <a:pt x="7500" y="9523"/>
                  </a:lnTo>
                  <a:lnTo>
                    <a:pt x="7691" y="9237"/>
                  </a:lnTo>
                  <a:lnTo>
                    <a:pt x="7825" y="8970"/>
                  </a:lnTo>
                  <a:lnTo>
                    <a:pt x="7920" y="8703"/>
                  </a:lnTo>
                  <a:lnTo>
                    <a:pt x="7978" y="8435"/>
                  </a:lnTo>
                  <a:lnTo>
                    <a:pt x="8016" y="8168"/>
                  </a:lnTo>
                  <a:lnTo>
                    <a:pt x="7997" y="7882"/>
                  </a:lnTo>
                  <a:lnTo>
                    <a:pt x="7958" y="7596"/>
                  </a:lnTo>
                  <a:lnTo>
                    <a:pt x="7901" y="7329"/>
                  </a:lnTo>
                  <a:lnTo>
                    <a:pt x="7825" y="7061"/>
                  </a:lnTo>
                  <a:lnTo>
                    <a:pt x="7710" y="6794"/>
                  </a:lnTo>
                  <a:lnTo>
                    <a:pt x="7577" y="6546"/>
                  </a:lnTo>
                  <a:lnTo>
                    <a:pt x="7443" y="6317"/>
                  </a:lnTo>
                  <a:lnTo>
                    <a:pt x="7271" y="6088"/>
                  </a:lnTo>
                  <a:lnTo>
                    <a:pt x="7119" y="5859"/>
                  </a:lnTo>
                  <a:lnTo>
                    <a:pt x="6756" y="5420"/>
                  </a:lnTo>
                  <a:lnTo>
                    <a:pt x="6375" y="5020"/>
                  </a:lnTo>
                  <a:lnTo>
                    <a:pt x="5974" y="4600"/>
                  </a:lnTo>
                  <a:lnTo>
                    <a:pt x="5592" y="4199"/>
                  </a:lnTo>
                  <a:lnTo>
                    <a:pt x="5249" y="3760"/>
                  </a:lnTo>
                  <a:lnTo>
                    <a:pt x="5077" y="3531"/>
                  </a:lnTo>
                  <a:lnTo>
                    <a:pt x="4924" y="3302"/>
                  </a:lnTo>
                  <a:lnTo>
                    <a:pt x="4714" y="2920"/>
                  </a:lnTo>
                  <a:lnTo>
                    <a:pt x="4543" y="2539"/>
                  </a:lnTo>
                  <a:lnTo>
                    <a:pt x="4409" y="2119"/>
                  </a:lnTo>
                  <a:lnTo>
                    <a:pt x="4314" y="1699"/>
                  </a:lnTo>
                  <a:lnTo>
                    <a:pt x="4237" y="1279"/>
                  </a:lnTo>
                  <a:lnTo>
                    <a:pt x="4218" y="859"/>
                  </a:lnTo>
                  <a:lnTo>
                    <a:pt x="4237" y="421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735925" y="4517475"/>
              <a:ext cx="47250" cy="49150"/>
            </a:xfrm>
            <a:custGeom>
              <a:avLst/>
              <a:gdLst/>
              <a:ahLst/>
              <a:cxnLst/>
              <a:rect l="l" t="t" r="r" b="b"/>
              <a:pathLst>
                <a:path w="1890" h="1966" extrusionOk="0">
                  <a:moveTo>
                    <a:pt x="611" y="0"/>
                  </a:moveTo>
                  <a:lnTo>
                    <a:pt x="516" y="19"/>
                  </a:lnTo>
                  <a:lnTo>
                    <a:pt x="420" y="38"/>
                  </a:lnTo>
                  <a:lnTo>
                    <a:pt x="344" y="77"/>
                  </a:lnTo>
                  <a:lnTo>
                    <a:pt x="248" y="134"/>
                  </a:lnTo>
                  <a:lnTo>
                    <a:pt x="191" y="210"/>
                  </a:lnTo>
                  <a:lnTo>
                    <a:pt x="115" y="286"/>
                  </a:lnTo>
                  <a:lnTo>
                    <a:pt x="77" y="363"/>
                  </a:lnTo>
                  <a:lnTo>
                    <a:pt x="38" y="458"/>
                  </a:lnTo>
                  <a:lnTo>
                    <a:pt x="0" y="554"/>
                  </a:lnTo>
                  <a:lnTo>
                    <a:pt x="0" y="649"/>
                  </a:lnTo>
                  <a:lnTo>
                    <a:pt x="19" y="840"/>
                  </a:lnTo>
                  <a:lnTo>
                    <a:pt x="58" y="1031"/>
                  </a:lnTo>
                  <a:lnTo>
                    <a:pt x="153" y="1202"/>
                  </a:lnTo>
                  <a:lnTo>
                    <a:pt x="267" y="1355"/>
                  </a:lnTo>
                  <a:lnTo>
                    <a:pt x="420" y="1489"/>
                  </a:lnTo>
                  <a:lnTo>
                    <a:pt x="573" y="1603"/>
                  </a:lnTo>
                  <a:lnTo>
                    <a:pt x="745" y="1679"/>
                  </a:lnTo>
                  <a:lnTo>
                    <a:pt x="916" y="1756"/>
                  </a:lnTo>
                  <a:lnTo>
                    <a:pt x="1069" y="1813"/>
                  </a:lnTo>
                  <a:lnTo>
                    <a:pt x="1412" y="1928"/>
                  </a:lnTo>
                  <a:lnTo>
                    <a:pt x="1527" y="1947"/>
                  </a:lnTo>
                  <a:lnTo>
                    <a:pt x="1622" y="1966"/>
                  </a:lnTo>
                  <a:lnTo>
                    <a:pt x="1680" y="1947"/>
                  </a:lnTo>
                  <a:lnTo>
                    <a:pt x="1737" y="1928"/>
                  </a:lnTo>
                  <a:lnTo>
                    <a:pt x="1775" y="1889"/>
                  </a:lnTo>
                  <a:lnTo>
                    <a:pt x="1813" y="1851"/>
                  </a:lnTo>
                  <a:lnTo>
                    <a:pt x="1870" y="1737"/>
                  </a:lnTo>
                  <a:lnTo>
                    <a:pt x="1889" y="1603"/>
                  </a:lnTo>
                  <a:lnTo>
                    <a:pt x="1870" y="1470"/>
                  </a:lnTo>
                  <a:lnTo>
                    <a:pt x="1832" y="1317"/>
                  </a:lnTo>
                  <a:lnTo>
                    <a:pt x="1775" y="1183"/>
                  </a:lnTo>
                  <a:lnTo>
                    <a:pt x="1718" y="1050"/>
                  </a:lnTo>
                  <a:lnTo>
                    <a:pt x="1603" y="821"/>
                  </a:lnTo>
                  <a:lnTo>
                    <a:pt x="1412" y="554"/>
                  </a:lnTo>
                  <a:lnTo>
                    <a:pt x="1317" y="420"/>
                  </a:lnTo>
                  <a:lnTo>
                    <a:pt x="1202" y="305"/>
                  </a:lnTo>
                  <a:lnTo>
                    <a:pt x="1069" y="191"/>
                  </a:lnTo>
                  <a:lnTo>
                    <a:pt x="935" y="96"/>
                  </a:lnTo>
                  <a:lnTo>
                    <a:pt x="783" y="38"/>
                  </a:lnTo>
                  <a:lnTo>
                    <a:pt x="687" y="1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780275" y="4535600"/>
              <a:ext cx="70650" cy="42950"/>
            </a:xfrm>
            <a:custGeom>
              <a:avLst/>
              <a:gdLst/>
              <a:ahLst/>
              <a:cxnLst/>
              <a:rect l="l" t="t" r="r" b="b"/>
              <a:pathLst>
                <a:path w="2826" h="1718" extrusionOk="0">
                  <a:moveTo>
                    <a:pt x="1718" y="0"/>
                  </a:moveTo>
                  <a:lnTo>
                    <a:pt x="1566" y="19"/>
                  </a:lnTo>
                  <a:lnTo>
                    <a:pt x="1394" y="58"/>
                  </a:lnTo>
                  <a:lnTo>
                    <a:pt x="1241" y="96"/>
                  </a:lnTo>
                  <a:lnTo>
                    <a:pt x="1089" y="134"/>
                  </a:lnTo>
                  <a:lnTo>
                    <a:pt x="936" y="210"/>
                  </a:lnTo>
                  <a:lnTo>
                    <a:pt x="802" y="287"/>
                  </a:lnTo>
                  <a:lnTo>
                    <a:pt x="573" y="420"/>
                  </a:lnTo>
                  <a:lnTo>
                    <a:pt x="364" y="611"/>
                  </a:lnTo>
                  <a:lnTo>
                    <a:pt x="173" y="821"/>
                  </a:lnTo>
                  <a:lnTo>
                    <a:pt x="96" y="935"/>
                  </a:lnTo>
                  <a:lnTo>
                    <a:pt x="20" y="1050"/>
                  </a:lnTo>
                  <a:lnTo>
                    <a:pt x="1" y="1126"/>
                  </a:lnTo>
                  <a:lnTo>
                    <a:pt x="1" y="1203"/>
                  </a:lnTo>
                  <a:lnTo>
                    <a:pt x="20" y="1241"/>
                  </a:lnTo>
                  <a:lnTo>
                    <a:pt x="58" y="1279"/>
                  </a:lnTo>
                  <a:lnTo>
                    <a:pt x="192" y="1336"/>
                  </a:lnTo>
                  <a:lnTo>
                    <a:pt x="325" y="1393"/>
                  </a:lnTo>
                  <a:lnTo>
                    <a:pt x="612" y="1508"/>
                  </a:lnTo>
                  <a:lnTo>
                    <a:pt x="917" y="1603"/>
                  </a:lnTo>
                  <a:lnTo>
                    <a:pt x="1165" y="1680"/>
                  </a:lnTo>
                  <a:lnTo>
                    <a:pt x="1432" y="1718"/>
                  </a:lnTo>
                  <a:lnTo>
                    <a:pt x="1680" y="1718"/>
                  </a:lnTo>
                  <a:lnTo>
                    <a:pt x="1928" y="1699"/>
                  </a:lnTo>
                  <a:lnTo>
                    <a:pt x="2062" y="1661"/>
                  </a:lnTo>
                  <a:lnTo>
                    <a:pt x="2176" y="1622"/>
                  </a:lnTo>
                  <a:lnTo>
                    <a:pt x="2291" y="1565"/>
                  </a:lnTo>
                  <a:lnTo>
                    <a:pt x="2405" y="1508"/>
                  </a:lnTo>
                  <a:lnTo>
                    <a:pt x="2501" y="1432"/>
                  </a:lnTo>
                  <a:lnTo>
                    <a:pt x="2596" y="1336"/>
                  </a:lnTo>
                  <a:lnTo>
                    <a:pt x="2673" y="1241"/>
                  </a:lnTo>
                  <a:lnTo>
                    <a:pt x="2749" y="1126"/>
                  </a:lnTo>
                  <a:lnTo>
                    <a:pt x="2787" y="1012"/>
                  </a:lnTo>
                  <a:lnTo>
                    <a:pt x="2825" y="878"/>
                  </a:lnTo>
                  <a:lnTo>
                    <a:pt x="2825" y="764"/>
                  </a:lnTo>
                  <a:lnTo>
                    <a:pt x="2806" y="630"/>
                  </a:lnTo>
                  <a:lnTo>
                    <a:pt x="2787" y="516"/>
                  </a:lnTo>
                  <a:lnTo>
                    <a:pt x="2730" y="401"/>
                  </a:lnTo>
                  <a:lnTo>
                    <a:pt x="2654" y="287"/>
                  </a:lnTo>
                  <a:lnTo>
                    <a:pt x="2577" y="191"/>
                  </a:lnTo>
                  <a:lnTo>
                    <a:pt x="2463" y="115"/>
                  </a:lnTo>
                  <a:lnTo>
                    <a:pt x="2329" y="77"/>
                  </a:lnTo>
                  <a:lnTo>
                    <a:pt x="2176" y="38"/>
                  </a:lnTo>
                  <a:lnTo>
                    <a:pt x="2043" y="19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739250" y="4557075"/>
              <a:ext cx="71600" cy="610200"/>
            </a:xfrm>
            <a:custGeom>
              <a:avLst/>
              <a:gdLst/>
              <a:ahLst/>
              <a:cxnLst/>
              <a:rect l="l" t="t" r="r" b="b"/>
              <a:pathLst>
                <a:path w="2864" h="24408" fill="none" extrusionOk="0">
                  <a:moveTo>
                    <a:pt x="2863" y="24407"/>
                  </a:moveTo>
                  <a:lnTo>
                    <a:pt x="2863" y="24407"/>
                  </a:lnTo>
                  <a:lnTo>
                    <a:pt x="2634" y="23968"/>
                  </a:lnTo>
                  <a:lnTo>
                    <a:pt x="2367" y="23415"/>
                  </a:lnTo>
                  <a:lnTo>
                    <a:pt x="2062" y="22652"/>
                  </a:lnTo>
                  <a:lnTo>
                    <a:pt x="1871" y="22194"/>
                  </a:lnTo>
                  <a:lnTo>
                    <a:pt x="1699" y="21678"/>
                  </a:lnTo>
                  <a:lnTo>
                    <a:pt x="1508" y="21125"/>
                  </a:lnTo>
                  <a:lnTo>
                    <a:pt x="1318" y="20533"/>
                  </a:lnTo>
                  <a:lnTo>
                    <a:pt x="1127" y="19885"/>
                  </a:lnTo>
                  <a:lnTo>
                    <a:pt x="955" y="19198"/>
                  </a:lnTo>
                  <a:lnTo>
                    <a:pt x="783" y="18453"/>
                  </a:lnTo>
                  <a:lnTo>
                    <a:pt x="612" y="17671"/>
                  </a:lnTo>
                  <a:lnTo>
                    <a:pt x="459" y="16850"/>
                  </a:lnTo>
                  <a:lnTo>
                    <a:pt x="325" y="15992"/>
                  </a:lnTo>
                  <a:lnTo>
                    <a:pt x="211" y="15076"/>
                  </a:lnTo>
                  <a:lnTo>
                    <a:pt x="115" y="14141"/>
                  </a:lnTo>
                  <a:lnTo>
                    <a:pt x="39" y="13148"/>
                  </a:lnTo>
                  <a:lnTo>
                    <a:pt x="1" y="12118"/>
                  </a:lnTo>
                  <a:lnTo>
                    <a:pt x="1" y="11068"/>
                  </a:lnTo>
                  <a:lnTo>
                    <a:pt x="20" y="9961"/>
                  </a:lnTo>
                  <a:lnTo>
                    <a:pt x="77" y="8835"/>
                  </a:lnTo>
                  <a:lnTo>
                    <a:pt x="173" y="7671"/>
                  </a:lnTo>
                  <a:lnTo>
                    <a:pt x="325" y="6469"/>
                  </a:lnTo>
                  <a:lnTo>
                    <a:pt x="497" y="5248"/>
                  </a:lnTo>
                  <a:lnTo>
                    <a:pt x="745" y="3969"/>
                  </a:lnTo>
                  <a:lnTo>
                    <a:pt x="1031" y="2691"/>
                  </a:lnTo>
                  <a:lnTo>
                    <a:pt x="1184" y="2023"/>
                  </a:lnTo>
                  <a:lnTo>
                    <a:pt x="1375" y="1355"/>
                  </a:lnTo>
                  <a:lnTo>
                    <a:pt x="1566" y="687"/>
                  </a:lnTo>
                  <a:lnTo>
                    <a:pt x="1756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392900" y="4597625"/>
              <a:ext cx="71100" cy="75400"/>
            </a:xfrm>
            <a:custGeom>
              <a:avLst/>
              <a:gdLst/>
              <a:ahLst/>
              <a:cxnLst/>
              <a:rect l="l" t="t" r="r" b="b"/>
              <a:pathLst>
                <a:path w="2844" h="3016" extrusionOk="0">
                  <a:moveTo>
                    <a:pt x="1794" y="0"/>
                  </a:moveTo>
                  <a:lnTo>
                    <a:pt x="1585" y="19"/>
                  </a:lnTo>
                  <a:lnTo>
                    <a:pt x="1375" y="38"/>
                  </a:lnTo>
                  <a:lnTo>
                    <a:pt x="1184" y="115"/>
                  </a:lnTo>
                  <a:lnTo>
                    <a:pt x="1012" y="210"/>
                  </a:lnTo>
                  <a:lnTo>
                    <a:pt x="859" y="325"/>
                  </a:lnTo>
                  <a:lnTo>
                    <a:pt x="707" y="458"/>
                  </a:lnTo>
                  <a:lnTo>
                    <a:pt x="573" y="611"/>
                  </a:lnTo>
                  <a:lnTo>
                    <a:pt x="440" y="763"/>
                  </a:lnTo>
                  <a:lnTo>
                    <a:pt x="344" y="935"/>
                  </a:lnTo>
                  <a:lnTo>
                    <a:pt x="249" y="1126"/>
                  </a:lnTo>
                  <a:lnTo>
                    <a:pt x="172" y="1317"/>
                  </a:lnTo>
                  <a:lnTo>
                    <a:pt x="115" y="1527"/>
                  </a:lnTo>
                  <a:lnTo>
                    <a:pt x="58" y="1756"/>
                  </a:lnTo>
                  <a:lnTo>
                    <a:pt x="20" y="1985"/>
                  </a:lnTo>
                  <a:lnTo>
                    <a:pt x="1" y="2214"/>
                  </a:lnTo>
                  <a:lnTo>
                    <a:pt x="1" y="2385"/>
                  </a:lnTo>
                  <a:lnTo>
                    <a:pt x="1" y="2634"/>
                  </a:lnTo>
                  <a:lnTo>
                    <a:pt x="20" y="2748"/>
                  </a:lnTo>
                  <a:lnTo>
                    <a:pt x="39" y="2843"/>
                  </a:lnTo>
                  <a:lnTo>
                    <a:pt x="77" y="2939"/>
                  </a:lnTo>
                  <a:lnTo>
                    <a:pt x="115" y="2977"/>
                  </a:lnTo>
                  <a:lnTo>
                    <a:pt x="191" y="3015"/>
                  </a:lnTo>
                  <a:lnTo>
                    <a:pt x="306" y="3015"/>
                  </a:lnTo>
                  <a:lnTo>
                    <a:pt x="535" y="2996"/>
                  </a:lnTo>
                  <a:lnTo>
                    <a:pt x="783" y="2939"/>
                  </a:lnTo>
                  <a:lnTo>
                    <a:pt x="974" y="2882"/>
                  </a:lnTo>
                  <a:lnTo>
                    <a:pt x="1184" y="2824"/>
                  </a:lnTo>
                  <a:lnTo>
                    <a:pt x="1375" y="2748"/>
                  </a:lnTo>
                  <a:lnTo>
                    <a:pt x="1565" y="2672"/>
                  </a:lnTo>
                  <a:lnTo>
                    <a:pt x="1756" y="2576"/>
                  </a:lnTo>
                  <a:lnTo>
                    <a:pt x="2043" y="2405"/>
                  </a:lnTo>
                  <a:lnTo>
                    <a:pt x="2291" y="2195"/>
                  </a:lnTo>
                  <a:lnTo>
                    <a:pt x="2405" y="2080"/>
                  </a:lnTo>
                  <a:lnTo>
                    <a:pt x="2520" y="1966"/>
                  </a:lnTo>
                  <a:lnTo>
                    <a:pt x="2615" y="1832"/>
                  </a:lnTo>
                  <a:lnTo>
                    <a:pt x="2691" y="1679"/>
                  </a:lnTo>
                  <a:lnTo>
                    <a:pt x="2768" y="1527"/>
                  </a:lnTo>
                  <a:lnTo>
                    <a:pt x="2806" y="1374"/>
                  </a:lnTo>
                  <a:lnTo>
                    <a:pt x="2825" y="1221"/>
                  </a:lnTo>
                  <a:lnTo>
                    <a:pt x="2844" y="1050"/>
                  </a:lnTo>
                  <a:lnTo>
                    <a:pt x="2825" y="878"/>
                  </a:lnTo>
                  <a:lnTo>
                    <a:pt x="2787" y="725"/>
                  </a:lnTo>
                  <a:lnTo>
                    <a:pt x="2730" y="573"/>
                  </a:lnTo>
                  <a:lnTo>
                    <a:pt x="2653" y="439"/>
                  </a:lnTo>
                  <a:lnTo>
                    <a:pt x="2520" y="286"/>
                  </a:lnTo>
                  <a:lnTo>
                    <a:pt x="2367" y="172"/>
                  </a:lnTo>
                  <a:lnTo>
                    <a:pt x="2176" y="96"/>
                  </a:lnTo>
                  <a:lnTo>
                    <a:pt x="1985" y="3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304650" y="4652475"/>
              <a:ext cx="92575" cy="52975"/>
            </a:xfrm>
            <a:custGeom>
              <a:avLst/>
              <a:gdLst/>
              <a:ahLst/>
              <a:cxnLst/>
              <a:rect l="l" t="t" r="r" b="b"/>
              <a:pathLst>
                <a:path w="3703" h="2119" extrusionOk="0">
                  <a:moveTo>
                    <a:pt x="1832" y="1"/>
                  </a:moveTo>
                  <a:lnTo>
                    <a:pt x="1584" y="20"/>
                  </a:lnTo>
                  <a:lnTo>
                    <a:pt x="1355" y="77"/>
                  </a:lnTo>
                  <a:lnTo>
                    <a:pt x="1126" y="153"/>
                  </a:lnTo>
                  <a:lnTo>
                    <a:pt x="897" y="249"/>
                  </a:lnTo>
                  <a:lnTo>
                    <a:pt x="687" y="382"/>
                  </a:lnTo>
                  <a:lnTo>
                    <a:pt x="496" y="535"/>
                  </a:lnTo>
                  <a:lnTo>
                    <a:pt x="306" y="688"/>
                  </a:lnTo>
                  <a:lnTo>
                    <a:pt x="172" y="859"/>
                  </a:lnTo>
                  <a:lnTo>
                    <a:pt x="77" y="1031"/>
                  </a:lnTo>
                  <a:lnTo>
                    <a:pt x="38" y="1127"/>
                  </a:lnTo>
                  <a:lnTo>
                    <a:pt x="19" y="1222"/>
                  </a:lnTo>
                  <a:lnTo>
                    <a:pt x="0" y="1317"/>
                  </a:lnTo>
                  <a:lnTo>
                    <a:pt x="19" y="1432"/>
                  </a:lnTo>
                  <a:lnTo>
                    <a:pt x="58" y="1546"/>
                  </a:lnTo>
                  <a:lnTo>
                    <a:pt x="115" y="1661"/>
                  </a:lnTo>
                  <a:lnTo>
                    <a:pt x="210" y="1775"/>
                  </a:lnTo>
                  <a:lnTo>
                    <a:pt x="325" y="1852"/>
                  </a:lnTo>
                  <a:lnTo>
                    <a:pt x="439" y="1909"/>
                  </a:lnTo>
                  <a:lnTo>
                    <a:pt x="554" y="1966"/>
                  </a:lnTo>
                  <a:lnTo>
                    <a:pt x="802" y="2043"/>
                  </a:lnTo>
                  <a:lnTo>
                    <a:pt x="1069" y="2081"/>
                  </a:lnTo>
                  <a:lnTo>
                    <a:pt x="1336" y="2119"/>
                  </a:lnTo>
                  <a:lnTo>
                    <a:pt x="1603" y="2119"/>
                  </a:lnTo>
                  <a:lnTo>
                    <a:pt x="1851" y="2100"/>
                  </a:lnTo>
                  <a:lnTo>
                    <a:pt x="2119" y="2043"/>
                  </a:lnTo>
                  <a:lnTo>
                    <a:pt x="2367" y="1985"/>
                  </a:lnTo>
                  <a:lnTo>
                    <a:pt x="2615" y="1909"/>
                  </a:lnTo>
                  <a:lnTo>
                    <a:pt x="2863" y="1814"/>
                  </a:lnTo>
                  <a:lnTo>
                    <a:pt x="3092" y="1699"/>
                  </a:lnTo>
                  <a:lnTo>
                    <a:pt x="3321" y="1565"/>
                  </a:lnTo>
                  <a:lnTo>
                    <a:pt x="3435" y="1489"/>
                  </a:lnTo>
                  <a:lnTo>
                    <a:pt x="3550" y="1394"/>
                  </a:lnTo>
                  <a:lnTo>
                    <a:pt x="3626" y="1298"/>
                  </a:lnTo>
                  <a:lnTo>
                    <a:pt x="3683" y="1203"/>
                  </a:lnTo>
                  <a:lnTo>
                    <a:pt x="3702" y="1069"/>
                  </a:lnTo>
                  <a:lnTo>
                    <a:pt x="3683" y="955"/>
                  </a:lnTo>
                  <a:lnTo>
                    <a:pt x="3645" y="840"/>
                  </a:lnTo>
                  <a:lnTo>
                    <a:pt x="3588" y="745"/>
                  </a:lnTo>
                  <a:lnTo>
                    <a:pt x="3512" y="649"/>
                  </a:lnTo>
                  <a:lnTo>
                    <a:pt x="3416" y="554"/>
                  </a:lnTo>
                  <a:lnTo>
                    <a:pt x="3225" y="420"/>
                  </a:lnTo>
                  <a:lnTo>
                    <a:pt x="2958" y="249"/>
                  </a:lnTo>
                  <a:lnTo>
                    <a:pt x="2691" y="134"/>
                  </a:lnTo>
                  <a:lnTo>
                    <a:pt x="2386" y="39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387175" y="4661550"/>
              <a:ext cx="176550" cy="386925"/>
            </a:xfrm>
            <a:custGeom>
              <a:avLst/>
              <a:gdLst/>
              <a:ahLst/>
              <a:cxnLst/>
              <a:rect l="l" t="t" r="r" b="b"/>
              <a:pathLst>
                <a:path w="7062" h="15477" fill="none" extrusionOk="0">
                  <a:moveTo>
                    <a:pt x="7061" y="15477"/>
                  </a:moveTo>
                  <a:lnTo>
                    <a:pt x="7061" y="15477"/>
                  </a:lnTo>
                  <a:lnTo>
                    <a:pt x="6947" y="14999"/>
                  </a:lnTo>
                  <a:lnTo>
                    <a:pt x="6603" y="13702"/>
                  </a:lnTo>
                  <a:lnTo>
                    <a:pt x="6336" y="12805"/>
                  </a:lnTo>
                  <a:lnTo>
                    <a:pt x="6031" y="11774"/>
                  </a:lnTo>
                  <a:lnTo>
                    <a:pt x="5649" y="10649"/>
                  </a:lnTo>
                  <a:lnTo>
                    <a:pt x="5229" y="9446"/>
                  </a:lnTo>
                  <a:lnTo>
                    <a:pt x="4752" y="8187"/>
                  </a:lnTo>
                  <a:lnTo>
                    <a:pt x="4218" y="6889"/>
                  </a:lnTo>
                  <a:lnTo>
                    <a:pt x="3932" y="6240"/>
                  </a:lnTo>
                  <a:lnTo>
                    <a:pt x="3645" y="5611"/>
                  </a:lnTo>
                  <a:lnTo>
                    <a:pt x="3340" y="4962"/>
                  </a:lnTo>
                  <a:lnTo>
                    <a:pt x="3016" y="4332"/>
                  </a:lnTo>
                  <a:lnTo>
                    <a:pt x="2672" y="3721"/>
                  </a:lnTo>
                  <a:lnTo>
                    <a:pt x="2329" y="3111"/>
                  </a:lnTo>
                  <a:lnTo>
                    <a:pt x="1966" y="2538"/>
                  </a:lnTo>
                  <a:lnTo>
                    <a:pt x="1604" y="1966"/>
                  </a:lnTo>
                  <a:lnTo>
                    <a:pt x="1222" y="1431"/>
                  </a:lnTo>
                  <a:lnTo>
                    <a:pt x="821" y="935"/>
                  </a:lnTo>
                  <a:lnTo>
                    <a:pt x="420" y="458"/>
                  </a:ln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4800850" y="4670125"/>
              <a:ext cx="1670750" cy="797700"/>
            </a:xfrm>
            <a:custGeom>
              <a:avLst/>
              <a:gdLst/>
              <a:ahLst/>
              <a:cxnLst/>
              <a:rect l="l" t="t" r="r" b="b"/>
              <a:pathLst>
                <a:path w="66830" h="31908" extrusionOk="0">
                  <a:moveTo>
                    <a:pt x="40437" y="1"/>
                  </a:moveTo>
                  <a:lnTo>
                    <a:pt x="40037" y="20"/>
                  </a:lnTo>
                  <a:lnTo>
                    <a:pt x="39636" y="58"/>
                  </a:lnTo>
                  <a:lnTo>
                    <a:pt x="39254" y="134"/>
                  </a:lnTo>
                  <a:lnTo>
                    <a:pt x="38854" y="249"/>
                  </a:lnTo>
                  <a:lnTo>
                    <a:pt x="38472" y="363"/>
                  </a:lnTo>
                  <a:lnTo>
                    <a:pt x="38109" y="535"/>
                  </a:lnTo>
                  <a:lnTo>
                    <a:pt x="37747" y="707"/>
                  </a:lnTo>
                  <a:lnTo>
                    <a:pt x="37403" y="917"/>
                  </a:lnTo>
                  <a:lnTo>
                    <a:pt x="37079" y="1146"/>
                  </a:lnTo>
                  <a:lnTo>
                    <a:pt x="36774" y="1413"/>
                  </a:lnTo>
                  <a:lnTo>
                    <a:pt x="36468" y="1680"/>
                  </a:lnTo>
                  <a:lnTo>
                    <a:pt x="36201" y="1985"/>
                  </a:lnTo>
                  <a:lnTo>
                    <a:pt x="35953" y="2310"/>
                  </a:lnTo>
                  <a:lnTo>
                    <a:pt x="35743" y="2634"/>
                  </a:lnTo>
                  <a:lnTo>
                    <a:pt x="35552" y="2997"/>
                  </a:lnTo>
                  <a:lnTo>
                    <a:pt x="35380" y="3359"/>
                  </a:lnTo>
                  <a:lnTo>
                    <a:pt x="35247" y="3741"/>
                  </a:lnTo>
                  <a:lnTo>
                    <a:pt x="35151" y="4123"/>
                  </a:lnTo>
                  <a:lnTo>
                    <a:pt x="35075" y="4523"/>
                  </a:lnTo>
                  <a:lnTo>
                    <a:pt x="35037" y="4924"/>
                  </a:lnTo>
                  <a:lnTo>
                    <a:pt x="35018" y="5325"/>
                  </a:lnTo>
                  <a:lnTo>
                    <a:pt x="35018" y="5726"/>
                  </a:lnTo>
                  <a:lnTo>
                    <a:pt x="35056" y="6126"/>
                  </a:lnTo>
                  <a:lnTo>
                    <a:pt x="35132" y="6527"/>
                  </a:lnTo>
                  <a:lnTo>
                    <a:pt x="35228" y="6928"/>
                  </a:lnTo>
                  <a:lnTo>
                    <a:pt x="35342" y="7309"/>
                  </a:lnTo>
                  <a:lnTo>
                    <a:pt x="35495" y="7672"/>
                  </a:lnTo>
                  <a:lnTo>
                    <a:pt x="35667" y="8035"/>
                  </a:lnTo>
                  <a:lnTo>
                    <a:pt x="35877" y="8378"/>
                  </a:lnTo>
                  <a:lnTo>
                    <a:pt x="36106" y="8722"/>
                  </a:lnTo>
                  <a:lnTo>
                    <a:pt x="35609" y="8550"/>
                  </a:lnTo>
                  <a:lnTo>
                    <a:pt x="35075" y="8435"/>
                  </a:lnTo>
                  <a:lnTo>
                    <a:pt x="34541" y="8378"/>
                  </a:lnTo>
                  <a:lnTo>
                    <a:pt x="34274" y="8359"/>
                  </a:lnTo>
                  <a:lnTo>
                    <a:pt x="34007" y="8340"/>
                  </a:lnTo>
                  <a:lnTo>
                    <a:pt x="33739" y="8340"/>
                  </a:lnTo>
                  <a:lnTo>
                    <a:pt x="33472" y="8359"/>
                  </a:lnTo>
                  <a:lnTo>
                    <a:pt x="33224" y="8397"/>
                  </a:lnTo>
                  <a:lnTo>
                    <a:pt x="32957" y="8435"/>
                  </a:lnTo>
                  <a:lnTo>
                    <a:pt x="32690" y="8493"/>
                  </a:lnTo>
                  <a:lnTo>
                    <a:pt x="32442" y="8550"/>
                  </a:lnTo>
                  <a:lnTo>
                    <a:pt x="32194" y="8645"/>
                  </a:lnTo>
                  <a:lnTo>
                    <a:pt x="31946" y="8741"/>
                  </a:lnTo>
                  <a:lnTo>
                    <a:pt x="31697" y="8855"/>
                  </a:lnTo>
                  <a:lnTo>
                    <a:pt x="31468" y="8970"/>
                  </a:lnTo>
                  <a:lnTo>
                    <a:pt x="31239" y="9103"/>
                  </a:lnTo>
                  <a:lnTo>
                    <a:pt x="31030" y="9256"/>
                  </a:lnTo>
                  <a:lnTo>
                    <a:pt x="30820" y="9428"/>
                  </a:lnTo>
                  <a:lnTo>
                    <a:pt x="30610" y="9599"/>
                  </a:lnTo>
                  <a:lnTo>
                    <a:pt x="30419" y="9790"/>
                  </a:lnTo>
                  <a:lnTo>
                    <a:pt x="30247" y="9981"/>
                  </a:lnTo>
                  <a:lnTo>
                    <a:pt x="30095" y="10191"/>
                  </a:lnTo>
                  <a:lnTo>
                    <a:pt x="29942" y="10401"/>
                  </a:lnTo>
                  <a:lnTo>
                    <a:pt x="29789" y="10630"/>
                  </a:lnTo>
                  <a:lnTo>
                    <a:pt x="29675" y="10859"/>
                  </a:lnTo>
                  <a:lnTo>
                    <a:pt x="29560" y="11107"/>
                  </a:lnTo>
                  <a:lnTo>
                    <a:pt x="29484" y="11336"/>
                  </a:lnTo>
                  <a:lnTo>
                    <a:pt x="29408" y="11603"/>
                  </a:lnTo>
                  <a:lnTo>
                    <a:pt x="29350" y="11851"/>
                  </a:lnTo>
                  <a:lnTo>
                    <a:pt x="29312" y="12118"/>
                  </a:lnTo>
                  <a:lnTo>
                    <a:pt x="29293" y="12386"/>
                  </a:lnTo>
                  <a:lnTo>
                    <a:pt x="29312" y="12653"/>
                  </a:lnTo>
                  <a:lnTo>
                    <a:pt x="29331" y="12901"/>
                  </a:lnTo>
                  <a:lnTo>
                    <a:pt x="29369" y="13168"/>
                  </a:lnTo>
                  <a:lnTo>
                    <a:pt x="29446" y="13435"/>
                  </a:lnTo>
                  <a:lnTo>
                    <a:pt x="29522" y="13683"/>
                  </a:lnTo>
                  <a:lnTo>
                    <a:pt x="29617" y="13931"/>
                  </a:lnTo>
                  <a:lnTo>
                    <a:pt x="29732" y="14160"/>
                  </a:lnTo>
                  <a:lnTo>
                    <a:pt x="29866" y="14389"/>
                  </a:lnTo>
                  <a:lnTo>
                    <a:pt x="30018" y="14599"/>
                  </a:lnTo>
                  <a:lnTo>
                    <a:pt x="30190" y="14809"/>
                  </a:lnTo>
                  <a:lnTo>
                    <a:pt x="30362" y="14981"/>
                  </a:lnTo>
                  <a:lnTo>
                    <a:pt x="30572" y="15153"/>
                  </a:lnTo>
                  <a:lnTo>
                    <a:pt x="30781" y="15305"/>
                  </a:lnTo>
                  <a:lnTo>
                    <a:pt x="31010" y="15439"/>
                  </a:lnTo>
                  <a:lnTo>
                    <a:pt x="31010" y="15439"/>
                  </a:lnTo>
                  <a:lnTo>
                    <a:pt x="30877" y="15401"/>
                  </a:lnTo>
                  <a:lnTo>
                    <a:pt x="30743" y="15363"/>
                  </a:lnTo>
                  <a:lnTo>
                    <a:pt x="30476" y="15324"/>
                  </a:lnTo>
                  <a:lnTo>
                    <a:pt x="30190" y="15324"/>
                  </a:lnTo>
                  <a:lnTo>
                    <a:pt x="29904" y="15363"/>
                  </a:lnTo>
                  <a:lnTo>
                    <a:pt x="29617" y="15420"/>
                  </a:lnTo>
                  <a:lnTo>
                    <a:pt x="29331" y="15515"/>
                  </a:lnTo>
                  <a:lnTo>
                    <a:pt x="29083" y="15649"/>
                  </a:lnTo>
                  <a:lnTo>
                    <a:pt x="28873" y="15801"/>
                  </a:lnTo>
                  <a:lnTo>
                    <a:pt x="28682" y="15973"/>
                  </a:lnTo>
                  <a:lnTo>
                    <a:pt x="28511" y="16183"/>
                  </a:lnTo>
                  <a:lnTo>
                    <a:pt x="28377" y="16393"/>
                  </a:lnTo>
                  <a:lnTo>
                    <a:pt x="28282" y="16641"/>
                  </a:lnTo>
                  <a:lnTo>
                    <a:pt x="28205" y="16889"/>
                  </a:lnTo>
                  <a:lnTo>
                    <a:pt x="28167" y="17137"/>
                  </a:lnTo>
                  <a:lnTo>
                    <a:pt x="28167" y="17404"/>
                  </a:lnTo>
                  <a:lnTo>
                    <a:pt x="28205" y="17652"/>
                  </a:lnTo>
                  <a:lnTo>
                    <a:pt x="28091" y="17290"/>
                  </a:lnTo>
                  <a:lnTo>
                    <a:pt x="27957" y="16927"/>
                  </a:lnTo>
                  <a:lnTo>
                    <a:pt x="27805" y="16584"/>
                  </a:lnTo>
                  <a:lnTo>
                    <a:pt x="27633" y="16240"/>
                  </a:lnTo>
                  <a:lnTo>
                    <a:pt x="27442" y="15916"/>
                  </a:lnTo>
                  <a:lnTo>
                    <a:pt x="27232" y="15611"/>
                  </a:lnTo>
                  <a:lnTo>
                    <a:pt x="27003" y="15305"/>
                  </a:lnTo>
                  <a:lnTo>
                    <a:pt x="26755" y="15019"/>
                  </a:lnTo>
                  <a:lnTo>
                    <a:pt x="26507" y="14752"/>
                  </a:lnTo>
                  <a:lnTo>
                    <a:pt x="26221" y="14485"/>
                  </a:lnTo>
                  <a:lnTo>
                    <a:pt x="25934" y="14256"/>
                  </a:lnTo>
                  <a:lnTo>
                    <a:pt x="25629" y="14027"/>
                  </a:lnTo>
                  <a:lnTo>
                    <a:pt x="25324" y="13836"/>
                  </a:lnTo>
                  <a:lnTo>
                    <a:pt x="24980" y="13645"/>
                  </a:lnTo>
                  <a:lnTo>
                    <a:pt x="24637" y="13492"/>
                  </a:lnTo>
                  <a:lnTo>
                    <a:pt x="24293" y="13340"/>
                  </a:lnTo>
                  <a:lnTo>
                    <a:pt x="23931" y="13225"/>
                  </a:lnTo>
                  <a:lnTo>
                    <a:pt x="23549" y="13149"/>
                  </a:lnTo>
                  <a:lnTo>
                    <a:pt x="23167" y="13073"/>
                  </a:lnTo>
                  <a:lnTo>
                    <a:pt x="22786" y="13034"/>
                  </a:lnTo>
                  <a:lnTo>
                    <a:pt x="22404" y="13034"/>
                  </a:lnTo>
                  <a:lnTo>
                    <a:pt x="22022" y="13053"/>
                  </a:lnTo>
                  <a:lnTo>
                    <a:pt x="21641" y="13092"/>
                  </a:lnTo>
                  <a:lnTo>
                    <a:pt x="21278" y="13149"/>
                  </a:lnTo>
                  <a:lnTo>
                    <a:pt x="20897" y="13225"/>
                  </a:lnTo>
                  <a:lnTo>
                    <a:pt x="20534" y="13340"/>
                  </a:lnTo>
                  <a:lnTo>
                    <a:pt x="20190" y="13473"/>
                  </a:lnTo>
                  <a:lnTo>
                    <a:pt x="19847" y="13645"/>
                  </a:lnTo>
                  <a:lnTo>
                    <a:pt x="19503" y="13836"/>
                  </a:lnTo>
                  <a:lnTo>
                    <a:pt x="19198" y="14027"/>
                  </a:lnTo>
                  <a:lnTo>
                    <a:pt x="18893" y="14275"/>
                  </a:lnTo>
                  <a:lnTo>
                    <a:pt x="18607" y="14523"/>
                  </a:lnTo>
                  <a:lnTo>
                    <a:pt x="18339" y="14809"/>
                  </a:lnTo>
                  <a:lnTo>
                    <a:pt x="18110" y="15095"/>
                  </a:lnTo>
                  <a:lnTo>
                    <a:pt x="17901" y="15420"/>
                  </a:lnTo>
                  <a:lnTo>
                    <a:pt x="17710" y="15744"/>
                  </a:lnTo>
                  <a:lnTo>
                    <a:pt x="17538" y="16088"/>
                  </a:lnTo>
                  <a:lnTo>
                    <a:pt x="17404" y="16450"/>
                  </a:lnTo>
                  <a:lnTo>
                    <a:pt x="17290" y="16813"/>
                  </a:lnTo>
                  <a:lnTo>
                    <a:pt x="17214" y="17194"/>
                  </a:lnTo>
                  <a:lnTo>
                    <a:pt x="17156" y="17557"/>
                  </a:lnTo>
                  <a:lnTo>
                    <a:pt x="17137" y="17939"/>
                  </a:lnTo>
                  <a:lnTo>
                    <a:pt x="17137" y="18320"/>
                  </a:lnTo>
                  <a:lnTo>
                    <a:pt x="17156" y="18702"/>
                  </a:lnTo>
                  <a:lnTo>
                    <a:pt x="17233" y="19084"/>
                  </a:lnTo>
                  <a:lnTo>
                    <a:pt x="17328" y="19446"/>
                  </a:lnTo>
                  <a:lnTo>
                    <a:pt x="17443" y="19809"/>
                  </a:lnTo>
                  <a:lnTo>
                    <a:pt x="17595" y="20152"/>
                  </a:lnTo>
                  <a:lnTo>
                    <a:pt x="17423" y="20076"/>
                  </a:lnTo>
                  <a:lnTo>
                    <a:pt x="17233" y="20000"/>
                  </a:lnTo>
                  <a:lnTo>
                    <a:pt x="16851" y="19904"/>
                  </a:lnTo>
                  <a:lnTo>
                    <a:pt x="16450" y="19828"/>
                  </a:lnTo>
                  <a:lnTo>
                    <a:pt x="16049" y="19809"/>
                  </a:lnTo>
                  <a:lnTo>
                    <a:pt x="15630" y="19809"/>
                  </a:lnTo>
                  <a:lnTo>
                    <a:pt x="15229" y="19828"/>
                  </a:lnTo>
                  <a:lnTo>
                    <a:pt x="14809" y="19885"/>
                  </a:lnTo>
                  <a:lnTo>
                    <a:pt x="14427" y="19981"/>
                  </a:lnTo>
                  <a:lnTo>
                    <a:pt x="14065" y="20076"/>
                  </a:lnTo>
                  <a:lnTo>
                    <a:pt x="13702" y="20229"/>
                  </a:lnTo>
                  <a:lnTo>
                    <a:pt x="13359" y="20381"/>
                  </a:lnTo>
                  <a:lnTo>
                    <a:pt x="13015" y="20553"/>
                  </a:lnTo>
                  <a:lnTo>
                    <a:pt x="12672" y="20744"/>
                  </a:lnTo>
                  <a:lnTo>
                    <a:pt x="12347" y="20954"/>
                  </a:lnTo>
                  <a:lnTo>
                    <a:pt x="11699" y="21374"/>
                  </a:lnTo>
                  <a:lnTo>
                    <a:pt x="11737" y="21164"/>
                  </a:lnTo>
                  <a:lnTo>
                    <a:pt x="11756" y="20954"/>
                  </a:lnTo>
                  <a:lnTo>
                    <a:pt x="11737" y="20744"/>
                  </a:lnTo>
                  <a:lnTo>
                    <a:pt x="11718" y="20553"/>
                  </a:lnTo>
                  <a:lnTo>
                    <a:pt x="11679" y="20343"/>
                  </a:lnTo>
                  <a:lnTo>
                    <a:pt x="11622" y="20152"/>
                  </a:lnTo>
                  <a:lnTo>
                    <a:pt x="11546" y="19942"/>
                  </a:lnTo>
                  <a:lnTo>
                    <a:pt x="11470" y="19752"/>
                  </a:lnTo>
                  <a:lnTo>
                    <a:pt x="11355" y="19561"/>
                  </a:lnTo>
                  <a:lnTo>
                    <a:pt x="11241" y="19389"/>
                  </a:lnTo>
                  <a:lnTo>
                    <a:pt x="11126" y="19217"/>
                  </a:lnTo>
                  <a:lnTo>
                    <a:pt x="10973" y="19046"/>
                  </a:lnTo>
                  <a:lnTo>
                    <a:pt x="10687" y="18721"/>
                  </a:lnTo>
                  <a:lnTo>
                    <a:pt x="10363" y="18435"/>
                  </a:lnTo>
                  <a:lnTo>
                    <a:pt x="10077" y="18244"/>
                  </a:lnTo>
                  <a:lnTo>
                    <a:pt x="9790" y="18053"/>
                  </a:lnTo>
                  <a:lnTo>
                    <a:pt x="9504" y="17881"/>
                  </a:lnTo>
                  <a:lnTo>
                    <a:pt x="9180" y="17748"/>
                  </a:lnTo>
                  <a:lnTo>
                    <a:pt x="8874" y="17614"/>
                  </a:lnTo>
                  <a:lnTo>
                    <a:pt x="8550" y="17500"/>
                  </a:lnTo>
                  <a:lnTo>
                    <a:pt x="8206" y="17423"/>
                  </a:lnTo>
                  <a:lnTo>
                    <a:pt x="7882" y="17366"/>
                  </a:lnTo>
                  <a:lnTo>
                    <a:pt x="7538" y="17309"/>
                  </a:lnTo>
                  <a:lnTo>
                    <a:pt x="7195" y="17290"/>
                  </a:lnTo>
                  <a:lnTo>
                    <a:pt x="6852" y="17290"/>
                  </a:lnTo>
                  <a:lnTo>
                    <a:pt x="6508" y="17309"/>
                  </a:lnTo>
                  <a:lnTo>
                    <a:pt x="6184" y="17347"/>
                  </a:lnTo>
                  <a:lnTo>
                    <a:pt x="5840" y="17404"/>
                  </a:lnTo>
                  <a:lnTo>
                    <a:pt x="5516" y="17481"/>
                  </a:lnTo>
                  <a:lnTo>
                    <a:pt x="5191" y="17595"/>
                  </a:lnTo>
                  <a:lnTo>
                    <a:pt x="4867" y="17710"/>
                  </a:lnTo>
                  <a:lnTo>
                    <a:pt x="4562" y="17862"/>
                  </a:lnTo>
                  <a:lnTo>
                    <a:pt x="4256" y="18034"/>
                  </a:lnTo>
                  <a:lnTo>
                    <a:pt x="3970" y="18206"/>
                  </a:lnTo>
                  <a:lnTo>
                    <a:pt x="3703" y="18416"/>
                  </a:lnTo>
                  <a:lnTo>
                    <a:pt x="3436" y="18645"/>
                  </a:lnTo>
                  <a:lnTo>
                    <a:pt x="3188" y="18874"/>
                  </a:lnTo>
                  <a:lnTo>
                    <a:pt x="2959" y="19122"/>
                  </a:lnTo>
                  <a:lnTo>
                    <a:pt x="2749" y="19389"/>
                  </a:lnTo>
                  <a:lnTo>
                    <a:pt x="2539" y="19656"/>
                  </a:lnTo>
                  <a:lnTo>
                    <a:pt x="2367" y="19961"/>
                  </a:lnTo>
                  <a:lnTo>
                    <a:pt x="2195" y="20248"/>
                  </a:lnTo>
                  <a:lnTo>
                    <a:pt x="2043" y="20553"/>
                  </a:lnTo>
                  <a:lnTo>
                    <a:pt x="1928" y="20877"/>
                  </a:lnTo>
                  <a:lnTo>
                    <a:pt x="1814" y="21202"/>
                  </a:lnTo>
                  <a:lnTo>
                    <a:pt x="1737" y="21526"/>
                  </a:lnTo>
                  <a:lnTo>
                    <a:pt x="1680" y="21870"/>
                  </a:lnTo>
                  <a:lnTo>
                    <a:pt x="1642" y="22213"/>
                  </a:lnTo>
                  <a:lnTo>
                    <a:pt x="1623" y="22557"/>
                  </a:lnTo>
                  <a:lnTo>
                    <a:pt x="1623" y="22900"/>
                  </a:lnTo>
                  <a:lnTo>
                    <a:pt x="1661" y="23225"/>
                  </a:lnTo>
                  <a:lnTo>
                    <a:pt x="1699" y="23568"/>
                  </a:lnTo>
                  <a:lnTo>
                    <a:pt x="1775" y="23912"/>
                  </a:lnTo>
                  <a:lnTo>
                    <a:pt x="1871" y="24236"/>
                  </a:lnTo>
                  <a:lnTo>
                    <a:pt x="1966" y="24560"/>
                  </a:lnTo>
                  <a:lnTo>
                    <a:pt x="2100" y="24866"/>
                  </a:lnTo>
                  <a:lnTo>
                    <a:pt x="2253" y="25190"/>
                  </a:lnTo>
                  <a:lnTo>
                    <a:pt x="2424" y="25476"/>
                  </a:lnTo>
                  <a:lnTo>
                    <a:pt x="2596" y="25763"/>
                  </a:lnTo>
                  <a:lnTo>
                    <a:pt x="2806" y="26049"/>
                  </a:lnTo>
                  <a:lnTo>
                    <a:pt x="3035" y="26297"/>
                  </a:lnTo>
                  <a:lnTo>
                    <a:pt x="3264" y="26545"/>
                  </a:lnTo>
                  <a:lnTo>
                    <a:pt x="2863" y="26698"/>
                  </a:lnTo>
                  <a:lnTo>
                    <a:pt x="2482" y="26870"/>
                  </a:lnTo>
                  <a:lnTo>
                    <a:pt x="2119" y="27079"/>
                  </a:lnTo>
                  <a:lnTo>
                    <a:pt x="1775" y="27328"/>
                  </a:lnTo>
                  <a:lnTo>
                    <a:pt x="1470" y="27595"/>
                  </a:lnTo>
                  <a:lnTo>
                    <a:pt x="1184" y="27900"/>
                  </a:lnTo>
                  <a:lnTo>
                    <a:pt x="917" y="28224"/>
                  </a:lnTo>
                  <a:lnTo>
                    <a:pt x="669" y="28587"/>
                  </a:lnTo>
                  <a:lnTo>
                    <a:pt x="478" y="28969"/>
                  </a:lnTo>
                  <a:lnTo>
                    <a:pt x="306" y="29369"/>
                  </a:lnTo>
                  <a:lnTo>
                    <a:pt x="172" y="29770"/>
                  </a:lnTo>
                  <a:lnTo>
                    <a:pt x="77" y="30190"/>
                  </a:lnTo>
                  <a:lnTo>
                    <a:pt x="20" y="30629"/>
                  </a:lnTo>
                  <a:lnTo>
                    <a:pt x="1" y="31049"/>
                  </a:lnTo>
                  <a:lnTo>
                    <a:pt x="20" y="31488"/>
                  </a:lnTo>
                  <a:lnTo>
                    <a:pt x="77" y="31907"/>
                  </a:lnTo>
                  <a:lnTo>
                    <a:pt x="63738" y="31907"/>
                  </a:lnTo>
                  <a:lnTo>
                    <a:pt x="63909" y="31888"/>
                  </a:lnTo>
                  <a:lnTo>
                    <a:pt x="64081" y="31850"/>
                  </a:lnTo>
                  <a:lnTo>
                    <a:pt x="64234" y="31793"/>
                  </a:lnTo>
                  <a:lnTo>
                    <a:pt x="64387" y="31736"/>
                  </a:lnTo>
                  <a:lnTo>
                    <a:pt x="64539" y="31659"/>
                  </a:lnTo>
                  <a:lnTo>
                    <a:pt x="64692" y="31564"/>
                  </a:lnTo>
                  <a:lnTo>
                    <a:pt x="64825" y="31469"/>
                  </a:lnTo>
                  <a:lnTo>
                    <a:pt x="65093" y="31240"/>
                  </a:lnTo>
                  <a:lnTo>
                    <a:pt x="65341" y="30972"/>
                  </a:lnTo>
                  <a:lnTo>
                    <a:pt x="65570" y="30686"/>
                  </a:lnTo>
                  <a:lnTo>
                    <a:pt x="65780" y="30362"/>
                  </a:lnTo>
                  <a:lnTo>
                    <a:pt x="65970" y="30018"/>
                  </a:lnTo>
                  <a:lnTo>
                    <a:pt x="66142" y="29656"/>
                  </a:lnTo>
                  <a:lnTo>
                    <a:pt x="66295" y="29274"/>
                  </a:lnTo>
                  <a:lnTo>
                    <a:pt x="66428" y="28892"/>
                  </a:lnTo>
                  <a:lnTo>
                    <a:pt x="66543" y="28511"/>
                  </a:lnTo>
                  <a:lnTo>
                    <a:pt x="66638" y="28129"/>
                  </a:lnTo>
                  <a:lnTo>
                    <a:pt x="66715" y="27747"/>
                  </a:lnTo>
                  <a:lnTo>
                    <a:pt x="66772" y="27385"/>
                  </a:lnTo>
                  <a:lnTo>
                    <a:pt x="66810" y="27022"/>
                  </a:lnTo>
                  <a:lnTo>
                    <a:pt x="66829" y="26679"/>
                  </a:lnTo>
                  <a:lnTo>
                    <a:pt x="66810" y="26316"/>
                  </a:lnTo>
                  <a:lnTo>
                    <a:pt x="66791" y="25954"/>
                  </a:lnTo>
                  <a:lnTo>
                    <a:pt x="66734" y="25610"/>
                  </a:lnTo>
                  <a:lnTo>
                    <a:pt x="66638" y="25267"/>
                  </a:lnTo>
                  <a:lnTo>
                    <a:pt x="66543" y="24923"/>
                  </a:lnTo>
                  <a:lnTo>
                    <a:pt x="66409" y="24580"/>
                  </a:lnTo>
                  <a:lnTo>
                    <a:pt x="66276" y="24255"/>
                  </a:lnTo>
                  <a:lnTo>
                    <a:pt x="66104" y="23950"/>
                  </a:lnTo>
                  <a:lnTo>
                    <a:pt x="65913" y="23645"/>
                  </a:lnTo>
                  <a:lnTo>
                    <a:pt x="65703" y="23358"/>
                  </a:lnTo>
                  <a:lnTo>
                    <a:pt x="65474" y="23091"/>
                  </a:lnTo>
                  <a:lnTo>
                    <a:pt x="65226" y="22824"/>
                  </a:lnTo>
                  <a:lnTo>
                    <a:pt x="64959" y="22595"/>
                  </a:lnTo>
                  <a:lnTo>
                    <a:pt x="64673" y="22385"/>
                  </a:lnTo>
                  <a:lnTo>
                    <a:pt x="64387" y="22175"/>
                  </a:lnTo>
                  <a:lnTo>
                    <a:pt x="64062" y="22022"/>
                  </a:lnTo>
                  <a:lnTo>
                    <a:pt x="63738" y="21870"/>
                  </a:lnTo>
                  <a:lnTo>
                    <a:pt x="63394" y="21755"/>
                  </a:lnTo>
                  <a:lnTo>
                    <a:pt x="63051" y="21660"/>
                  </a:lnTo>
                  <a:lnTo>
                    <a:pt x="62707" y="21584"/>
                  </a:lnTo>
                  <a:lnTo>
                    <a:pt x="62345" y="21545"/>
                  </a:lnTo>
                  <a:lnTo>
                    <a:pt x="62001" y="21526"/>
                  </a:lnTo>
                  <a:lnTo>
                    <a:pt x="61639" y="21545"/>
                  </a:lnTo>
                  <a:lnTo>
                    <a:pt x="61276" y="21564"/>
                  </a:lnTo>
                  <a:lnTo>
                    <a:pt x="60933" y="21641"/>
                  </a:lnTo>
                  <a:lnTo>
                    <a:pt x="60589" y="21717"/>
                  </a:lnTo>
                  <a:lnTo>
                    <a:pt x="60246" y="21832"/>
                  </a:lnTo>
                  <a:lnTo>
                    <a:pt x="59921" y="21965"/>
                  </a:lnTo>
                  <a:lnTo>
                    <a:pt x="59616" y="22137"/>
                  </a:lnTo>
                  <a:lnTo>
                    <a:pt x="59310" y="22328"/>
                  </a:lnTo>
                  <a:lnTo>
                    <a:pt x="59234" y="21946"/>
                  </a:lnTo>
                  <a:lnTo>
                    <a:pt x="59139" y="21584"/>
                  </a:lnTo>
                  <a:lnTo>
                    <a:pt x="59024" y="21221"/>
                  </a:lnTo>
                  <a:lnTo>
                    <a:pt x="58852" y="20877"/>
                  </a:lnTo>
                  <a:lnTo>
                    <a:pt x="58681" y="20553"/>
                  </a:lnTo>
                  <a:lnTo>
                    <a:pt x="58471" y="20248"/>
                  </a:lnTo>
                  <a:lnTo>
                    <a:pt x="58242" y="19961"/>
                  </a:lnTo>
                  <a:lnTo>
                    <a:pt x="57994" y="19694"/>
                  </a:lnTo>
                  <a:lnTo>
                    <a:pt x="57727" y="19465"/>
                  </a:lnTo>
                  <a:lnTo>
                    <a:pt x="57440" y="19236"/>
                  </a:lnTo>
                  <a:lnTo>
                    <a:pt x="57116" y="19046"/>
                  </a:lnTo>
                  <a:lnTo>
                    <a:pt x="56792" y="18874"/>
                  </a:lnTo>
                  <a:lnTo>
                    <a:pt x="56448" y="18740"/>
                  </a:lnTo>
                  <a:lnTo>
                    <a:pt x="56085" y="18626"/>
                  </a:lnTo>
                  <a:lnTo>
                    <a:pt x="55723" y="18549"/>
                  </a:lnTo>
                  <a:lnTo>
                    <a:pt x="55322" y="18511"/>
                  </a:lnTo>
                  <a:lnTo>
                    <a:pt x="56314" y="18168"/>
                  </a:lnTo>
                  <a:lnTo>
                    <a:pt x="56792" y="17977"/>
                  </a:lnTo>
                  <a:lnTo>
                    <a:pt x="57269" y="17786"/>
                  </a:lnTo>
                  <a:lnTo>
                    <a:pt x="57708" y="17557"/>
                  </a:lnTo>
                  <a:lnTo>
                    <a:pt x="58146" y="17290"/>
                  </a:lnTo>
                  <a:lnTo>
                    <a:pt x="58337" y="17137"/>
                  </a:lnTo>
                  <a:lnTo>
                    <a:pt x="58547" y="16985"/>
                  </a:lnTo>
                  <a:lnTo>
                    <a:pt x="58738" y="16813"/>
                  </a:lnTo>
                  <a:lnTo>
                    <a:pt x="58929" y="16641"/>
                  </a:lnTo>
                  <a:lnTo>
                    <a:pt x="59177" y="16336"/>
                  </a:lnTo>
                  <a:lnTo>
                    <a:pt x="59406" y="16011"/>
                  </a:lnTo>
                  <a:lnTo>
                    <a:pt x="59616" y="15687"/>
                  </a:lnTo>
                  <a:lnTo>
                    <a:pt x="59807" y="15343"/>
                  </a:lnTo>
                  <a:lnTo>
                    <a:pt x="59959" y="14981"/>
                  </a:lnTo>
                  <a:lnTo>
                    <a:pt x="60074" y="14599"/>
                  </a:lnTo>
                  <a:lnTo>
                    <a:pt x="60169" y="14218"/>
                  </a:lnTo>
                  <a:lnTo>
                    <a:pt x="60246" y="13836"/>
                  </a:lnTo>
                  <a:lnTo>
                    <a:pt x="60284" y="13435"/>
                  </a:lnTo>
                  <a:lnTo>
                    <a:pt x="60303" y="13053"/>
                  </a:lnTo>
                  <a:lnTo>
                    <a:pt x="60284" y="12653"/>
                  </a:lnTo>
                  <a:lnTo>
                    <a:pt x="60246" y="12271"/>
                  </a:lnTo>
                  <a:lnTo>
                    <a:pt x="60169" y="11870"/>
                  </a:lnTo>
                  <a:lnTo>
                    <a:pt x="60055" y="11508"/>
                  </a:lnTo>
                  <a:lnTo>
                    <a:pt x="59921" y="11126"/>
                  </a:lnTo>
                  <a:lnTo>
                    <a:pt x="59768" y="10783"/>
                  </a:lnTo>
                  <a:lnTo>
                    <a:pt x="59559" y="10439"/>
                  </a:lnTo>
                  <a:lnTo>
                    <a:pt x="59349" y="10115"/>
                  </a:lnTo>
                  <a:lnTo>
                    <a:pt x="59101" y="9809"/>
                  </a:lnTo>
                  <a:lnTo>
                    <a:pt x="58833" y="9523"/>
                  </a:lnTo>
                  <a:lnTo>
                    <a:pt x="58528" y="9256"/>
                  </a:lnTo>
                  <a:lnTo>
                    <a:pt x="58223" y="9008"/>
                  </a:lnTo>
                  <a:lnTo>
                    <a:pt x="57898" y="8798"/>
                  </a:lnTo>
                  <a:lnTo>
                    <a:pt x="57555" y="8607"/>
                  </a:lnTo>
                  <a:lnTo>
                    <a:pt x="57192" y="8435"/>
                  </a:lnTo>
                  <a:lnTo>
                    <a:pt x="56830" y="8302"/>
                  </a:lnTo>
                  <a:lnTo>
                    <a:pt x="56448" y="8187"/>
                  </a:lnTo>
                  <a:lnTo>
                    <a:pt x="56066" y="8092"/>
                  </a:lnTo>
                  <a:lnTo>
                    <a:pt x="55666" y="8054"/>
                  </a:lnTo>
                  <a:lnTo>
                    <a:pt x="55284" y="8016"/>
                  </a:lnTo>
                  <a:lnTo>
                    <a:pt x="54883" y="8035"/>
                  </a:lnTo>
                  <a:lnTo>
                    <a:pt x="54502" y="8073"/>
                  </a:lnTo>
                  <a:lnTo>
                    <a:pt x="54101" y="8149"/>
                  </a:lnTo>
                  <a:lnTo>
                    <a:pt x="53738" y="8245"/>
                  </a:lnTo>
                  <a:lnTo>
                    <a:pt x="53357" y="8378"/>
                  </a:lnTo>
                  <a:lnTo>
                    <a:pt x="53013" y="8550"/>
                  </a:lnTo>
                  <a:lnTo>
                    <a:pt x="52670" y="8741"/>
                  </a:lnTo>
                  <a:lnTo>
                    <a:pt x="52326" y="8951"/>
                  </a:lnTo>
                  <a:lnTo>
                    <a:pt x="52021" y="9199"/>
                  </a:lnTo>
                  <a:lnTo>
                    <a:pt x="51735" y="9466"/>
                  </a:lnTo>
                  <a:lnTo>
                    <a:pt x="51448" y="9733"/>
                  </a:lnTo>
                  <a:lnTo>
                    <a:pt x="51200" y="10038"/>
                  </a:lnTo>
                  <a:lnTo>
                    <a:pt x="50971" y="10363"/>
                  </a:lnTo>
                  <a:lnTo>
                    <a:pt x="50761" y="10687"/>
                  </a:lnTo>
                  <a:lnTo>
                    <a:pt x="50590" y="11050"/>
                  </a:lnTo>
                  <a:lnTo>
                    <a:pt x="50437" y="11412"/>
                  </a:lnTo>
                  <a:lnTo>
                    <a:pt x="50322" y="11775"/>
                  </a:lnTo>
                  <a:lnTo>
                    <a:pt x="50227" y="12157"/>
                  </a:lnTo>
                  <a:lnTo>
                    <a:pt x="50093" y="11756"/>
                  </a:lnTo>
                  <a:lnTo>
                    <a:pt x="49941" y="11374"/>
                  </a:lnTo>
                  <a:lnTo>
                    <a:pt x="49750" y="11012"/>
                  </a:lnTo>
                  <a:lnTo>
                    <a:pt x="49540" y="10649"/>
                  </a:lnTo>
                  <a:lnTo>
                    <a:pt x="49292" y="10325"/>
                  </a:lnTo>
                  <a:lnTo>
                    <a:pt x="49006" y="10019"/>
                  </a:lnTo>
                  <a:lnTo>
                    <a:pt x="48700" y="9733"/>
                  </a:lnTo>
                  <a:lnTo>
                    <a:pt x="48376" y="9466"/>
                  </a:lnTo>
                  <a:lnTo>
                    <a:pt x="48013" y="9218"/>
                  </a:lnTo>
                  <a:lnTo>
                    <a:pt x="47632" y="9008"/>
                  </a:lnTo>
                  <a:lnTo>
                    <a:pt x="47250" y="8836"/>
                  </a:lnTo>
                  <a:lnTo>
                    <a:pt x="46830" y="8683"/>
                  </a:lnTo>
                  <a:lnTo>
                    <a:pt x="46410" y="8569"/>
                  </a:lnTo>
                  <a:lnTo>
                    <a:pt x="45991" y="8493"/>
                  </a:lnTo>
                  <a:lnTo>
                    <a:pt x="45552" y="8454"/>
                  </a:lnTo>
                  <a:lnTo>
                    <a:pt x="45132" y="8435"/>
                  </a:lnTo>
                  <a:lnTo>
                    <a:pt x="45323" y="7939"/>
                  </a:lnTo>
                  <a:lnTo>
                    <a:pt x="45514" y="7424"/>
                  </a:lnTo>
                  <a:lnTo>
                    <a:pt x="45647" y="6890"/>
                  </a:lnTo>
                  <a:lnTo>
                    <a:pt x="45743" y="6355"/>
                  </a:lnTo>
                  <a:lnTo>
                    <a:pt x="45800" y="5821"/>
                  </a:lnTo>
                  <a:lnTo>
                    <a:pt x="45800" y="5554"/>
                  </a:lnTo>
                  <a:lnTo>
                    <a:pt x="45800" y="5287"/>
                  </a:lnTo>
                  <a:lnTo>
                    <a:pt x="45800" y="5020"/>
                  </a:lnTo>
                  <a:lnTo>
                    <a:pt x="45762" y="4752"/>
                  </a:lnTo>
                  <a:lnTo>
                    <a:pt x="45723" y="4485"/>
                  </a:lnTo>
                  <a:lnTo>
                    <a:pt x="45685" y="4218"/>
                  </a:lnTo>
                  <a:lnTo>
                    <a:pt x="45571" y="3836"/>
                  </a:lnTo>
                  <a:lnTo>
                    <a:pt x="45437" y="3455"/>
                  </a:lnTo>
                  <a:lnTo>
                    <a:pt x="45285" y="3092"/>
                  </a:lnTo>
                  <a:lnTo>
                    <a:pt x="45094" y="2730"/>
                  </a:lnTo>
                  <a:lnTo>
                    <a:pt x="44865" y="2386"/>
                  </a:lnTo>
                  <a:lnTo>
                    <a:pt x="44636" y="2081"/>
                  </a:lnTo>
                  <a:lnTo>
                    <a:pt x="44369" y="1775"/>
                  </a:lnTo>
                  <a:lnTo>
                    <a:pt x="44082" y="1489"/>
                  </a:lnTo>
                  <a:lnTo>
                    <a:pt x="43777" y="1222"/>
                  </a:lnTo>
                  <a:lnTo>
                    <a:pt x="43453" y="974"/>
                  </a:lnTo>
                  <a:lnTo>
                    <a:pt x="43128" y="745"/>
                  </a:lnTo>
                  <a:lnTo>
                    <a:pt x="42766" y="554"/>
                  </a:lnTo>
                  <a:lnTo>
                    <a:pt x="42403" y="382"/>
                  </a:lnTo>
                  <a:lnTo>
                    <a:pt x="42021" y="249"/>
                  </a:lnTo>
                  <a:lnTo>
                    <a:pt x="41640" y="134"/>
                  </a:lnTo>
                  <a:lnTo>
                    <a:pt x="41239" y="58"/>
                  </a:lnTo>
                  <a:lnTo>
                    <a:pt x="40857" y="20"/>
                  </a:lnTo>
                  <a:lnTo>
                    <a:pt x="40437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807950" y="4701625"/>
              <a:ext cx="283900" cy="766200"/>
            </a:xfrm>
            <a:custGeom>
              <a:avLst/>
              <a:gdLst/>
              <a:ahLst/>
              <a:cxnLst/>
              <a:rect l="l" t="t" r="r" b="b"/>
              <a:pathLst>
                <a:path w="11356" h="30648" extrusionOk="0">
                  <a:moveTo>
                    <a:pt x="8073" y="0"/>
                  </a:moveTo>
                  <a:lnTo>
                    <a:pt x="7844" y="19"/>
                  </a:lnTo>
                  <a:lnTo>
                    <a:pt x="7615" y="57"/>
                  </a:lnTo>
                  <a:lnTo>
                    <a:pt x="7386" y="96"/>
                  </a:lnTo>
                  <a:lnTo>
                    <a:pt x="7157" y="153"/>
                  </a:lnTo>
                  <a:lnTo>
                    <a:pt x="6928" y="229"/>
                  </a:lnTo>
                  <a:lnTo>
                    <a:pt x="6699" y="325"/>
                  </a:lnTo>
                  <a:lnTo>
                    <a:pt x="6489" y="420"/>
                  </a:lnTo>
                  <a:lnTo>
                    <a:pt x="6279" y="535"/>
                  </a:lnTo>
                  <a:lnTo>
                    <a:pt x="6069" y="668"/>
                  </a:lnTo>
                  <a:lnTo>
                    <a:pt x="5878" y="802"/>
                  </a:lnTo>
                  <a:lnTo>
                    <a:pt x="5688" y="954"/>
                  </a:lnTo>
                  <a:lnTo>
                    <a:pt x="5497" y="1107"/>
                  </a:lnTo>
                  <a:lnTo>
                    <a:pt x="5325" y="1279"/>
                  </a:lnTo>
                  <a:lnTo>
                    <a:pt x="5001" y="1622"/>
                  </a:lnTo>
                  <a:lnTo>
                    <a:pt x="4714" y="2004"/>
                  </a:lnTo>
                  <a:lnTo>
                    <a:pt x="4447" y="2386"/>
                  </a:lnTo>
                  <a:lnTo>
                    <a:pt x="4218" y="2805"/>
                  </a:lnTo>
                  <a:lnTo>
                    <a:pt x="3989" y="3225"/>
                  </a:lnTo>
                  <a:lnTo>
                    <a:pt x="3779" y="3664"/>
                  </a:lnTo>
                  <a:lnTo>
                    <a:pt x="3588" y="4103"/>
                  </a:lnTo>
                  <a:lnTo>
                    <a:pt x="3417" y="4542"/>
                  </a:lnTo>
                  <a:lnTo>
                    <a:pt x="3092" y="5324"/>
                  </a:lnTo>
                  <a:lnTo>
                    <a:pt x="2806" y="6107"/>
                  </a:lnTo>
                  <a:lnTo>
                    <a:pt x="2539" y="6889"/>
                  </a:lnTo>
                  <a:lnTo>
                    <a:pt x="2272" y="7672"/>
                  </a:lnTo>
                  <a:lnTo>
                    <a:pt x="2024" y="8473"/>
                  </a:lnTo>
                  <a:lnTo>
                    <a:pt x="1776" y="9275"/>
                  </a:lnTo>
                  <a:lnTo>
                    <a:pt x="1566" y="10076"/>
                  </a:lnTo>
                  <a:lnTo>
                    <a:pt x="1356" y="10877"/>
                  </a:lnTo>
                  <a:lnTo>
                    <a:pt x="1165" y="11679"/>
                  </a:lnTo>
                  <a:lnTo>
                    <a:pt x="974" y="12500"/>
                  </a:lnTo>
                  <a:lnTo>
                    <a:pt x="821" y="13320"/>
                  </a:lnTo>
                  <a:lnTo>
                    <a:pt x="669" y="14141"/>
                  </a:lnTo>
                  <a:lnTo>
                    <a:pt x="535" y="14961"/>
                  </a:lnTo>
                  <a:lnTo>
                    <a:pt x="421" y="15782"/>
                  </a:lnTo>
                  <a:lnTo>
                    <a:pt x="306" y="16602"/>
                  </a:lnTo>
                  <a:lnTo>
                    <a:pt x="230" y="17423"/>
                  </a:lnTo>
                  <a:lnTo>
                    <a:pt x="153" y="18244"/>
                  </a:lnTo>
                  <a:lnTo>
                    <a:pt x="96" y="19083"/>
                  </a:lnTo>
                  <a:lnTo>
                    <a:pt x="39" y="19904"/>
                  </a:lnTo>
                  <a:lnTo>
                    <a:pt x="20" y="20743"/>
                  </a:lnTo>
                  <a:lnTo>
                    <a:pt x="1" y="21564"/>
                  </a:lnTo>
                  <a:lnTo>
                    <a:pt x="1" y="22404"/>
                  </a:lnTo>
                  <a:lnTo>
                    <a:pt x="20" y="23224"/>
                  </a:lnTo>
                  <a:lnTo>
                    <a:pt x="58" y="24064"/>
                  </a:lnTo>
                  <a:lnTo>
                    <a:pt x="115" y="24884"/>
                  </a:lnTo>
                  <a:lnTo>
                    <a:pt x="173" y="25705"/>
                  </a:lnTo>
                  <a:lnTo>
                    <a:pt x="249" y="26545"/>
                  </a:lnTo>
                  <a:lnTo>
                    <a:pt x="344" y="27365"/>
                  </a:lnTo>
                  <a:lnTo>
                    <a:pt x="459" y="28186"/>
                  </a:lnTo>
                  <a:lnTo>
                    <a:pt x="592" y="29006"/>
                  </a:lnTo>
                  <a:lnTo>
                    <a:pt x="745" y="29827"/>
                  </a:lnTo>
                  <a:lnTo>
                    <a:pt x="898" y="30647"/>
                  </a:lnTo>
                  <a:lnTo>
                    <a:pt x="6546" y="30647"/>
                  </a:lnTo>
                  <a:lnTo>
                    <a:pt x="6374" y="30018"/>
                  </a:lnTo>
                  <a:lnTo>
                    <a:pt x="6222" y="29388"/>
                  </a:lnTo>
                  <a:lnTo>
                    <a:pt x="6069" y="28739"/>
                  </a:lnTo>
                  <a:lnTo>
                    <a:pt x="5936" y="28090"/>
                  </a:lnTo>
                  <a:lnTo>
                    <a:pt x="5802" y="27441"/>
                  </a:lnTo>
                  <a:lnTo>
                    <a:pt x="5707" y="26793"/>
                  </a:lnTo>
                  <a:lnTo>
                    <a:pt x="5611" y="26144"/>
                  </a:lnTo>
                  <a:lnTo>
                    <a:pt x="5535" y="25476"/>
                  </a:lnTo>
                  <a:lnTo>
                    <a:pt x="5478" y="24827"/>
                  </a:lnTo>
                  <a:lnTo>
                    <a:pt x="5420" y="24178"/>
                  </a:lnTo>
                  <a:lnTo>
                    <a:pt x="5382" y="23510"/>
                  </a:lnTo>
                  <a:lnTo>
                    <a:pt x="5363" y="22862"/>
                  </a:lnTo>
                  <a:lnTo>
                    <a:pt x="5363" y="22194"/>
                  </a:lnTo>
                  <a:lnTo>
                    <a:pt x="5382" y="21545"/>
                  </a:lnTo>
                  <a:lnTo>
                    <a:pt x="5401" y="20877"/>
                  </a:lnTo>
                  <a:lnTo>
                    <a:pt x="5459" y="20228"/>
                  </a:lnTo>
                  <a:lnTo>
                    <a:pt x="5516" y="19579"/>
                  </a:lnTo>
                  <a:lnTo>
                    <a:pt x="5592" y="18930"/>
                  </a:lnTo>
                  <a:lnTo>
                    <a:pt x="5688" y="18282"/>
                  </a:lnTo>
                  <a:lnTo>
                    <a:pt x="5802" y="17652"/>
                  </a:lnTo>
                  <a:lnTo>
                    <a:pt x="5936" y="17003"/>
                  </a:lnTo>
                  <a:lnTo>
                    <a:pt x="6088" y="16373"/>
                  </a:lnTo>
                  <a:lnTo>
                    <a:pt x="6241" y="15744"/>
                  </a:lnTo>
                  <a:lnTo>
                    <a:pt x="6432" y="15114"/>
                  </a:lnTo>
                  <a:lnTo>
                    <a:pt x="6623" y="14503"/>
                  </a:lnTo>
                  <a:lnTo>
                    <a:pt x="6852" y="13893"/>
                  </a:lnTo>
                  <a:lnTo>
                    <a:pt x="7081" y="13282"/>
                  </a:lnTo>
                  <a:lnTo>
                    <a:pt x="7329" y="12690"/>
                  </a:lnTo>
                  <a:lnTo>
                    <a:pt x="7615" y="12099"/>
                  </a:lnTo>
                  <a:lnTo>
                    <a:pt x="7901" y="11507"/>
                  </a:lnTo>
                  <a:lnTo>
                    <a:pt x="8206" y="10935"/>
                  </a:lnTo>
                  <a:lnTo>
                    <a:pt x="8550" y="10362"/>
                  </a:lnTo>
                  <a:lnTo>
                    <a:pt x="8951" y="9713"/>
                  </a:lnTo>
                  <a:lnTo>
                    <a:pt x="9351" y="9065"/>
                  </a:lnTo>
                  <a:lnTo>
                    <a:pt x="9771" y="8416"/>
                  </a:lnTo>
                  <a:lnTo>
                    <a:pt x="10153" y="7767"/>
                  </a:lnTo>
                  <a:lnTo>
                    <a:pt x="10515" y="7099"/>
                  </a:lnTo>
                  <a:lnTo>
                    <a:pt x="10668" y="6756"/>
                  </a:lnTo>
                  <a:lnTo>
                    <a:pt x="10821" y="6412"/>
                  </a:lnTo>
                  <a:lnTo>
                    <a:pt x="10954" y="6069"/>
                  </a:lnTo>
                  <a:lnTo>
                    <a:pt x="11088" y="5706"/>
                  </a:lnTo>
                  <a:lnTo>
                    <a:pt x="11183" y="5343"/>
                  </a:lnTo>
                  <a:lnTo>
                    <a:pt x="11260" y="4981"/>
                  </a:lnTo>
                  <a:lnTo>
                    <a:pt x="11317" y="4733"/>
                  </a:lnTo>
                  <a:lnTo>
                    <a:pt x="11336" y="4504"/>
                  </a:lnTo>
                  <a:lnTo>
                    <a:pt x="11355" y="4256"/>
                  </a:lnTo>
                  <a:lnTo>
                    <a:pt x="11355" y="4008"/>
                  </a:lnTo>
                  <a:lnTo>
                    <a:pt x="11355" y="3760"/>
                  </a:lnTo>
                  <a:lnTo>
                    <a:pt x="11336" y="3511"/>
                  </a:lnTo>
                  <a:lnTo>
                    <a:pt x="11298" y="3263"/>
                  </a:lnTo>
                  <a:lnTo>
                    <a:pt x="11260" y="3015"/>
                  </a:lnTo>
                  <a:lnTo>
                    <a:pt x="11202" y="2767"/>
                  </a:lnTo>
                  <a:lnTo>
                    <a:pt x="11126" y="2538"/>
                  </a:lnTo>
                  <a:lnTo>
                    <a:pt x="11050" y="2309"/>
                  </a:lnTo>
                  <a:lnTo>
                    <a:pt x="10954" y="2080"/>
                  </a:lnTo>
                  <a:lnTo>
                    <a:pt x="10859" y="1851"/>
                  </a:lnTo>
                  <a:lnTo>
                    <a:pt x="10744" y="1641"/>
                  </a:lnTo>
                  <a:lnTo>
                    <a:pt x="10630" y="1451"/>
                  </a:lnTo>
                  <a:lnTo>
                    <a:pt x="10496" y="1241"/>
                  </a:lnTo>
                  <a:lnTo>
                    <a:pt x="10325" y="1050"/>
                  </a:lnTo>
                  <a:lnTo>
                    <a:pt x="10134" y="859"/>
                  </a:lnTo>
                  <a:lnTo>
                    <a:pt x="9943" y="668"/>
                  </a:lnTo>
                  <a:lnTo>
                    <a:pt x="9752" y="515"/>
                  </a:lnTo>
                  <a:lnTo>
                    <a:pt x="9523" y="382"/>
                  </a:lnTo>
                  <a:lnTo>
                    <a:pt x="9294" y="267"/>
                  </a:lnTo>
                  <a:lnTo>
                    <a:pt x="9046" y="153"/>
                  </a:lnTo>
                  <a:lnTo>
                    <a:pt x="8779" y="77"/>
                  </a:lnTo>
                  <a:lnTo>
                    <a:pt x="8550" y="38"/>
                  </a:lnTo>
                  <a:lnTo>
                    <a:pt x="8321" y="19"/>
                  </a:lnTo>
                  <a:lnTo>
                    <a:pt x="8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882375" y="4732625"/>
              <a:ext cx="209475" cy="735200"/>
            </a:xfrm>
            <a:custGeom>
              <a:avLst/>
              <a:gdLst/>
              <a:ahLst/>
              <a:cxnLst/>
              <a:rect l="l" t="t" r="r" b="b"/>
              <a:pathLst>
                <a:path w="8379" h="29408" extrusionOk="0">
                  <a:moveTo>
                    <a:pt x="7519" y="1"/>
                  </a:moveTo>
                  <a:lnTo>
                    <a:pt x="7214" y="77"/>
                  </a:lnTo>
                  <a:lnTo>
                    <a:pt x="6909" y="172"/>
                  </a:lnTo>
                  <a:lnTo>
                    <a:pt x="6623" y="306"/>
                  </a:lnTo>
                  <a:lnTo>
                    <a:pt x="6336" y="439"/>
                  </a:lnTo>
                  <a:lnTo>
                    <a:pt x="6069" y="611"/>
                  </a:lnTo>
                  <a:lnTo>
                    <a:pt x="5802" y="802"/>
                  </a:lnTo>
                  <a:lnTo>
                    <a:pt x="5554" y="993"/>
                  </a:lnTo>
                  <a:lnTo>
                    <a:pt x="5325" y="1222"/>
                  </a:lnTo>
                  <a:lnTo>
                    <a:pt x="5000" y="1565"/>
                  </a:lnTo>
                  <a:lnTo>
                    <a:pt x="4714" y="1947"/>
                  </a:lnTo>
                  <a:lnTo>
                    <a:pt x="4447" y="2329"/>
                  </a:lnTo>
                  <a:lnTo>
                    <a:pt x="4218" y="2749"/>
                  </a:lnTo>
                  <a:lnTo>
                    <a:pt x="3989" y="3168"/>
                  </a:lnTo>
                  <a:lnTo>
                    <a:pt x="3779" y="3607"/>
                  </a:lnTo>
                  <a:lnTo>
                    <a:pt x="3588" y="4046"/>
                  </a:lnTo>
                  <a:lnTo>
                    <a:pt x="3397" y="4485"/>
                  </a:lnTo>
                  <a:lnTo>
                    <a:pt x="3111" y="5229"/>
                  </a:lnTo>
                  <a:lnTo>
                    <a:pt x="2825" y="5974"/>
                  </a:lnTo>
                  <a:lnTo>
                    <a:pt x="2558" y="6718"/>
                  </a:lnTo>
                  <a:lnTo>
                    <a:pt x="2310" y="7481"/>
                  </a:lnTo>
                  <a:lnTo>
                    <a:pt x="2062" y="8225"/>
                  </a:lnTo>
                  <a:lnTo>
                    <a:pt x="1833" y="8989"/>
                  </a:lnTo>
                  <a:lnTo>
                    <a:pt x="1623" y="9752"/>
                  </a:lnTo>
                  <a:lnTo>
                    <a:pt x="1432" y="10534"/>
                  </a:lnTo>
                  <a:lnTo>
                    <a:pt x="1241" y="11298"/>
                  </a:lnTo>
                  <a:lnTo>
                    <a:pt x="1050" y="12080"/>
                  </a:lnTo>
                  <a:lnTo>
                    <a:pt x="898" y="12843"/>
                  </a:lnTo>
                  <a:lnTo>
                    <a:pt x="745" y="13626"/>
                  </a:lnTo>
                  <a:lnTo>
                    <a:pt x="611" y="14408"/>
                  </a:lnTo>
                  <a:lnTo>
                    <a:pt x="478" y="15191"/>
                  </a:lnTo>
                  <a:lnTo>
                    <a:pt x="382" y="15973"/>
                  </a:lnTo>
                  <a:lnTo>
                    <a:pt x="287" y="16775"/>
                  </a:lnTo>
                  <a:lnTo>
                    <a:pt x="192" y="17557"/>
                  </a:lnTo>
                  <a:lnTo>
                    <a:pt x="134" y="18339"/>
                  </a:lnTo>
                  <a:lnTo>
                    <a:pt x="77" y="19141"/>
                  </a:lnTo>
                  <a:lnTo>
                    <a:pt x="39" y="19923"/>
                  </a:lnTo>
                  <a:lnTo>
                    <a:pt x="20" y="20725"/>
                  </a:lnTo>
                  <a:lnTo>
                    <a:pt x="1" y="21507"/>
                  </a:lnTo>
                  <a:lnTo>
                    <a:pt x="1" y="22309"/>
                  </a:lnTo>
                  <a:lnTo>
                    <a:pt x="20" y="23091"/>
                  </a:lnTo>
                  <a:lnTo>
                    <a:pt x="58" y="23892"/>
                  </a:lnTo>
                  <a:lnTo>
                    <a:pt x="96" y="24675"/>
                  </a:lnTo>
                  <a:lnTo>
                    <a:pt x="153" y="25476"/>
                  </a:lnTo>
                  <a:lnTo>
                    <a:pt x="230" y="26259"/>
                  </a:lnTo>
                  <a:lnTo>
                    <a:pt x="325" y="27060"/>
                  </a:lnTo>
                  <a:lnTo>
                    <a:pt x="421" y="27843"/>
                  </a:lnTo>
                  <a:lnTo>
                    <a:pt x="535" y="28625"/>
                  </a:lnTo>
                  <a:lnTo>
                    <a:pt x="669" y="29407"/>
                  </a:lnTo>
                  <a:lnTo>
                    <a:pt x="3569" y="29407"/>
                  </a:lnTo>
                  <a:lnTo>
                    <a:pt x="3397" y="28778"/>
                  </a:lnTo>
                  <a:lnTo>
                    <a:pt x="3245" y="28148"/>
                  </a:lnTo>
                  <a:lnTo>
                    <a:pt x="3092" y="27499"/>
                  </a:lnTo>
                  <a:lnTo>
                    <a:pt x="2959" y="26850"/>
                  </a:lnTo>
                  <a:lnTo>
                    <a:pt x="2825" y="26201"/>
                  </a:lnTo>
                  <a:lnTo>
                    <a:pt x="2730" y="25553"/>
                  </a:lnTo>
                  <a:lnTo>
                    <a:pt x="2634" y="24904"/>
                  </a:lnTo>
                  <a:lnTo>
                    <a:pt x="2558" y="24236"/>
                  </a:lnTo>
                  <a:lnTo>
                    <a:pt x="2501" y="23587"/>
                  </a:lnTo>
                  <a:lnTo>
                    <a:pt x="2443" y="22938"/>
                  </a:lnTo>
                  <a:lnTo>
                    <a:pt x="2405" y="22270"/>
                  </a:lnTo>
                  <a:lnTo>
                    <a:pt x="2386" y="21622"/>
                  </a:lnTo>
                  <a:lnTo>
                    <a:pt x="2386" y="20954"/>
                  </a:lnTo>
                  <a:lnTo>
                    <a:pt x="2405" y="20305"/>
                  </a:lnTo>
                  <a:lnTo>
                    <a:pt x="2424" y="19637"/>
                  </a:lnTo>
                  <a:lnTo>
                    <a:pt x="2482" y="18988"/>
                  </a:lnTo>
                  <a:lnTo>
                    <a:pt x="2539" y="18339"/>
                  </a:lnTo>
                  <a:lnTo>
                    <a:pt x="2615" y="17690"/>
                  </a:lnTo>
                  <a:lnTo>
                    <a:pt x="2711" y="17042"/>
                  </a:lnTo>
                  <a:lnTo>
                    <a:pt x="2825" y="16412"/>
                  </a:lnTo>
                  <a:lnTo>
                    <a:pt x="2959" y="15763"/>
                  </a:lnTo>
                  <a:lnTo>
                    <a:pt x="3111" y="15133"/>
                  </a:lnTo>
                  <a:lnTo>
                    <a:pt x="3264" y="14504"/>
                  </a:lnTo>
                  <a:lnTo>
                    <a:pt x="3455" y="13874"/>
                  </a:lnTo>
                  <a:lnTo>
                    <a:pt x="3646" y="13263"/>
                  </a:lnTo>
                  <a:lnTo>
                    <a:pt x="3875" y="12653"/>
                  </a:lnTo>
                  <a:lnTo>
                    <a:pt x="4104" y="12042"/>
                  </a:lnTo>
                  <a:lnTo>
                    <a:pt x="4352" y="11450"/>
                  </a:lnTo>
                  <a:lnTo>
                    <a:pt x="4638" y="10859"/>
                  </a:lnTo>
                  <a:lnTo>
                    <a:pt x="4924" y="10267"/>
                  </a:lnTo>
                  <a:lnTo>
                    <a:pt x="5229" y="9695"/>
                  </a:lnTo>
                  <a:lnTo>
                    <a:pt x="5573" y="9122"/>
                  </a:lnTo>
                  <a:lnTo>
                    <a:pt x="5974" y="8473"/>
                  </a:lnTo>
                  <a:lnTo>
                    <a:pt x="6374" y="7825"/>
                  </a:lnTo>
                  <a:lnTo>
                    <a:pt x="6794" y="7176"/>
                  </a:lnTo>
                  <a:lnTo>
                    <a:pt x="7176" y="6527"/>
                  </a:lnTo>
                  <a:lnTo>
                    <a:pt x="7538" y="5859"/>
                  </a:lnTo>
                  <a:lnTo>
                    <a:pt x="7691" y="5516"/>
                  </a:lnTo>
                  <a:lnTo>
                    <a:pt x="7844" y="5172"/>
                  </a:lnTo>
                  <a:lnTo>
                    <a:pt x="7977" y="4829"/>
                  </a:lnTo>
                  <a:lnTo>
                    <a:pt x="8111" y="4466"/>
                  </a:lnTo>
                  <a:lnTo>
                    <a:pt x="8206" y="4103"/>
                  </a:lnTo>
                  <a:lnTo>
                    <a:pt x="8283" y="3741"/>
                  </a:lnTo>
                  <a:lnTo>
                    <a:pt x="8340" y="3493"/>
                  </a:lnTo>
                  <a:lnTo>
                    <a:pt x="8359" y="3264"/>
                  </a:lnTo>
                  <a:lnTo>
                    <a:pt x="8378" y="3016"/>
                  </a:lnTo>
                  <a:lnTo>
                    <a:pt x="8378" y="2768"/>
                  </a:lnTo>
                  <a:lnTo>
                    <a:pt x="8378" y="2520"/>
                  </a:lnTo>
                  <a:lnTo>
                    <a:pt x="8359" y="2271"/>
                  </a:lnTo>
                  <a:lnTo>
                    <a:pt x="8321" y="2023"/>
                  </a:lnTo>
                  <a:lnTo>
                    <a:pt x="8283" y="1775"/>
                  </a:lnTo>
                  <a:lnTo>
                    <a:pt x="8225" y="1527"/>
                  </a:lnTo>
                  <a:lnTo>
                    <a:pt x="8149" y="1298"/>
                  </a:lnTo>
                  <a:lnTo>
                    <a:pt x="8073" y="1069"/>
                  </a:lnTo>
                  <a:lnTo>
                    <a:pt x="7977" y="840"/>
                  </a:lnTo>
                  <a:lnTo>
                    <a:pt x="7882" y="611"/>
                  </a:lnTo>
                  <a:lnTo>
                    <a:pt x="7767" y="401"/>
                  </a:lnTo>
                  <a:lnTo>
                    <a:pt x="7653" y="211"/>
                  </a:lnTo>
                  <a:lnTo>
                    <a:pt x="751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783150" y="4950650"/>
              <a:ext cx="495700" cy="517175"/>
            </a:xfrm>
            <a:custGeom>
              <a:avLst/>
              <a:gdLst/>
              <a:ahLst/>
              <a:cxnLst/>
              <a:rect l="l" t="t" r="r" b="b"/>
              <a:pathLst>
                <a:path w="19828" h="20687" extrusionOk="0">
                  <a:moveTo>
                    <a:pt x="17881" y="1"/>
                  </a:moveTo>
                  <a:lnTo>
                    <a:pt x="17557" y="20"/>
                  </a:lnTo>
                  <a:lnTo>
                    <a:pt x="17232" y="96"/>
                  </a:lnTo>
                  <a:lnTo>
                    <a:pt x="16927" y="172"/>
                  </a:lnTo>
                  <a:lnTo>
                    <a:pt x="16603" y="287"/>
                  </a:lnTo>
                  <a:lnTo>
                    <a:pt x="16297" y="401"/>
                  </a:lnTo>
                  <a:lnTo>
                    <a:pt x="15515" y="726"/>
                  </a:lnTo>
                  <a:lnTo>
                    <a:pt x="14752" y="1088"/>
                  </a:lnTo>
                  <a:lnTo>
                    <a:pt x="14007" y="1470"/>
                  </a:lnTo>
                  <a:lnTo>
                    <a:pt x="13263" y="1890"/>
                  </a:lnTo>
                  <a:lnTo>
                    <a:pt x="12538" y="2310"/>
                  </a:lnTo>
                  <a:lnTo>
                    <a:pt x="11832" y="2768"/>
                  </a:lnTo>
                  <a:lnTo>
                    <a:pt x="11145" y="3264"/>
                  </a:lnTo>
                  <a:lnTo>
                    <a:pt x="10458" y="3760"/>
                  </a:lnTo>
                  <a:lnTo>
                    <a:pt x="9809" y="4294"/>
                  </a:lnTo>
                  <a:lnTo>
                    <a:pt x="9160" y="4848"/>
                  </a:lnTo>
                  <a:lnTo>
                    <a:pt x="8550" y="5420"/>
                  </a:lnTo>
                  <a:lnTo>
                    <a:pt x="7939" y="6012"/>
                  </a:lnTo>
                  <a:lnTo>
                    <a:pt x="7347" y="6622"/>
                  </a:lnTo>
                  <a:lnTo>
                    <a:pt x="6794" y="7252"/>
                  </a:lnTo>
                  <a:lnTo>
                    <a:pt x="6260" y="7901"/>
                  </a:lnTo>
                  <a:lnTo>
                    <a:pt x="5744" y="8569"/>
                  </a:lnTo>
                  <a:lnTo>
                    <a:pt x="5191" y="9332"/>
                  </a:lnTo>
                  <a:lnTo>
                    <a:pt x="4657" y="10114"/>
                  </a:lnTo>
                  <a:lnTo>
                    <a:pt x="4161" y="10916"/>
                  </a:lnTo>
                  <a:lnTo>
                    <a:pt x="3683" y="11737"/>
                  </a:lnTo>
                  <a:lnTo>
                    <a:pt x="3225" y="12557"/>
                  </a:lnTo>
                  <a:lnTo>
                    <a:pt x="2768" y="13397"/>
                  </a:lnTo>
                  <a:lnTo>
                    <a:pt x="1890" y="15076"/>
                  </a:lnTo>
                  <a:lnTo>
                    <a:pt x="1527" y="15801"/>
                  </a:lnTo>
                  <a:lnTo>
                    <a:pt x="1184" y="16488"/>
                  </a:lnTo>
                  <a:lnTo>
                    <a:pt x="878" y="17137"/>
                  </a:lnTo>
                  <a:lnTo>
                    <a:pt x="611" y="17786"/>
                  </a:lnTo>
                  <a:lnTo>
                    <a:pt x="497" y="18129"/>
                  </a:lnTo>
                  <a:lnTo>
                    <a:pt x="401" y="18454"/>
                  </a:lnTo>
                  <a:lnTo>
                    <a:pt x="306" y="18797"/>
                  </a:lnTo>
                  <a:lnTo>
                    <a:pt x="210" y="19160"/>
                  </a:lnTo>
                  <a:lnTo>
                    <a:pt x="134" y="19522"/>
                  </a:lnTo>
                  <a:lnTo>
                    <a:pt x="77" y="19885"/>
                  </a:lnTo>
                  <a:lnTo>
                    <a:pt x="39" y="20286"/>
                  </a:lnTo>
                  <a:lnTo>
                    <a:pt x="0" y="20686"/>
                  </a:lnTo>
                  <a:lnTo>
                    <a:pt x="7042" y="20686"/>
                  </a:lnTo>
                  <a:lnTo>
                    <a:pt x="7214" y="19885"/>
                  </a:lnTo>
                  <a:lnTo>
                    <a:pt x="7405" y="19064"/>
                  </a:lnTo>
                  <a:lnTo>
                    <a:pt x="7653" y="18263"/>
                  </a:lnTo>
                  <a:lnTo>
                    <a:pt x="7939" y="17480"/>
                  </a:lnTo>
                  <a:lnTo>
                    <a:pt x="8244" y="16717"/>
                  </a:lnTo>
                  <a:lnTo>
                    <a:pt x="8588" y="15954"/>
                  </a:lnTo>
                  <a:lnTo>
                    <a:pt x="8969" y="15210"/>
                  </a:lnTo>
                  <a:lnTo>
                    <a:pt x="9370" y="14465"/>
                  </a:lnTo>
                  <a:lnTo>
                    <a:pt x="9809" y="13759"/>
                  </a:lnTo>
                  <a:lnTo>
                    <a:pt x="10267" y="13072"/>
                  </a:lnTo>
                  <a:lnTo>
                    <a:pt x="10763" y="12385"/>
                  </a:lnTo>
                  <a:lnTo>
                    <a:pt x="11278" y="11737"/>
                  </a:lnTo>
                  <a:lnTo>
                    <a:pt x="11832" y="11107"/>
                  </a:lnTo>
                  <a:lnTo>
                    <a:pt x="12404" y="10496"/>
                  </a:lnTo>
                  <a:lnTo>
                    <a:pt x="12996" y="9905"/>
                  </a:lnTo>
                  <a:lnTo>
                    <a:pt x="13607" y="9351"/>
                  </a:lnTo>
                  <a:lnTo>
                    <a:pt x="14370" y="8721"/>
                  </a:lnTo>
                  <a:lnTo>
                    <a:pt x="15133" y="8111"/>
                  </a:lnTo>
                  <a:lnTo>
                    <a:pt x="15897" y="7500"/>
                  </a:lnTo>
                  <a:lnTo>
                    <a:pt x="16660" y="6870"/>
                  </a:lnTo>
                  <a:lnTo>
                    <a:pt x="17022" y="6546"/>
                  </a:lnTo>
                  <a:lnTo>
                    <a:pt x="17385" y="6222"/>
                  </a:lnTo>
                  <a:lnTo>
                    <a:pt x="17729" y="5897"/>
                  </a:lnTo>
                  <a:lnTo>
                    <a:pt x="18072" y="5535"/>
                  </a:lnTo>
                  <a:lnTo>
                    <a:pt x="18377" y="5172"/>
                  </a:lnTo>
                  <a:lnTo>
                    <a:pt x="18683" y="4809"/>
                  </a:lnTo>
                  <a:lnTo>
                    <a:pt x="18950" y="4409"/>
                  </a:lnTo>
                  <a:lnTo>
                    <a:pt x="19217" y="4008"/>
                  </a:lnTo>
                  <a:lnTo>
                    <a:pt x="19446" y="3569"/>
                  </a:lnTo>
                  <a:lnTo>
                    <a:pt x="19541" y="3340"/>
                  </a:lnTo>
                  <a:lnTo>
                    <a:pt x="19637" y="3111"/>
                  </a:lnTo>
                  <a:lnTo>
                    <a:pt x="19694" y="2882"/>
                  </a:lnTo>
                  <a:lnTo>
                    <a:pt x="19751" y="2634"/>
                  </a:lnTo>
                  <a:lnTo>
                    <a:pt x="19789" y="2405"/>
                  </a:lnTo>
                  <a:lnTo>
                    <a:pt x="19809" y="2157"/>
                  </a:lnTo>
                  <a:lnTo>
                    <a:pt x="19828" y="1966"/>
                  </a:lnTo>
                  <a:lnTo>
                    <a:pt x="19789" y="1699"/>
                  </a:lnTo>
                  <a:lnTo>
                    <a:pt x="19732" y="1432"/>
                  </a:lnTo>
                  <a:lnTo>
                    <a:pt x="19656" y="1165"/>
                  </a:lnTo>
                  <a:lnTo>
                    <a:pt x="19541" y="936"/>
                  </a:lnTo>
                  <a:lnTo>
                    <a:pt x="19389" y="707"/>
                  </a:lnTo>
                  <a:lnTo>
                    <a:pt x="19217" y="497"/>
                  </a:lnTo>
                  <a:lnTo>
                    <a:pt x="19026" y="325"/>
                  </a:lnTo>
                  <a:lnTo>
                    <a:pt x="18797" y="191"/>
                  </a:lnTo>
                  <a:lnTo>
                    <a:pt x="18644" y="115"/>
                  </a:lnTo>
                  <a:lnTo>
                    <a:pt x="18492" y="77"/>
                  </a:lnTo>
                  <a:lnTo>
                    <a:pt x="18339" y="39"/>
                  </a:lnTo>
                  <a:lnTo>
                    <a:pt x="18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5464950" y="4993100"/>
              <a:ext cx="436550" cy="474725"/>
            </a:xfrm>
            <a:custGeom>
              <a:avLst/>
              <a:gdLst/>
              <a:ahLst/>
              <a:cxnLst/>
              <a:rect l="l" t="t" r="r" b="b"/>
              <a:pathLst>
                <a:path w="17462" h="18989" extrusionOk="0">
                  <a:moveTo>
                    <a:pt x="2710" y="1"/>
                  </a:moveTo>
                  <a:lnTo>
                    <a:pt x="2347" y="39"/>
                  </a:lnTo>
                  <a:lnTo>
                    <a:pt x="2023" y="96"/>
                  </a:lnTo>
                  <a:lnTo>
                    <a:pt x="1679" y="173"/>
                  </a:lnTo>
                  <a:lnTo>
                    <a:pt x="1355" y="287"/>
                  </a:lnTo>
                  <a:lnTo>
                    <a:pt x="1050" y="459"/>
                  </a:lnTo>
                  <a:lnTo>
                    <a:pt x="878" y="573"/>
                  </a:lnTo>
                  <a:lnTo>
                    <a:pt x="706" y="707"/>
                  </a:lnTo>
                  <a:lnTo>
                    <a:pt x="554" y="860"/>
                  </a:lnTo>
                  <a:lnTo>
                    <a:pt x="420" y="1031"/>
                  </a:lnTo>
                  <a:lnTo>
                    <a:pt x="286" y="1222"/>
                  </a:lnTo>
                  <a:lnTo>
                    <a:pt x="191" y="1413"/>
                  </a:lnTo>
                  <a:lnTo>
                    <a:pt x="96" y="1604"/>
                  </a:lnTo>
                  <a:lnTo>
                    <a:pt x="38" y="1814"/>
                  </a:lnTo>
                  <a:lnTo>
                    <a:pt x="0" y="2062"/>
                  </a:lnTo>
                  <a:lnTo>
                    <a:pt x="0" y="2310"/>
                  </a:lnTo>
                  <a:lnTo>
                    <a:pt x="38" y="2558"/>
                  </a:lnTo>
                  <a:lnTo>
                    <a:pt x="77" y="2672"/>
                  </a:lnTo>
                  <a:lnTo>
                    <a:pt x="115" y="2806"/>
                  </a:lnTo>
                  <a:lnTo>
                    <a:pt x="210" y="2959"/>
                  </a:lnTo>
                  <a:lnTo>
                    <a:pt x="305" y="3111"/>
                  </a:lnTo>
                  <a:lnTo>
                    <a:pt x="420" y="3264"/>
                  </a:lnTo>
                  <a:lnTo>
                    <a:pt x="554" y="3379"/>
                  </a:lnTo>
                  <a:lnTo>
                    <a:pt x="706" y="3493"/>
                  </a:lnTo>
                  <a:lnTo>
                    <a:pt x="859" y="3588"/>
                  </a:lnTo>
                  <a:lnTo>
                    <a:pt x="1031" y="3684"/>
                  </a:lnTo>
                  <a:lnTo>
                    <a:pt x="1202" y="3760"/>
                  </a:lnTo>
                  <a:lnTo>
                    <a:pt x="1565" y="3913"/>
                  </a:lnTo>
                  <a:lnTo>
                    <a:pt x="1947" y="4027"/>
                  </a:lnTo>
                  <a:lnTo>
                    <a:pt x="2710" y="4218"/>
                  </a:lnTo>
                  <a:lnTo>
                    <a:pt x="3282" y="4371"/>
                  </a:lnTo>
                  <a:lnTo>
                    <a:pt x="3855" y="4562"/>
                  </a:lnTo>
                  <a:lnTo>
                    <a:pt x="4427" y="4772"/>
                  </a:lnTo>
                  <a:lnTo>
                    <a:pt x="4981" y="5001"/>
                  </a:lnTo>
                  <a:lnTo>
                    <a:pt x="5515" y="5268"/>
                  </a:lnTo>
                  <a:lnTo>
                    <a:pt x="6049" y="5554"/>
                  </a:lnTo>
                  <a:lnTo>
                    <a:pt x="6565" y="5859"/>
                  </a:lnTo>
                  <a:lnTo>
                    <a:pt x="7061" y="6203"/>
                  </a:lnTo>
                  <a:lnTo>
                    <a:pt x="7557" y="6546"/>
                  </a:lnTo>
                  <a:lnTo>
                    <a:pt x="8034" y="6928"/>
                  </a:lnTo>
                  <a:lnTo>
                    <a:pt x="8473" y="7329"/>
                  </a:lnTo>
                  <a:lnTo>
                    <a:pt x="8912" y="7749"/>
                  </a:lnTo>
                  <a:lnTo>
                    <a:pt x="9332" y="8168"/>
                  </a:lnTo>
                  <a:lnTo>
                    <a:pt x="9713" y="8626"/>
                  </a:lnTo>
                  <a:lnTo>
                    <a:pt x="10095" y="9103"/>
                  </a:lnTo>
                  <a:lnTo>
                    <a:pt x="10439" y="9600"/>
                  </a:lnTo>
                  <a:lnTo>
                    <a:pt x="10763" y="10115"/>
                  </a:lnTo>
                  <a:lnTo>
                    <a:pt x="11068" y="10630"/>
                  </a:lnTo>
                  <a:lnTo>
                    <a:pt x="11355" y="11184"/>
                  </a:lnTo>
                  <a:lnTo>
                    <a:pt x="11622" y="11737"/>
                  </a:lnTo>
                  <a:lnTo>
                    <a:pt x="11870" y="12309"/>
                  </a:lnTo>
                  <a:lnTo>
                    <a:pt x="12080" y="12901"/>
                  </a:lnTo>
                  <a:lnTo>
                    <a:pt x="12270" y="13493"/>
                  </a:lnTo>
                  <a:lnTo>
                    <a:pt x="12442" y="14103"/>
                  </a:lnTo>
                  <a:lnTo>
                    <a:pt x="12576" y="14714"/>
                  </a:lnTo>
                  <a:lnTo>
                    <a:pt x="12690" y="15325"/>
                  </a:lnTo>
                  <a:lnTo>
                    <a:pt x="12767" y="15935"/>
                  </a:lnTo>
                  <a:lnTo>
                    <a:pt x="12824" y="16565"/>
                  </a:lnTo>
                  <a:lnTo>
                    <a:pt x="12843" y="17176"/>
                  </a:lnTo>
                  <a:lnTo>
                    <a:pt x="12843" y="17786"/>
                  </a:lnTo>
                  <a:lnTo>
                    <a:pt x="12805" y="18397"/>
                  </a:lnTo>
                  <a:lnTo>
                    <a:pt x="12728" y="18988"/>
                  </a:lnTo>
                  <a:lnTo>
                    <a:pt x="17461" y="18988"/>
                  </a:lnTo>
                  <a:lnTo>
                    <a:pt x="17289" y="17767"/>
                  </a:lnTo>
                  <a:lnTo>
                    <a:pt x="17079" y="16546"/>
                  </a:lnTo>
                  <a:lnTo>
                    <a:pt x="16850" y="15363"/>
                  </a:lnTo>
                  <a:lnTo>
                    <a:pt x="16583" y="14180"/>
                  </a:lnTo>
                  <a:lnTo>
                    <a:pt x="16297" y="13015"/>
                  </a:lnTo>
                  <a:lnTo>
                    <a:pt x="16125" y="12443"/>
                  </a:lnTo>
                  <a:lnTo>
                    <a:pt x="15953" y="11870"/>
                  </a:lnTo>
                  <a:lnTo>
                    <a:pt x="15763" y="11279"/>
                  </a:lnTo>
                  <a:lnTo>
                    <a:pt x="15572" y="10706"/>
                  </a:lnTo>
                  <a:lnTo>
                    <a:pt x="15343" y="10134"/>
                  </a:lnTo>
                  <a:lnTo>
                    <a:pt x="15114" y="9542"/>
                  </a:lnTo>
                  <a:lnTo>
                    <a:pt x="14866" y="8970"/>
                  </a:lnTo>
                  <a:lnTo>
                    <a:pt x="14599" y="8397"/>
                  </a:lnTo>
                  <a:lnTo>
                    <a:pt x="14312" y="7825"/>
                  </a:lnTo>
                  <a:lnTo>
                    <a:pt x="14026" y="7271"/>
                  </a:lnTo>
                  <a:lnTo>
                    <a:pt x="13702" y="6737"/>
                  </a:lnTo>
                  <a:lnTo>
                    <a:pt x="13358" y="6203"/>
                  </a:lnTo>
                  <a:lnTo>
                    <a:pt x="12996" y="5688"/>
                  </a:lnTo>
                  <a:lnTo>
                    <a:pt x="12633" y="5172"/>
                  </a:lnTo>
                  <a:lnTo>
                    <a:pt x="12232" y="4695"/>
                  </a:lnTo>
                  <a:lnTo>
                    <a:pt x="11832" y="4218"/>
                  </a:lnTo>
                  <a:lnTo>
                    <a:pt x="11393" y="3760"/>
                  </a:lnTo>
                  <a:lnTo>
                    <a:pt x="10935" y="3321"/>
                  </a:lnTo>
                  <a:lnTo>
                    <a:pt x="10477" y="2921"/>
                  </a:lnTo>
                  <a:lnTo>
                    <a:pt x="9981" y="2520"/>
                  </a:lnTo>
                  <a:lnTo>
                    <a:pt x="9484" y="2157"/>
                  </a:lnTo>
                  <a:lnTo>
                    <a:pt x="8950" y="1814"/>
                  </a:lnTo>
                  <a:lnTo>
                    <a:pt x="8358" y="1470"/>
                  </a:lnTo>
                  <a:lnTo>
                    <a:pt x="7729" y="1146"/>
                  </a:lnTo>
                  <a:lnTo>
                    <a:pt x="7099" y="879"/>
                  </a:lnTo>
                  <a:lnTo>
                    <a:pt x="6450" y="631"/>
                  </a:lnTo>
                  <a:lnTo>
                    <a:pt x="5782" y="440"/>
                  </a:lnTo>
                  <a:lnTo>
                    <a:pt x="5114" y="268"/>
                  </a:lnTo>
                  <a:lnTo>
                    <a:pt x="4427" y="134"/>
                  </a:lnTo>
                  <a:lnTo>
                    <a:pt x="3740" y="39"/>
                  </a:lnTo>
                  <a:lnTo>
                    <a:pt x="3397" y="20"/>
                  </a:lnTo>
                  <a:lnTo>
                    <a:pt x="30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5866150" y="5004550"/>
              <a:ext cx="412225" cy="463275"/>
            </a:xfrm>
            <a:custGeom>
              <a:avLst/>
              <a:gdLst/>
              <a:ahLst/>
              <a:cxnLst/>
              <a:rect l="l" t="t" r="r" b="b"/>
              <a:pathLst>
                <a:path w="16489" h="18531" extrusionOk="0">
                  <a:moveTo>
                    <a:pt x="16489" y="1"/>
                  </a:moveTo>
                  <a:lnTo>
                    <a:pt x="15992" y="192"/>
                  </a:lnTo>
                  <a:lnTo>
                    <a:pt x="15210" y="516"/>
                  </a:lnTo>
                  <a:lnTo>
                    <a:pt x="14447" y="879"/>
                  </a:lnTo>
                  <a:lnTo>
                    <a:pt x="13702" y="1260"/>
                  </a:lnTo>
                  <a:lnTo>
                    <a:pt x="12958" y="1661"/>
                  </a:lnTo>
                  <a:lnTo>
                    <a:pt x="12233" y="2100"/>
                  </a:lnTo>
                  <a:lnTo>
                    <a:pt x="11527" y="2558"/>
                  </a:lnTo>
                  <a:lnTo>
                    <a:pt x="10821" y="3035"/>
                  </a:lnTo>
                  <a:lnTo>
                    <a:pt x="10153" y="3550"/>
                  </a:lnTo>
                  <a:lnTo>
                    <a:pt x="9485" y="4085"/>
                  </a:lnTo>
                  <a:lnTo>
                    <a:pt x="8855" y="4619"/>
                  </a:lnTo>
                  <a:lnTo>
                    <a:pt x="8226" y="5191"/>
                  </a:lnTo>
                  <a:lnTo>
                    <a:pt x="7634" y="5783"/>
                  </a:lnTo>
                  <a:lnTo>
                    <a:pt x="7043" y="6394"/>
                  </a:lnTo>
                  <a:lnTo>
                    <a:pt x="6489" y="7042"/>
                  </a:lnTo>
                  <a:lnTo>
                    <a:pt x="5936" y="7691"/>
                  </a:lnTo>
                  <a:lnTo>
                    <a:pt x="5420" y="8359"/>
                  </a:lnTo>
                  <a:lnTo>
                    <a:pt x="4867" y="9123"/>
                  </a:lnTo>
                  <a:lnTo>
                    <a:pt x="4352" y="9905"/>
                  </a:lnTo>
                  <a:lnTo>
                    <a:pt x="3856" y="10706"/>
                  </a:lnTo>
                  <a:lnTo>
                    <a:pt x="3360" y="11527"/>
                  </a:lnTo>
                  <a:lnTo>
                    <a:pt x="2902" y="12348"/>
                  </a:lnTo>
                  <a:lnTo>
                    <a:pt x="2463" y="13187"/>
                  </a:lnTo>
                  <a:lnTo>
                    <a:pt x="1585" y="14867"/>
                  </a:lnTo>
                  <a:lnTo>
                    <a:pt x="1089" y="15840"/>
                  </a:lnTo>
                  <a:lnTo>
                    <a:pt x="650" y="16737"/>
                  </a:lnTo>
                  <a:lnTo>
                    <a:pt x="459" y="17176"/>
                  </a:lnTo>
                  <a:lnTo>
                    <a:pt x="287" y="17634"/>
                  </a:lnTo>
                  <a:lnTo>
                    <a:pt x="134" y="18072"/>
                  </a:lnTo>
                  <a:lnTo>
                    <a:pt x="1" y="18530"/>
                  </a:lnTo>
                  <a:lnTo>
                    <a:pt x="3722" y="18530"/>
                  </a:lnTo>
                  <a:lnTo>
                    <a:pt x="3894" y="17729"/>
                  </a:lnTo>
                  <a:lnTo>
                    <a:pt x="4085" y="16908"/>
                  </a:lnTo>
                  <a:lnTo>
                    <a:pt x="4333" y="16107"/>
                  </a:lnTo>
                  <a:lnTo>
                    <a:pt x="4619" y="15324"/>
                  </a:lnTo>
                  <a:lnTo>
                    <a:pt x="4924" y="14561"/>
                  </a:lnTo>
                  <a:lnTo>
                    <a:pt x="5268" y="13798"/>
                  </a:lnTo>
                  <a:lnTo>
                    <a:pt x="5649" y="13054"/>
                  </a:lnTo>
                  <a:lnTo>
                    <a:pt x="6050" y="12309"/>
                  </a:lnTo>
                  <a:lnTo>
                    <a:pt x="6489" y="11603"/>
                  </a:lnTo>
                  <a:lnTo>
                    <a:pt x="6947" y="10916"/>
                  </a:lnTo>
                  <a:lnTo>
                    <a:pt x="7443" y="10229"/>
                  </a:lnTo>
                  <a:lnTo>
                    <a:pt x="7958" y="9581"/>
                  </a:lnTo>
                  <a:lnTo>
                    <a:pt x="8512" y="8951"/>
                  </a:lnTo>
                  <a:lnTo>
                    <a:pt x="9084" y="8340"/>
                  </a:lnTo>
                  <a:lnTo>
                    <a:pt x="9676" y="7749"/>
                  </a:lnTo>
                  <a:lnTo>
                    <a:pt x="10287" y="7195"/>
                  </a:lnTo>
                  <a:lnTo>
                    <a:pt x="11050" y="6565"/>
                  </a:lnTo>
                  <a:lnTo>
                    <a:pt x="11813" y="5955"/>
                  </a:lnTo>
                  <a:lnTo>
                    <a:pt x="12577" y="5344"/>
                  </a:lnTo>
                  <a:lnTo>
                    <a:pt x="13340" y="4714"/>
                  </a:lnTo>
                  <a:lnTo>
                    <a:pt x="13702" y="4390"/>
                  </a:lnTo>
                  <a:lnTo>
                    <a:pt x="14065" y="4066"/>
                  </a:lnTo>
                  <a:lnTo>
                    <a:pt x="14409" y="3741"/>
                  </a:lnTo>
                  <a:lnTo>
                    <a:pt x="14752" y="3379"/>
                  </a:lnTo>
                  <a:lnTo>
                    <a:pt x="15057" y="3016"/>
                  </a:lnTo>
                  <a:lnTo>
                    <a:pt x="15363" y="2653"/>
                  </a:lnTo>
                  <a:lnTo>
                    <a:pt x="15630" y="2253"/>
                  </a:lnTo>
                  <a:lnTo>
                    <a:pt x="15897" y="1852"/>
                  </a:lnTo>
                  <a:lnTo>
                    <a:pt x="16126" y="1413"/>
                  </a:lnTo>
                  <a:lnTo>
                    <a:pt x="16221" y="1184"/>
                  </a:lnTo>
                  <a:lnTo>
                    <a:pt x="16317" y="955"/>
                  </a:lnTo>
                  <a:lnTo>
                    <a:pt x="16374" y="726"/>
                  </a:lnTo>
                  <a:lnTo>
                    <a:pt x="16431" y="478"/>
                  </a:lnTo>
                  <a:lnTo>
                    <a:pt x="16469" y="249"/>
                  </a:lnTo>
                  <a:lnTo>
                    <a:pt x="16489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5464950" y="5034150"/>
              <a:ext cx="389775" cy="433675"/>
            </a:xfrm>
            <a:custGeom>
              <a:avLst/>
              <a:gdLst/>
              <a:ahLst/>
              <a:cxnLst/>
              <a:rect l="l" t="t" r="r" b="b"/>
              <a:pathLst>
                <a:path w="15591" h="17347" extrusionOk="0">
                  <a:moveTo>
                    <a:pt x="1069" y="0"/>
                  </a:moveTo>
                  <a:lnTo>
                    <a:pt x="802" y="19"/>
                  </a:lnTo>
                  <a:lnTo>
                    <a:pt x="554" y="57"/>
                  </a:lnTo>
                  <a:lnTo>
                    <a:pt x="286" y="95"/>
                  </a:lnTo>
                  <a:lnTo>
                    <a:pt x="38" y="172"/>
                  </a:lnTo>
                  <a:lnTo>
                    <a:pt x="0" y="420"/>
                  </a:lnTo>
                  <a:lnTo>
                    <a:pt x="0" y="668"/>
                  </a:lnTo>
                  <a:lnTo>
                    <a:pt x="38" y="916"/>
                  </a:lnTo>
                  <a:lnTo>
                    <a:pt x="77" y="1030"/>
                  </a:lnTo>
                  <a:lnTo>
                    <a:pt x="115" y="1164"/>
                  </a:lnTo>
                  <a:lnTo>
                    <a:pt x="210" y="1317"/>
                  </a:lnTo>
                  <a:lnTo>
                    <a:pt x="305" y="1469"/>
                  </a:lnTo>
                  <a:lnTo>
                    <a:pt x="420" y="1622"/>
                  </a:lnTo>
                  <a:lnTo>
                    <a:pt x="554" y="1737"/>
                  </a:lnTo>
                  <a:lnTo>
                    <a:pt x="706" y="1851"/>
                  </a:lnTo>
                  <a:lnTo>
                    <a:pt x="859" y="1946"/>
                  </a:lnTo>
                  <a:lnTo>
                    <a:pt x="1031" y="2042"/>
                  </a:lnTo>
                  <a:lnTo>
                    <a:pt x="1202" y="2118"/>
                  </a:lnTo>
                  <a:lnTo>
                    <a:pt x="1565" y="2271"/>
                  </a:lnTo>
                  <a:lnTo>
                    <a:pt x="1947" y="2385"/>
                  </a:lnTo>
                  <a:lnTo>
                    <a:pt x="2710" y="2576"/>
                  </a:lnTo>
                  <a:lnTo>
                    <a:pt x="3282" y="2729"/>
                  </a:lnTo>
                  <a:lnTo>
                    <a:pt x="3855" y="2920"/>
                  </a:lnTo>
                  <a:lnTo>
                    <a:pt x="4427" y="3130"/>
                  </a:lnTo>
                  <a:lnTo>
                    <a:pt x="4981" y="3359"/>
                  </a:lnTo>
                  <a:lnTo>
                    <a:pt x="5515" y="3626"/>
                  </a:lnTo>
                  <a:lnTo>
                    <a:pt x="6049" y="3912"/>
                  </a:lnTo>
                  <a:lnTo>
                    <a:pt x="6565" y="4217"/>
                  </a:lnTo>
                  <a:lnTo>
                    <a:pt x="7061" y="4561"/>
                  </a:lnTo>
                  <a:lnTo>
                    <a:pt x="7557" y="4904"/>
                  </a:lnTo>
                  <a:lnTo>
                    <a:pt x="8034" y="5286"/>
                  </a:lnTo>
                  <a:lnTo>
                    <a:pt x="8473" y="5687"/>
                  </a:lnTo>
                  <a:lnTo>
                    <a:pt x="8912" y="6107"/>
                  </a:lnTo>
                  <a:lnTo>
                    <a:pt x="9332" y="6526"/>
                  </a:lnTo>
                  <a:lnTo>
                    <a:pt x="9713" y="6984"/>
                  </a:lnTo>
                  <a:lnTo>
                    <a:pt x="10095" y="7461"/>
                  </a:lnTo>
                  <a:lnTo>
                    <a:pt x="10439" y="7958"/>
                  </a:lnTo>
                  <a:lnTo>
                    <a:pt x="10763" y="8473"/>
                  </a:lnTo>
                  <a:lnTo>
                    <a:pt x="11068" y="8988"/>
                  </a:lnTo>
                  <a:lnTo>
                    <a:pt x="11355" y="9542"/>
                  </a:lnTo>
                  <a:lnTo>
                    <a:pt x="11622" y="10095"/>
                  </a:lnTo>
                  <a:lnTo>
                    <a:pt x="11870" y="10667"/>
                  </a:lnTo>
                  <a:lnTo>
                    <a:pt x="12080" y="11259"/>
                  </a:lnTo>
                  <a:lnTo>
                    <a:pt x="12270" y="11851"/>
                  </a:lnTo>
                  <a:lnTo>
                    <a:pt x="12442" y="12461"/>
                  </a:lnTo>
                  <a:lnTo>
                    <a:pt x="12576" y="13072"/>
                  </a:lnTo>
                  <a:lnTo>
                    <a:pt x="12690" y="13683"/>
                  </a:lnTo>
                  <a:lnTo>
                    <a:pt x="12767" y="14293"/>
                  </a:lnTo>
                  <a:lnTo>
                    <a:pt x="12824" y="14923"/>
                  </a:lnTo>
                  <a:lnTo>
                    <a:pt x="12843" y="15534"/>
                  </a:lnTo>
                  <a:lnTo>
                    <a:pt x="12843" y="16144"/>
                  </a:lnTo>
                  <a:lnTo>
                    <a:pt x="12805" y="16755"/>
                  </a:lnTo>
                  <a:lnTo>
                    <a:pt x="12728" y="17346"/>
                  </a:lnTo>
                  <a:lnTo>
                    <a:pt x="15591" y="17346"/>
                  </a:lnTo>
                  <a:lnTo>
                    <a:pt x="15419" y="16354"/>
                  </a:lnTo>
                  <a:lnTo>
                    <a:pt x="15209" y="15362"/>
                  </a:lnTo>
                  <a:lnTo>
                    <a:pt x="14999" y="14369"/>
                  </a:lnTo>
                  <a:lnTo>
                    <a:pt x="14770" y="13396"/>
                  </a:lnTo>
                  <a:lnTo>
                    <a:pt x="14503" y="12442"/>
                  </a:lnTo>
                  <a:lnTo>
                    <a:pt x="14198" y="11469"/>
                  </a:lnTo>
                  <a:lnTo>
                    <a:pt x="13873" y="10496"/>
                  </a:lnTo>
                  <a:lnTo>
                    <a:pt x="13492" y="9542"/>
                  </a:lnTo>
                  <a:lnTo>
                    <a:pt x="13244" y="8950"/>
                  </a:lnTo>
                  <a:lnTo>
                    <a:pt x="12977" y="8377"/>
                  </a:lnTo>
                  <a:lnTo>
                    <a:pt x="12690" y="7824"/>
                  </a:lnTo>
                  <a:lnTo>
                    <a:pt x="12385" y="7271"/>
                  </a:lnTo>
                  <a:lnTo>
                    <a:pt x="12061" y="6717"/>
                  </a:lnTo>
                  <a:lnTo>
                    <a:pt x="11736" y="6183"/>
                  </a:lnTo>
                  <a:lnTo>
                    <a:pt x="11374" y="5668"/>
                  </a:lnTo>
                  <a:lnTo>
                    <a:pt x="10992" y="5172"/>
                  </a:lnTo>
                  <a:lnTo>
                    <a:pt x="10610" y="4675"/>
                  </a:lnTo>
                  <a:lnTo>
                    <a:pt x="10190" y="4198"/>
                  </a:lnTo>
                  <a:lnTo>
                    <a:pt x="9771" y="3740"/>
                  </a:lnTo>
                  <a:lnTo>
                    <a:pt x="9313" y="3320"/>
                  </a:lnTo>
                  <a:lnTo>
                    <a:pt x="8836" y="2901"/>
                  </a:lnTo>
                  <a:lnTo>
                    <a:pt x="8358" y="2519"/>
                  </a:lnTo>
                  <a:lnTo>
                    <a:pt x="7843" y="2137"/>
                  </a:lnTo>
                  <a:lnTo>
                    <a:pt x="7328" y="1794"/>
                  </a:lnTo>
                  <a:lnTo>
                    <a:pt x="6717" y="1450"/>
                  </a:lnTo>
                  <a:lnTo>
                    <a:pt x="6107" y="1145"/>
                  </a:lnTo>
                  <a:lnTo>
                    <a:pt x="5477" y="859"/>
                  </a:lnTo>
                  <a:lnTo>
                    <a:pt x="4828" y="630"/>
                  </a:lnTo>
                  <a:lnTo>
                    <a:pt x="4160" y="420"/>
                  </a:lnTo>
                  <a:lnTo>
                    <a:pt x="3492" y="248"/>
                  </a:lnTo>
                  <a:lnTo>
                    <a:pt x="2805" y="134"/>
                  </a:lnTo>
                  <a:lnTo>
                    <a:pt x="2118" y="38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5534600" y="5096625"/>
              <a:ext cx="851600" cy="371200"/>
            </a:xfrm>
            <a:custGeom>
              <a:avLst/>
              <a:gdLst/>
              <a:ahLst/>
              <a:cxnLst/>
              <a:rect l="l" t="t" r="r" b="b"/>
              <a:pathLst>
                <a:path w="34064" h="14848" extrusionOk="0">
                  <a:moveTo>
                    <a:pt x="22671" y="1"/>
                  </a:moveTo>
                  <a:lnTo>
                    <a:pt x="22327" y="20"/>
                  </a:lnTo>
                  <a:lnTo>
                    <a:pt x="21984" y="58"/>
                  </a:lnTo>
                  <a:lnTo>
                    <a:pt x="21640" y="154"/>
                  </a:lnTo>
                  <a:lnTo>
                    <a:pt x="21297" y="268"/>
                  </a:lnTo>
                  <a:lnTo>
                    <a:pt x="20991" y="402"/>
                  </a:lnTo>
                  <a:lnTo>
                    <a:pt x="20686" y="573"/>
                  </a:lnTo>
                  <a:lnTo>
                    <a:pt x="20400" y="783"/>
                  </a:lnTo>
                  <a:lnTo>
                    <a:pt x="20114" y="993"/>
                  </a:lnTo>
                  <a:lnTo>
                    <a:pt x="19866" y="1241"/>
                  </a:lnTo>
                  <a:lnTo>
                    <a:pt x="19637" y="1508"/>
                  </a:lnTo>
                  <a:lnTo>
                    <a:pt x="19408" y="1776"/>
                  </a:lnTo>
                  <a:lnTo>
                    <a:pt x="19217" y="2081"/>
                  </a:lnTo>
                  <a:lnTo>
                    <a:pt x="19064" y="2386"/>
                  </a:lnTo>
                  <a:lnTo>
                    <a:pt x="18911" y="2711"/>
                  </a:lnTo>
                  <a:lnTo>
                    <a:pt x="18797" y="3035"/>
                  </a:lnTo>
                  <a:lnTo>
                    <a:pt x="18702" y="3379"/>
                  </a:lnTo>
                  <a:lnTo>
                    <a:pt x="18644" y="3722"/>
                  </a:lnTo>
                  <a:lnTo>
                    <a:pt x="18625" y="4066"/>
                  </a:lnTo>
                  <a:lnTo>
                    <a:pt x="18625" y="4409"/>
                  </a:lnTo>
                  <a:lnTo>
                    <a:pt x="18530" y="4199"/>
                  </a:lnTo>
                  <a:lnTo>
                    <a:pt x="18415" y="4008"/>
                  </a:lnTo>
                  <a:lnTo>
                    <a:pt x="18282" y="3817"/>
                  </a:lnTo>
                  <a:lnTo>
                    <a:pt x="18148" y="3627"/>
                  </a:lnTo>
                  <a:lnTo>
                    <a:pt x="17976" y="3455"/>
                  </a:lnTo>
                  <a:lnTo>
                    <a:pt x="17824" y="3283"/>
                  </a:lnTo>
                  <a:lnTo>
                    <a:pt x="17633" y="3130"/>
                  </a:lnTo>
                  <a:lnTo>
                    <a:pt x="17442" y="2997"/>
                  </a:lnTo>
                  <a:lnTo>
                    <a:pt x="17251" y="2863"/>
                  </a:lnTo>
                  <a:lnTo>
                    <a:pt x="17041" y="2749"/>
                  </a:lnTo>
                  <a:lnTo>
                    <a:pt x="16812" y="2653"/>
                  </a:lnTo>
                  <a:lnTo>
                    <a:pt x="16602" y="2558"/>
                  </a:lnTo>
                  <a:lnTo>
                    <a:pt x="16373" y="2482"/>
                  </a:lnTo>
                  <a:lnTo>
                    <a:pt x="16144" y="2424"/>
                  </a:lnTo>
                  <a:lnTo>
                    <a:pt x="15915" y="2386"/>
                  </a:lnTo>
                  <a:lnTo>
                    <a:pt x="15686" y="2348"/>
                  </a:lnTo>
                  <a:lnTo>
                    <a:pt x="15228" y="2348"/>
                  </a:lnTo>
                  <a:lnTo>
                    <a:pt x="14999" y="2367"/>
                  </a:lnTo>
                  <a:lnTo>
                    <a:pt x="14770" y="2405"/>
                  </a:lnTo>
                  <a:lnTo>
                    <a:pt x="14541" y="2463"/>
                  </a:lnTo>
                  <a:lnTo>
                    <a:pt x="14332" y="2520"/>
                  </a:lnTo>
                  <a:lnTo>
                    <a:pt x="14122" y="2615"/>
                  </a:lnTo>
                  <a:lnTo>
                    <a:pt x="13912" y="2711"/>
                  </a:lnTo>
                  <a:lnTo>
                    <a:pt x="13702" y="2825"/>
                  </a:lnTo>
                  <a:lnTo>
                    <a:pt x="13511" y="2940"/>
                  </a:lnTo>
                  <a:lnTo>
                    <a:pt x="13320" y="3073"/>
                  </a:lnTo>
                  <a:lnTo>
                    <a:pt x="13148" y="3226"/>
                  </a:lnTo>
                  <a:lnTo>
                    <a:pt x="12977" y="3379"/>
                  </a:lnTo>
                  <a:lnTo>
                    <a:pt x="12824" y="3550"/>
                  </a:lnTo>
                  <a:lnTo>
                    <a:pt x="12690" y="3741"/>
                  </a:lnTo>
                  <a:lnTo>
                    <a:pt x="12557" y="3932"/>
                  </a:lnTo>
                  <a:lnTo>
                    <a:pt x="12442" y="4123"/>
                  </a:lnTo>
                  <a:lnTo>
                    <a:pt x="12347" y="4333"/>
                  </a:lnTo>
                  <a:lnTo>
                    <a:pt x="12271" y="4543"/>
                  </a:lnTo>
                  <a:lnTo>
                    <a:pt x="12194" y="4772"/>
                  </a:lnTo>
                  <a:lnTo>
                    <a:pt x="12156" y="5001"/>
                  </a:lnTo>
                  <a:lnTo>
                    <a:pt x="12118" y="5211"/>
                  </a:lnTo>
                  <a:lnTo>
                    <a:pt x="12099" y="5440"/>
                  </a:lnTo>
                  <a:lnTo>
                    <a:pt x="12080" y="5669"/>
                  </a:lnTo>
                  <a:lnTo>
                    <a:pt x="12099" y="5917"/>
                  </a:lnTo>
                  <a:lnTo>
                    <a:pt x="12118" y="6127"/>
                  </a:lnTo>
                  <a:lnTo>
                    <a:pt x="12156" y="6356"/>
                  </a:lnTo>
                  <a:lnTo>
                    <a:pt x="12213" y="6585"/>
                  </a:lnTo>
                  <a:lnTo>
                    <a:pt x="12271" y="6814"/>
                  </a:lnTo>
                  <a:lnTo>
                    <a:pt x="12366" y="7023"/>
                  </a:lnTo>
                  <a:lnTo>
                    <a:pt x="12461" y="7233"/>
                  </a:lnTo>
                  <a:lnTo>
                    <a:pt x="12576" y="7424"/>
                  </a:lnTo>
                  <a:lnTo>
                    <a:pt x="12328" y="7386"/>
                  </a:lnTo>
                  <a:lnTo>
                    <a:pt x="12080" y="7348"/>
                  </a:lnTo>
                  <a:lnTo>
                    <a:pt x="11832" y="7329"/>
                  </a:lnTo>
                  <a:lnTo>
                    <a:pt x="11603" y="7329"/>
                  </a:lnTo>
                  <a:lnTo>
                    <a:pt x="11355" y="7348"/>
                  </a:lnTo>
                  <a:lnTo>
                    <a:pt x="11126" y="7367"/>
                  </a:lnTo>
                  <a:lnTo>
                    <a:pt x="10897" y="7405"/>
                  </a:lnTo>
                  <a:lnTo>
                    <a:pt x="10668" y="7462"/>
                  </a:lnTo>
                  <a:lnTo>
                    <a:pt x="10439" y="7539"/>
                  </a:lnTo>
                  <a:lnTo>
                    <a:pt x="10229" y="7634"/>
                  </a:lnTo>
                  <a:lnTo>
                    <a:pt x="10019" y="7729"/>
                  </a:lnTo>
                  <a:lnTo>
                    <a:pt x="9809" y="7863"/>
                  </a:lnTo>
                  <a:lnTo>
                    <a:pt x="9618" y="7997"/>
                  </a:lnTo>
                  <a:lnTo>
                    <a:pt x="9427" y="8149"/>
                  </a:lnTo>
                  <a:lnTo>
                    <a:pt x="9255" y="8302"/>
                  </a:lnTo>
                  <a:lnTo>
                    <a:pt x="9084" y="8493"/>
                  </a:lnTo>
                  <a:lnTo>
                    <a:pt x="8988" y="8264"/>
                  </a:lnTo>
                  <a:lnTo>
                    <a:pt x="8874" y="8016"/>
                  </a:lnTo>
                  <a:lnTo>
                    <a:pt x="8740" y="7806"/>
                  </a:lnTo>
                  <a:lnTo>
                    <a:pt x="8607" y="7577"/>
                  </a:lnTo>
                  <a:lnTo>
                    <a:pt x="8454" y="7367"/>
                  </a:lnTo>
                  <a:lnTo>
                    <a:pt x="8301" y="7157"/>
                  </a:lnTo>
                  <a:lnTo>
                    <a:pt x="8130" y="6966"/>
                  </a:lnTo>
                  <a:lnTo>
                    <a:pt x="7939" y="6794"/>
                  </a:lnTo>
                  <a:lnTo>
                    <a:pt x="7767" y="6604"/>
                  </a:lnTo>
                  <a:lnTo>
                    <a:pt x="7557" y="6451"/>
                  </a:lnTo>
                  <a:lnTo>
                    <a:pt x="7347" y="6298"/>
                  </a:lnTo>
                  <a:lnTo>
                    <a:pt x="7137" y="6165"/>
                  </a:lnTo>
                  <a:lnTo>
                    <a:pt x="6927" y="6031"/>
                  </a:lnTo>
                  <a:lnTo>
                    <a:pt x="6698" y="5936"/>
                  </a:lnTo>
                  <a:lnTo>
                    <a:pt x="6450" y="5840"/>
                  </a:lnTo>
                  <a:lnTo>
                    <a:pt x="6202" y="5764"/>
                  </a:lnTo>
                  <a:lnTo>
                    <a:pt x="5954" y="5688"/>
                  </a:lnTo>
                  <a:lnTo>
                    <a:pt x="5706" y="5649"/>
                  </a:lnTo>
                  <a:lnTo>
                    <a:pt x="5439" y="5630"/>
                  </a:lnTo>
                  <a:lnTo>
                    <a:pt x="5191" y="5630"/>
                  </a:lnTo>
                  <a:lnTo>
                    <a:pt x="4924" y="5649"/>
                  </a:lnTo>
                  <a:lnTo>
                    <a:pt x="4676" y="5669"/>
                  </a:lnTo>
                  <a:lnTo>
                    <a:pt x="4428" y="5726"/>
                  </a:lnTo>
                  <a:lnTo>
                    <a:pt x="4160" y="5783"/>
                  </a:lnTo>
                  <a:lnTo>
                    <a:pt x="3931" y="5878"/>
                  </a:lnTo>
                  <a:lnTo>
                    <a:pt x="3683" y="5974"/>
                  </a:lnTo>
                  <a:lnTo>
                    <a:pt x="3473" y="6088"/>
                  </a:lnTo>
                  <a:lnTo>
                    <a:pt x="3244" y="6222"/>
                  </a:lnTo>
                  <a:lnTo>
                    <a:pt x="3054" y="6375"/>
                  </a:lnTo>
                  <a:lnTo>
                    <a:pt x="2863" y="6546"/>
                  </a:lnTo>
                  <a:lnTo>
                    <a:pt x="2672" y="6737"/>
                  </a:lnTo>
                  <a:lnTo>
                    <a:pt x="2519" y="6928"/>
                  </a:lnTo>
                  <a:lnTo>
                    <a:pt x="2386" y="7157"/>
                  </a:lnTo>
                  <a:lnTo>
                    <a:pt x="2252" y="7367"/>
                  </a:lnTo>
                  <a:lnTo>
                    <a:pt x="2157" y="7615"/>
                  </a:lnTo>
                  <a:lnTo>
                    <a:pt x="2080" y="7863"/>
                  </a:lnTo>
                  <a:lnTo>
                    <a:pt x="2042" y="8111"/>
                  </a:lnTo>
                  <a:lnTo>
                    <a:pt x="2004" y="8378"/>
                  </a:lnTo>
                  <a:lnTo>
                    <a:pt x="1985" y="8626"/>
                  </a:lnTo>
                  <a:lnTo>
                    <a:pt x="2004" y="8894"/>
                  </a:lnTo>
                  <a:lnTo>
                    <a:pt x="2042" y="9142"/>
                  </a:lnTo>
                  <a:lnTo>
                    <a:pt x="2099" y="9390"/>
                  </a:lnTo>
                  <a:lnTo>
                    <a:pt x="2176" y="9638"/>
                  </a:lnTo>
                  <a:lnTo>
                    <a:pt x="2271" y="9867"/>
                  </a:lnTo>
                  <a:lnTo>
                    <a:pt x="2405" y="10077"/>
                  </a:lnTo>
                  <a:lnTo>
                    <a:pt x="2538" y="10287"/>
                  </a:lnTo>
                  <a:lnTo>
                    <a:pt x="2710" y="10477"/>
                  </a:lnTo>
                  <a:lnTo>
                    <a:pt x="2901" y="10649"/>
                  </a:lnTo>
                  <a:lnTo>
                    <a:pt x="2710" y="10611"/>
                  </a:lnTo>
                  <a:lnTo>
                    <a:pt x="2500" y="10592"/>
                  </a:lnTo>
                  <a:lnTo>
                    <a:pt x="2099" y="10592"/>
                  </a:lnTo>
                  <a:lnTo>
                    <a:pt x="1909" y="10630"/>
                  </a:lnTo>
                  <a:lnTo>
                    <a:pt x="1718" y="10687"/>
                  </a:lnTo>
                  <a:lnTo>
                    <a:pt x="1527" y="10745"/>
                  </a:lnTo>
                  <a:lnTo>
                    <a:pt x="1336" y="10821"/>
                  </a:lnTo>
                  <a:lnTo>
                    <a:pt x="1164" y="10916"/>
                  </a:lnTo>
                  <a:lnTo>
                    <a:pt x="993" y="11031"/>
                  </a:lnTo>
                  <a:lnTo>
                    <a:pt x="840" y="11145"/>
                  </a:lnTo>
                  <a:lnTo>
                    <a:pt x="687" y="11279"/>
                  </a:lnTo>
                  <a:lnTo>
                    <a:pt x="535" y="11432"/>
                  </a:lnTo>
                  <a:lnTo>
                    <a:pt x="420" y="11584"/>
                  </a:lnTo>
                  <a:lnTo>
                    <a:pt x="306" y="11756"/>
                  </a:lnTo>
                  <a:lnTo>
                    <a:pt x="210" y="11928"/>
                  </a:lnTo>
                  <a:lnTo>
                    <a:pt x="134" y="12119"/>
                  </a:lnTo>
                  <a:lnTo>
                    <a:pt x="77" y="12309"/>
                  </a:lnTo>
                  <a:lnTo>
                    <a:pt x="19" y="12500"/>
                  </a:lnTo>
                  <a:lnTo>
                    <a:pt x="0" y="12691"/>
                  </a:lnTo>
                  <a:lnTo>
                    <a:pt x="0" y="12901"/>
                  </a:lnTo>
                  <a:lnTo>
                    <a:pt x="0" y="13111"/>
                  </a:lnTo>
                  <a:lnTo>
                    <a:pt x="19" y="13302"/>
                  </a:lnTo>
                  <a:lnTo>
                    <a:pt x="58" y="13512"/>
                  </a:lnTo>
                  <a:lnTo>
                    <a:pt x="115" y="13702"/>
                  </a:lnTo>
                  <a:lnTo>
                    <a:pt x="191" y="13893"/>
                  </a:lnTo>
                  <a:lnTo>
                    <a:pt x="287" y="14065"/>
                  </a:lnTo>
                  <a:lnTo>
                    <a:pt x="382" y="14237"/>
                  </a:lnTo>
                  <a:lnTo>
                    <a:pt x="496" y="14409"/>
                  </a:lnTo>
                  <a:lnTo>
                    <a:pt x="630" y="14561"/>
                  </a:lnTo>
                  <a:lnTo>
                    <a:pt x="764" y="14714"/>
                  </a:lnTo>
                  <a:lnTo>
                    <a:pt x="916" y="14828"/>
                  </a:lnTo>
                  <a:lnTo>
                    <a:pt x="3645" y="14847"/>
                  </a:lnTo>
                  <a:lnTo>
                    <a:pt x="30743" y="14847"/>
                  </a:lnTo>
                  <a:lnTo>
                    <a:pt x="30991" y="14828"/>
                  </a:lnTo>
                  <a:lnTo>
                    <a:pt x="31220" y="14809"/>
                  </a:lnTo>
                  <a:lnTo>
                    <a:pt x="31430" y="14771"/>
                  </a:lnTo>
                  <a:lnTo>
                    <a:pt x="31659" y="14714"/>
                  </a:lnTo>
                  <a:lnTo>
                    <a:pt x="31869" y="14638"/>
                  </a:lnTo>
                  <a:lnTo>
                    <a:pt x="32079" y="14561"/>
                  </a:lnTo>
                  <a:lnTo>
                    <a:pt x="32270" y="14485"/>
                  </a:lnTo>
                  <a:lnTo>
                    <a:pt x="32460" y="14389"/>
                  </a:lnTo>
                  <a:lnTo>
                    <a:pt x="32651" y="14275"/>
                  </a:lnTo>
                  <a:lnTo>
                    <a:pt x="32823" y="14141"/>
                  </a:lnTo>
                  <a:lnTo>
                    <a:pt x="32995" y="14008"/>
                  </a:lnTo>
                  <a:lnTo>
                    <a:pt x="33166" y="13855"/>
                  </a:lnTo>
                  <a:lnTo>
                    <a:pt x="33319" y="13683"/>
                  </a:lnTo>
                  <a:lnTo>
                    <a:pt x="33453" y="13493"/>
                  </a:lnTo>
                  <a:lnTo>
                    <a:pt x="33586" y="13302"/>
                  </a:lnTo>
                  <a:lnTo>
                    <a:pt x="33701" y="13073"/>
                  </a:lnTo>
                  <a:lnTo>
                    <a:pt x="33815" y="12844"/>
                  </a:lnTo>
                  <a:lnTo>
                    <a:pt x="33892" y="12615"/>
                  </a:lnTo>
                  <a:lnTo>
                    <a:pt x="33968" y="12367"/>
                  </a:lnTo>
                  <a:lnTo>
                    <a:pt x="34025" y="12119"/>
                  </a:lnTo>
                  <a:lnTo>
                    <a:pt x="34063" y="11870"/>
                  </a:lnTo>
                  <a:lnTo>
                    <a:pt x="34063" y="11622"/>
                  </a:lnTo>
                  <a:lnTo>
                    <a:pt x="34063" y="11374"/>
                  </a:lnTo>
                  <a:lnTo>
                    <a:pt x="34044" y="11145"/>
                  </a:lnTo>
                  <a:lnTo>
                    <a:pt x="33987" y="10916"/>
                  </a:lnTo>
                  <a:lnTo>
                    <a:pt x="33930" y="10706"/>
                  </a:lnTo>
                  <a:lnTo>
                    <a:pt x="33853" y="10497"/>
                  </a:lnTo>
                  <a:lnTo>
                    <a:pt x="33777" y="10287"/>
                  </a:lnTo>
                  <a:lnTo>
                    <a:pt x="33663" y="10077"/>
                  </a:lnTo>
                  <a:lnTo>
                    <a:pt x="33548" y="9886"/>
                  </a:lnTo>
                  <a:lnTo>
                    <a:pt x="33414" y="9714"/>
                  </a:lnTo>
                  <a:lnTo>
                    <a:pt x="33262" y="9523"/>
                  </a:lnTo>
                  <a:lnTo>
                    <a:pt x="33109" y="9371"/>
                  </a:lnTo>
                  <a:lnTo>
                    <a:pt x="32937" y="9218"/>
                  </a:lnTo>
                  <a:lnTo>
                    <a:pt x="32766" y="9084"/>
                  </a:lnTo>
                  <a:lnTo>
                    <a:pt x="32575" y="8951"/>
                  </a:lnTo>
                  <a:lnTo>
                    <a:pt x="32384" y="8836"/>
                  </a:lnTo>
                  <a:lnTo>
                    <a:pt x="32174" y="8741"/>
                  </a:lnTo>
                  <a:lnTo>
                    <a:pt x="31964" y="8665"/>
                  </a:lnTo>
                  <a:lnTo>
                    <a:pt x="31735" y="8588"/>
                  </a:lnTo>
                  <a:lnTo>
                    <a:pt x="31525" y="8550"/>
                  </a:lnTo>
                  <a:lnTo>
                    <a:pt x="31296" y="8531"/>
                  </a:lnTo>
                  <a:lnTo>
                    <a:pt x="31067" y="8512"/>
                  </a:lnTo>
                  <a:lnTo>
                    <a:pt x="30838" y="8512"/>
                  </a:lnTo>
                  <a:lnTo>
                    <a:pt x="30609" y="8531"/>
                  </a:lnTo>
                  <a:lnTo>
                    <a:pt x="30399" y="8569"/>
                  </a:lnTo>
                  <a:lnTo>
                    <a:pt x="30170" y="8626"/>
                  </a:lnTo>
                  <a:lnTo>
                    <a:pt x="29960" y="8703"/>
                  </a:lnTo>
                  <a:lnTo>
                    <a:pt x="29751" y="8779"/>
                  </a:lnTo>
                  <a:lnTo>
                    <a:pt x="29541" y="8874"/>
                  </a:lnTo>
                  <a:lnTo>
                    <a:pt x="29350" y="8989"/>
                  </a:lnTo>
                  <a:lnTo>
                    <a:pt x="29159" y="9123"/>
                  </a:lnTo>
                  <a:lnTo>
                    <a:pt x="28968" y="9256"/>
                  </a:lnTo>
                  <a:lnTo>
                    <a:pt x="28815" y="9409"/>
                  </a:lnTo>
                  <a:lnTo>
                    <a:pt x="28663" y="9581"/>
                  </a:lnTo>
                  <a:lnTo>
                    <a:pt x="28663" y="9581"/>
                  </a:lnTo>
                  <a:lnTo>
                    <a:pt x="28777" y="9237"/>
                  </a:lnTo>
                  <a:lnTo>
                    <a:pt x="28854" y="8894"/>
                  </a:lnTo>
                  <a:lnTo>
                    <a:pt x="28873" y="8569"/>
                  </a:lnTo>
                  <a:lnTo>
                    <a:pt x="28873" y="8226"/>
                  </a:lnTo>
                  <a:lnTo>
                    <a:pt x="28815" y="7901"/>
                  </a:lnTo>
                  <a:lnTo>
                    <a:pt x="28720" y="7577"/>
                  </a:lnTo>
                  <a:lnTo>
                    <a:pt x="28586" y="7252"/>
                  </a:lnTo>
                  <a:lnTo>
                    <a:pt x="28415" y="6947"/>
                  </a:lnTo>
                  <a:lnTo>
                    <a:pt x="28319" y="6794"/>
                  </a:lnTo>
                  <a:lnTo>
                    <a:pt x="28205" y="6642"/>
                  </a:lnTo>
                  <a:lnTo>
                    <a:pt x="27957" y="6375"/>
                  </a:lnTo>
                  <a:lnTo>
                    <a:pt x="27690" y="6146"/>
                  </a:lnTo>
                  <a:lnTo>
                    <a:pt x="27384" y="5955"/>
                  </a:lnTo>
                  <a:lnTo>
                    <a:pt x="27060" y="5783"/>
                  </a:lnTo>
                  <a:lnTo>
                    <a:pt x="26716" y="5649"/>
                  </a:lnTo>
                  <a:lnTo>
                    <a:pt x="26373" y="5573"/>
                  </a:lnTo>
                  <a:lnTo>
                    <a:pt x="26182" y="5554"/>
                  </a:lnTo>
                  <a:lnTo>
                    <a:pt x="26010" y="5535"/>
                  </a:lnTo>
                  <a:lnTo>
                    <a:pt x="26201" y="5401"/>
                  </a:lnTo>
                  <a:lnTo>
                    <a:pt x="26392" y="5249"/>
                  </a:lnTo>
                  <a:lnTo>
                    <a:pt x="26545" y="5077"/>
                  </a:lnTo>
                  <a:lnTo>
                    <a:pt x="26659" y="4905"/>
                  </a:lnTo>
                  <a:lnTo>
                    <a:pt x="26774" y="4695"/>
                  </a:lnTo>
                  <a:lnTo>
                    <a:pt x="26850" y="4485"/>
                  </a:lnTo>
                  <a:lnTo>
                    <a:pt x="26907" y="4256"/>
                  </a:lnTo>
                  <a:lnTo>
                    <a:pt x="26945" y="4008"/>
                  </a:lnTo>
                  <a:lnTo>
                    <a:pt x="26964" y="3760"/>
                  </a:lnTo>
                  <a:lnTo>
                    <a:pt x="26945" y="3512"/>
                  </a:lnTo>
                  <a:lnTo>
                    <a:pt x="26926" y="3264"/>
                  </a:lnTo>
                  <a:lnTo>
                    <a:pt x="26869" y="3016"/>
                  </a:lnTo>
                  <a:lnTo>
                    <a:pt x="26793" y="2787"/>
                  </a:lnTo>
                  <a:lnTo>
                    <a:pt x="26716" y="2539"/>
                  </a:lnTo>
                  <a:lnTo>
                    <a:pt x="26602" y="2310"/>
                  </a:lnTo>
                  <a:lnTo>
                    <a:pt x="26487" y="2100"/>
                  </a:lnTo>
                  <a:lnTo>
                    <a:pt x="26297" y="1795"/>
                  </a:lnTo>
                  <a:lnTo>
                    <a:pt x="26087" y="1528"/>
                  </a:lnTo>
                  <a:lnTo>
                    <a:pt x="25858" y="1260"/>
                  </a:lnTo>
                  <a:lnTo>
                    <a:pt x="25590" y="1031"/>
                  </a:lnTo>
                  <a:lnTo>
                    <a:pt x="25304" y="821"/>
                  </a:lnTo>
                  <a:lnTo>
                    <a:pt x="25018" y="631"/>
                  </a:lnTo>
                  <a:lnTo>
                    <a:pt x="24713" y="459"/>
                  </a:lnTo>
                  <a:lnTo>
                    <a:pt x="24388" y="306"/>
                  </a:lnTo>
                  <a:lnTo>
                    <a:pt x="24064" y="192"/>
                  </a:lnTo>
                  <a:lnTo>
                    <a:pt x="23720" y="96"/>
                  </a:lnTo>
                  <a:lnTo>
                    <a:pt x="23377" y="39"/>
                  </a:lnTo>
                  <a:lnTo>
                    <a:pt x="230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389075" y="5141950"/>
              <a:ext cx="185150" cy="163200"/>
            </a:xfrm>
            <a:custGeom>
              <a:avLst/>
              <a:gdLst/>
              <a:ahLst/>
              <a:cxnLst/>
              <a:rect l="l" t="t" r="r" b="b"/>
              <a:pathLst>
                <a:path w="7406" h="6528" extrusionOk="0">
                  <a:moveTo>
                    <a:pt x="4447" y="1"/>
                  </a:moveTo>
                  <a:lnTo>
                    <a:pt x="4314" y="20"/>
                  </a:lnTo>
                  <a:lnTo>
                    <a:pt x="4180" y="39"/>
                  </a:lnTo>
                  <a:lnTo>
                    <a:pt x="4066" y="77"/>
                  </a:lnTo>
                  <a:lnTo>
                    <a:pt x="3818" y="192"/>
                  </a:lnTo>
                  <a:lnTo>
                    <a:pt x="3608" y="344"/>
                  </a:lnTo>
                  <a:lnTo>
                    <a:pt x="3493" y="440"/>
                  </a:lnTo>
                  <a:lnTo>
                    <a:pt x="3379" y="554"/>
                  </a:lnTo>
                  <a:lnTo>
                    <a:pt x="3283" y="669"/>
                  </a:lnTo>
                  <a:lnTo>
                    <a:pt x="3188" y="802"/>
                  </a:lnTo>
                  <a:lnTo>
                    <a:pt x="3016" y="1069"/>
                  </a:lnTo>
                  <a:lnTo>
                    <a:pt x="2902" y="1375"/>
                  </a:lnTo>
                  <a:lnTo>
                    <a:pt x="2806" y="1680"/>
                  </a:lnTo>
                  <a:lnTo>
                    <a:pt x="2749" y="1985"/>
                  </a:lnTo>
                  <a:lnTo>
                    <a:pt x="2737" y="2196"/>
                  </a:lnTo>
                  <a:lnTo>
                    <a:pt x="2692" y="2062"/>
                  </a:lnTo>
                  <a:lnTo>
                    <a:pt x="2634" y="1890"/>
                  </a:lnTo>
                  <a:lnTo>
                    <a:pt x="2539" y="1718"/>
                  </a:lnTo>
                  <a:lnTo>
                    <a:pt x="2425" y="1566"/>
                  </a:lnTo>
                  <a:lnTo>
                    <a:pt x="2291" y="1432"/>
                  </a:lnTo>
                  <a:lnTo>
                    <a:pt x="2138" y="1317"/>
                  </a:lnTo>
                  <a:lnTo>
                    <a:pt x="1986" y="1222"/>
                  </a:lnTo>
                  <a:lnTo>
                    <a:pt x="1814" y="1165"/>
                  </a:lnTo>
                  <a:lnTo>
                    <a:pt x="1623" y="1127"/>
                  </a:lnTo>
                  <a:lnTo>
                    <a:pt x="1432" y="1108"/>
                  </a:lnTo>
                  <a:lnTo>
                    <a:pt x="1241" y="1108"/>
                  </a:lnTo>
                  <a:lnTo>
                    <a:pt x="1070" y="1146"/>
                  </a:lnTo>
                  <a:lnTo>
                    <a:pt x="879" y="1203"/>
                  </a:lnTo>
                  <a:lnTo>
                    <a:pt x="707" y="1279"/>
                  </a:lnTo>
                  <a:lnTo>
                    <a:pt x="535" y="1413"/>
                  </a:lnTo>
                  <a:lnTo>
                    <a:pt x="364" y="1566"/>
                  </a:lnTo>
                  <a:lnTo>
                    <a:pt x="230" y="1737"/>
                  </a:lnTo>
                  <a:lnTo>
                    <a:pt x="115" y="1947"/>
                  </a:lnTo>
                  <a:lnTo>
                    <a:pt x="58" y="2119"/>
                  </a:lnTo>
                  <a:lnTo>
                    <a:pt x="20" y="2310"/>
                  </a:lnTo>
                  <a:lnTo>
                    <a:pt x="1" y="2501"/>
                  </a:lnTo>
                  <a:lnTo>
                    <a:pt x="20" y="2691"/>
                  </a:lnTo>
                  <a:lnTo>
                    <a:pt x="58" y="2882"/>
                  </a:lnTo>
                  <a:lnTo>
                    <a:pt x="115" y="3054"/>
                  </a:lnTo>
                  <a:lnTo>
                    <a:pt x="192" y="3226"/>
                  </a:lnTo>
                  <a:lnTo>
                    <a:pt x="287" y="3378"/>
                  </a:lnTo>
                  <a:lnTo>
                    <a:pt x="421" y="3531"/>
                  </a:lnTo>
                  <a:lnTo>
                    <a:pt x="554" y="3646"/>
                  </a:lnTo>
                  <a:lnTo>
                    <a:pt x="726" y="3760"/>
                  </a:lnTo>
                  <a:lnTo>
                    <a:pt x="879" y="3836"/>
                  </a:lnTo>
                  <a:lnTo>
                    <a:pt x="1070" y="3894"/>
                  </a:lnTo>
                  <a:lnTo>
                    <a:pt x="1241" y="3932"/>
                  </a:lnTo>
                  <a:lnTo>
                    <a:pt x="1432" y="3951"/>
                  </a:lnTo>
                  <a:lnTo>
                    <a:pt x="1623" y="3951"/>
                  </a:lnTo>
                  <a:lnTo>
                    <a:pt x="1470" y="4046"/>
                  </a:lnTo>
                  <a:lnTo>
                    <a:pt x="1337" y="4161"/>
                  </a:lnTo>
                  <a:lnTo>
                    <a:pt x="1203" y="4314"/>
                  </a:lnTo>
                  <a:lnTo>
                    <a:pt x="1108" y="4466"/>
                  </a:lnTo>
                  <a:lnTo>
                    <a:pt x="1012" y="4638"/>
                  </a:lnTo>
                  <a:lnTo>
                    <a:pt x="936" y="4810"/>
                  </a:lnTo>
                  <a:lnTo>
                    <a:pt x="898" y="5001"/>
                  </a:lnTo>
                  <a:lnTo>
                    <a:pt x="879" y="5172"/>
                  </a:lnTo>
                  <a:lnTo>
                    <a:pt x="898" y="5344"/>
                  </a:lnTo>
                  <a:lnTo>
                    <a:pt x="917" y="5516"/>
                  </a:lnTo>
                  <a:lnTo>
                    <a:pt x="974" y="5687"/>
                  </a:lnTo>
                  <a:lnTo>
                    <a:pt x="1070" y="5840"/>
                  </a:lnTo>
                  <a:lnTo>
                    <a:pt x="1165" y="5993"/>
                  </a:lnTo>
                  <a:lnTo>
                    <a:pt x="1280" y="6126"/>
                  </a:lnTo>
                  <a:lnTo>
                    <a:pt x="1413" y="6241"/>
                  </a:lnTo>
                  <a:lnTo>
                    <a:pt x="1547" y="6336"/>
                  </a:lnTo>
                  <a:lnTo>
                    <a:pt x="1718" y="6413"/>
                  </a:lnTo>
                  <a:lnTo>
                    <a:pt x="1871" y="6470"/>
                  </a:lnTo>
                  <a:lnTo>
                    <a:pt x="2043" y="6508"/>
                  </a:lnTo>
                  <a:lnTo>
                    <a:pt x="2234" y="6527"/>
                  </a:lnTo>
                  <a:lnTo>
                    <a:pt x="2596" y="6527"/>
                  </a:lnTo>
                  <a:lnTo>
                    <a:pt x="2787" y="6508"/>
                  </a:lnTo>
                  <a:lnTo>
                    <a:pt x="2978" y="6470"/>
                  </a:lnTo>
                  <a:lnTo>
                    <a:pt x="3169" y="6413"/>
                  </a:lnTo>
                  <a:lnTo>
                    <a:pt x="3340" y="6355"/>
                  </a:lnTo>
                  <a:lnTo>
                    <a:pt x="3493" y="6260"/>
                  </a:lnTo>
                  <a:lnTo>
                    <a:pt x="3646" y="6145"/>
                  </a:lnTo>
                  <a:lnTo>
                    <a:pt x="3798" y="6031"/>
                  </a:lnTo>
                  <a:lnTo>
                    <a:pt x="3913" y="5878"/>
                  </a:lnTo>
                  <a:lnTo>
                    <a:pt x="4027" y="5726"/>
                  </a:lnTo>
                  <a:lnTo>
                    <a:pt x="4104" y="5554"/>
                  </a:lnTo>
                  <a:lnTo>
                    <a:pt x="4180" y="5382"/>
                  </a:lnTo>
                  <a:lnTo>
                    <a:pt x="4218" y="5191"/>
                  </a:lnTo>
                  <a:lnTo>
                    <a:pt x="4218" y="5020"/>
                  </a:lnTo>
                  <a:lnTo>
                    <a:pt x="4199" y="4829"/>
                  </a:lnTo>
                  <a:lnTo>
                    <a:pt x="4371" y="5020"/>
                  </a:lnTo>
                  <a:lnTo>
                    <a:pt x="4543" y="5191"/>
                  </a:lnTo>
                  <a:lnTo>
                    <a:pt x="4714" y="5363"/>
                  </a:lnTo>
                  <a:lnTo>
                    <a:pt x="4924" y="5497"/>
                  </a:lnTo>
                  <a:lnTo>
                    <a:pt x="5134" y="5611"/>
                  </a:lnTo>
                  <a:lnTo>
                    <a:pt x="5344" y="5707"/>
                  </a:lnTo>
                  <a:lnTo>
                    <a:pt x="5592" y="5764"/>
                  </a:lnTo>
                  <a:lnTo>
                    <a:pt x="5840" y="5783"/>
                  </a:lnTo>
                  <a:lnTo>
                    <a:pt x="6088" y="5764"/>
                  </a:lnTo>
                  <a:lnTo>
                    <a:pt x="6337" y="5707"/>
                  </a:lnTo>
                  <a:lnTo>
                    <a:pt x="6566" y="5592"/>
                  </a:lnTo>
                  <a:lnTo>
                    <a:pt x="6775" y="5478"/>
                  </a:lnTo>
                  <a:lnTo>
                    <a:pt x="6966" y="5306"/>
                  </a:lnTo>
                  <a:lnTo>
                    <a:pt x="7138" y="5134"/>
                  </a:lnTo>
                  <a:lnTo>
                    <a:pt x="7252" y="4924"/>
                  </a:lnTo>
                  <a:lnTo>
                    <a:pt x="7310" y="4810"/>
                  </a:lnTo>
                  <a:lnTo>
                    <a:pt x="7348" y="4695"/>
                  </a:lnTo>
                  <a:lnTo>
                    <a:pt x="7386" y="4485"/>
                  </a:lnTo>
                  <a:lnTo>
                    <a:pt x="7405" y="4275"/>
                  </a:lnTo>
                  <a:lnTo>
                    <a:pt x="7386" y="4065"/>
                  </a:lnTo>
                  <a:lnTo>
                    <a:pt x="7329" y="3856"/>
                  </a:lnTo>
                  <a:lnTo>
                    <a:pt x="7272" y="3684"/>
                  </a:lnTo>
                  <a:lnTo>
                    <a:pt x="7176" y="3531"/>
                  </a:lnTo>
                  <a:lnTo>
                    <a:pt x="7081" y="3359"/>
                  </a:lnTo>
                  <a:lnTo>
                    <a:pt x="6966" y="3226"/>
                  </a:lnTo>
                  <a:lnTo>
                    <a:pt x="6833" y="3092"/>
                  </a:lnTo>
                  <a:lnTo>
                    <a:pt x="6680" y="2978"/>
                  </a:lnTo>
                  <a:lnTo>
                    <a:pt x="6508" y="2882"/>
                  </a:lnTo>
                  <a:lnTo>
                    <a:pt x="6356" y="2806"/>
                  </a:lnTo>
                  <a:lnTo>
                    <a:pt x="6165" y="2749"/>
                  </a:lnTo>
                  <a:lnTo>
                    <a:pt x="5993" y="2711"/>
                  </a:lnTo>
                  <a:lnTo>
                    <a:pt x="5802" y="2691"/>
                  </a:lnTo>
                  <a:lnTo>
                    <a:pt x="5611" y="2691"/>
                  </a:lnTo>
                  <a:lnTo>
                    <a:pt x="5421" y="2730"/>
                  </a:lnTo>
                  <a:lnTo>
                    <a:pt x="5303" y="2756"/>
                  </a:lnTo>
                  <a:lnTo>
                    <a:pt x="5303" y="2756"/>
                  </a:lnTo>
                  <a:lnTo>
                    <a:pt x="5440" y="2653"/>
                  </a:lnTo>
                  <a:lnTo>
                    <a:pt x="5592" y="2501"/>
                  </a:lnTo>
                  <a:lnTo>
                    <a:pt x="5707" y="2329"/>
                  </a:lnTo>
                  <a:lnTo>
                    <a:pt x="5802" y="2157"/>
                  </a:lnTo>
                  <a:lnTo>
                    <a:pt x="5879" y="1966"/>
                  </a:lnTo>
                  <a:lnTo>
                    <a:pt x="5917" y="1756"/>
                  </a:lnTo>
                  <a:lnTo>
                    <a:pt x="5936" y="1546"/>
                  </a:lnTo>
                  <a:lnTo>
                    <a:pt x="5917" y="1356"/>
                  </a:lnTo>
                  <a:lnTo>
                    <a:pt x="5879" y="1146"/>
                  </a:lnTo>
                  <a:lnTo>
                    <a:pt x="5821" y="955"/>
                  </a:lnTo>
                  <a:lnTo>
                    <a:pt x="5726" y="783"/>
                  </a:lnTo>
                  <a:lnTo>
                    <a:pt x="5611" y="611"/>
                  </a:lnTo>
                  <a:lnTo>
                    <a:pt x="5478" y="440"/>
                  </a:lnTo>
                  <a:lnTo>
                    <a:pt x="5325" y="306"/>
                  </a:lnTo>
                  <a:lnTo>
                    <a:pt x="5153" y="192"/>
                  </a:lnTo>
                  <a:lnTo>
                    <a:pt x="4982" y="96"/>
                  </a:lnTo>
                  <a:lnTo>
                    <a:pt x="4772" y="20"/>
                  </a:lnTo>
                  <a:lnTo>
                    <a:pt x="45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577050" y="5154350"/>
              <a:ext cx="778600" cy="322525"/>
            </a:xfrm>
            <a:custGeom>
              <a:avLst/>
              <a:gdLst/>
              <a:ahLst/>
              <a:cxnLst/>
              <a:rect l="l" t="t" r="r" b="b"/>
              <a:pathLst>
                <a:path w="31144" h="12901" extrusionOk="0">
                  <a:moveTo>
                    <a:pt x="20534" y="1"/>
                  </a:moveTo>
                  <a:lnTo>
                    <a:pt x="20324" y="20"/>
                  </a:lnTo>
                  <a:lnTo>
                    <a:pt x="20133" y="58"/>
                  </a:lnTo>
                  <a:lnTo>
                    <a:pt x="19923" y="115"/>
                  </a:lnTo>
                  <a:lnTo>
                    <a:pt x="19732" y="173"/>
                  </a:lnTo>
                  <a:lnTo>
                    <a:pt x="19542" y="249"/>
                  </a:lnTo>
                  <a:lnTo>
                    <a:pt x="19370" y="344"/>
                  </a:lnTo>
                  <a:lnTo>
                    <a:pt x="19179" y="440"/>
                  </a:lnTo>
                  <a:lnTo>
                    <a:pt x="19007" y="554"/>
                  </a:lnTo>
                  <a:lnTo>
                    <a:pt x="18855" y="669"/>
                  </a:lnTo>
                  <a:lnTo>
                    <a:pt x="18683" y="802"/>
                  </a:lnTo>
                  <a:lnTo>
                    <a:pt x="18549" y="955"/>
                  </a:lnTo>
                  <a:lnTo>
                    <a:pt x="18416" y="1108"/>
                  </a:lnTo>
                  <a:lnTo>
                    <a:pt x="18282" y="1279"/>
                  </a:lnTo>
                  <a:lnTo>
                    <a:pt x="18110" y="1547"/>
                  </a:lnTo>
                  <a:lnTo>
                    <a:pt x="17977" y="1833"/>
                  </a:lnTo>
                  <a:lnTo>
                    <a:pt x="17862" y="2119"/>
                  </a:lnTo>
                  <a:lnTo>
                    <a:pt x="17767" y="2424"/>
                  </a:lnTo>
                  <a:lnTo>
                    <a:pt x="17614" y="3054"/>
                  </a:lnTo>
                  <a:lnTo>
                    <a:pt x="17538" y="3340"/>
                  </a:lnTo>
                  <a:lnTo>
                    <a:pt x="17500" y="3646"/>
                  </a:lnTo>
                  <a:lnTo>
                    <a:pt x="17442" y="3951"/>
                  </a:lnTo>
                  <a:lnTo>
                    <a:pt x="17423" y="4276"/>
                  </a:lnTo>
                  <a:lnTo>
                    <a:pt x="17423" y="4638"/>
                  </a:lnTo>
                  <a:lnTo>
                    <a:pt x="17442" y="5039"/>
                  </a:lnTo>
                  <a:lnTo>
                    <a:pt x="17442" y="5039"/>
                  </a:lnTo>
                  <a:lnTo>
                    <a:pt x="17175" y="4562"/>
                  </a:lnTo>
                  <a:lnTo>
                    <a:pt x="16870" y="4085"/>
                  </a:lnTo>
                  <a:lnTo>
                    <a:pt x="16526" y="3646"/>
                  </a:lnTo>
                  <a:lnTo>
                    <a:pt x="16336" y="3436"/>
                  </a:lnTo>
                  <a:lnTo>
                    <a:pt x="16145" y="3245"/>
                  </a:lnTo>
                  <a:lnTo>
                    <a:pt x="15954" y="3054"/>
                  </a:lnTo>
                  <a:lnTo>
                    <a:pt x="15725" y="2882"/>
                  </a:lnTo>
                  <a:lnTo>
                    <a:pt x="15515" y="2730"/>
                  </a:lnTo>
                  <a:lnTo>
                    <a:pt x="15286" y="2577"/>
                  </a:lnTo>
                  <a:lnTo>
                    <a:pt x="15038" y="2463"/>
                  </a:lnTo>
                  <a:lnTo>
                    <a:pt x="14790" y="2348"/>
                  </a:lnTo>
                  <a:lnTo>
                    <a:pt x="14523" y="2272"/>
                  </a:lnTo>
                  <a:lnTo>
                    <a:pt x="14256" y="2215"/>
                  </a:lnTo>
                  <a:lnTo>
                    <a:pt x="13988" y="2176"/>
                  </a:lnTo>
                  <a:lnTo>
                    <a:pt x="13721" y="2176"/>
                  </a:lnTo>
                  <a:lnTo>
                    <a:pt x="13454" y="2195"/>
                  </a:lnTo>
                  <a:lnTo>
                    <a:pt x="13187" y="2253"/>
                  </a:lnTo>
                  <a:lnTo>
                    <a:pt x="12920" y="2329"/>
                  </a:lnTo>
                  <a:lnTo>
                    <a:pt x="12672" y="2444"/>
                  </a:lnTo>
                  <a:lnTo>
                    <a:pt x="12443" y="2577"/>
                  </a:lnTo>
                  <a:lnTo>
                    <a:pt x="12233" y="2749"/>
                  </a:lnTo>
                  <a:lnTo>
                    <a:pt x="12061" y="2921"/>
                  </a:lnTo>
                  <a:lnTo>
                    <a:pt x="11908" y="3111"/>
                  </a:lnTo>
                  <a:lnTo>
                    <a:pt x="11794" y="3321"/>
                  </a:lnTo>
                  <a:lnTo>
                    <a:pt x="11679" y="3531"/>
                  </a:lnTo>
                  <a:lnTo>
                    <a:pt x="11584" y="3760"/>
                  </a:lnTo>
                  <a:lnTo>
                    <a:pt x="11508" y="3989"/>
                  </a:lnTo>
                  <a:lnTo>
                    <a:pt x="11450" y="4218"/>
                  </a:lnTo>
                  <a:lnTo>
                    <a:pt x="11393" y="4466"/>
                  </a:lnTo>
                  <a:lnTo>
                    <a:pt x="11355" y="4810"/>
                  </a:lnTo>
                  <a:lnTo>
                    <a:pt x="11355" y="5153"/>
                  </a:lnTo>
                  <a:lnTo>
                    <a:pt x="11374" y="5516"/>
                  </a:lnTo>
                  <a:lnTo>
                    <a:pt x="11431" y="5859"/>
                  </a:lnTo>
                  <a:lnTo>
                    <a:pt x="11508" y="6184"/>
                  </a:lnTo>
                  <a:lnTo>
                    <a:pt x="11603" y="6527"/>
                  </a:lnTo>
                  <a:lnTo>
                    <a:pt x="11737" y="6833"/>
                  </a:lnTo>
                  <a:lnTo>
                    <a:pt x="11889" y="7157"/>
                  </a:lnTo>
                  <a:lnTo>
                    <a:pt x="11775" y="7062"/>
                  </a:lnTo>
                  <a:lnTo>
                    <a:pt x="11679" y="6985"/>
                  </a:lnTo>
                  <a:lnTo>
                    <a:pt x="11546" y="6928"/>
                  </a:lnTo>
                  <a:lnTo>
                    <a:pt x="11431" y="6871"/>
                  </a:lnTo>
                  <a:lnTo>
                    <a:pt x="11164" y="6794"/>
                  </a:lnTo>
                  <a:lnTo>
                    <a:pt x="10897" y="6737"/>
                  </a:lnTo>
                  <a:lnTo>
                    <a:pt x="10363" y="6737"/>
                  </a:lnTo>
                  <a:lnTo>
                    <a:pt x="10096" y="6775"/>
                  </a:lnTo>
                  <a:lnTo>
                    <a:pt x="9847" y="6833"/>
                  </a:lnTo>
                  <a:lnTo>
                    <a:pt x="9561" y="6890"/>
                  </a:lnTo>
                  <a:lnTo>
                    <a:pt x="9294" y="6985"/>
                  </a:lnTo>
                  <a:lnTo>
                    <a:pt x="9027" y="7100"/>
                  </a:lnTo>
                  <a:lnTo>
                    <a:pt x="8779" y="7252"/>
                  </a:lnTo>
                  <a:lnTo>
                    <a:pt x="8664" y="7329"/>
                  </a:lnTo>
                  <a:lnTo>
                    <a:pt x="8550" y="7424"/>
                  </a:lnTo>
                  <a:lnTo>
                    <a:pt x="8454" y="7520"/>
                  </a:lnTo>
                  <a:lnTo>
                    <a:pt x="8359" y="7634"/>
                  </a:lnTo>
                  <a:lnTo>
                    <a:pt x="8283" y="7749"/>
                  </a:lnTo>
                  <a:lnTo>
                    <a:pt x="8206" y="7882"/>
                  </a:lnTo>
                  <a:lnTo>
                    <a:pt x="8149" y="8016"/>
                  </a:lnTo>
                  <a:lnTo>
                    <a:pt x="8111" y="8149"/>
                  </a:lnTo>
                  <a:lnTo>
                    <a:pt x="8111" y="8035"/>
                  </a:lnTo>
                  <a:lnTo>
                    <a:pt x="8092" y="7901"/>
                  </a:lnTo>
                  <a:lnTo>
                    <a:pt x="8035" y="7749"/>
                  </a:lnTo>
                  <a:lnTo>
                    <a:pt x="7958" y="7577"/>
                  </a:lnTo>
                  <a:lnTo>
                    <a:pt x="7767" y="7291"/>
                  </a:lnTo>
                  <a:lnTo>
                    <a:pt x="7615" y="7062"/>
                  </a:lnTo>
                  <a:lnTo>
                    <a:pt x="7443" y="6833"/>
                  </a:lnTo>
                  <a:lnTo>
                    <a:pt x="7233" y="6604"/>
                  </a:lnTo>
                  <a:lnTo>
                    <a:pt x="7004" y="6413"/>
                  </a:lnTo>
                  <a:lnTo>
                    <a:pt x="6756" y="6241"/>
                  </a:lnTo>
                  <a:lnTo>
                    <a:pt x="6432" y="6031"/>
                  </a:lnTo>
                  <a:lnTo>
                    <a:pt x="6088" y="5859"/>
                  </a:lnTo>
                  <a:lnTo>
                    <a:pt x="5726" y="5688"/>
                  </a:lnTo>
                  <a:lnTo>
                    <a:pt x="5344" y="5535"/>
                  </a:lnTo>
                  <a:lnTo>
                    <a:pt x="4962" y="5440"/>
                  </a:lnTo>
                  <a:lnTo>
                    <a:pt x="4581" y="5363"/>
                  </a:lnTo>
                  <a:lnTo>
                    <a:pt x="4390" y="5344"/>
                  </a:lnTo>
                  <a:lnTo>
                    <a:pt x="4180" y="5325"/>
                  </a:lnTo>
                  <a:lnTo>
                    <a:pt x="3989" y="5325"/>
                  </a:lnTo>
                  <a:lnTo>
                    <a:pt x="3798" y="5344"/>
                  </a:lnTo>
                  <a:lnTo>
                    <a:pt x="3569" y="5382"/>
                  </a:lnTo>
                  <a:lnTo>
                    <a:pt x="3340" y="5440"/>
                  </a:lnTo>
                  <a:lnTo>
                    <a:pt x="3149" y="5535"/>
                  </a:lnTo>
                  <a:lnTo>
                    <a:pt x="2959" y="5649"/>
                  </a:lnTo>
                  <a:lnTo>
                    <a:pt x="2787" y="5783"/>
                  </a:lnTo>
                  <a:lnTo>
                    <a:pt x="2634" y="5936"/>
                  </a:lnTo>
                  <a:lnTo>
                    <a:pt x="2501" y="6088"/>
                  </a:lnTo>
                  <a:lnTo>
                    <a:pt x="2386" y="6279"/>
                  </a:lnTo>
                  <a:lnTo>
                    <a:pt x="2272" y="6470"/>
                  </a:lnTo>
                  <a:lnTo>
                    <a:pt x="2195" y="6680"/>
                  </a:lnTo>
                  <a:lnTo>
                    <a:pt x="2138" y="6890"/>
                  </a:lnTo>
                  <a:lnTo>
                    <a:pt x="2081" y="7119"/>
                  </a:lnTo>
                  <a:lnTo>
                    <a:pt x="2062" y="7348"/>
                  </a:lnTo>
                  <a:lnTo>
                    <a:pt x="2043" y="7577"/>
                  </a:lnTo>
                  <a:lnTo>
                    <a:pt x="2043" y="7806"/>
                  </a:lnTo>
                  <a:lnTo>
                    <a:pt x="2081" y="8035"/>
                  </a:lnTo>
                  <a:lnTo>
                    <a:pt x="2119" y="8302"/>
                  </a:lnTo>
                  <a:lnTo>
                    <a:pt x="2176" y="8550"/>
                  </a:lnTo>
                  <a:lnTo>
                    <a:pt x="2233" y="8779"/>
                  </a:lnTo>
                  <a:lnTo>
                    <a:pt x="2329" y="8989"/>
                  </a:lnTo>
                  <a:lnTo>
                    <a:pt x="2176" y="8951"/>
                  </a:lnTo>
                  <a:lnTo>
                    <a:pt x="2004" y="8913"/>
                  </a:lnTo>
                  <a:lnTo>
                    <a:pt x="1852" y="8894"/>
                  </a:lnTo>
                  <a:lnTo>
                    <a:pt x="1680" y="8894"/>
                  </a:lnTo>
                  <a:lnTo>
                    <a:pt x="1432" y="8913"/>
                  </a:lnTo>
                  <a:lnTo>
                    <a:pt x="1184" y="8970"/>
                  </a:lnTo>
                  <a:lnTo>
                    <a:pt x="955" y="9046"/>
                  </a:lnTo>
                  <a:lnTo>
                    <a:pt x="726" y="9161"/>
                  </a:lnTo>
                  <a:lnTo>
                    <a:pt x="535" y="9313"/>
                  </a:lnTo>
                  <a:lnTo>
                    <a:pt x="344" y="9485"/>
                  </a:lnTo>
                  <a:lnTo>
                    <a:pt x="211" y="9676"/>
                  </a:lnTo>
                  <a:lnTo>
                    <a:pt x="153" y="9790"/>
                  </a:lnTo>
                  <a:lnTo>
                    <a:pt x="96" y="9905"/>
                  </a:lnTo>
                  <a:lnTo>
                    <a:pt x="39" y="10134"/>
                  </a:lnTo>
                  <a:lnTo>
                    <a:pt x="1" y="10363"/>
                  </a:lnTo>
                  <a:lnTo>
                    <a:pt x="1" y="10592"/>
                  </a:lnTo>
                  <a:lnTo>
                    <a:pt x="58" y="10840"/>
                  </a:lnTo>
                  <a:lnTo>
                    <a:pt x="115" y="11069"/>
                  </a:lnTo>
                  <a:lnTo>
                    <a:pt x="211" y="11279"/>
                  </a:lnTo>
                  <a:lnTo>
                    <a:pt x="325" y="11489"/>
                  </a:lnTo>
                  <a:lnTo>
                    <a:pt x="478" y="11699"/>
                  </a:lnTo>
                  <a:lnTo>
                    <a:pt x="630" y="11871"/>
                  </a:lnTo>
                  <a:lnTo>
                    <a:pt x="783" y="12042"/>
                  </a:lnTo>
                  <a:lnTo>
                    <a:pt x="974" y="12214"/>
                  </a:lnTo>
                  <a:lnTo>
                    <a:pt x="1165" y="12367"/>
                  </a:lnTo>
                  <a:lnTo>
                    <a:pt x="1546" y="12634"/>
                  </a:lnTo>
                  <a:lnTo>
                    <a:pt x="1947" y="12901"/>
                  </a:lnTo>
                  <a:lnTo>
                    <a:pt x="28949" y="12901"/>
                  </a:lnTo>
                  <a:lnTo>
                    <a:pt x="29083" y="12882"/>
                  </a:lnTo>
                  <a:lnTo>
                    <a:pt x="29198" y="12863"/>
                  </a:lnTo>
                  <a:lnTo>
                    <a:pt x="29293" y="12806"/>
                  </a:lnTo>
                  <a:lnTo>
                    <a:pt x="29407" y="12748"/>
                  </a:lnTo>
                  <a:lnTo>
                    <a:pt x="29503" y="12691"/>
                  </a:lnTo>
                  <a:lnTo>
                    <a:pt x="29598" y="12596"/>
                  </a:lnTo>
                  <a:lnTo>
                    <a:pt x="29770" y="12405"/>
                  </a:lnTo>
                  <a:lnTo>
                    <a:pt x="29942" y="12176"/>
                  </a:lnTo>
                  <a:lnTo>
                    <a:pt x="30094" y="11966"/>
                  </a:lnTo>
                  <a:lnTo>
                    <a:pt x="30266" y="11737"/>
                  </a:lnTo>
                  <a:lnTo>
                    <a:pt x="30438" y="11546"/>
                  </a:lnTo>
                  <a:lnTo>
                    <a:pt x="30591" y="11355"/>
                  </a:lnTo>
                  <a:lnTo>
                    <a:pt x="30743" y="11145"/>
                  </a:lnTo>
                  <a:lnTo>
                    <a:pt x="30858" y="10935"/>
                  </a:lnTo>
                  <a:lnTo>
                    <a:pt x="30972" y="10706"/>
                  </a:lnTo>
                  <a:lnTo>
                    <a:pt x="31049" y="10477"/>
                  </a:lnTo>
                  <a:lnTo>
                    <a:pt x="31106" y="10229"/>
                  </a:lnTo>
                  <a:lnTo>
                    <a:pt x="31144" y="9981"/>
                  </a:lnTo>
                  <a:lnTo>
                    <a:pt x="31125" y="9733"/>
                  </a:lnTo>
                  <a:lnTo>
                    <a:pt x="31068" y="9466"/>
                  </a:lnTo>
                  <a:lnTo>
                    <a:pt x="30991" y="9199"/>
                  </a:lnTo>
                  <a:lnTo>
                    <a:pt x="30858" y="8970"/>
                  </a:lnTo>
                  <a:lnTo>
                    <a:pt x="30686" y="8741"/>
                  </a:lnTo>
                  <a:lnTo>
                    <a:pt x="30495" y="8531"/>
                  </a:lnTo>
                  <a:lnTo>
                    <a:pt x="30285" y="8359"/>
                  </a:lnTo>
                  <a:lnTo>
                    <a:pt x="30037" y="8207"/>
                  </a:lnTo>
                  <a:lnTo>
                    <a:pt x="29789" y="8092"/>
                  </a:lnTo>
                  <a:lnTo>
                    <a:pt x="29522" y="7997"/>
                  </a:lnTo>
                  <a:lnTo>
                    <a:pt x="29255" y="7959"/>
                  </a:lnTo>
                  <a:lnTo>
                    <a:pt x="28969" y="7939"/>
                  </a:lnTo>
                  <a:lnTo>
                    <a:pt x="28701" y="7939"/>
                  </a:lnTo>
                  <a:lnTo>
                    <a:pt x="28415" y="7978"/>
                  </a:lnTo>
                  <a:lnTo>
                    <a:pt x="28148" y="8035"/>
                  </a:lnTo>
                  <a:lnTo>
                    <a:pt x="27881" y="8111"/>
                  </a:lnTo>
                  <a:lnTo>
                    <a:pt x="27614" y="8226"/>
                  </a:lnTo>
                  <a:lnTo>
                    <a:pt x="27385" y="8321"/>
                  </a:lnTo>
                  <a:lnTo>
                    <a:pt x="27175" y="8455"/>
                  </a:lnTo>
                  <a:lnTo>
                    <a:pt x="26984" y="8588"/>
                  </a:lnTo>
                  <a:lnTo>
                    <a:pt x="26774" y="8741"/>
                  </a:lnTo>
                  <a:lnTo>
                    <a:pt x="26602" y="8817"/>
                  </a:lnTo>
                  <a:lnTo>
                    <a:pt x="26411" y="8932"/>
                  </a:lnTo>
                  <a:lnTo>
                    <a:pt x="26240" y="9027"/>
                  </a:lnTo>
                  <a:lnTo>
                    <a:pt x="26068" y="9161"/>
                  </a:lnTo>
                  <a:lnTo>
                    <a:pt x="26125" y="8970"/>
                  </a:lnTo>
                  <a:lnTo>
                    <a:pt x="26182" y="8798"/>
                  </a:lnTo>
                  <a:lnTo>
                    <a:pt x="26221" y="8607"/>
                  </a:lnTo>
                  <a:lnTo>
                    <a:pt x="26259" y="8417"/>
                  </a:lnTo>
                  <a:lnTo>
                    <a:pt x="26278" y="8207"/>
                  </a:lnTo>
                  <a:lnTo>
                    <a:pt x="26278" y="8016"/>
                  </a:lnTo>
                  <a:lnTo>
                    <a:pt x="26259" y="7825"/>
                  </a:lnTo>
                  <a:lnTo>
                    <a:pt x="26240" y="7634"/>
                  </a:lnTo>
                  <a:lnTo>
                    <a:pt x="26202" y="7443"/>
                  </a:lnTo>
                  <a:lnTo>
                    <a:pt x="26144" y="7252"/>
                  </a:lnTo>
                  <a:lnTo>
                    <a:pt x="26087" y="7062"/>
                  </a:lnTo>
                  <a:lnTo>
                    <a:pt x="26011" y="6871"/>
                  </a:lnTo>
                  <a:lnTo>
                    <a:pt x="25934" y="6699"/>
                  </a:lnTo>
                  <a:lnTo>
                    <a:pt x="25839" y="6527"/>
                  </a:lnTo>
                  <a:lnTo>
                    <a:pt x="25744" y="6356"/>
                  </a:lnTo>
                  <a:lnTo>
                    <a:pt x="25629" y="6203"/>
                  </a:lnTo>
                  <a:lnTo>
                    <a:pt x="25495" y="6050"/>
                  </a:lnTo>
                  <a:lnTo>
                    <a:pt x="25362" y="5917"/>
                  </a:lnTo>
                  <a:lnTo>
                    <a:pt x="25228" y="5783"/>
                  </a:lnTo>
                  <a:lnTo>
                    <a:pt x="25076" y="5669"/>
                  </a:lnTo>
                  <a:lnTo>
                    <a:pt x="24904" y="5573"/>
                  </a:lnTo>
                  <a:lnTo>
                    <a:pt x="24751" y="5478"/>
                  </a:lnTo>
                  <a:lnTo>
                    <a:pt x="24579" y="5382"/>
                  </a:lnTo>
                  <a:lnTo>
                    <a:pt x="24389" y="5306"/>
                  </a:lnTo>
                  <a:lnTo>
                    <a:pt x="24217" y="5249"/>
                  </a:lnTo>
                  <a:lnTo>
                    <a:pt x="24026" y="5211"/>
                  </a:lnTo>
                  <a:lnTo>
                    <a:pt x="23854" y="5172"/>
                  </a:lnTo>
                  <a:lnTo>
                    <a:pt x="23663" y="5134"/>
                  </a:lnTo>
                  <a:lnTo>
                    <a:pt x="23282" y="5134"/>
                  </a:lnTo>
                  <a:lnTo>
                    <a:pt x="23091" y="5153"/>
                  </a:lnTo>
                  <a:lnTo>
                    <a:pt x="22900" y="5172"/>
                  </a:lnTo>
                  <a:lnTo>
                    <a:pt x="22900" y="5172"/>
                  </a:lnTo>
                  <a:lnTo>
                    <a:pt x="23034" y="5020"/>
                  </a:lnTo>
                  <a:lnTo>
                    <a:pt x="23148" y="4848"/>
                  </a:lnTo>
                  <a:lnTo>
                    <a:pt x="23263" y="4676"/>
                  </a:lnTo>
                  <a:lnTo>
                    <a:pt x="23358" y="4505"/>
                  </a:lnTo>
                  <a:lnTo>
                    <a:pt x="23454" y="4314"/>
                  </a:lnTo>
                  <a:lnTo>
                    <a:pt x="23530" y="4123"/>
                  </a:lnTo>
                  <a:lnTo>
                    <a:pt x="23587" y="3913"/>
                  </a:lnTo>
                  <a:lnTo>
                    <a:pt x="23625" y="3703"/>
                  </a:lnTo>
                  <a:lnTo>
                    <a:pt x="23663" y="3512"/>
                  </a:lnTo>
                  <a:lnTo>
                    <a:pt x="23683" y="3302"/>
                  </a:lnTo>
                  <a:lnTo>
                    <a:pt x="23702" y="3092"/>
                  </a:lnTo>
                  <a:lnTo>
                    <a:pt x="23683" y="2882"/>
                  </a:lnTo>
                  <a:lnTo>
                    <a:pt x="23683" y="2673"/>
                  </a:lnTo>
                  <a:lnTo>
                    <a:pt x="23644" y="2463"/>
                  </a:lnTo>
                  <a:lnTo>
                    <a:pt x="23587" y="2272"/>
                  </a:lnTo>
                  <a:lnTo>
                    <a:pt x="23530" y="2062"/>
                  </a:lnTo>
                  <a:lnTo>
                    <a:pt x="23454" y="1871"/>
                  </a:lnTo>
                  <a:lnTo>
                    <a:pt x="23377" y="1680"/>
                  </a:lnTo>
                  <a:lnTo>
                    <a:pt x="23282" y="1489"/>
                  </a:lnTo>
                  <a:lnTo>
                    <a:pt x="23167" y="1318"/>
                  </a:lnTo>
                  <a:lnTo>
                    <a:pt x="23034" y="1146"/>
                  </a:lnTo>
                  <a:lnTo>
                    <a:pt x="22900" y="993"/>
                  </a:lnTo>
                  <a:lnTo>
                    <a:pt x="22767" y="841"/>
                  </a:lnTo>
                  <a:lnTo>
                    <a:pt x="22614" y="707"/>
                  </a:lnTo>
                  <a:lnTo>
                    <a:pt x="22442" y="573"/>
                  </a:lnTo>
                  <a:lnTo>
                    <a:pt x="22270" y="459"/>
                  </a:lnTo>
                  <a:lnTo>
                    <a:pt x="22099" y="364"/>
                  </a:lnTo>
                  <a:lnTo>
                    <a:pt x="21927" y="268"/>
                  </a:lnTo>
                  <a:lnTo>
                    <a:pt x="21736" y="192"/>
                  </a:lnTo>
                  <a:lnTo>
                    <a:pt x="21545" y="115"/>
                  </a:lnTo>
                  <a:lnTo>
                    <a:pt x="21335" y="58"/>
                  </a:lnTo>
                  <a:lnTo>
                    <a:pt x="21145" y="20"/>
                  </a:lnTo>
                  <a:lnTo>
                    <a:pt x="2093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454450" y="5209225"/>
              <a:ext cx="43425" cy="43450"/>
            </a:xfrm>
            <a:custGeom>
              <a:avLst/>
              <a:gdLst/>
              <a:ahLst/>
              <a:cxnLst/>
              <a:rect l="l" t="t" r="r" b="b"/>
              <a:pathLst>
                <a:path w="1737" h="1738" extrusionOk="0">
                  <a:moveTo>
                    <a:pt x="878" y="0"/>
                  </a:moveTo>
                  <a:lnTo>
                    <a:pt x="687" y="20"/>
                  </a:lnTo>
                  <a:lnTo>
                    <a:pt x="535" y="77"/>
                  </a:lnTo>
                  <a:lnTo>
                    <a:pt x="382" y="153"/>
                  </a:lnTo>
                  <a:lnTo>
                    <a:pt x="248" y="249"/>
                  </a:lnTo>
                  <a:lnTo>
                    <a:pt x="153" y="382"/>
                  </a:lnTo>
                  <a:lnTo>
                    <a:pt x="77" y="535"/>
                  </a:lnTo>
                  <a:lnTo>
                    <a:pt x="19" y="687"/>
                  </a:lnTo>
                  <a:lnTo>
                    <a:pt x="0" y="878"/>
                  </a:lnTo>
                  <a:lnTo>
                    <a:pt x="19" y="1050"/>
                  </a:lnTo>
                  <a:lnTo>
                    <a:pt x="77" y="1203"/>
                  </a:lnTo>
                  <a:lnTo>
                    <a:pt x="153" y="1355"/>
                  </a:lnTo>
                  <a:lnTo>
                    <a:pt x="248" y="1489"/>
                  </a:lnTo>
                  <a:lnTo>
                    <a:pt x="382" y="1584"/>
                  </a:lnTo>
                  <a:lnTo>
                    <a:pt x="535" y="1680"/>
                  </a:lnTo>
                  <a:lnTo>
                    <a:pt x="687" y="1718"/>
                  </a:lnTo>
                  <a:lnTo>
                    <a:pt x="878" y="1737"/>
                  </a:lnTo>
                  <a:lnTo>
                    <a:pt x="1050" y="1718"/>
                  </a:lnTo>
                  <a:lnTo>
                    <a:pt x="1203" y="1680"/>
                  </a:lnTo>
                  <a:lnTo>
                    <a:pt x="1355" y="1584"/>
                  </a:lnTo>
                  <a:lnTo>
                    <a:pt x="1489" y="1489"/>
                  </a:lnTo>
                  <a:lnTo>
                    <a:pt x="1584" y="1355"/>
                  </a:lnTo>
                  <a:lnTo>
                    <a:pt x="1680" y="1203"/>
                  </a:lnTo>
                  <a:lnTo>
                    <a:pt x="1718" y="1050"/>
                  </a:lnTo>
                  <a:lnTo>
                    <a:pt x="1737" y="878"/>
                  </a:lnTo>
                  <a:lnTo>
                    <a:pt x="1718" y="687"/>
                  </a:lnTo>
                  <a:lnTo>
                    <a:pt x="1680" y="535"/>
                  </a:lnTo>
                  <a:lnTo>
                    <a:pt x="1584" y="382"/>
                  </a:lnTo>
                  <a:lnTo>
                    <a:pt x="1489" y="249"/>
                  </a:lnTo>
                  <a:lnTo>
                    <a:pt x="1355" y="153"/>
                  </a:lnTo>
                  <a:lnTo>
                    <a:pt x="1203" y="77"/>
                  </a:lnTo>
                  <a:lnTo>
                    <a:pt x="1050" y="20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4978325" y="5212075"/>
              <a:ext cx="197525" cy="186575"/>
            </a:xfrm>
            <a:custGeom>
              <a:avLst/>
              <a:gdLst/>
              <a:ahLst/>
              <a:cxnLst/>
              <a:rect l="l" t="t" r="r" b="b"/>
              <a:pathLst>
                <a:path w="7901" h="7463" extrusionOk="0">
                  <a:moveTo>
                    <a:pt x="4771" y="1"/>
                  </a:moveTo>
                  <a:lnTo>
                    <a:pt x="4504" y="39"/>
                  </a:lnTo>
                  <a:lnTo>
                    <a:pt x="4256" y="115"/>
                  </a:lnTo>
                  <a:lnTo>
                    <a:pt x="4008" y="211"/>
                  </a:lnTo>
                  <a:lnTo>
                    <a:pt x="3798" y="344"/>
                  </a:lnTo>
                  <a:lnTo>
                    <a:pt x="3588" y="516"/>
                  </a:lnTo>
                  <a:lnTo>
                    <a:pt x="3397" y="707"/>
                  </a:lnTo>
                  <a:lnTo>
                    <a:pt x="3245" y="917"/>
                  </a:lnTo>
                  <a:lnTo>
                    <a:pt x="3187" y="1031"/>
                  </a:lnTo>
                  <a:lnTo>
                    <a:pt x="3130" y="1146"/>
                  </a:lnTo>
                  <a:lnTo>
                    <a:pt x="3035" y="1413"/>
                  </a:lnTo>
                  <a:lnTo>
                    <a:pt x="2997" y="1680"/>
                  </a:lnTo>
                  <a:lnTo>
                    <a:pt x="2978" y="1967"/>
                  </a:lnTo>
                  <a:lnTo>
                    <a:pt x="2997" y="2234"/>
                  </a:lnTo>
                  <a:lnTo>
                    <a:pt x="3035" y="2520"/>
                  </a:lnTo>
                  <a:lnTo>
                    <a:pt x="3103" y="2760"/>
                  </a:lnTo>
                  <a:lnTo>
                    <a:pt x="2997" y="2577"/>
                  </a:lnTo>
                  <a:lnTo>
                    <a:pt x="2844" y="2367"/>
                  </a:lnTo>
                  <a:lnTo>
                    <a:pt x="2653" y="2196"/>
                  </a:lnTo>
                  <a:lnTo>
                    <a:pt x="2443" y="2043"/>
                  </a:lnTo>
                  <a:lnTo>
                    <a:pt x="2214" y="1928"/>
                  </a:lnTo>
                  <a:lnTo>
                    <a:pt x="1985" y="1852"/>
                  </a:lnTo>
                  <a:lnTo>
                    <a:pt x="1737" y="1833"/>
                  </a:lnTo>
                  <a:lnTo>
                    <a:pt x="1470" y="1833"/>
                  </a:lnTo>
                  <a:lnTo>
                    <a:pt x="1222" y="1871"/>
                  </a:lnTo>
                  <a:lnTo>
                    <a:pt x="974" y="1967"/>
                  </a:lnTo>
                  <a:lnTo>
                    <a:pt x="764" y="2081"/>
                  </a:lnTo>
                  <a:lnTo>
                    <a:pt x="554" y="2234"/>
                  </a:lnTo>
                  <a:lnTo>
                    <a:pt x="382" y="2425"/>
                  </a:lnTo>
                  <a:lnTo>
                    <a:pt x="230" y="2615"/>
                  </a:lnTo>
                  <a:lnTo>
                    <a:pt x="115" y="2844"/>
                  </a:lnTo>
                  <a:lnTo>
                    <a:pt x="39" y="3054"/>
                  </a:lnTo>
                  <a:lnTo>
                    <a:pt x="1" y="3283"/>
                  </a:lnTo>
                  <a:lnTo>
                    <a:pt x="1" y="3512"/>
                  </a:lnTo>
                  <a:lnTo>
                    <a:pt x="20" y="3722"/>
                  </a:lnTo>
                  <a:lnTo>
                    <a:pt x="58" y="3875"/>
                  </a:lnTo>
                  <a:lnTo>
                    <a:pt x="115" y="4027"/>
                  </a:lnTo>
                  <a:lnTo>
                    <a:pt x="191" y="4161"/>
                  </a:lnTo>
                  <a:lnTo>
                    <a:pt x="268" y="4295"/>
                  </a:lnTo>
                  <a:lnTo>
                    <a:pt x="363" y="4428"/>
                  </a:lnTo>
                  <a:lnTo>
                    <a:pt x="478" y="4543"/>
                  </a:lnTo>
                  <a:lnTo>
                    <a:pt x="592" y="4638"/>
                  </a:lnTo>
                  <a:lnTo>
                    <a:pt x="726" y="4714"/>
                  </a:lnTo>
                  <a:lnTo>
                    <a:pt x="878" y="4791"/>
                  </a:lnTo>
                  <a:lnTo>
                    <a:pt x="1012" y="4848"/>
                  </a:lnTo>
                  <a:lnTo>
                    <a:pt x="1165" y="4886"/>
                  </a:lnTo>
                  <a:lnTo>
                    <a:pt x="1336" y="4924"/>
                  </a:lnTo>
                  <a:lnTo>
                    <a:pt x="1642" y="4924"/>
                  </a:lnTo>
                  <a:lnTo>
                    <a:pt x="1794" y="4886"/>
                  </a:lnTo>
                  <a:lnTo>
                    <a:pt x="1820" y="4880"/>
                  </a:lnTo>
                  <a:lnTo>
                    <a:pt x="1756" y="4905"/>
                  </a:lnTo>
                  <a:lnTo>
                    <a:pt x="1661" y="4963"/>
                  </a:lnTo>
                  <a:lnTo>
                    <a:pt x="1584" y="5039"/>
                  </a:lnTo>
                  <a:lnTo>
                    <a:pt x="1508" y="5134"/>
                  </a:lnTo>
                  <a:lnTo>
                    <a:pt x="1432" y="5230"/>
                  </a:lnTo>
                  <a:lnTo>
                    <a:pt x="1336" y="5421"/>
                  </a:lnTo>
                  <a:lnTo>
                    <a:pt x="1279" y="5611"/>
                  </a:lnTo>
                  <a:lnTo>
                    <a:pt x="1260" y="5802"/>
                  </a:lnTo>
                  <a:lnTo>
                    <a:pt x="1260" y="6012"/>
                  </a:lnTo>
                  <a:lnTo>
                    <a:pt x="1317" y="6222"/>
                  </a:lnTo>
                  <a:lnTo>
                    <a:pt x="1355" y="6356"/>
                  </a:lnTo>
                  <a:lnTo>
                    <a:pt x="1432" y="6489"/>
                  </a:lnTo>
                  <a:lnTo>
                    <a:pt x="1508" y="6623"/>
                  </a:lnTo>
                  <a:lnTo>
                    <a:pt x="1584" y="6756"/>
                  </a:lnTo>
                  <a:lnTo>
                    <a:pt x="1680" y="6871"/>
                  </a:lnTo>
                  <a:lnTo>
                    <a:pt x="1794" y="6966"/>
                  </a:lnTo>
                  <a:lnTo>
                    <a:pt x="1909" y="7062"/>
                  </a:lnTo>
                  <a:lnTo>
                    <a:pt x="2023" y="7157"/>
                  </a:lnTo>
                  <a:lnTo>
                    <a:pt x="2157" y="7233"/>
                  </a:lnTo>
                  <a:lnTo>
                    <a:pt x="2291" y="7310"/>
                  </a:lnTo>
                  <a:lnTo>
                    <a:pt x="2424" y="7367"/>
                  </a:lnTo>
                  <a:lnTo>
                    <a:pt x="2577" y="7405"/>
                  </a:lnTo>
                  <a:lnTo>
                    <a:pt x="2729" y="7424"/>
                  </a:lnTo>
                  <a:lnTo>
                    <a:pt x="2882" y="7443"/>
                  </a:lnTo>
                  <a:lnTo>
                    <a:pt x="3016" y="7462"/>
                  </a:lnTo>
                  <a:lnTo>
                    <a:pt x="3168" y="7443"/>
                  </a:lnTo>
                  <a:lnTo>
                    <a:pt x="3321" y="7424"/>
                  </a:lnTo>
                  <a:lnTo>
                    <a:pt x="3474" y="7386"/>
                  </a:lnTo>
                  <a:lnTo>
                    <a:pt x="3607" y="7329"/>
                  </a:lnTo>
                  <a:lnTo>
                    <a:pt x="3741" y="7252"/>
                  </a:lnTo>
                  <a:lnTo>
                    <a:pt x="3874" y="7176"/>
                  </a:lnTo>
                  <a:lnTo>
                    <a:pt x="3989" y="7100"/>
                  </a:lnTo>
                  <a:lnTo>
                    <a:pt x="4122" y="7004"/>
                  </a:lnTo>
                  <a:lnTo>
                    <a:pt x="4218" y="6890"/>
                  </a:lnTo>
                  <a:lnTo>
                    <a:pt x="4313" y="6775"/>
                  </a:lnTo>
                  <a:lnTo>
                    <a:pt x="4409" y="6661"/>
                  </a:lnTo>
                  <a:lnTo>
                    <a:pt x="4485" y="6527"/>
                  </a:lnTo>
                  <a:lnTo>
                    <a:pt x="4561" y="6394"/>
                  </a:lnTo>
                  <a:lnTo>
                    <a:pt x="4619" y="6260"/>
                  </a:lnTo>
                  <a:lnTo>
                    <a:pt x="4657" y="6108"/>
                  </a:lnTo>
                  <a:lnTo>
                    <a:pt x="4676" y="5955"/>
                  </a:lnTo>
                  <a:lnTo>
                    <a:pt x="4695" y="5802"/>
                  </a:lnTo>
                  <a:lnTo>
                    <a:pt x="4714" y="5917"/>
                  </a:lnTo>
                  <a:lnTo>
                    <a:pt x="4752" y="6012"/>
                  </a:lnTo>
                  <a:lnTo>
                    <a:pt x="4809" y="6108"/>
                  </a:lnTo>
                  <a:lnTo>
                    <a:pt x="4867" y="6203"/>
                  </a:lnTo>
                  <a:lnTo>
                    <a:pt x="5019" y="6375"/>
                  </a:lnTo>
                  <a:lnTo>
                    <a:pt x="5191" y="6508"/>
                  </a:lnTo>
                  <a:lnTo>
                    <a:pt x="5382" y="6604"/>
                  </a:lnTo>
                  <a:lnTo>
                    <a:pt x="5592" y="6661"/>
                  </a:lnTo>
                  <a:lnTo>
                    <a:pt x="5802" y="6718"/>
                  </a:lnTo>
                  <a:lnTo>
                    <a:pt x="6031" y="6737"/>
                  </a:lnTo>
                  <a:lnTo>
                    <a:pt x="6336" y="6756"/>
                  </a:lnTo>
                  <a:lnTo>
                    <a:pt x="6622" y="6737"/>
                  </a:lnTo>
                  <a:lnTo>
                    <a:pt x="6775" y="6718"/>
                  </a:lnTo>
                  <a:lnTo>
                    <a:pt x="6928" y="6680"/>
                  </a:lnTo>
                  <a:lnTo>
                    <a:pt x="7061" y="6623"/>
                  </a:lnTo>
                  <a:lnTo>
                    <a:pt x="7195" y="6566"/>
                  </a:lnTo>
                  <a:lnTo>
                    <a:pt x="7348" y="6470"/>
                  </a:lnTo>
                  <a:lnTo>
                    <a:pt x="7500" y="6337"/>
                  </a:lnTo>
                  <a:lnTo>
                    <a:pt x="7615" y="6203"/>
                  </a:lnTo>
                  <a:lnTo>
                    <a:pt x="7710" y="6050"/>
                  </a:lnTo>
                  <a:lnTo>
                    <a:pt x="7786" y="5879"/>
                  </a:lnTo>
                  <a:lnTo>
                    <a:pt x="7844" y="5707"/>
                  </a:lnTo>
                  <a:lnTo>
                    <a:pt x="7882" y="5516"/>
                  </a:lnTo>
                  <a:lnTo>
                    <a:pt x="7901" y="5325"/>
                  </a:lnTo>
                  <a:lnTo>
                    <a:pt x="7882" y="5153"/>
                  </a:lnTo>
                  <a:lnTo>
                    <a:pt x="7863" y="4963"/>
                  </a:lnTo>
                  <a:lnTo>
                    <a:pt x="7806" y="4791"/>
                  </a:lnTo>
                  <a:lnTo>
                    <a:pt x="7729" y="4619"/>
                  </a:lnTo>
                  <a:lnTo>
                    <a:pt x="7634" y="4447"/>
                  </a:lnTo>
                  <a:lnTo>
                    <a:pt x="7538" y="4295"/>
                  </a:lnTo>
                  <a:lnTo>
                    <a:pt x="7424" y="4161"/>
                  </a:lnTo>
                  <a:lnTo>
                    <a:pt x="7290" y="4027"/>
                  </a:lnTo>
                  <a:lnTo>
                    <a:pt x="7138" y="3913"/>
                  </a:lnTo>
                  <a:lnTo>
                    <a:pt x="6985" y="3818"/>
                  </a:lnTo>
                  <a:lnTo>
                    <a:pt x="6832" y="3722"/>
                  </a:lnTo>
                  <a:lnTo>
                    <a:pt x="6661" y="3646"/>
                  </a:lnTo>
                  <a:lnTo>
                    <a:pt x="6489" y="3589"/>
                  </a:lnTo>
                  <a:lnTo>
                    <a:pt x="6298" y="3531"/>
                  </a:lnTo>
                  <a:lnTo>
                    <a:pt x="6126" y="3512"/>
                  </a:lnTo>
                  <a:lnTo>
                    <a:pt x="5935" y="3474"/>
                  </a:lnTo>
                  <a:lnTo>
                    <a:pt x="6107" y="3226"/>
                  </a:lnTo>
                  <a:lnTo>
                    <a:pt x="6260" y="2959"/>
                  </a:lnTo>
                  <a:lnTo>
                    <a:pt x="6393" y="2692"/>
                  </a:lnTo>
                  <a:lnTo>
                    <a:pt x="6489" y="2425"/>
                  </a:lnTo>
                  <a:lnTo>
                    <a:pt x="6565" y="2138"/>
                  </a:lnTo>
                  <a:lnTo>
                    <a:pt x="6603" y="1852"/>
                  </a:lnTo>
                  <a:lnTo>
                    <a:pt x="6622" y="1699"/>
                  </a:lnTo>
                  <a:lnTo>
                    <a:pt x="6603" y="1547"/>
                  </a:lnTo>
                  <a:lnTo>
                    <a:pt x="6584" y="1413"/>
                  </a:lnTo>
                  <a:lnTo>
                    <a:pt x="6546" y="1260"/>
                  </a:lnTo>
                  <a:lnTo>
                    <a:pt x="6470" y="1012"/>
                  </a:lnTo>
                  <a:lnTo>
                    <a:pt x="6336" y="783"/>
                  </a:lnTo>
                  <a:lnTo>
                    <a:pt x="6164" y="593"/>
                  </a:lnTo>
                  <a:lnTo>
                    <a:pt x="5974" y="402"/>
                  </a:lnTo>
                  <a:lnTo>
                    <a:pt x="5764" y="249"/>
                  </a:lnTo>
                  <a:lnTo>
                    <a:pt x="5535" y="135"/>
                  </a:lnTo>
                  <a:lnTo>
                    <a:pt x="5287" y="58"/>
                  </a:lnTo>
                  <a:lnTo>
                    <a:pt x="5019" y="2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411025" y="5220675"/>
              <a:ext cx="163200" cy="84475"/>
            </a:xfrm>
            <a:custGeom>
              <a:avLst/>
              <a:gdLst/>
              <a:ahLst/>
              <a:cxnLst/>
              <a:rect l="l" t="t" r="r" b="b"/>
              <a:pathLst>
                <a:path w="6528" h="3379" extrusionOk="0">
                  <a:moveTo>
                    <a:pt x="6012" y="0"/>
                  </a:moveTo>
                  <a:lnTo>
                    <a:pt x="5993" y="115"/>
                  </a:lnTo>
                  <a:lnTo>
                    <a:pt x="5955" y="229"/>
                  </a:lnTo>
                  <a:lnTo>
                    <a:pt x="5897" y="344"/>
                  </a:lnTo>
                  <a:lnTo>
                    <a:pt x="5764" y="554"/>
                  </a:lnTo>
                  <a:lnTo>
                    <a:pt x="5611" y="745"/>
                  </a:lnTo>
                  <a:lnTo>
                    <a:pt x="5420" y="897"/>
                  </a:lnTo>
                  <a:lnTo>
                    <a:pt x="5191" y="1031"/>
                  </a:lnTo>
                  <a:lnTo>
                    <a:pt x="4962" y="1126"/>
                  </a:lnTo>
                  <a:lnTo>
                    <a:pt x="4714" y="1184"/>
                  </a:lnTo>
                  <a:lnTo>
                    <a:pt x="4466" y="1203"/>
                  </a:lnTo>
                  <a:lnTo>
                    <a:pt x="4218" y="1184"/>
                  </a:lnTo>
                  <a:lnTo>
                    <a:pt x="3989" y="1126"/>
                  </a:lnTo>
                  <a:lnTo>
                    <a:pt x="3760" y="1050"/>
                  </a:lnTo>
                  <a:lnTo>
                    <a:pt x="3550" y="936"/>
                  </a:lnTo>
                  <a:lnTo>
                    <a:pt x="3359" y="783"/>
                  </a:lnTo>
                  <a:lnTo>
                    <a:pt x="3169" y="630"/>
                  </a:lnTo>
                  <a:lnTo>
                    <a:pt x="2997" y="439"/>
                  </a:lnTo>
                  <a:lnTo>
                    <a:pt x="2844" y="249"/>
                  </a:lnTo>
                  <a:lnTo>
                    <a:pt x="2863" y="439"/>
                  </a:lnTo>
                  <a:lnTo>
                    <a:pt x="2844" y="630"/>
                  </a:lnTo>
                  <a:lnTo>
                    <a:pt x="2806" y="802"/>
                  </a:lnTo>
                  <a:lnTo>
                    <a:pt x="2749" y="974"/>
                  </a:lnTo>
                  <a:lnTo>
                    <a:pt x="2653" y="1145"/>
                  </a:lnTo>
                  <a:lnTo>
                    <a:pt x="2558" y="1298"/>
                  </a:lnTo>
                  <a:lnTo>
                    <a:pt x="2424" y="1451"/>
                  </a:lnTo>
                  <a:lnTo>
                    <a:pt x="2291" y="1565"/>
                  </a:lnTo>
                  <a:lnTo>
                    <a:pt x="2138" y="1680"/>
                  </a:lnTo>
                  <a:lnTo>
                    <a:pt x="1966" y="1775"/>
                  </a:lnTo>
                  <a:lnTo>
                    <a:pt x="1795" y="1852"/>
                  </a:lnTo>
                  <a:lnTo>
                    <a:pt x="1623" y="1890"/>
                  </a:lnTo>
                  <a:lnTo>
                    <a:pt x="1432" y="1928"/>
                  </a:lnTo>
                  <a:lnTo>
                    <a:pt x="1241" y="1947"/>
                  </a:lnTo>
                  <a:lnTo>
                    <a:pt x="1050" y="1966"/>
                  </a:lnTo>
                  <a:lnTo>
                    <a:pt x="860" y="1947"/>
                  </a:lnTo>
                  <a:lnTo>
                    <a:pt x="688" y="1928"/>
                  </a:lnTo>
                  <a:lnTo>
                    <a:pt x="516" y="1890"/>
                  </a:lnTo>
                  <a:lnTo>
                    <a:pt x="344" y="1832"/>
                  </a:lnTo>
                  <a:lnTo>
                    <a:pt x="192" y="1756"/>
                  </a:lnTo>
                  <a:lnTo>
                    <a:pt x="58" y="1680"/>
                  </a:lnTo>
                  <a:lnTo>
                    <a:pt x="20" y="1852"/>
                  </a:lnTo>
                  <a:lnTo>
                    <a:pt x="1" y="2023"/>
                  </a:lnTo>
                  <a:lnTo>
                    <a:pt x="20" y="2195"/>
                  </a:lnTo>
                  <a:lnTo>
                    <a:pt x="39" y="2367"/>
                  </a:lnTo>
                  <a:lnTo>
                    <a:pt x="96" y="2538"/>
                  </a:lnTo>
                  <a:lnTo>
                    <a:pt x="192" y="2691"/>
                  </a:lnTo>
                  <a:lnTo>
                    <a:pt x="287" y="2844"/>
                  </a:lnTo>
                  <a:lnTo>
                    <a:pt x="402" y="2977"/>
                  </a:lnTo>
                  <a:lnTo>
                    <a:pt x="535" y="3092"/>
                  </a:lnTo>
                  <a:lnTo>
                    <a:pt x="669" y="3187"/>
                  </a:lnTo>
                  <a:lnTo>
                    <a:pt x="840" y="3264"/>
                  </a:lnTo>
                  <a:lnTo>
                    <a:pt x="993" y="3321"/>
                  </a:lnTo>
                  <a:lnTo>
                    <a:pt x="1165" y="3359"/>
                  </a:lnTo>
                  <a:lnTo>
                    <a:pt x="1356" y="3378"/>
                  </a:lnTo>
                  <a:lnTo>
                    <a:pt x="1718" y="3378"/>
                  </a:lnTo>
                  <a:lnTo>
                    <a:pt x="1909" y="3359"/>
                  </a:lnTo>
                  <a:lnTo>
                    <a:pt x="2100" y="3321"/>
                  </a:lnTo>
                  <a:lnTo>
                    <a:pt x="2291" y="3264"/>
                  </a:lnTo>
                  <a:lnTo>
                    <a:pt x="2462" y="3206"/>
                  </a:lnTo>
                  <a:lnTo>
                    <a:pt x="2615" y="3111"/>
                  </a:lnTo>
                  <a:lnTo>
                    <a:pt x="2768" y="2996"/>
                  </a:lnTo>
                  <a:lnTo>
                    <a:pt x="2920" y="2882"/>
                  </a:lnTo>
                  <a:lnTo>
                    <a:pt x="3035" y="2729"/>
                  </a:lnTo>
                  <a:lnTo>
                    <a:pt x="3149" y="2577"/>
                  </a:lnTo>
                  <a:lnTo>
                    <a:pt x="3226" y="2405"/>
                  </a:lnTo>
                  <a:lnTo>
                    <a:pt x="3302" y="2233"/>
                  </a:lnTo>
                  <a:lnTo>
                    <a:pt x="3340" y="2042"/>
                  </a:lnTo>
                  <a:lnTo>
                    <a:pt x="3340" y="1871"/>
                  </a:lnTo>
                  <a:lnTo>
                    <a:pt x="3321" y="1680"/>
                  </a:lnTo>
                  <a:lnTo>
                    <a:pt x="3493" y="1871"/>
                  </a:lnTo>
                  <a:lnTo>
                    <a:pt x="3665" y="2042"/>
                  </a:lnTo>
                  <a:lnTo>
                    <a:pt x="3836" y="2214"/>
                  </a:lnTo>
                  <a:lnTo>
                    <a:pt x="4046" y="2348"/>
                  </a:lnTo>
                  <a:lnTo>
                    <a:pt x="4256" y="2462"/>
                  </a:lnTo>
                  <a:lnTo>
                    <a:pt x="4466" y="2558"/>
                  </a:lnTo>
                  <a:lnTo>
                    <a:pt x="4714" y="2615"/>
                  </a:lnTo>
                  <a:lnTo>
                    <a:pt x="4962" y="2634"/>
                  </a:lnTo>
                  <a:lnTo>
                    <a:pt x="5210" y="2615"/>
                  </a:lnTo>
                  <a:lnTo>
                    <a:pt x="5459" y="2538"/>
                  </a:lnTo>
                  <a:lnTo>
                    <a:pt x="5688" y="2443"/>
                  </a:lnTo>
                  <a:lnTo>
                    <a:pt x="5897" y="2329"/>
                  </a:lnTo>
                  <a:lnTo>
                    <a:pt x="6088" y="2157"/>
                  </a:lnTo>
                  <a:lnTo>
                    <a:pt x="6260" y="1985"/>
                  </a:lnTo>
                  <a:lnTo>
                    <a:pt x="6374" y="1775"/>
                  </a:lnTo>
                  <a:lnTo>
                    <a:pt x="6432" y="1661"/>
                  </a:lnTo>
                  <a:lnTo>
                    <a:pt x="6470" y="1527"/>
                  </a:lnTo>
                  <a:lnTo>
                    <a:pt x="6508" y="1336"/>
                  </a:lnTo>
                  <a:lnTo>
                    <a:pt x="6527" y="1126"/>
                  </a:lnTo>
                  <a:lnTo>
                    <a:pt x="6508" y="916"/>
                  </a:lnTo>
                  <a:lnTo>
                    <a:pt x="6451" y="707"/>
                  </a:lnTo>
                  <a:lnTo>
                    <a:pt x="6374" y="516"/>
                  </a:lnTo>
                  <a:lnTo>
                    <a:pt x="6279" y="325"/>
                  </a:lnTo>
                  <a:lnTo>
                    <a:pt x="6146" y="153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052275" y="5292225"/>
              <a:ext cx="52500" cy="52525"/>
            </a:xfrm>
            <a:custGeom>
              <a:avLst/>
              <a:gdLst/>
              <a:ahLst/>
              <a:cxnLst/>
              <a:rect l="l" t="t" r="r" b="b"/>
              <a:pathLst>
                <a:path w="2100" h="2101" extrusionOk="0">
                  <a:moveTo>
                    <a:pt x="1050" y="1"/>
                  </a:moveTo>
                  <a:lnTo>
                    <a:pt x="840" y="20"/>
                  </a:lnTo>
                  <a:lnTo>
                    <a:pt x="649" y="77"/>
                  </a:lnTo>
                  <a:lnTo>
                    <a:pt x="458" y="173"/>
                  </a:lnTo>
                  <a:lnTo>
                    <a:pt x="306" y="306"/>
                  </a:lnTo>
                  <a:lnTo>
                    <a:pt x="191" y="459"/>
                  </a:lnTo>
                  <a:lnTo>
                    <a:pt x="77" y="631"/>
                  </a:lnTo>
                  <a:lnTo>
                    <a:pt x="20" y="841"/>
                  </a:lnTo>
                  <a:lnTo>
                    <a:pt x="0" y="1050"/>
                  </a:lnTo>
                  <a:lnTo>
                    <a:pt x="20" y="1260"/>
                  </a:lnTo>
                  <a:lnTo>
                    <a:pt x="77" y="1451"/>
                  </a:lnTo>
                  <a:lnTo>
                    <a:pt x="191" y="1623"/>
                  </a:lnTo>
                  <a:lnTo>
                    <a:pt x="306" y="1795"/>
                  </a:lnTo>
                  <a:lnTo>
                    <a:pt x="458" y="1909"/>
                  </a:lnTo>
                  <a:lnTo>
                    <a:pt x="649" y="2005"/>
                  </a:lnTo>
                  <a:lnTo>
                    <a:pt x="840" y="2081"/>
                  </a:lnTo>
                  <a:lnTo>
                    <a:pt x="1050" y="2100"/>
                  </a:lnTo>
                  <a:lnTo>
                    <a:pt x="1260" y="2081"/>
                  </a:lnTo>
                  <a:lnTo>
                    <a:pt x="1451" y="2005"/>
                  </a:lnTo>
                  <a:lnTo>
                    <a:pt x="1642" y="1909"/>
                  </a:lnTo>
                  <a:lnTo>
                    <a:pt x="1794" y="1795"/>
                  </a:lnTo>
                  <a:lnTo>
                    <a:pt x="1928" y="1623"/>
                  </a:lnTo>
                  <a:lnTo>
                    <a:pt x="2023" y="1451"/>
                  </a:lnTo>
                  <a:lnTo>
                    <a:pt x="2080" y="1260"/>
                  </a:lnTo>
                  <a:lnTo>
                    <a:pt x="2100" y="1050"/>
                  </a:lnTo>
                  <a:lnTo>
                    <a:pt x="2080" y="841"/>
                  </a:lnTo>
                  <a:lnTo>
                    <a:pt x="2023" y="631"/>
                  </a:lnTo>
                  <a:lnTo>
                    <a:pt x="1928" y="459"/>
                  </a:lnTo>
                  <a:lnTo>
                    <a:pt x="1794" y="306"/>
                  </a:lnTo>
                  <a:lnTo>
                    <a:pt x="1642" y="173"/>
                  </a:lnTo>
                  <a:lnTo>
                    <a:pt x="1451" y="77"/>
                  </a:lnTo>
                  <a:lnTo>
                    <a:pt x="1260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5009825" y="5319425"/>
              <a:ext cx="166025" cy="79225"/>
            </a:xfrm>
            <a:custGeom>
              <a:avLst/>
              <a:gdLst/>
              <a:ahLst/>
              <a:cxnLst/>
              <a:rect l="l" t="t" r="r" b="b"/>
              <a:pathLst>
                <a:path w="6641" h="3169" extrusionOk="0">
                  <a:moveTo>
                    <a:pt x="6278" y="1"/>
                  </a:moveTo>
                  <a:lnTo>
                    <a:pt x="6240" y="153"/>
                  </a:lnTo>
                  <a:lnTo>
                    <a:pt x="6183" y="268"/>
                  </a:lnTo>
                  <a:lnTo>
                    <a:pt x="6107" y="401"/>
                  </a:lnTo>
                  <a:lnTo>
                    <a:pt x="6030" y="516"/>
                  </a:lnTo>
                  <a:lnTo>
                    <a:pt x="5954" y="630"/>
                  </a:lnTo>
                  <a:lnTo>
                    <a:pt x="5859" y="726"/>
                  </a:lnTo>
                  <a:lnTo>
                    <a:pt x="5744" y="821"/>
                  </a:lnTo>
                  <a:lnTo>
                    <a:pt x="5630" y="898"/>
                  </a:lnTo>
                  <a:lnTo>
                    <a:pt x="5496" y="955"/>
                  </a:lnTo>
                  <a:lnTo>
                    <a:pt x="5343" y="1012"/>
                  </a:lnTo>
                  <a:lnTo>
                    <a:pt x="5210" y="1050"/>
                  </a:lnTo>
                  <a:lnTo>
                    <a:pt x="5057" y="1069"/>
                  </a:lnTo>
                  <a:lnTo>
                    <a:pt x="4752" y="1088"/>
                  </a:lnTo>
                  <a:lnTo>
                    <a:pt x="4446" y="1069"/>
                  </a:lnTo>
                  <a:lnTo>
                    <a:pt x="4236" y="1031"/>
                  </a:lnTo>
                  <a:lnTo>
                    <a:pt x="4007" y="993"/>
                  </a:lnTo>
                  <a:lnTo>
                    <a:pt x="3817" y="917"/>
                  </a:lnTo>
                  <a:lnTo>
                    <a:pt x="3607" y="821"/>
                  </a:lnTo>
                  <a:lnTo>
                    <a:pt x="3435" y="688"/>
                  </a:lnTo>
                  <a:lnTo>
                    <a:pt x="3282" y="535"/>
                  </a:lnTo>
                  <a:lnTo>
                    <a:pt x="3225" y="440"/>
                  </a:lnTo>
                  <a:lnTo>
                    <a:pt x="3168" y="344"/>
                  </a:lnTo>
                  <a:lnTo>
                    <a:pt x="3130" y="249"/>
                  </a:lnTo>
                  <a:lnTo>
                    <a:pt x="3111" y="134"/>
                  </a:lnTo>
                  <a:lnTo>
                    <a:pt x="3111" y="287"/>
                  </a:lnTo>
                  <a:lnTo>
                    <a:pt x="3072" y="440"/>
                  </a:lnTo>
                  <a:lnTo>
                    <a:pt x="3034" y="573"/>
                  </a:lnTo>
                  <a:lnTo>
                    <a:pt x="2977" y="726"/>
                  </a:lnTo>
                  <a:lnTo>
                    <a:pt x="2901" y="859"/>
                  </a:lnTo>
                  <a:lnTo>
                    <a:pt x="2824" y="974"/>
                  </a:lnTo>
                  <a:lnTo>
                    <a:pt x="2748" y="1107"/>
                  </a:lnTo>
                  <a:lnTo>
                    <a:pt x="2653" y="1222"/>
                  </a:lnTo>
                  <a:lnTo>
                    <a:pt x="2538" y="1317"/>
                  </a:lnTo>
                  <a:lnTo>
                    <a:pt x="2424" y="1413"/>
                  </a:lnTo>
                  <a:lnTo>
                    <a:pt x="2290" y="1508"/>
                  </a:lnTo>
                  <a:lnTo>
                    <a:pt x="2176" y="1585"/>
                  </a:lnTo>
                  <a:lnTo>
                    <a:pt x="2023" y="1642"/>
                  </a:lnTo>
                  <a:lnTo>
                    <a:pt x="1889" y="1699"/>
                  </a:lnTo>
                  <a:lnTo>
                    <a:pt x="1737" y="1737"/>
                  </a:lnTo>
                  <a:lnTo>
                    <a:pt x="1603" y="1775"/>
                  </a:lnTo>
                  <a:lnTo>
                    <a:pt x="1374" y="1775"/>
                  </a:lnTo>
                  <a:lnTo>
                    <a:pt x="1164" y="1756"/>
                  </a:lnTo>
                  <a:lnTo>
                    <a:pt x="954" y="1718"/>
                  </a:lnTo>
                  <a:lnTo>
                    <a:pt x="763" y="1642"/>
                  </a:lnTo>
                  <a:lnTo>
                    <a:pt x="553" y="1546"/>
                  </a:lnTo>
                  <a:lnTo>
                    <a:pt x="382" y="1432"/>
                  </a:lnTo>
                  <a:lnTo>
                    <a:pt x="210" y="1298"/>
                  </a:lnTo>
                  <a:lnTo>
                    <a:pt x="57" y="1146"/>
                  </a:lnTo>
                  <a:lnTo>
                    <a:pt x="0" y="1336"/>
                  </a:lnTo>
                  <a:lnTo>
                    <a:pt x="0" y="1527"/>
                  </a:lnTo>
                  <a:lnTo>
                    <a:pt x="0" y="1718"/>
                  </a:lnTo>
                  <a:lnTo>
                    <a:pt x="57" y="1928"/>
                  </a:lnTo>
                  <a:lnTo>
                    <a:pt x="95" y="2062"/>
                  </a:lnTo>
                  <a:lnTo>
                    <a:pt x="172" y="2195"/>
                  </a:lnTo>
                  <a:lnTo>
                    <a:pt x="248" y="2329"/>
                  </a:lnTo>
                  <a:lnTo>
                    <a:pt x="324" y="2462"/>
                  </a:lnTo>
                  <a:lnTo>
                    <a:pt x="420" y="2577"/>
                  </a:lnTo>
                  <a:lnTo>
                    <a:pt x="534" y="2672"/>
                  </a:lnTo>
                  <a:lnTo>
                    <a:pt x="649" y="2768"/>
                  </a:lnTo>
                  <a:lnTo>
                    <a:pt x="763" y="2863"/>
                  </a:lnTo>
                  <a:lnTo>
                    <a:pt x="897" y="2939"/>
                  </a:lnTo>
                  <a:lnTo>
                    <a:pt x="1031" y="3016"/>
                  </a:lnTo>
                  <a:lnTo>
                    <a:pt x="1164" y="3073"/>
                  </a:lnTo>
                  <a:lnTo>
                    <a:pt x="1317" y="3111"/>
                  </a:lnTo>
                  <a:lnTo>
                    <a:pt x="1469" y="3130"/>
                  </a:lnTo>
                  <a:lnTo>
                    <a:pt x="1622" y="3149"/>
                  </a:lnTo>
                  <a:lnTo>
                    <a:pt x="1756" y="3168"/>
                  </a:lnTo>
                  <a:lnTo>
                    <a:pt x="1908" y="3149"/>
                  </a:lnTo>
                  <a:lnTo>
                    <a:pt x="2061" y="3130"/>
                  </a:lnTo>
                  <a:lnTo>
                    <a:pt x="2214" y="3092"/>
                  </a:lnTo>
                  <a:lnTo>
                    <a:pt x="2347" y="3035"/>
                  </a:lnTo>
                  <a:lnTo>
                    <a:pt x="2481" y="2958"/>
                  </a:lnTo>
                  <a:lnTo>
                    <a:pt x="2614" y="2882"/>
                  </a:lnTo>
                  <a:lnTo>
                    <a:pt x="2748" y="2806"/>
                  </a:lnTo>
                  <a:lnTo>
                    <a:pt x="2862" y="2710"/>
                  </a:lnTo>
                  <a:lnTo>
                    <a:pt x="2958" y="2596"/>
                  </a:lnTo>
                  <a:lnTo>
                    <a:pt x="3053" y="2481"/>
                  </a:lnTo>
                  <a:lnTo>
                    <a:pt x="3149" y="2367"/>
                  </a:lnTo>
                  <a:lnTo>
                    <a:pt x="3225" y="2233"/>
                  </a:lnTo>
                  <a:lnTo>
                    <a:pt x="3301" y="2100"/>
                  </a:lnTo>
                  <a:lnTo>
                    <a:pt x="3359" y="1966"/>
                  </a:lnTo>
                  <a:lnTo>
                    <a:pt x="3397" y="1814"/>
                  </a:lnTo>
                  <a:lnTo>
                    <a:pt x="3416" y="1661"/>
                  </a:lnTo>
                  <a:lnTo>
                    <a:pt x="3435" y="1508"/>
                  </a:lnTo>
                  <a:lnTo>
                    <a:pt x="3454" y="1623"/>
                  </a:lnTo>
                  <a:lnTo>
                    <a:pt x="3492" y="1718"/>
                  </a:lnTo>
                  <a:lnTo>
                    <a:pt x="3549" y="1814"/>
                  </a:lnTo>
                  <a:lnTo>
                    <a:pt x="3607" y="1909"/>
                  </a:lnTo>
                  <a:lnTo>
                    <a:pt x="3683" y="2004"/>
                  </a:lnTo>
                  <a:lnTo>
                    <a:pt x="3759" y="2081"/>
                  </a:lnTo>
                  <a:lnTo>
                    <a:pt x="3931" y="2214"/>
                  </a:lnTo>
                  <a:lnTo>
                    <a:pt x="4122" y="2310"/>
                  </a:lnTo>
                  <a:lnTo>
                    <a:pt x="4332" y="2367"/>
                  </a:lnTo>
                  <a:lnTo>
                    <a:pt x="4542" y="2424"/>
                  </a:lnTo>
                  <a:lnTo>
                    <a:pt x="4771" y="2443"/>
                  </a:lnTo>
                  <a:lnTo>
                    <a:pt x="5076" y="2462"/>
                  </a:lnTo>
                  <a:lnTo>
                    <a:pt x="5381" y="2443"/>
                  </a:lnTo>
                  <a:lnTo>
                    <a:pt x="5515" y="2424"/>
                  </a:lnTo>
                  <a:lnTo>
                    <a:pt x="5668" y="2386"/>
                  </a:lnTo>
                  <a:lnTo>
                    <a:pt x="5801" y="2329"/>
                  </a:lnTo>
                  <a:lnTo>
                    <a:pt x="5935" y="2272"/>
                  </a:lnTo>
                  <a:lnTo>
                    <a:pt x="6088" y="2176"/>
                  </a:lnTo>
                  <a:lnTo>
                    <a:pt x="6240" y="2043"/>
                  </a:lnTo>
                  <a:lnTo>
                    <a:pt x="6355" y="1909"/>
                  </a:lnTo>
                  <a:lnTo>
                    <a:pt x="6450" y="1756"/>
                  </a:lnTo>
                  <a:lnTo>
                    <a:pt x="6526" y="1585"/>
                  </a:lnTo>
                  <a:lnTo>
                    <a:pt x="6584" y="1413"/>
                  </a:lnTo>
                  <a:lnTo>
                    <a:pt x="6622" y="1222"/>
                  </a:lnTo>
                  <a:lnTo>
                    <a:pt x="6641" y="1031"/>
                  </a:lnTo>
                  <a:lnTo>
                    <a:pt x="6641" y="898"/>
                  </a:lnTo>
                  <a:lnTo>
                    <a:pt x="6622" y="764"/>
                  </a:lnTo>
                  <a:lnTo>
                    <a:pt x="6584" y="630"/>
                  </a:lnTo>
                  <a:lnTo>
                    <a:pt x="6546" y="497"/>
                  </a:lnTo>
                  <a:lnTo>
                    <a:pt x="6431" y="249"/>
                  </a:lnTo>
                  <a:lnTo>
                    <a:pt x="627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022457B-B867-48B0-ED1D-75B1648D10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716" y="-295390"/>
            <a:ext cx="1733298" cy="17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8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9"/>
          <p:cNvGrpSpPr/>
          <p:nvPr/>
        </p:nvGrpSpPr>
        <p:grpSpPr>
          <a:xfrm>
            <a:off x="831062" y="2809979"/>
            <a:ext cx="3597857" cy="2054261"/>
            <a:chOff x="2188650" y="2149800"/>
            <a:chExt cx="1318025" cy="752550"/>
          </a:xfrm>
        </p:grpSpPr>
        <p:sp>
          <p:nvSpPr>
            <p:cNvPr id="846" name="Google Shape;846;p29"/>
            <p:cNvSpPr/>
            <p:nvPr/>
          </p:nvSpPr>
          <p:spPr>
            <a:xfrm>
              <a:off x="2188650" y="2149800"/>
              <a:ext cx="1318025" cy="752550"/>
            </a:xfrm>
            <a:custGeom>
              <a:avLst/>
              <a:gdLst/>
              <a:ahLst/>
              <a:cxnLst/>
              <a:rect l="l" t="t" r="r" b="b"/>
              <a:pathLst>
                <a:path w="52721" h="30102" extrusionOk="0">
                  <a:moveTo>
                    <a:pt x="31725" y="0"/>
                  </a:moveTo>
                  <a:lnTo>
                    <a:pt x="31416" y="20"/>
                  </a:lnTo>
                  <a:lnTo>
                    <a:pt x="31107" y="39"/>
                  </a:lnTo>
                  <a:lnTo>
                    <a:pt x="30797" y="97"/>
                  </a:lnTo>
                  <a:lnTo>
                    <a:pt x="30488" y="155"/>
                  </a:lnTo>
                  <a:lnTo>
                    <a:pt x="30179" y="252"/>
                  </a:lnTo>
                  <a:lnTo>
                    <a:pt x="29889" y="348"/>
                  </a:lnTo>
                  <a:lnTo>
                    <a:pt x="29599" y="464"/>
                  </a:lnTo>
                  <a:lnTo>
                    <a:pt x="29328" y="619"/>
                  </a:lnTo>
                  <a:lnTo>
                    <a:pt x="29096" y="774"/>
                  </a:lnTo>
                  <a:lnTo>
                    <a:pt x="28864" y="948"/>
                  </a:lnTo>
                  <a:lnTo>
                    <a:pt x="28671" y="1160"/>
                  </a:lnTo>
                  <a:lnTo>
                    <a:pt x="28497" y="1373"/>
                  </a:lnTo>
                  <a:lnTo>
                    <a:pt x="28361" y="1605"/>
                  </a:lnTo>
                  <a:lnTo>
                    <a:pt x="28303" y="1373"/>
                  </a:lnTo>
                  <a:lnTo>
                    <a:pt x="28207" y="1180"/>
                  </a:lnTo>
                  <a:lnTo>
                    <a:pt x="28091" y="986"/>
                  </a:lnTo>
                  <a:lnTo>
                    <a:pt x="27955" y="832"/>
                  </a:lnTo>
                  <a:lnTo>
                    <a:pt x="27781" y="677"/>
                  </a:lnTo>
                  <a:lnTo>
                    <a:pt x="27607" y="542"/>
                  </a:lnTo>
                  <a:lnTo>
                    <a:pt x="27395" y="445"/>
                  </a:lnTo>
                  <a:lnTo>
                    <a:pt x="27182" y="348"/>
                  </a:lnTo>
                  <a:lnTo>
                    <a:pt x="26970" y="271"/>
                  </a:lnTo>
                  <a:lnTo>
                    <a:pt x="26738" y="232"/>
                  </a:lnTo>
                  <a:lnTo>
                    <a:pt x="26506" y="194"/>
                  </a:lnTo>
                  <a:lnTo>
                    <a:pt x="26254" y="194"/>
                  </a:lnTo>
                  <a:lnTo>
                    <a:pt x="26022" y="213"/>
                  </a:lnTo>
                  <a:lnTo>
                    <a:pt x="25790" y="252"/>
                  </a:lnTo>
                  <a:lnTo>
                    <a:pt x="25558" y="310"/>
                  </a:lnTo>
                  <a:lnTo>
                    <a:pt x="25326" y="387"/>
                  </a:lnTo>
                  <a:lnTo>
                    <a:pt x="25133" y="503"/>
                  </a:lnTo>
                  <a:lnTo>
                    <a:pt x="24920" y="619"/>
                  </a:lnTo>
                  <a:lnTo>
                    <a:pt x="24727" y="735"/>
                  </a:lnTo>
                  <a:lnTo>
                    <a:pt x="24553" y="870"/>
                  </a:lnTo>
                  <a:lnTo>
                    <a:pt x="24379" y="1025"/>
                  </a:lnTo>
                  <a:lnTo>
                    <a:pt x="24205" y="1180"/>
                  </a:lnTo>
                  <a:lnTo>
                    <a:pt x="23896" y="1528"/>
                  </a:lnTo>
                  <a:lnTo>
                    <a:pt x="23586" y="1895"/>
                  </a:lnTo>
                  <a:lnTo>
                    <a:pt x="23316" y="2282"/>
                  </a:lnTo>
                  <a:lnTo>
                    <a:pt x="22794" y="3074"/>
                  </a:lnTo>
                  <a:lnTo>
                    <a:pt x="21576" y="4930"/>
                  </a:lnTo>
                  <a:lnTo>
                    <a:pt x="20338" y="6767"/>
                  </a:lnTo>
                  <a:lnTo>
                    <a:pt x="19062" y="8584"/>
                  </a:lnTo>
                  <a:lnTo>
                    <a:pt x="17767" y="10363"/>
                  </a:lnTo>
                  <a:lnTo>
                    <a:pt x="16433" y="12142"/>
                  </a:lnTo>
                  <a:lnTo>
                    <a:pt x="15080" y="13901"/>
                  </a:lnTo>
                  <a:lnTo>
                    <a:pt x="13688" y="15621"/>
                  </a:lnTo>
                  <a:lnTo>
                    <a:pt x="12276" y="17323"/>
                  </a:lnTo>
                  <a:lnTo>
                    <a:pt x="10846" y="19005"/>
                  </a:lnTo>
                  <a:lnTo>
                    <a:pt x="9377" y="20667"/>
                  </a:lnTo>
                  <a:lnTo>
                    <a:pt x="7869" y="22311"/>
                  </a:lnTo>
                  <a:lnTo>
                    <a:pt x="6361" y="23915"/>
                  </a:lnTo>
                  <a:lnTo>
                    <a:pt x="4795" y="25501"/>
                  </a:lnTo>
                  <a:lnTo>
                    <a:pt x="3229" y="27067"/>
                  </a:lnTo>
                  <a:lnTo>
                    <a:pt x="1624" y="28594"/>
                  </a:lnTo>
                  <a:lnTo>
                    <a:pt x="0" y="30102"/>
                  </a:lnTo>
                  <a:lnTo>
                    <a:pt x="52721" y="30102"/>
                  </a:lnTo>
                  <a:lnTo>
                    <a:pt x="52470" y="29889"/>
                  </a:lnTo>
                  <a:lnTo>
                    <a:pt x="51793" y="29309"/>
                  </a:lnTo>
                  <a:lnTo>
                    <a:pt x="51136" y="28691"/>
                  </a:lnTo>
                  <a:lnTo>
                    <a:pt x="50478" y="28033"/>
                  </a:lnTo>
                  <a:lnTo>
                    <a:pt x="49840" y="27357"/>
                  </a:lnTo>
                  <a:lnTo>
                    <a:pt x="49222" y="26661"/>
                  </a:lnTo>
                  <a:lnTo>
                    <a:pt x="48603" y="25945"/>
                  </a:lnTo>
                  <a:lnTo>
                    <a:pt x="47984" y="25211"/>
                  </a:lnTo>
                  <a:lnTo>
                    <a:pt x="47404" y="24457"/>
                  </a:lnTo>
                  <a:lnTo>
                    <a:pt x="46805" y="23683"/>
                  </a:lnTo>
                  <a:lnTo>
                    <a:pt x="46244" y="22891"/>
                  </a:lnTo>
                  <a:lnTo>
                    <a:pt x="45664" y="22079"/>
                  </a:lnTo>
                  <a:lnTo>
                    <a:pt x="45123" y="21247"/>
                  </a:lnTo>
                  <a:lnTo>
                    <a:pt x="44582" y="20416"/>
                  </a:lnTo>
                  <a:lnTo>
                    <a:pt x="44060" y="19565"/>
                  </a:lnTo>
                  <a:lnTo>
                    <a:pt x="43538" y="18715"/>
                  </a:lnTo>
                  <a:lnTo>
                    <a:pt x="43035" y="17864"/>
                  </a:lnTo>
                  <a:lnTo>
                    <a:pt x="42552" y="16994"/>
                  </a:lnTo>
                  <a:lnTo>
                    <a:pt x="42088" y="16143"/>
                  </a:lnTo>
                  <a:lnTo>
                    <a:pt x="41624" y="15273"/>
                  </a:lnTo>
                  <a:lnTo>
                    <a:pt x="41179" y="14404"/>
                  </a:lnTo>
                  <a:lnTo>
                    <a:pt x="40696" y="13437"/>
                  </a:lnTo>
                  <a:lnTo>
                    <a:pt x="40232" y="12470"/>
                  </a:lnTo>
                  <a:lnTo>
                    <a:pt x="39768" y="11504"/>
                  </a:lnTo>
                  <a:lnTo>
                    <a:pt x="39343" y="10537"/>
                  </a:lnTo>
                  <a:lnTo>
                    <a:pt x="38898" y="9551"/>
                  </a:lnTo>
                  <a:lnTo>
                    <a:pt x="38492" y="8565"/>
                  </a:lnTo>
                  <a:lnTo>
                    <a:pt x="38086" y="7598"/>
                  </a:lnTo>
                  <a:lnTo>
                    <a:pt x="37719" y="6651"/>
                  </a:lnTo>
                  <a:lnTo>
                    <a:pt x="37332" y="5626"/>
                  </a:lnTo>
                  <a:lnTo>
                    <a:pt x="36926" y="4621"/>
                  </a:lnTo>
                  <a:lnTo>
                    <a:pt x="36694" y="4138"/>
                  </a:lnTo>
                  <a:lnTo>
                    <a:pt x="36462" y="3635"/>
                  </a:lnTo>
                  <a:lnTo>
                    <a:pt x="36211" y="3171"/>
                  </a:lnTo>
                  <a:lnTo>
                    <a:pt x="35921" y="2707"/>
                  </a:lnTo>
                  <a:lnTo>
                    <a:pt x="35611" y="2262"/>
                  </a:lnTo>
                  <a:lnTo>
                    <a:pt x="35263" y="1818"/>
                  </a:lnTo>
                  <a:lnTo>
                    <a:pt x="34896" y="1431"/>
                  </a:lnTo>
                  <a:lnTo>
                    <a:pt x="34703" y="1238"/>
                  </a:lnTo>
                  <a:lnTo>
                    <a:pt x="34490" y="1064"/>
                  </a:lnTo>
                  <a:lnTo>
                    <a:pt x="34277" y="909"/>
                  </a:lnTo>
                  <a:lnTo>
                    <a:pt x="34045" y="754"/>
                  </a:lnTo>
                  <a:lnTo>
                    <a:pt x="33833" y="600"/>
                  </a:lnTo>
                  <a:lnTo>
                    <a:pt x="33581" y="464"/>
                  </a:lnTo>
                  <a:lnTo>
                    <a:pt x="33349" y="348"/>
                  </a:lnTo>
                  <a:lnTo>
                    <a:pt x="33098" y="252"/>
                  </a:lnTo>
                  <a:lnTo>
                    <a:pt x="32847" y="174"/>
                  </a:lnTo>
                  <a:lnTo>
                    <a:pt x="32576" y="97"/>
                  </a:lnTo>
                  <a:lnTo>
                    <a:pt x="32305" y="58"/>
                  </a:lnTo>
                  <a:lnTo>
                    <a:pt x="32015" y="20"/>
                  </a:lnTo>
                  <a:lnTo>
                    <a:pt x="317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2492650" y="2411750"/>
              <a:ext cx="749650" cy="490600"/>
            </a:xfrm>
            <a:custGeom>
              <a:avLst/>
              <a:gdLst/>
              <a:ahLst/>
              <a:cxnLst/>
              <a:rect l="l" t="t" r="r" b="b"/>
              <a:pathLst>
                <a:path w="29986" h="19624" extrusionOk="0">
                  <a:moveTo>
                    <a:pt x="19005" y="1"/>
                  </a:moveTo>
                  <a:lnTo>
                    <a:pt x="18734" y="20"/>
                  </a:lnTo>
                  <a:lnTo>
                    <a:pt x="18463" y="40"/>
                  </a:lnTo>
                  <a:lnTo>
                    <a:pt x="18193" y="98"/>
                  </a:lnTo>
                  <a:lnTo>
                    <a:pt x="17903" y="156"/>
                  </a:lnTo>
                  <a:lnTo>
                    <a:pt x="17632" y="252"/>
                  </a:lnTo>
                  <a:lnTo>
                    <a:pt x="17381" y="349"/>
                  </a:lnTo>
                  <a:lnTo>
                    <a:pt x="17129" y="465"/>
                  </a:lnTo>
                  <a:lnTo>
                    <a:pt x="16897" y="620"/>
                  </a:lnTo>
                  <a:lnTo>
                    <a:pt x="16665" y="774"/>
                  </a:lnTo>
                  <a:lnTo>
                    <a:pt x="16472" y="948"/>
                  </a:lnTo>
                  <a:lnTo>
                    <a:pt x="16298" y="1161"/>
                  </a:lnTo>
                  <a:lnTo>
                    <a:pt x="16143" y="1374"/>
                  </a:lnTo>
                  <a:lnTo>
                    <a:pt x="16027" y="1606"/>
                  </a:lnTo>
                  <a:lnTo>
                    <a:pt x="15969" y="1393"/>
                  </a:lnTo>
                  <a:lnTo>
                    <a:pt x="15892" y="1180"/>
                  </a:lnTo>
                  <a:lnTo>
                    <a:pt x="15795" y="987"/>
                  </a:lnTo>
                  <a:lnTo>
                    <a:pt x="15660" y="832"/>
                  </a:lnTo>
                  <a:lnTo>
                    <a:pt x="15505" y="678"/>
                  </a:lnTo>
                  <a:lnTo>
                    <a:pt x="15351" y="542"/>
                  </a:lnTo>
                  <a:lnTo>
                    <a:pt x="15177" y="446"/>
                  </a:lnTo>
                  <a:lnTo>
                    <a:pt x="14984" y="349"/>
                  </a:lnTo>
                  <a:lnTo>
                    <a:pt x="14790" y="291"/>
                  </a:lnTo>
                  <a:lnTo>
                    <a:pt x="14578" y="233"/>
                  </a:lnTo>
                  <a:lnTo>
                    <a:pt x="14365" y="214"/>
                  </a:lnTo>
                  <a:lnTo>
                    <a:pt x="14152" y="194"/>
                  </a:lnTo>
                  <a:lnTo>
                    <a:pt x="13940" y="214"/>
                  </a:lnTo>
                  <a:lnTo>
                    <a:pt x="13727" y="252"/>
                  </a:lnTo>
                  <a:lnTo>
                    <a:pt x="13534" y="310"/>
                  </a:lnTo>
                  <a:lnTo>
                    <a:pt x="13340" y="407"/>
                  </a:lnTo>
                  <a:lnTo>
                    <a:pt x="13147" y="504"/>
                  </a:lnTo>
                  <a:lnTo>
                    <a:pt x="12973" y="620"/>
                  </a:lnTo>
                  <a:lnTo>
                    <a:pt x="12799" y="736"/>
                  </a:lnTo>
                  <a:lnTo>
                    <a:pt x="12644" y="890"/>
                  </a:lnTo>
                  <a:lnTo>
                    <a:pt x="12335" y="1180"/>
                  </a:lnTo>
                  <a:lnTo>
                    <a:pt x="12064" y="1528"/>
                  </a:lnTo>
                  <a:lnTo>
                    <a:pt x="11794" y="1896"/>
                  </a:lnTo>
                  <a:lnTo>
                    <a:pt x="11542" y="2282"/>
                  </a:lnTo>
                  <a:lnTo>
                    <a:pt x="11078" y="3075"/>
                  </a:lnTo>
                  <a:lnTo>
                    <a:pt x="9822" y="5240"/>
                  </a:lnTo>
                  <a:lnTo>
                    <a:pt x="8526" y="7386"/>
                  </a:lnTo>
                  <a:lnTo>
                    <a:pt x="7192" y="9493"/>
                  </a:lnTo>
                  <a:lnTo>
                    <a:pt x="5820" y="11581"/>
                  </a:lnTo>
                  <a:lnTo>
                    <a:pt x="4408" y="13650"/>
                  </a:lnTo>
                  <a:lnTo>
                    <a:pt x="2978" y="15661"/>
                  </a:lnTo>
                  <a:lnTo>
                    <a:pt x="1508" y="17652"/>
                  </a:lnTo>
                  <a:lnTo>
                    <a:pt x="0" y="19624"/>
                  </a:lnTo>
                  <a:lnTo>
                    <a:pt x="29986" y="19624"/>
                  </a:lnTo>
                  <a:lnTo>
                    <a:pt x="29870" y="19411"/>
                  </a:lnTo>
                  <a:lnTo>
                    <a:pt x="29425" y="18580"/>
                  </a:lnTo>
                  <a:lnTo>
                    <a:pt x="29000" y="17749"/>
                  </a:lnTo>
                  <a:lnTo>
                    <a:pt x="28575" y="16917"/>
                  </a:lnTo>
                  <a:lnTo>
                    <a:pt x="28169" y="16067"/>
                  </a:lnTo>
                  <a:lnTo>
                    <a:pt x="27627" y="14887"/>
                  </a:lnTo>
                  <a:lnTo>
                    <a:pt x="27086" y="13708"/>
                  </a:lnTo>
                  <a:lnTo>
                    <a:pt x="26583" y="12529"/>
                  </a:lnTo>
                  <a:lnTo>
                    <a:pt x="26100" y="11369"/>
                  </a:lnTo>
                  <a:lnTo>
                    <a:pt x="25617" y="10170"/>
                  </a:lnTo>
                  <a:lnTo>
                    <a:pt x="25172" y="8971"/>
                  </a:lnTo>
                  <a:lnTo>
                    <a:pt x="24727" y="7811"/>
                  </a:lnTo>
                  <a:lnTo>
                    <a:pt x="24321" y="6651"/>
                  </a:lnTo>
                  <a:lnTo>
                    <a:pt x="24302" y="6574"/>
                  </a:lnTo>
                  <a:lnTo>
                    <a:pt x="23954" y="5569"/>
                  </a:lnTo>
                  <a:lnTo>
                    <a:pt x="23606" y="4583"/>
                  </a:lnTo>
                  <a:lnTo>
                    <a:pt x="23413" y="4100"/>
                  </a:lnTo>
                  <a:lnTo>
                    <a:pt x="23200" y="3616"/>
                  </a:lnTo>
                  <a:lnTo>
                    <a:pt x="22987" y="3152"/>
                  </a:lnTo>
                  <a:lnTo>
                    <a:pt x="22736" y="2708"/>
                  </a:lnTo>
                  <a:lnTo>
                    <a:pt x="22465" y="2263"/>
                  </a:lnTo>
                  <a:lnTo>
                    <a:pt x="22156" y="1838"/>
                  </a:lnTo>
                  <a:lnTo>
                    <a:pt x="21827" y="1432"/>
                  </a:lnTo>
                  <a:lnTo>
                    <a:pt x="21653" y="1238"/>
                  </a:lnTo>
                  <a:lnTo>
                    <a:pt x="21460" y="1064"/>
                  </a:lnTo>
                  <a:lnTo>
                    <a:pt x="21267" y="910"/>
                  </a:lnTo>
                  <a:lnTo>
                    <a:pt x="21073" y="755"/>
                  </a:lnTo>
                  <a:lnTo>
                    <a:pt x="20880" y="600"/>
                  </a:lnTo>
                  <a:lnTo>
                    <a:pt x="20667" y="484"/>
                  </a:lnTo>
                  <a:lnTo>
                    <a:pt x="20455" y="368"/>
                  </a:lnTo>
                  <a:lnTo>
                    <a:pt x="20223" y="252"/>
                  </a:lnTo>
                  <a:lnTo>
                    <a:pt x="20010" y="175"/>
                  </a:lnTo>
                  <a:lnTo>
                    <a:pt x="19778" y="98"/>
                  </a:lnTo>
                  <a:lnTo>
                    <a:pt x="19527" y="59"/>
                  </a:lnTo>
                  <a:lnTo>
                    <a:pt x="19275" y="20"/>
                  </a:lnTo>
                  <a:lnTo>
                    <a:pt x="1900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8" name="Google Shape;848;p29"/>
          <p:cNvGrpSpPr/>
          <p:nvPr/>
        </p:nvGrpSpPr>
        <p:grpSpPr>
          <a:xfrm>
            <a:off x="8695642" y="2797659"/>
            <a:ext cx="2515421" cy="1725771"/>
            <a:chOff x="6521731" y="2098244"/>
            <a:chExt cx="1886566" cy="1294328"/>
          </a:xfrm>
        </p:grpSpPr>
        <p:sp>
          <p:nvSpPr>
            <p:cNvPr id="849" name="Google Shape;849;p29"/>
            <p:cNvSpPr/>
            <p:nvPr/>
          </p:nvSpPr>
          <p:spPr>
            <a:xfrm>
              <a:off x="6521731" y="2098244"/>
              <a:ext cx="1886566" cy="1294328"/>
            </a:xfrm>
            <a:custGeom>
              <a:avLst/>
              <a:gdLst/>
              <a:ahLst/>
              <a:cxnLst/>
              <a:rect l="l" t="t" r="r" b="b"/>
              <a:pathLst>
                <a:path w="49203" h="33757" extrusionOk="0">
                  <a:moveTo>
                    <a:pt x="22716" y="1"/>
                  </a:moveTo>
                  <a:lnTo>
                    <a:pt x="22388" y="20"/>
                  </a:lnTo>
                  <a:lnTo>
                    <a:pt x="22040" y="78"/>
                  </a:lnTo>
                  <a:lnTo>
                    <a:pt x="21711" y="175"/>
                  </a:lnTo>
                  <a:lnTo>
                    <a:pt x="21402" y="291"/>
                  </a:lnTo>
                  <a:lnTo>
                    <a:pt x="21131" y="465"/>
                  </a:lnTo>
                  <a:lnTo>
                    <a:pt x="20860" y="639"/>
                  </a:lnTo>
                  <a:lnTo>
                    <a:pt x="20744" y="755"/>
                  </a:lnTo>
                  <a:lnTo>
                    <a:pt x="20628" y="871"/>
                  </a:lnTo>
                  <a:lnTo>
                    <a:pt x="20532" y="987"/>
                  </a:lnTo>
                  <a:lnTo>
                    <a:pt x="20435" y="1122"/>
                  </a:lnTo>
                  <a:lnTo>
                    <a:pt x="20358" y="1257"/>
                  </a:lnTo>
                  <a:lnTo>
                    <a:pt x="20280" y="1412"/>
                  </a:lnTo>
                  <a:lnTo>
                    <a:pt x="20222" y="1567"/>
                  </a:lnTo>
                  <a:lnTo>
                    <a:pt x="20184" y="1721"/>
                  </a:lnTo>
                  <a:lnTo>
                    <a:pt x="20145" y="1528"/>
                  </a:lnTo>
                  <a:lnTo>
                    <a:pt x="20087" y="1335"/>
                  </a:lnTo>
                  <a:lnTo>
                    <a:pt x="19990" y="1161"/>
                  </a:lnTo>
                  <a:lnTo>
                    <a:pt x="19894" y="987"/>
                  </a:lnTo>
                  <a:lnTo>
                    <a:pt x="19778" y="832"/>
                  </a:lnTo>
                  <a:lnTo>
                    <a:pt x="19623" y="697"/>
                  </a:lnTo>
                  <a:lnTo>
                    <a:pt x="19488" y="562"/>
                  </a:lnTo>
                  <a:lnTo>
                    <a:pt x="19314" y="446"/>
                  </a:lnTo>
                  <a:lnTo>
                    <a:pt x="19140" y="349"/>
                  </a:lnTo>
                  <a:lnTo>
                    <a:pt x="18946" y="272"/>
                  </a:lnTo>
                  <a:lnTo>
                    <a:pt x="18753" y="194"/>
                  </a:lnTo>
                  <a:lnTo>
                    <a:pt x="18560" y="136"/>
                  </a:lnTo>
                  <a:lnTo>
                    <a:pt x="18366" y="117"/>
                  </a:lnTo>
                  <a:lnTo>
                    <a:pt x="18154" y="98"/>
                  </a:lnTo>
                  <a:lnTo>
                    <a:pt x="17941" y="98"/>
                  </a:lnTo>
                  <a:lnTo>
                    <a:pt x="17748" y="117"/>
                  </a:lnTo>
                  <a:lnTo>
                    <a:pt x="17554" y="156"/>
                  </a:lnTo>
                  <a:lnTo>
                    <a:pt x="17361" y="214"/>
                  </a:lnTo>
                  <a:lnTo>
                    <a:pt x="17168" y="272"/>
                  </a:lnTo>
                  <a:lnTo>
                    <a:pt x="16994" y="368"/>
                  </a:lnTo>
                  <a:lnTo>
                    <a:pt x="16820" y="465"/>
                  </a:lnTo>
                  <a:lnTo>
                    <a:pt x="16646" y="562"/>
                  </a:lnTo>
                  <a:lnTo>
                    <a:pt x="16472" y="678"/>
                  </a:lnTo>
                  <a:lnTo>
                    <a:pt x="16317" y="813"/>
                  </a:lnTo>
                  <a:lnTo>
                    <a:pt x="16027" y="1103"/>
                  </a:lnTo>
                  <a:lnTo>
                    <a:pt x="15757" y="1412"/>
                  </a:lnTo>
                  <a:lnTo>
                    <a:pt x="15525" y="1741"/>
                  </a:lnTo>
                  <a:lnTo>
                    <a:pt x="15331" y="2108"/>
                  </a:lnTo>
                  <a:lnTo>
                    <a:pt x="15157" y="2475"/>
                  </a:lnTo>
                  <a:lnTo>
                    <a:pt x="15003" y="2843"/>
                  </a:lnTo>
                  <a:lnTo>
                    <a:pt x="14887" y="3229"/>
                  </a:lnTo>
                  <a:lnTo>
                    <a:pt x="14790" y="3635"/>
                  </a:lnTo>
                  <a:lnTo>
                    <a:pt x="14597" y="4428"/>
                  </a:lnTo>
                  <a:lnTo>
                    <a:pt x="14442" y="5221"/>
                  </a:lnTo>
                  <a:lnTo>
                    <a:pt x="14210" y="6400"/>
                  </a:lnTo>
                  <a:lnTo>
                    <a:pt x="13939" y="7560"/>
                  </a:lnTo>
                  <a:lnTo>
                    <a:pt x="13649" y="8720"/>
                  </a:lnTo>
                  <a:lnTo>
                    <a:pt x="13340" y="9861"/>
                  </a:lnTo>
                  <a:lnTo>
                    <a:pt x="13011" y="11021"/>
                  </a:lnTo>
                  <a:lnTo>
                    <a:pt x="12663" y="12161"/>
                  </a:lnTo>
                  <a:lnTo>
                    <a:pt x="12277" y="13283"/>
                  </a:lnTo>
                  <a:lnTo>
                    <a:pt x="11871" y="14404"/>
                  </a:lnTo>
                  <a:lnTo>
                    <a:pt x="11523" y="15313"/>
                  </a:lnTo>
                  <a:lnTo>
                    <a:pt x="11175" y="16202"/>
                  </a:lnTo>
                  <a:lnTo>
                    <a:pt x="10788" y="17091"/>
                  </a:lnTo>
                  <a:lnTo>
                    <a:pt x="10401" y="17981"/>
                  </a:lnTo>
                  <a:lnTo>
                    <a:pt x="9725" y="19450"/>
                  </a:lnTo>
                  <a:lnTo>
                    <a:pt x="8990" y="20919"/>
                  </a:lnTo>
                  <a:lnTo>
                    <a:pt x="8526" y="21789"/>
                  </a:lnTo>
                  <a:lnTo>
                    <a:pt x="8062" y="22640"/>
                  </a:lnTo>
                  <a:lnTo>
                    <a:pt x="7559" y="23510"/>
                  </a:lnTo>
                  <a:lnTo>
                    <a:pt x="7076" y="24341"/>
                  </a:lnTo>
                  <a:lnTo>
                    <a:pt x="6554" y="25192"/>
                  </a:lnTo>
                  <a:lnTo>
                    <a:pt x="6032" y="26004"/>
                  </a:lnTo>
                  <a:lnTo>
                    <a:pt x="5471" y="26835"/>
                  </a:lnTo>
                  <a:lnTo>
                    <a:pt x="4930" y="27647"/>
                  </a:lnTo>
                  <a:lnTo>
                    <a:pt x="4350" y="28440"/>
                  </a:lnTo>
                  <a:lnTo>
                    <a:pt x="3770" y="29232"/>
                  </a:lnTo>
                  <a:lnTo>
                    <a:pt x="3171" y="30006"/>
                  </a:lnTo>
                  <a:lnTo>
                    <a:pt x="2571" y="30779"/>
                  </a:lnTo>
                  <a:lnTo>
                    <a:pt x="1933" y="31552"/>
                  </a:lnTo>
                  <a:lnTo>
                    <a:pt x="1315" y="32287"/>
                  </a:lnTo>
                  <a:lnTo>
                    <a:pt x="657" y="33022"/>
                  </a:lnTo>
                  <a:lnTo>
                    <a:pt x="0" y="33756"/>
                  </a:lnTo>
                  <a:lnTo>
                    <a:pt x="49203" y="33756"/>
                  </a:lnTo>
                  <a:lnTo>
                    <a:pt x="48333" y="33080"/>
                  </a:lnTo>
                  <a:lnTo>
                    <a:pt x="47443" y="32364"/>
                  </a:lnTo>
                  <a:lnTo>
                    <a:pt x="46593" y="31649"/>
                  </a:lnTo>
                  <a:lnTo>
                    <a:pt x="45742" y="30914"/>
                  </a:lnTo>
                  <a:lnTo>
                    <a:pt x="44911" y="30160"/>
                  </a:lnTo>
                  <a:lnTo>
                    <a:pt x="44079" y="29387"/>
                  </a:lnTo>
                  <a:lnTo>
                    <a:pt x="43267" y="28594"/>
                  </a:lnTo>
                  <a:lnTo>
                    <a:pt x="42475" y="27782"/>
                  </a:lnTo>
                  <a:lnTo>
                    <a:pt x="41682" y="26970"/>
                  </a:lnTo>
                  <a:lnTo>
                    <a:pt x="40928" y="26139"/>
                  </a:lnTo>
                  <a:lnTo>
                    <a:pt x="40155" y="25288"/>
                  </a:lnTo>
                  <a:lnTo>
                    <a:pt x="39420" y="24438"/>
                  </a:lnTo>
                  <a:lnTo>
                    <a:pt x="38685" y="23548"/>
                  </a:lnTo>
                  <a:lnTo>
                    <a:pt x="37970" y="22678"/>
                  </a:lnTo>
                  <a:lnTo>
                    <a:pt x="37274" y="21770"/>
                  </a:lnTo>
                  <a:lnTo>
                    <a:pt x="36578" y="20861"/>
                  </a:lnTo>
                  <a:lnTo>
                    <a:pt x="35901" y="19933"/>
                  </a:lnTo>
                  <a:lnTo>
                    <a:pt x="35244" y="19005"/>
                  </a:lnTo>
                  <a:lnTo>
                    <a:pt x="34587" y="18058"/>
                  </a:lnTo>
                  <a:lnTo>
                    <a:pt x="33968" y="17111"/>
                  </a:lnTo>
                  <a:lnTo>
                    <a:pt x="33349" y="16163"/>
                  </a:lnTo>
                  <a:lnTo>
                    <a:pt x="32750" y="15177"/>
                  </a:lnTo>
                  <a:lnTo>
                    <a:pt x="32170" y="14211"/>
                  </a:lnTo>
                  <a:lnTo>
                    <a:pt x="31590" y="13225"/>
                  </a:lnTo>
                  <a:lnTo>
                    <a:pt x="31049" y="12239"/>
                  </a:lnTo>
                  <a:lnTo>
                    <a:pt x="30508" y="11233"/>
                  </a:lnTo>
                  <a:lnTo>
                    <a:pt x="29986" y="10228"/>
                  </a:lnTo>
                  <a:lnTo>
                    <a:pt x="29483" y="9203"/>
                  </a:lnTo>
                  <a:lnTo>
                    <a:pt x="29000" y="8198"/>
                  </a:lnTo>
                  <a:lnTo>
                    <a:pt x="28536" y="7173"/>
                  </a:lnTo>
                  <a:lnTo>
                    <a:pt x="28072" y="6149"/>
                  </a:lnTo>
                  <a:lnTo>
                    <a:pt x="27646" y="5124"/>
                  </a:lnTo>
                  <a:lnTo>
                    <a:pt x="27376" y="4467"/>
                  </a:lnTo>
                  <a:lnTo>
                    <a:pt x="27105" y="3829"/>
                  </a:lnTo>
                  <a:lnTo>
                    <a:pt x="26815" y="3191"/>
                  </a:lnTo>
                  <a:lnTo>
                    <a:pt x="26486" y="2591"/>
                  </a:lnTo>
                  <a:lnTo>
                    <a:pt x="26312" y="2282"/>
                  </a:lnTo>
                  <a:lnTo>
                    <a:pt x="26119" y="1992"/>
                  </a:lnTo>
                  <a:lnTo>
                    <a:pt x="25926" y="1721"/>
                  </a:lnTo>
                  <a:lnTo>
                    <a:pt x="25713" y="1451"/>
                  </a:lnTo>
                  <a:lnTo>
                    <a:pt x="25481" y="1199"/>
                  </a:lnTo>
                  <a:lnTo>
                    <a:pt x="25230" y="968"/>
                  </a:lnTo>
                  <a:lnTo>
                    <a:pt x="24978" y="755"/>
                  </a:lnTo>
                  <a:lnTo>
                    <a:pt x="24708" y="542"/>
                  </a:lnTo>
                  <a:lnTo>
                    <a:pt x="24398" y="368"/>
                  </a:lnTo>
                  <a:lnTo>
                    <a:pt x="24089" y="233"/>
                  </a:lnTo>
                  <a:lnTo>
                    <a:pt x="23760" y="117"/>
                  </a:lnTo>
                  <a:lnTo>
                    <a:pt x="23412" y="40"/>
                  </a:lnTo>
                  <a:lnTo>
                    <a:pt x="230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926107" y="2406476"/>
              <a:ext cx="914009" cy="977005"/>
            </a:xfrm>
            <a:custGeom>
              <a:avLst/>
              <a:gdLst/>
              <a:ahLst/>
              <a:cxnLst/>
              <a:rect l="l" t="t" r="r" b="b"/>
              <a:pathLst>
                <a:path w="23838" h="25481" extrusionOk="0">
                  <a:moveTo>
                    <a:pt x="11542" y="0"/>
                  </a:moveTo>
                  <a:lnTo>
                    <a:pt x="11310" y="19"/>
                  </a:lnTo>
                  <a:lnTo>
                    <a:pt x="11059" y="77"/>
                  </a:lnTo>
                  <a:lnTo>
                    <a:pt x="10846" y="174"/>
                  </a:lnTo>
                  <a:lnTo>
                    <a:pt x="10614" y="309"/>
                  </a:lnTo>
                  <a:lnTo>
                    <a:pt x="10421" y="464"/>
                  </a:lnTo>
                  <a:lnTo>
                    <a:pt x="10227" y="638"/>
                  </a:lnTo>
                  <a:lnTo>
                    <a:pt x="10073" y="870"/>
                  </a:lnTo>
                  <a:lnTo>
                    <a:pt x="9937" y="1121"/>
                  </a:lnTo>
                  <a:lnTo>
                    <a:pt x="9821" y="1411"/>
                  </a:lnTo>
                  <a:lnTo>
                    <a:pt x="9744" y="1721"/>
                  </a:lnTo>
                  <a:lnTo>
                    <a:pt x="9725" y="1527"/>
                  </a:lnTo>
                  <a:lnTo>
                    <a:pt x="9686" y="1334"/>
                  </a:lnTo>
                  <a:lnTo>
                    <a:pt x="9628" y="1160"/>
                  </a:lnTo>
                  <a:lnTo>
                    <a:pt x="9551" y="1005"/>
                  </a:lnTo>
                  <a:lnTo>
                    <a:pt x="9454" y="851"/>
                  </a:lnTo>
                  <a:lnTo>
                    <a:pt x="9357" y="696"/>
                  </a:lnTo>
                  <a:lnTo>
                    <a:pt x="9261" y="561"/>
                  </a:lnTo>
                  <a:lnTo>
                    <a:pt x="9145" y="445"/>
                  </a:lnTo>
                  <a:lnTo>
                    <a:pt x="9009" y="348"/>
                  </a:lnTo>
                  <a:lnTo>
                    <a:pt x="8893" y="271"/>
                  </a:lnTo>
                  <a:lnTo>
                    <a:pt x="8758" y="193"/>
                  </a:lnTo>
                  <a:lnTo>
                    <a:pt x="8603" y="135"/>
                  </a:lnTo>
                  <a:lnTo>
                    <a:pt x="8468" y="116"/>
                  </a:lnTo>
                  <a:lnTo>
                    <a:pt x="8313" y="97"/>
                  </a:lnTo>
                  <a:lnTo>
                    <a:pt x="8178" y="97"/>
                  </a:lnTo>
                  <a:lnTo>
                    <a:pt x="8043" y="116"/>
                  </a:lnTo>
                  <a:lnTo>
                    <a:pt x="7888" y="155"/>
                  </a:lnTo>
                  <a:lnTo>
                    <a:pt x="7753" y="213"/>
                  </a:lnTo>
                  <a:lnTo>
                    <a:pt x="7617" y="290"/>
                  </a:lnTo>
                  <a:lnTo>
                    <a:pt x="7501" y="367"/>
                  </a:lnTo>
                  <a:lnTo>
                    <a:pt x="7366" y="464"/>
                  </a:lnTo>
                  <a:lnTo>
                    <a:pt x="7250" y="561"/>
                  </a:lnTo>
                  <a:lnTo>
                    <a:pt x="7018" y="812"/>
                  </a:lnTo>
                  <a:lnTo>
                    <a:pt x="6825" y="1102"/>
                  </a:lnTo>
                  <a:lnTo>
                    <a:pt x="6631" y="1411"/>
                  </a:lnTo>
                  <a:lnTo>
                    <a:pt x="6477" y="1759"/>
                  </a:lnTo>
                  <a:lnTo>
                    <a:pt x="6322" y="2107"/>
                  </a:lnTo>
                  <a:lnTo>
                    <a:pt x="6206" y="2475"/>
                  </a:lnTo>
                  <a:lnTo>
                    <a:pt x="6109" y="2861"/>
                  </a:lnTo>
                  <a:lnTo>
                    <a:pt x="6013" y="3248"/>
                  </a:lnTo>
                  <a:lnTo>
                    <a:pt x="5935" y="3635"/>
                  </a:lnTo>
                  <a:lnTo>
                    <a:pt x="5819" y="4427"/>
                  </a:lnTo>
                  <a:lnTo>
                    <a:pt x="5703" y="5220"/>
                  </a:lnTo>
                  <a:lnTo>
                    <a:pt x="5568" y="6245"/>
                  </a:lnTo>
                  <a:lnTo>
                    <a:pt x="5394" y="7250"/>
                  </a:lnTo>
                  <a:lnTo>
                    <a:pt x="5220" y="8275"/>
                  </a:lnTo>
                  <a:lnTo>
                    <a:pt x="5046" y="9280"/>
                  </a:lnTo>
                  <a:lnTo>
                    <a:pt x="4853" y="10266"/>
                  </a:lnTo>
                  <a:lnTo>
                    <a:pt x="4640" y="11271"/>
                  </a:lnTo>
                  <a:lnTo>
                    <a:pt x="4408" y="12257"/>
                  </a:lnTo>
                  <a:lnTo>
                    <a:pt x="4176" y="13243"/>
                  </a:lnTo>
                  <a:lnTo>
                    <a:pt x="3886" y="14403"/>
                  </a:lnTo>
                  <a:lnTo>
                    <a:pt x="3577" y="15563"/>
                  </a:lnTo>
                  <a:lnTo>
                    <a:pt x="3229" y="16723"/>
                  </a:lnTo>
                  <a:lnTo>
                    <a:pt x="2881" y="17864"/>
                  </a:lnTo>
                  <a:lnTo>
                    <a:pt x="2552" y="18888"/>
                  </a:lnTo>
                  <a:lnTo>
                    <a:pt x="2204" y="19913"/>
                  </a:lnTo>
                  <a:lnTo>
                    <a:pt x="1856" y="20918"/>
                  </a:lnTo>
                  <a:lnTo>
                    <a:pt x="1470" y="21924"/>
                  </a:lnTo>
                  <a:lnTo>
                    <a:pt x="1141" y="22774"/>
                  </a:lnTo>
                  <a:lnTo>
                    <a:pt x="793" y="23606"/>
                  </a:lnTo>
                  <a:lnTo>
                    <a:pt x="445" y="24456"/>
                  </a:lnTo>
                  <a:lnTo>
                    <a:pt x="97" y="25268"/>
                  </a:lnTo>
                  <a:lnTo>
                    <a:pt x="0" y="25481"/>
                  </a:lnTo>
                  <a:lnTo>
                    <a:pt x="13862" y="25481"/>
                  </a:lnTo>
                  <a:lnTo>
                    <a:pt x="13611" y="25268"/>
                  </a:lnTo>
                  <a:lnTo>
                    <a:pt x="23838" y="25268"/>
                  </a:lnTo>
                  <a:lnTo>
                    <a:pt x="23161" y="24147"/>
                  </a:lnTo>
                  <a:lnTo>
                    <a:pt x="22484" y="22987"/>
                  </a:lnTo>
                  <a:lnTo>
                    <a:pt x="21827" y="21808"/>
                  </a:lnTo>
                  <a:lnTo>
                    <a:pt x="21189" y="20609"/>
                  </a:lnTo>
                  <a:lnTo>
                    <a:pt x="20571" y="19410"/>
                  </a:lnTo>
                  <a:lnTo>
                    <a:pt x="19971" y="18173"/>
                  </a:lnTo>
                  <a:lnTo>
                    <a:pt x="19391" y="16916"/>
                  </a:lnTo>
                  <a:lnTo>
                    <a:pt x="18831" y="15660"/>
                  </a:lnTo>
                  <a:lnTo>
                    <a:pt x="18289" y="14384"/>
                  </a:lnTo>
                  <a:lnTo>
                    <a:pt x="17767" y="13088"/>
                  </a:lnTo>
                  <a:lnTo>
                    <a:pt x="17245" y="11793"/>
                  </a:lnTo>
                  <a:lnTo>
                    <a:pt x="16762" y="10478"/>
                  </a:lnTo>
                  <a:lnTo>
                    <a:pt x="16298" y="9145"/>
                  </a:lnTo>
                  <a:lnTo>
                    <a:pt x="15853" y="7811"/>
                  </a:lnTo>
                  <a:lnTo>
                    <a:pt x="15428" y="6457"/>
                  </a:lnTo>
                  <a:lnTo>
                    <a:pt x="15022" y="5123"/>
                  </a:lnTo>
                  <a:lnTo>
                    <a:pt x="14635" y="3828"/>
                  </a:lnTo>
                  <a:lnTo>
                    <a:pt x="14423" y="3190"/>
                  </a:lnTo>
                  <a:lnTo>
                    <a:pt x="14191" y="2591"/>
                  </a:lnTo>
                  <a:lnTo>
                    <a:pt x="13939" y="2011"/>
                  </a:lnTo>
                  <a:lnTo>
                    <a:pt x="13804" y="1721"/>
                  </a:lnTo>
                  <a:lnTo>
                    <a:pt x="13649" y="1469"/>
                  </a:lnTo>
                  <a:lnTo>
                    <a:pt x="13495" y="1218"/>
                  </a:lnTo>
                  <a:lnTo>
                    <a:pt x="13321" y="967"/>
                  </a:lnTo>
                  <a:lnTo>
                    <a:pt x="13147" y="754"/>
                  </a:lnTo>
                  <a:lnTo>
                    <a:pt x="12953" y="561"/>
                  </a:lnTo>
                  <a:lnTo>
                    <a:pt x="12741" y="367"/>
                  </a:lnTo>
                  <a:lnTo>
                    <a:pt x="12509" y="232"/>
                  </a:lnTo>
                  <a:lnTo>
                    <a:pt x="12277" y="116"/>
                  </a:lnTo>
                  <a:lnTo>
                    <a:pt x="12045" y="58"/>
                  </a:lnTo>
                  <a:lnTo>
                    <a:pt x="1179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1" name="Google Shape;851;p29"/>
          <p:cNvSpPr/>
          <p:nvPr/>
        </p:nvSpPr>
        <p:spPr>
          <a:xfrm flipH="1">
            <a:off x="-36488" y="4167968"/>
            <a:ext cx="12264976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rgbClr val="8BCD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29"/>
          <p:cNvSpPr/>
          <p:nvPr/>
        </p:nvSpPr>
        <p:spPr>
          <a:xfrm flipH="1">
            <a:off x="-36488" y="4371168"/>
            <a:ext cx="12264976" cy="2898993"/>
          </a:xfrm>
          <a:custGeom>
            <a:avLst/>
            <a:gdLst/>
            <a:ahLst/>
            <a:cxnLst/>
            <a:rect l="l" t="t" r="r" b="b"/>
            <a:pathLst>
              <a:path w="174964" h="64303" extrusionOk="0">
                <a:moveTo>
                  <a:pt x="31880" y="1"/>
                </a:moveTo>
                <a:lnTo>
                  <a:pt x="31416" y="20"/>
                </a:lnTo>
                <a:lnTo>
                  <a:pt x="30933" y="98"/>
                </a:lnTo>
                <a:lnTo>
                  <a:pt x="30469" y="175"/>
                </a:lnTo>
                <a:lnTo>
                  <a:pt x="29986" y="310"/>
                </a:lnTo>
                <a:lnTo>
                  <a:pt x="29522" y="446"/>
                </a:lnTo>
                <a:lnTo>
                  <a:pt x="29058" y="600"/>
                </a:lnTo>
                <a:lnTo>
                  <a:pt x="28594" y="794"/>
                </a:lnTo>
                <a:lnTo>
                  <a:pt x="28130" y="987"/>
                </a:lnTo>
                <a:lnTo>
                  <a:pt x="27685" y="1200"/>
                </a:lnTo>
                <a:lnTo>
                  <a:pt x="26796" y="1644"/>
                </a:lnTo>
                <a:lnTo>
                  <a:pt x="25926" y="2108"/>
                </a:lnTo>
                <a:lnTo>
                  <a:pt x="14519" y="8314"/>
                </a:lnTo>
                <a:lnTo>
                  <a:pt x="14519" y="8082"/>
                </a:lnTo>
                <a:lnTo>
                  <a:pt x="14500" y="7869"/>
                </a:lnTo>
                <a:lnTo>
                  <a:pt x="14461" y="7637"/>
                </a:lnTo>
                <a:lnTo>
                  <a:pt x="14384" y="7444"/>
                </a:lnTo>
                <a:lnTo>
                  <a:pt x="14307" y="7231"/>
                </a:lnTo>
                <a:lnTo>
                  <a:pt x="14191" y="7038"/>
                </a:lnTo>
                <a:lnTo>
                  <a:pt x="14075" y="6864"/>
                </a:lnTo>
                <a:lnTo>
                  <a:pt x="13920" y="6690"/>
                </a:lnTo>
                <a:lnTo>
                  <a:pt x="13766" y="6535"/>
                </a:lnTo>
                <a:lnTo>
                  <a:pt x="13611" y="6381"/>
                </a:lnTo>
                <a:lnTo>
                  <a:pt x="13418" y="6245"/>
                </a:lnTo>
                <a:lnTo>
                  <a:pt x="13224" y="6129"/>
                </a:lnTo>
                <a:lnTo>
                  <a:pt x="13031" y="6013"/>
                </a:lnTo>
                <a:lnTo>
                  <a:pt x="12818" y="5917"/>
                </a:lnTo>
                <a:lnTo>
                  <a:pt x="12606" y="5839"/>
                </a:lnTo>
                <a:lnTo>
                  <a:pt x="12374" y="5781"/>
                </a:lnTo>
                <a:lnTo>
                  <a:pt x="12084" y="5723"/>
                </a:lnTo>
                <a:lnTo>
                  <a:pt x="11794" y="5704"/>
                </a:lnTo>
                <a:lnTo>
                  <a:pt x="11504" y="5723"/>
                </a:lnTo>
                <a:lnTo>
                  <a:pt x="11214" y="5743"/>
                </a:lnTo>
                <a:lnTo>
                  <a:pt x="10924" y="5801"/>
                </a:lnTo>
                <a:lnTo>
                  <a:pt x="10634" y="5878"/>
                </a:lnTo>
                <a:lnTo>
                  <a:pt x="10363" y="5994"/>
                </a:lnTo>
                <a:lnTo>
                  <a:pt x="10073" y="6110"/>
                </a:lnTo>
                <a:lnTo>
                  <a:pt x="9802" y="6226"/>
                </a:lnTo>
                <a:lnTo>
                  <a:pt x="9532" y="6381"/>
                </a:lnTo>
                <a:lnTo>
                  <a:pt x="8990" y="6690"/>
                </a:lnTo>
                <a:lnTo>
                  <a:pt x="7927" y="7328"/>
                </a:lnTo>
                <a:lnTo>
                  <a:pt x="7482" y="7579"/>
                </a:lnTo>
                <a:lnTo>
                  <a:pt x="7018" y="7831"/>
                </a:lnTo>
                <a:lnTo>
                  <a:pt x="6554" y="8063"/>
                </a:lnTo>
                <a:lnTo>
                  <a:pt x="6071" y="8275"/>
                </a:lnTo>
                <a:lnTo>
                  <a:pt x="5588" y="8469"/>
                </a:lnTo>
                <a:lnTo>
                  <a:pt x="5104" y="8662"/>
                </a:lnTo>
                <a:lnTo>
                  <a:pt x="4621" y="8836"/>
                </a:lnTo>
                <a:lnTo>
                  <a:pt x="4118" y="8991"/>
                </a:lnTo>
                <a:lnTo>
                  <a:pt x="3616" y="9126"/>
                </a:lnTo>
                <a:lnTo>
                  <a:pt x="3113" y="9242"/>
                </a:lnTo>
                <a:lnTo>
                  <a:pt x="2591" y="9339"/>
                </a:lnTo>
                <a:lnTo>
                  <a:pt x="2088" y="9435"/>
                </a:lnTo>
                <a:lnTo>
                  <a:pt x="1566" y="9513"/>
                </a:lnTo>
                <a:lnTo>
                  <a:pt x="1044" y="9571"/>
                </a:lnTo>
                <a:lnTo>
                  <a:pt x="522" y="9609"/>
                </a:lnTo>
                <a:lnTo>
                  <a:pt x="0" y="9629"/>
                </a:lnTo>
                <a:lnTo>
                  <a:pt x="97" y="13824"/>
                </a:lnTo>
                <a:lnTo>
                  <a:pt x="116" y="14249"/>
                </a:lnTo>
                <a:lnTo>
                  <a:pt x="116" y="64302"/>
                </a:lnTo>
                <a:lnTo>
                  <a:pt x="173514" y="64264"/>
                </a:lnTo>
                <a:lnTo>
                  <a:pt x="174732" y="21306"/>
                </a:lnTo>
                <a:lnTo>
                  <a:pt x="174848" y="17149"/>
                </a:lnTo>
                <a:lnTo>
                  <a:pt x="174964" y="13012"/>
                </a:lnTo>
                <a:lnTo>
                  <a:pt x="174287" y="12722"/>
                </a:lnTo>
                <a:lnTo>
                  <a:pt x="173610" y="12432"/>
                </a:lnTo>
                <a:lnTo>
                  <a:pt x="172972" y="12142"/>
                </a:lnTo>
                <a:lnTo>
                  <a:pt x="172334" y="11813"/>
                </a:lnTo>
                <a:lnTo>
                  <a:pt x="171716" y="11485"/>
                </a:lnTo>
                <a:lnTo>
                  <a:pt x="171116" y="11137"/>
                </a:lnTo>
                <a:lnTo>
                  <a:pt x="170536" y="10769"/>
                </a:lnTo>
                <a:lnTo>
                  <a:pt x="169956" y="10383"/>
                </a:lnTo>
                <a:lnTo>
                  <a:pt x="169396" y="9977"/>
                </a:lnTo>
                <a:lnTo>
                  <a:pt x="168854" y="9551"/>
                </a:lnTo>
                <a:lnTo>
                  <a:pt x="168332" y="9107"/>
                </a:lnTo>
                <a:lnTo>
                  <a:pt x="167810" y="8643"/>
                </a:lnTo>
                <a:lnTo>
                  <a:pt x="167288" y="8159"/>
                </a:lnTo>
                <a:lnTo>
                  <a:pt x="166786" y="7657"/>
                </a:lnTo>
                <a:lnTo>
                  <a:pt x="166302" y="7115"/>
                </a:lnTo>
                <a:lnTo>
                  <a:pt x="165819" y="6555"/>
                </a:lnTo>
                <a:lnTo>
                  <a:pt x="165316" y="5955"/>
                </a:lnTo>
                <a:lnTo>
                  <a:pt x="164833" y="5356"/>
                </a:lnTo>
                <a:lnTo>
                  <a:pt x="164331" y="4757"/>
                </a:lnTo>
                <a:lnTo>
                  <a:pt x="163809" y="4157"/>
                </a:lnTo>
                <a:lnTo>
                  <a:pt x="163538" y="3887"/>
                </a:lnTo>
                <a:lnTo>
                  <a:pt x="163267" y="3616"/>
                </a:lnTo>
                <a:lnTo>
                  <a:pt x="162977" y="3365"/>
                </a:lnTo>
                <a:lnTo>
                  <a:pt x="162687" y="3113"/>
                </a:lnTo>
                <a:lnTo>
                  <a:pt x="162378" y="2901"/>
                </a:lnTo>
                <a:lnTo>
                  <a:pt x="162069" y="2688"/>
                </a:lnTo>
                <a:lnTo>
                  <a:pt x="161721" y="2495"/>
                </a:lnTo>
                <a:lnTo>
                  <a:pt x="161373" y="2321"/>
                </a:lnTo>
                <a:lnTo>
                  <a:pt x="161005" y="2166"/>
                </a:lnTo>
                <a:lnTo>
                  <a:pt x="160599" y="2050"/>
                </a:lnTo>
                <a:lnTo>
                  <a:pt x="160213" y="1953"/>
                </a:lnTo>
                <a:lnTo>
                  <a:pt x="159807" y="1895"/>
                </a:lnTo>
                <a:lnTo>
                  <a:pt x="159401" y="1857"/>
                </a:lnTo>
                <a:lnTo>
                  <a:pt x="158995" y="1857"/>
                </a:lnTo>
                <a:lnTo>
                  <a:pt x="158569" y="1876"/>
                </a:lnTo>
                <a:lnTo>
                  <a:pt x="158163" y="1915"/>
                </a:lnTo>
                <a:lnTo>
                  <a:pt x="157757" y="1973"/>
                </a:lnTo>
                <a:lnTo>
                  <a:pt x="157351" y="2069"/>
                </a:lnTo>
                <a:lnTo>
                  <a:pt x="156945" y="2166"/>
                </a:lnTo>
                <a:lnTo>
                  <a:pt x="156539" y="2301"/>
                </a:lnTo>
                <a:lnTo>
                  <a:pt x="156153" y="2456"/>
                </a:lnTo>
                <a:lnTo>
                  <a:pt x="155766" y="2611"/>
                </a:lnTo>
                <a:lnTo>
                  <a:pt x="155399" y="2804"/>
                </a:lnTo>
                <a:lnTo>
                  <a:pt x="155031" y="2997"/>
                </a:lnTo>
                <a:lnTo>
                  <a:pt x="154664" y="3210"/>
                </a:lnTo>
                <a:lnTo>
                  <a:pt x="154316" y="3442"/>
                </a:lnTo>
                <a:lnTo>
                  <a:pt x="153987" y="3674"/>
                </a:lnTo>
                <a:lnTo>
                  <a:pt x="153659" y="3925"/>
                </a:lnTo>
                <a:lnTo>
                  <a:pt x="153021" y="4447"/>
                </a:lnTo>
                <a:lnTo>
                  <a:pt x="152402" y="4989"/>
                </a:lnTo>
                <a:lnTo>
                  <a:pt x="151803" y="5569"/>
                </a:lnTo>
                <a:lnTo>
                  <a:pt x="151223" y="6168"/>
                </a:lnTo>
                <a:lnTo>
                  <a:pt x="150101" y="7386"/>
                </a:lnTo>
                <a:lnTo>
                  <a:pt x="149889" y="7115"/>
                </a:lnTo>
                <a:lnTo>
                  <a:pt x="149637" y="6845"/>
                </a:lnTo>
                <a:lnTo>
                  <a:pt x="149367" y="6574"/>
                </a:lnTo>
                <a:lnTo>
                  <a:pt x="149077" y="6284"/>
                </a:lnTo>
                <a:lnTo>
                  <a:pt x="148767" y="6013"/>
                </a:lnTo>
                <a:lnTo>
                  <a:pt x="148439" y="5762"/>
                </a:lnTo>
                <a:lnTo>
                  <a:pt x="148110" y="5511"/>
                </a:lnTo>
                <a:lnTo>
                  <a:pt x="147743" y="5259"/>
                </a:lnTo>
                <a:lnTo>
                  <a:pt x="147395" y="5047"/>
                </a:lnTo>
                <a:lnTo>
                  <a:pt x="147028" y="4834"/>
                </a:lnTo>
                <a:lnTo>
                  <a:pt x="146641" y="4641"/>
                </a:lnTo>
                <a:lnTo>
                  <a:pt x="146274" y="4486"/>
                </a:lnTo>
                <a:lnTo>
                  <a:pt x="145906" y="4331"/>
                </a:lnTo>
                <a:lnTo>
                  <a:pt x="145539" y="4235"/>
                </a:lnTo>
                <a:lnTo>
                  <a:pt x="145191" y="4138"/>
                </a:lnTo>
                <a:lnTo>
                  <a:pt x="144862" y="4099"/>
                </a:lnTo>
                <a:lnTo>
                  <a:pt x="144534" y="4080"/>
                </a:lnTo>
                <a:lnTo>
                  <a:pt x="144224" y="4099"/>
                </a:lnTo>
                <a:lnTo>
                  <a:pt x="143915" y="4138"/>
                </a:lnTo>
                <a:lnTo>
                  <a:pt x="143606" y="4215"/>
                </a:lnTo>
                <a:lnTo>
                  <a:pt x="143316" y="4293"/>
                </a:lnTo>
                <a:lnTo>
                  <a:pt x="143006" y="4409"/>
                </a:lnTo>
                <a:lnTo>
                  <a:pt x="142716" y="4544"/>
                </a:lnTo>
                <a:lnTo>
                  <a:pt x="142426" y="4679"/>
                </a:lnTo>
                <a:lnTo>
                  <a:pt x="141866" y="4989"/>
                </a:lnTo>
                <a:lnTo>
                  <a:pt x="141305" y="5337"/>
                </a:lnTo>
                <a:lnTo>
                  <a:pt x="140203" y="6052"/>
                </a:lnTo>
                <a:lnTo>
                  <a:pt x="139778" y="6303"/>
                </a:lnTo>
                <a:lnTo>
                  <a:pt x="139352" y="6535"/>
                </a:lnTo>
                <a:lnTo>
                  <a:pt x="138927" y="6767"/>
                </a:lnTo>
                <a:lnTo>
                  <a:pt x="138482" y="6961"/>
                </a:lnTo>
                <a:lnTo>
                  <a:pt x="138038" y="7173"/>
                </a:lnTo>
                <a:lnTo>
                  <a:pt x="137593" y="7347"/>
                </a:lnTo>
                <a:lnTo>
                  <a:pt x="137129" y="7521"/>
                </a:lnTo>
                <a:lnTo>
                  <a:pt x="136684" y="7676"/>
                </a:lnTo>
                <a:lnTo>
                  <a:pt x="136220" y="7811"/>
                </a:lnTo>
                <a:lnTo>
                  <a:pt x="135737" y="7947"/>
                </a:lnTo>
                <a:lnTo>
                  <a:pt x="135273" y="8043"/>
                </a:lnTo>
                <a:lnTo>
                  <a:pt x="134790" y="8140"/>
                </a:lnTo>
                <a:lnTo>
                  <a:pt x="134306" y="8217"/>
                </a:lnTo>
                <a:lnTo>
                  <a:pt x="133823" y="8295"/>
                </a:lnTo>
                <a:lnTo>
                  <a:pt x="133340" y="8353"/>
                </a:lnTo>
                <a:lnTo>
                  <a:pt x="132856" y="8372"/>
                </a:lnTo>
                <a:lnTo>
                  <a:pt x="132760" y="8217"/>
                </a:lnTo>
                <a:lnTo>
                  <a:pt x="132644" y="8082"/>
                </a:lnTo>
                <a:lnTo>
                  <a:pt x="132508" y="7947"/>
                </a:lnTo>
                <a:lnTo>
                  <a:pt x="132354" y="7831"/>
                </a:lnTo>
                <a:lnTo>
                  <a:pt x="132199" y="7715"/>
                </a:lnTo>
                <a:lnTo>
                  <a:pt x="132025" y="7637"/>
                </a:lnTo>
                <a:lnTo>
                  <a:pt x="131851" y="7560"/>
                </a:lnTo>
                <a:lnTo>
                  <a:pt x="131658" y="7502"/>
                </a:lnTo>
                <a:lnTo>
                  <a:pt x="131484" y="7444"/>
                </a:lnTo>
                <a:lnTo>
                  <a:pt x="131271" y="7425"/>
                </a:lnTo>
                <a:lnTo>
                  <a:pt x="131078" y="7405"/>
                </a:lnTo>
                <a:lnTo>
                  <a:pt x="130885" y="7386"/>
                </a:lnTo>
                <a:lnTo>
                  <a:pt x="130672" y="7405"/>
                </a:lnTo>
                <a:lnTo>
                  <a:pt x="130479" y="7425"/>
                </a:lnTo>
                <a:lnTo>
                  <a:pt x="130285" y="7444"/>
                </a:lnTo>
                <a:lnTo>
                  <a:pt x="130092" y="7502"/>
                </a:lnTo>
                <a:lnTo>
                  <a:pt x="129744" y="7618"/>
                </a:lnTo>
                <a:lnTo>
                  <a:pt x="129377" y="7773"/>
                </a:lnTo>
                <a:lnTo>
                  <a:pt x="129048" y="7947"/>
                </a:lnTo>
                <a:lnTo>
                  <a:pt x="128719" y="8140"/>
                </a:lnTo>
                <a:lnTo>
                  <a:pt x="128391" y="8353"/>
                </a:lnTo>
                <a:lnTo>
                  <a:pt x="128081" y="8585"/>
                </a:lnTo>
                <a:lnTo>
                  <a:pt x="127443" y="9049"/>
                </a:lnTo>
                <a:lnTo>
                  <a:pt x="126960" y="9377"/>
                </a:lnTo>
                <a:lnTo>
                  <a:pt x="126457" y="9706"/>
                </a:lnTo>
                <a:lnTo>
                  <a:pt x="125955" y="10035"/>
                </a:lnTo>
                <a:lnTo>
                  <a:pt x="125433" y="10344"/>
                </a:lnTo>
                <a:lnTo>
                  <a:pt x="124911" y="10634"/>
                </a:lnTo>
                <a:lnTo>
                  <a:pt x="124389" y="10905"/>
                </a:lnTo>
                <a:lnTo>
                  <a:pt x="123847" y="11175"/>
                </a:lnTo>
                <a:lnTo>
                  <a:pt x="123306" y="11407"/>
                </a:lnTo>
                <a:lnTo>
                  <a:pt x="122745" y="11659"/>
                </a:lnTo>
                <a:lnTo>
                  <a:pt x="122204" y="11871"/>
                </a:lnTo>
                <a:lnTo>
                  <a:pt x="121643" y="12084"/>
                </a:lnTo>
                <a:lnTo>
                  <a:pt x="121063" y="12277"/>
                </a:lnTo>
                <a:lnTo>
                  <a:pt x="120503" y="12451"/>
                </a:lnTo>
                <a:lnTo>
                  <a:pt x="119923" y="12606"/>
                </a:lnTo>
                <a:lnTo>
                  <a:pt x="119343" y="12761"/>
                </a:lnTo>
                <a:lnTo>
                  <a:pt x="118763" y="12896"/>
                </a:lnTo>
                <a:lnTo>
                  <a:pt x="117680" y="13128"/>
                </a:lnTo>
                <a:lnTo>
                  <a:pt x="117139" y="13244"/>
                </a:lnTo>
                <a:lnTo>
                  <a:pt x="116617" y="13302"/>
                </a:lnTo>
                <a:lnTo>
                  <a:pt x="116365" y="13321"/>
                </a:lnTo>
                <a:lnTo>
                  <a:pt x="115843" y="13321"/>
                </a:lnTo>
                <a:lnTo>
                  <a:pt x="115573" y="13302"/>
                </a:lnTo>
                <a:lnTo>
                  <a:pt x="115321" y="13244"/>
                </a:lnTo>
                <a:lnTo>
                  <a:pt x="115051" y="13186"/>
                </a:lnTo>
                <a:lnTo>
                  <a:pt x="114800" y="13109"/>
                </a:lnTo>
                <a:lnTo>
                  <a:pt x="114529" y="12993"/>
                </a:lnTo>
                <a:lnTo>
                  <a:pt x="113930" y="12703"/>
                </a:lnTo>
                <a:lnTo>
                  <a:pt x="113350" y="12393"/>
                </a:lnTo>
                <a:lnTo>
                  <a:pt x="112770" y="12065"/>
                </a:lnTo>
                <a:lnTo>
                  <a:pt x="112190" y="11717"/>
                </a:lnTo>
                <a:lnTo>
                  <a:pt x="111629" y="11349"/>
                </a:lnTo>
                <a:lnTo>
                  <a:pt x="111068" y="10982"/>
                </a:lnTo>
                <a:lnTo>
                  <a:pt x="110527" y="10595"/>
                </a:lnTo>
                <a:lnTo>
                  <a:pt x="109986" y="10189"/>
                </a:lnTo>
                <a:lnTo>
                  <a:pt x="108903" y="9319"/>
                </a:lnTo>
                <a:lnTo>
                  <a:pt x="108362" y="8894"/>
                </a:lnTo>
                <a:lnTo>
                  <a:pt x="107782" y="8488"/>
                </a:lnTo>
                <a:lnTo>
                  <a:pt x="107511" y="8295"/>
                </a:lnTo>
                <a:lnTo>
                  <a:pt x="107202" y="8121"/>
                </a:lnTo>
                <a:lnTo>
                  <a:pt x="106912" y="7947"/>
                </a:lnTo>
                <a:lnTo>
                  <a:pt x="106602" y="7792"/>
                </a:lnTo>
                <a:lnTo>
                  <a:pt x="106293" y="7676"/>
                </a:lnTo>
                <a:lnTo>
                  <a:pt x="105984" y="7560"/>
                </a:lnTo>
                <a:lnTo>
                  <a:pt x="105655" y="7463"/>
                </a:lnTo>
                <a:lnTo>
                  <a:pt x="105326" y="7386"/>
                </a:lnTo>
                <a:lnTo>
                  <a:pt x="105056" y="7347"/>
                </a:lnTo>
                <a:lnTo>
                  <a:pt x="104785" y="7328"/>
                </a:lnTo>
                <a:lnTo>
                  <a:pt x="104495" y="7309"/>
                </a:lnTo>
                <a:lnTo>
                  <a:pt x="104224" y="7328"/>
                </a:lnTo>
                <a:lnTo>
                  <a:pt x="103954" y="7347"/>
                </a:lnTo>
                <a:lnTo>
                  <a:pt x="103683" y="7367"/>
                </a:lnTo>
                <a:lnTo>
                  <a:pt x="103412" y="7425"/>
                </a:lnTo>
                <a:lnTo>
                  <a:pt x="103161" y="7483"/>
                </a:lnTo>
                <a:lnTo>
                  <a:pt x="102890" y="7541"/>
                </a:lnTo>
                <a:lnTo>
                  <a:pt x="102620" y="7637"/>
                </a:lnTo>
                <a:lnTo>
                  <a:pt x="102098" y="7831"/>
                </a:lnTo>
                <a:lnTo>
                  <a:pt x="101614" y="8063"/>
                </a:lnTo>
                <a:lnTo>
                  <a:pt x="101131" y="8314"/>
                </a:lnTo>
                <a:lnTo>
                  <a:pt x="100667" y="8623"/>
                </a:lnTo>
                <a:lnTo>
                  <a:pt x="100222" y="8933"/>
                </a:lnTo>
                <a:lnTo>
                  <a:pt x="99778" y="9261"/>
                </a:lnTo>
                <a:lnTo>
                  <a:pt x="99372" y="9629"/>
                </a:lnTo>
                <a:lnTo>
                  <a:pt x="98946" y="9996"/>
                </a:lnTo>
                <a:lnTo>
                  <a:pt x="98560" y="10363"/>
                </a:lnTo>
                <a:lnTo>
                  <a:pt x="97767" y="11137"/>
                </a:lnTo>
                <a:lnTo>
                  <a:pt x="97419" y="10808"/>
                </a:lnTo>
                <a:lnTo>
                  <a:pt x="97071" y="10479"/>
                </a:lnTo>
                <a:lnTo>
                  <a:pt x="96317" y="9841"/>
                </a:lnTo>
                <a:lnTo>
                  <a:pt x="95505" y="9184"/>
                </a:lnTo>
                <a:lnTo>
                  <a:pt x="94693" y="8527"/>
                </a:lnTo>
                <a:lnTo>
                  <a:pt x="93862" y="7889"/>
                </a:lnTo>
                <a:lnTo>
                  <a:pt x="93069" y="7231"/>
                </a:lnTo>
                <a:lnTo>
                  <a:pt x="92315" y="6593"/>
                </a:lnTo>
                <a:lnTo>
                  <a:pt x="91967" y="6265"/>
                </a:lnTo>
                <a:lnTo>
                  <a:pt x="91619" y="5936"/>
                </a:lnTo>
                <a:lnTo>
                  <a:pt x="91349" y="5685"/>
                </a:lnTo>
                <a:lnTo>
                  <a:pt x="91059" y="5414"/>
                </a:lnTo>
                <a:lnTo>
                  <a:pt x="90769" y="5163"/>
                </a:lnTo>
                <a:lnTo>
                  <a:pt x="90440" y="4950"/>
                </a:lnTo>
                <a:lnTo>
                  <a:pt x="90111" y="4776"/>
                </a:lnTo>
                <a:lnTo>
                  <a:pt x="89957" y="4699"/>
                </a:lnTo>
                <a:lnTo>
                  <a:pt x="89783" y="4641"/>
                </a:lnTo>
                <a:lnTo>
                  <a:pt x="89609" y="4602"/>
                </a:lnTo>
                <a:lnTo>
                  <a:pt x="89415" y="4563"/>
                </a:lnTo>
                <a:lnTo>
                  <a:pt x="89048" y="4563"/>
                </a:lnTo>
                <a:lnTo>
                  <a:pt x="88913" y="4583"/>
                </a:lnTo>
                <a:lnTo>
                  <a:pt x="88758" y="4602"/>
                </a:lnTo>
                <a:lnTo>
                  <a:pt x="88487" y="4699"/>
                </a:lnTo>
                <a:lnTo>
                  <a:pt x="88236" y="4834"/>
                </a:lnTo>
                <a:lnTo>
                  <a:pt x="87985" y="4989"/>
                </a:lnTo>
                <a:lnTo>
                  <a:pt x="87753" y="5163"/>
                </a:lnTo>
                <a:lnTo>
                  <a:pt x="87540" y="5375"/>
                </a:lnTo>
                <a:lnTo>
                  <a:pt x="87095" y="5820"/>
                </a:lnTo>
                <a:lnTo>
                  <a:pt x="86670" y="6284"/>
                </a:lnTo>
                <a:lnTo>
                  <a:pt x="86438" y="6497"/>
                </a:lnTo>
                <a:lnTo>
                  <a:pt x="86206" y="6709"/>
                </a:lnTo>
                <a:lnTo>
                  <a:pt x="85974" y="6883"/>
                </a:lnTo>
                <a:lnTo>
                  <a:pt x="85723" y="7057"/>
                </a:lnTo>
                <a:lnTo>
                  <a:pt x="85452" y="7173"/>
                </a:lnTo>
                <a:lnTo>
                  <a:pt x="85181" y="7270"/>
                </a:lnTo>
                <a:lnTo>
                  <a:pt x="84969" y="7328"/>
                </a:lnTo>
                <a:lnTo>
                  <a:pt x="84756" y="7347"/>
                </a:lnTo>
                <a:lnTo>
                  <a:pt x="84543" y="7347"/>
                </a:lnTo>
                <a:lnTo>
                  <a:pt x="84350" y="7328"/>
                </a:lnTo>
                <a:lnTo>
                  <a:pt x="84137" y="7289"/>
                </a:lnTo>
                <a:lnTo>
                  <a:pt x="83944" y="7231"/>
                </a:lnTo>
                <a:lnTo>
                  <a:pt x="83731" y="7154"/>
                </a:lnTo>
                <a:lnTo>
                  <a:pt x="83538" y="7077"/>
                </a:lnTo>
                <a:lnTo>
                  <a:pt x="83345" y="6980"/>
                </a:lnTo>
                <a:lnTo>
                  <a:pt x="83151" y="6883"/>
                </a:lnTo>
                <a:lnTo>
                  <a:pt x="82784" y="6632"/>
                </a:lnTo>
                <a:lnTo>
                  <a:pt x="82417" y="6361"/>
                </a:lnTo>
                <a:lnTo>
                  <a:pt x="82088" y="6071"/>
                </a:lnTo>
                <a:lnTo>
                  <a:pt x="81450" y="5491"/>
                </a:lnTo>
                <a:lnTo>
                  <a:pt x="81122" y="5182"/>
                </a:lnTo>
                <a:lnTo>
                  <a:pt x="80793" y="4911"/>
                </a:lnTo>
                <a:lnTo>
                  <a:pt x="80445" y="4660"/>
                </a:lnTo>
                <a:lnTo>
                  <a:pt x="80078" y="4447"/>
                </a:lnTo>
                <a:lnTo>
                  <a:pt x="79884" y="4351"/>
                </a:lnTo>
                <a:lnTo>
                  <a:pt x="79691" y="4273"/>
                </a:lnTo>
                <a:lnTo>
                  <a:pt x="79498" y="4196"/>
                </a:lnTo>
                <a:lnTo>
                  <a:pt x="79285" y="4138"/>
                </a:lnTo>
                <a:lnTo>
                  <a:pt x="79034" y="4099"/>
                </a:lnTo>
                <a:lnTo>
                  <a:pt x="78782" y="4080"/>
                </a:lnTo>
                <a:lnTo>
                  <a:pt x="78531" y="4080"/>
                </a:lnTo>
                <a:lnTo>
                  <a:pt x="78280" y="4099"/>
                </a:lnTo>
                <a:lnTo>
                  <a:pt x="78028" y="4157"/>
                </a:lnTo>
                <a:lnTo>
                  <a:pt x="77777" y="4196"/>
                </a:lnTo>
                <a:lnTo>
                  <a:pt x="77545" y="4273"/>
                </a:lnTo>
                <a:lnTo>
                  <a:pt x="77294" y="4351"/>
                </a:lnTo>
                <a:lnTo>
                  <a:pt x="76810" y="4563"/>
                </a:lnTo>
                <a:lnTo>
                  <a:pt x="76327" y="4795"/>
                </a:lnTo>
                <a:lnTo>
                  <a:pt x="75863" y="5047"/>
                </a:lnTo>
                <a:lnTo>
                  <a:pt x="75418" y="5298"/>
                </a:lnTo>
                <a:lnTo>
                  <a:pt x="74432" y="5839"/>
                </a:lnTo>
                <a:lnTo>
                  <a:pt x="73446" y="6342"/>
                </a:lnTo>
                <a:lnTo>
                  <a:pt x="72441" y="6845"/>
                </a:lnTo>
                <a:lnTo>
                  <a:pt x="71416" y="7309"/>
                </a:lnTo>
                <a:lnTo>
                  <a:pt x="70392" y="7734"/>
                </a:lnTo>
                <a:lnTo>
                  <a:pt x="69348" y="8159"/>
                </a:lnTo>
                <a:lnTo>
                  <a:pt x="68304" y="8546"/>
                </a:lnTo>
                <a:lnTo>
                  <a:pt x="67260" y="8913"/>
                </a:lnTo>
                <a:lnTo>
                  <a:pt x="66177" y="9242"/>
                </a:lnTo>
                <a:lnTo>
                  <a:pt x="65114" y="9571"/>
                </a:lnTo>
                <a:lnTo>
                  <a:pt x="64031" y="9841"/>
                </a:lnTo>
                <a:lnTo>
                  <a:pt x="62949" y="10112"/>
                </a:lnTo>
                <a:lnTo>
                  <a:pt x="61847" y="10344"/>
                </a:lnTo>
                <a:lnTo>
                  <a:pt x="60764" y="10557"/>
                </a:lnTo>
                <a:lnTo>
                  <a:pt x="59662" y="10731"/>
                </a:lnTo>
                <a:lnTo>
                  <a:pt x="58541" y="10885"/>
                </a:lnTo>
                <a:lnTo>
                  <a:pt x="58193" y="10847"/>
                </a:lnTo>
                <a:lnTo>
                  <a:pt x="57864" y="10808"/>
                </a:lnTo>
                <a:lnTo>
                  <a:pt x="57516" y="10731"/>
                </a:lnTo>
                <a:lnTo>
                  <a:pt x="57187" y="10634"/>
                </a:lnTo>
                <a:lnTo>
                  <a:pt x="56859" y="10537"/>
                </a:lnTo>
                <a:lnTo>
                  <a:pt x="56530" y="10402"/>
                </a:lnTo>
                <a:lnTo>
                  <a:pt x="56201" y="10267"/>
                </a:lnTo>
                <a:lnTo>
                  <a:pt x="55892" y="10112"/>
                </a:lnTo>
                <a:lnTo>
                  <a:pt x="55583" y="9938"/>
                </a:lnTo>
                <a:lnTo>
                  <a:pt x="55273" y="9745"/>
                </a:lnTo>
                <a:lnTo>
                  <a:pt x="54983" y="9551"/>
                </a:lnTo>
                <a:lnTo>
                  <a:pt x="54693" y="9339"/>
                </a:lnTo>
                <a:lnTo>
                  <a:pt x="54423" y="9107"/>
                </a:lnTo>
                <a:lnTo>
                  <a:pt x="54152" y="8875"/>
                </a:lnTo>
                <a:lnTo>
                  <a:pt x="53901" y="8643"/>
                </a:lnTo>
                <a:lnTo>
                  <a:pt x="53669" y="8391"/>
                </a:lnTo>
                <a:lnTo>
                  <a:pt x="53185" y="7869"/>
                </a:lnTo>
                <a:lnTo>
                  <a:pt x="52741" y="7347"/>
                </a:lnTo>
                <a:lnTo>
                  <a:pt x="51871" y="6265"/>
                </a:lnTo>
                <a:lnTo>
                  <a:pt x="51426" y="5723"/>
                </a:lnTo>
                <a:lnTo>
                  <a:pt x="50981" y="5182"/>
                </a:lnTo>
                <a:lnTo>
                  <a:pt x="50517" y="4660"/>
                </a:lnTo>
                <a:lnTo>
                  <a:pt x="50034" y="4157"/>
                </a:lnTo>
                <a:lnTo>
                  <a:pt x="49783" y="3925"/>
                </a:lnTo>
                <a:lnTo>
                  <a:pt x="49531" y="3693"/>
                </a:lnTo>
                <a:lnTo>
                  <a:pt x="49261" y="3461"/>
                </a:lnTo>
                <a:lnTo>
                  <a:pt x="48971" y="3249"/>
                </a:lnTo>
                <a:lnTo>
                  <a:pt x="48681" y="3036"/>
                </a:lnTo>
                <a:lnTo>
                  <a:pt x="48391" y="2843"/>
                </a:lnTo>
                <a:lnTo>
                  <a:pt x="48101" y="2669"/>
                </a:lnTo>
                <a:lnTo>
                  <a:pt x="47792" y="2495"/>
                </a:lnTo>
                <a:lnTo>
                  <a:pt x="47463" y="2359"/>
                </a:lnTo>
                <a:lnTo>
                  <a:pt x="47154" y="2224"/>
                </a:lnTo>
                <a:lnTo>
                  <a:pt x="46825" y="2108"/>
                </a:lnTo>
                <a:lnTo>
                  <a:pt x="46496" y="2011"/>
                </a:lnTo>
                <a:lnTo>
                  <a:pt x="46168" y="1953"/>
                </a:lnTo>
                <a:lnTo>
                  <a:pt x="45820" y="1895"/>
                </a:lnTo>
                <a:lnTo>
                  <a:pt x="45472" y="1876"/>
                </a:lnTo>
                <a:lnTo>
                  <a:pt x="45124" y="1876"/>
                </a:lnTo>
                <a:lnTo>
                  <a:pt x="44737" y="1915"/>
                </a:lnTo>
                <a:lnTo>
                  <a:pt x="44370" y="1973"/>
                </a:lnTo>
                <a:lnTo>
                  <a:pt x="44002" y="2069"/>
                </a:lnTo>
                <a:lnTo>
                  <a:pt x="43635" y="2185"/>
                </a:lnTo>
                <a:lnTo>
                  <a:pt x="43287" y="2321"/>
                </a:lnTo>
                <a:lnTo>
                  <a:pt x="42939" y="2495"/>
                </a:lnTo>
                <a:lnTo>
                  <a:pt x="42591" y="2669"/>
                </a:lnTo>
                <a:lnTo>
                  <a:pt x="42243" y="2862"/>
                </a:lnTo>
                <a:lnTo>
                  <a:pt x="41914" y="3075"/>
                </a:lnTo>
                <a:lnTo>
                  <a:pt x="41605" y="3307"/>
                </a:lnTo>
                <a:lnTo>
                  <a:pt x="40967" y="3790"/>
                </a:lnTo>
                <a:lnTo>
                  <a:pt x="40368" y="4293"/>
                </a:lnTo>
                <a:lnTo>
                  <a:pt x="39768" y="4815"/>
                </a:lnTo>
                <a:lnTo>
                  <a:pt x="39459" y="4428"/>
                </a:lnTo>
                <a:lnTo>
                  <a:pt x="39150" y="4041"/>
                </a:lnTo>
                <a:lnTo>
                  <a:pt x="38802" y="3655"/>
                </a:lnTo>
                <a:lnTo>
                  <a:pt x="38454" y="3287"/>
                </a:lnTo>
                <a:lnTo>
                  <a:pt x="38086" y="2920"/>
                </a:lnTo>
                <a:lnTo>
                  <a:pt x="37700" y="2553"/>
                </a:lnTo>
                <a:lnTo>
                  <a:pt x="37313" y="2224"/>
                </a:lnTo>
                <a:lnTo>
                  <a:pt x="36907" y="1895"/>
                </a:lnTo>
                <a:lnTo>
                  <a:pt x="36501" y="1586"/>
                </a:lnTo>
                <a:lnTo>
                  <a:pt x="36076" y="1296"/>
                </a:lnTo>
                <a:lnTo>
                  <a:pt x="35631" y="1026"/>
                </a:lnTo>
                <a:lnTo>
                  <a:pt x="35186" y="794"/>
                </a:lnTo>
                <a:lnTo>
                  <a:pt x="34742" y="581"/>
                </a:lnTo>
                <a:lnTo>
                  <a:pt x="34278" y="388"/>
                </a:lnTo>
                <a:lnTo>
                  <a:pt x="33794" y="233"/>
                </a:lnTo>
                <a:lnTo>
                  <a:pt x="33330" y="117"/>
                </a:lnTo>
                <a:lnTo>
                  <a:pt x="32847" y="40"/>
                </a:lnTo>
                <a:lnTo>
                  <a:pt x="323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29"/>
          <p:cNvSpPr/>
          <p:nvPr/>
        </p:nvSpPr>
        <p:spPr>
          <a:xfrm rot="10800000">
            <a:off x="10318555" y="-8197"/>
            <a:ext cx="1900439" cy="1805701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29"/>
          <p:cNvSpPr/>
          <p:nvPr/>
        </p:nvSpPr>
        <p:spPr>
          <a:xfrm rot="-5400000" flipH="1">
            <a:off x="-672438" y="672429"/>
            <a:ext cx="3024955" cy="1680081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29"/>
          <p:cNvSpPr/>
          <p:nvPr/>
        </p:nvSpPr>
        <p:spPr>
          <a:xfrm flipH="1">
            <a:off x="4444925" y="4918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29"/>
          <p:cNvSpPr/>
          <p:nvPr/>
        </p:nvSpPr>
        <p:spPr>
          <a:xfrm>
            <a:off x="6161207" y="4918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29"/>
          <p:cNvSpPr/>
          <p:nvPr/>
        </p:nvSpPr>
        <p:spPr>
          <a:xfrm>
            <a:off x="5470273" y="651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29"/>
          <p:cNvSpPr/>
          <p:nvPr/>
        </p:nvSpPr>
        <p:spPr>
          <a:xfrm rot="2516804" flipH="1">
            <a:off x="7811255" y="6126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9"/>
          <p:cNvSpPr/>
          <p:nvPr/>
        </p:nvSpPr>
        <p:spPr>
          <a:xfrm>
            <a:off x="6676773" y="883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9"/>
          <p:cNvSpPr/>
          <p:nvPr/>
        </p:nvSpPr>
        <p:spPr>
          <a:xfrm rot="2417287">
            <a:off x="4439775" y="12075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29"/>
          <p:cNvSpPr/>
          <p:nvPr/>
        </p:nvSpPr>
        <p:spPr>
          <a:xfrm rot="-2516804">
            <a:off x="284871" y="12017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29"/>
          <p:cNvSpPr/>
          <p:nvPr/>
        </p:nvSpPr>
        <p:spPr>
          <a:xfrm>
            <a:off x="6165273" y="1421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29"/>
          <p:cNvSpPr/>
          <p:nvPr/>
        </p:nvSpPr>
        <p:spPr>
          <a:xfrm>
            <a:off x="3184273" y="1519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29"/>
          <p:cNvSpPr/>
          <p:nvPr/>
        </p:nvSpPr>
        <p:spPr>
          <a:xfrm rot="2517313" flipH="1">
            <a:off x="9681736" y="15153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29"/>
          <p:cNvSpPr/>
          <p:nvPr/>
        </p:nvSpPr>
        <p:spPr>
          <a:xfrm>
            <a:off x="10733607" y="1681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29"/>
          <p:cNvSpPr/>
          <p:nvPr/>
        </p:nvSpPr>
        <p:spPr>
          <a:xfrm>
            <a:off x="11301275" y="20765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29"/>
          <p:cNvSpPr/>
          <p:nvPr/>
        </p:nvSpPr>
        <p:spPr>
          <a:xfrm>
            <a:off x="11636107" y="21066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29"/>
          <p:cNvSpPr/>
          <p:nvPr/>
        </p:nvSpPr>
        <p:spPr>
          <a:xfrm>
            <a:off x="1992073" y="21910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29"/>
          <p:cNvSpPr/>
          <p:nvPr/>
        </p:nvSpPr>
        <p:spPr>
          <a:xfrm rot="2516804" flipH="1">
            <a:off x="11767304" y="25639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29"/>
          <p:cNvSpPr/>
          <p:nvPr/>
        </p:nvSpPr>
        <p:spPr>
          <a:xfrm>
            <a:off x="639141" y="28791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29"/>
          <p:cNvSpPr/>
          <p:nvPr/>
        </p:nvSpPr>
        <p:spPr>
          <a:xfrm>
            <a:off x="11935973" y="3307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29"/>
          <p:cNvSpPr/>
          <p:nvPr/>
        </p:nvSpPr>
        <p:spPr>
          <a:xfrm rot="-2516804">
            <a:off x="465371" y="37502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29"/>
          <p:cNvSpPr/>
          <p:nvPr/>
        </p:nvSpPr>
        <p:spPr>
          <a:xfrm>
            <a:off x="11829757" y="40970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29"/>
          <p:cNvSpPr/>
          <p:nvPr/>
        </p:nvSpPr>
        <p:spPr>
          <a:xfrm>
            <a:off x="855407" y="4311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29"/>
          <p:cNvSpPr/>
          <p:nvPr/>
        </p:nvSpPr>
        <p:spPr>
          <a:xfrm>
            <a:off x="1388401" y="2674530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29"/>
          <p:cNvSpPr/>
          <p:nvPr/>
        </p:nvSpPr>
        <p:spPr>
          <a:xfrm>
            <a:off x="3302235" y="31416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29"/>
          <p:cNvSpPr/>
          <p:nvPr/>
        </p:nvSpPr>
        <p:spPr>
          <a:xfrm>
            <a:off x="8329535" y="27795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29"/>
          <p:cNvSpPr/>
          <p:nvPr/>
        </p:nvSpPr>
        <p:spPr>
          <a:xfrm>
            <a:off x="10371868" y="3099830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29"/>
          <p:cNvSpPr/>
          <p:nvPr/>
        </p:nvSpPr>
        <p:spPr>
          <a:xfrm>
            <a:off x="9594906" y="3559951"/>
            <a:ext cx="638741" cy="3506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29"/>
          <p:cNvSpPr/>
          <p:nvPr/>
        </p:nvSpPr>
        <p:spPr>
          <a:xfrm>
            <a:off x="2587464" y="1156970"/>
            <a:ext cx="1058323" cy="58105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A picture containing floor, window&#10;&#10;Description automatically generated">
            <a:extLst>
              <a:ext uri="{FF2B5EF4-FFF2-40B4-BE49-F238E27FC236}">
                <a16:creationId xmlns:a16="http://schemas.microsoft.com/office/drawing/2014/main" id="{143B750C-0083-A47B-EBED-49D0CB6A1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20" y="-37667"/>
            <a:ext cx="12269708" cy="77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831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30"/>
          <p:cNvSpPr/>
          <p:nvPr/>
        </p:nvSpPr>
        <p:spPr>
          <a:xfrm>
            <a:off x="-50032" y="0"/>
            <a:ext cx="3761200" cy="2088747"/>
          </a:xfrm>
          <a:custGeom>
            <a:avLst/>
            <a:gdLst/>
            <a:ahLst/>
            <a:cxnLst/>
            <a:rect l="l" t="t" r="r" b="b"/>
            <a:pathLst>
              <a:path w="54282" h="30145" extrusionOk="0">
                <a:moveTo>
                  <a:pt x="1" y="0"/>
                </a:moveTo>
                <a:lnTo>
                  <a:pt x="1" y="30144"/>
                </a:lnTo>
                <a:lnTo>
                  <a:pt x="522" y="30018"/>
                </a:lnTo>
                <a:lnTo>
                  <a:pt x="1044" y="29857"/>
                </a:lnTo>
                <a:lnTo>
                  <a:pt x="1566" y="29695"/>
                </a:lnTo>
                <a:lnTo>
                  <a:pt x="2069" y="29533"/>
                </a:lnTo>
                <a:lnTo>
                  <a:pt x="2573" y="29335"/>
                </a:lnTo>
                <a:lnTo>
                  <a:pt x="3076" y="29137"/>
                </a:lnTo>
                <a:lnTo>
                  <a:pt x="3580" y="28921"/>
                </a:lnTo>
                <a:lnTo>
                  <a:pt x="4066" y="28687"/>
                </a:lnTo>
                <a:lnTo>
                  <a:pt x="4479" y="28490"/>
                </a:lnTo>
                <a:lnTo>
                  <a:pt x="4875" y="28274"/>
                </a:lnTo>
                <a:lnTo>
                  <a:pt x="5271" y="28058"/>
                </a:lnTo>
                <a:lnTo>
                  <a:pt x="5666" y="27824"/>
                </a:lnTo>
                <a:lnTo>
                  <a:pt x="6044" y="27590"/>
                </a:lnTo>
                <a:lnTo>
                  <a:pt x="6422" y="27339"/>
                </a:lnTo>
                <a:lnTo>
                  <a:pt x="6799" y="27069"/>
                </a:lnTo>
                <a:lnTo>
                  <a:pt x="7177" y="26799"/>
                </a:lnTo>
                <a:lnTo>
                  <a:pt x="7897" y="26241"/>
                </a:lnTo>
                <a:lnTo>
                  <a:pt x="8580" y="25630"/>
                </a:lnTo>
                <a:lnTo>
                  <a:pt x="9263" y="25000"/>
                </a:lnTo>
                <a:lnTo>
                  <a:pt x="9893" y="24353"/>
                </a:lnTo>
                <a:lnTo>
                  <a:pt x="10522" y="23669"/>
                </a:lnTo>
                <a:lnTo>
                  <a:pt x="11098" y="22950"/>
                </a:lnTo>
                <a:lnTo>
                  <a:pt x="11673" y="22213"/>
                </a:lnTo>
                <a:lnTo>
                  <a:pt x="12195" y="21475"/>
                </a:lnTo>
                <a:lnTo>
                  <a:pt x="12699" y="20702"/>
                </a:lnTo>
                <a:lnTo>
                  <a:pt x="13184" y="19911"/>
                </a:lnTo>
                <a:lnTo>
                  <a:pt x="13634" y="19101"/>
                </a:lnTo>
                <a:lnTo>
                  <a:pt x="14048" y="18292"/>
                </a:lnTo>
                <a:lnTo>
                  <a:pt x="14335" y="18364"/>
                </a:lnTo>
                <a:lnTo>
                  <a:pt x="14623" y="18400"/>
                </a:lnTo>
                <a:lnTo>
                  <a:pt x="14911" y="18436"/>
                </a:lnTo>
                <a:lnTo>
                  <a:pt x="15199" y="18454"/>
                </a:lnTo>
                <a:lnTo>
                  <a:pt x="15792" y="18454"/>
                </a:lnTo>
                <a:lnTo>
                  <a:pt x="16080" y="18418"/>
                </a:lnTo>
                <a:lnTo>
                  <a:pt x="16368" y="18382"/>
                </a:lnTo>
                <a:lnTo>
                  <a:pt x="16655" y="18328"/>
                </a:lnTo>
                <a:lnTo>
                  <a:pt x="16943" y="18256"/>
                </a:lnTo>
                <a:lnTo>
                  <a:pt x="17213" y="18184"/>
                </a:lnTo>
                <a:lnTo>
                  <a:pt x="17501" y="18076"/>
                </a:lnTo>
                <a:lnTo>
                  <a:pt x="17771" y="17968"/>
                </a:lnTo>
                <a:lnTo>
                  <a:pt x="18022" y="17842"/>
                </a:lnTo>
                <a:lnTo>
                  <a:pt x="18292" y="17716"/>
                </a:lnTo>
                <a:lnTo>
                  <a:pt x="18544" y="17554"/>
                </a:lnTo>
                <a:lnTo>
                  <a:pt x="18778" y="17393"/>
                </a:lnTo>
                <a:lnTo>
                  <a:pt x="19012" y="17231"/>
                </a:lnTo>
                <a:lnTo>
                  <a:pt x="19227" y="17033"/>
                </a:lnTo>
                <a:lnTo>
                  <a:pt x="19425" y="16853"/>
                </a:lnTo>
                <a:lnTo>
                  <a:pt x="19623" y="16637"/>
                </a:lnTo>
                <a:lnTo>
                  <a:pt x="19803" y="16421"/>
                </a:lnTo>
                <a:lnTo>
                  <a:pt x="19965" y="16205"/>
                </a:lnTo>
                <a:lnTo>
                  <a:pt x="20127" y="15972"/>
                </a:lnTo>
                <a:lnTo>
                  <a:pt x="20271" y="15738"/>
                </a:lnTo>
                <a:lnTo>
                  <a:pt x="20396" y="15486"/>
                </a:lnTo>
                <a:lnTo>
                  <a:pt x="20522" y="15234"/>
                </a:lnTo>
                <a:lnTo>
                  <a:pt x="20612" y="14982"/>
                </a:lnTo>
                <a:lnTo>
                  <a:pt x="20720" y="14713"/>
                </a:lnTo>
                <a:lnTo>
                  <a:pt x="20792" y="14443"/>
                </a:lnTo>
                <a:lnTo>
                  <a:pt x="20864" y="14155"/>
                </a:lnTo>
                <a:lnTo>
                  <a:pt x="20936" y="13867"/>
                </a:lnTo>
                <a:lnTo>
                  <a:pt x="21637" y="14227"/>
                </a:lnTo>
                <a:lnTo>
                  <a:pt x="22375" y="14551"/>
                </a:lnTo>
                <a:lnTo>
                  <a:pt x="23112" y="14839"/>
                </a:lnTo>
                <a:lnTo>
                  <a:pt x="23850" y="15090"/>
                </a:lnTo>
                <a:lnTo>
                  <a:pt x="24623" y="15306"/>
                </a:lnTo>
                <a:lnTo>
                  <a:pt x="25001" y="15396"/>
                </a:lnTo>
                <a:lnTo>
                  <a:pt x="25378" y="15468"/>
                </a:lnTo>
                <a:lnTo>
                  <a:pt x="25774" y="15540"/>
                </a:lnTo>
                <a:lnTo>
                  <a:pt x="26170" y="15594"/>
                </a:lnTo>
                <a:lnTo>
                  <a:pt x="26566" y="15648"/>
                </a:lnTo>
                <a:lnTo>
                  <a:pt x="26961" y="15684"/>
                </a:lnTo>
                <a:lnTo>
                  <a:pt x="27357" y="15702"/>
                </a:lnTo>
                <a:lnTo>
                  <a:pt x="27753" y="15702"/>
                </a:lnTo>
                <a:lnTo>
                  <a:pt x="28148" y="15684"/>
                </a:lnTo>
                <a:lnTo>
                  <a:pt x="28544" y="15666"/>
                </a:lnTo>
                <a:lnTo>
                  <a:pt x="28940" y="15630"/>
                </a:lnTo>
                <a:lnTo>
                  <a:pt x="29335" y="15576"/>
                </a:lnTo>
                <a:lnTo>
                  <a:pt x="29713" y="15504"/>
                </a:lnTo>
                <a:lnTo>
                  <a:pt x="30109" y="15414"/>
                </a:lnTo>
                <a:lnTo>
                  <a:pt x="30486" y="15306"/>
                </a:lnTo>
                <a:lnTo>
                  <a:pt x="30864" y="15198"/>
                </a:lnTo>
                <a:lnTo>
                  <a:pt x="31242" y="15072"/>
                </a:lnTo>
                <a:lnTo>
                  <a:pt x="31601" y="14911"/>
                </a:lnTo>
                <a:lnTo>
                  <a:pt x="31961" y="14749"/>
                </a:lnTo>
                <a:lnTo>
                  <a:pt x="32321" y="14569"/>
                </a:lnTo>
                <a:lnTo>
                  <a:pt x="32663" y="14371"/>
                </a:lnTo>
                <a:lnTo>
                  <a:pt x="32986" y="14155"/>
                </a:lnTo>
                <a:lnTo>
                  <a:pt x="33256" y="13975"/>
                </a:lnTo>
                <a:lnTo>
                  <a:pt x="33526" y="13759"/>
                </a:lnTo>
                <a:lnTo>
                  <a:pt x="33796" y="13544"/>
                </a:lnTo>
                <a:lnTo>
                  <a:pt x="34048" y="13328"/>
                </a:lnTo>
                <a:lnTo>
                  <a:pt x="34281" y="13094"/>
                </a:lnTo>
                <a:lnTo>
                  <a:pt x="34533" y="12842"/>
                </a:lnTo>
                <a:lnTo>
                  <a:pt x="34983" y="12339"/>
                </a:lnTo>
                <a:lnTo>
                  <a:pt x="35396" y="11817"/>
                </a:lnTo>
                <a:lnTo>
                  <a:pt x="35810" y="11259"/>
                </a:lnTo>
                <a:lnTo>
                  <a:pt x="36188" y="10702"/>
                </a:lnTo>
                <a:lnTo>
                  <a:pt x="36548" y="10126"/>
                </a:lnTo>
                <a:lnTo>
                  <a:pt x="37285" y="8903"/>
                </a:lnTo>
                <a:lnTo>
                  <a:pt x="37645" y="8274"/>
                </a:lnTo>
                <a:lnTo>
                  <a:pt x="37986" y="7626"/>
                </a:lnTo>
                <a:lnTo>
                  <a:pt x="38292" y="6979"/>
                </a:lnTo>
                <a:lnTo>
                  <a:pt x="38436" y="6655"/>
                </a:lnTo>
                <a:lnTo>
                  <a:pt x="38562" y="6313"/>
                </a:lnTo>
                <a:lnTo>
                  <a:pt x="38670" y="5990"/>
                </a:lnTo>
                <a:lnTo>
                  <a:pt x="38760" y="5648"/>
                </a:lnTo>
                <a:lnTo>
                  <a:pt x="38850" y="5306"/>
                </a:lnTo>
                <a:lnTo>
                  <a:pt x="38904" y="4964"/>
                </a:lnTo>
                <a:lnTo>
                  <a:pt x="39281" y="5072"/>
                </a:lnTo>
                <a:lnTo>
                  <a:pt x="39659" y="5180"/>
                </a:lnTo>
                <a:lnTo>
                  <a:pt x="40145" y="5306"/>
                </a:lnTo>
                <a:lnTo>
                  <a:pt x="40648" y="5396"/>
                </a:lnTo>
                <a:lnTo>
                  <a:pt x="41152" y="5486"/>
                </a:lnTo>
                <a:lnTo>
                  <a:pt x="41655" y="5540"/>
                </a:lnTo>
                <a:lnTo>
                  <a:pt x="42159" y="5594"/>
                </a:lnTo>
                <a:lnTo>
                  <a:pt x="42663" y="5612"/>
                </a:lnTo>
                <a:lnTo>
                  <a:pt x="43166" y="5630"/>
                </a:lnTo>
                <a:lnTo>
                  <a:pt x="43688" y="5612"/>
                </a:lnTo>
                <a:lnTo>
                  <a:pt x="44227" y="5576"/>
                </a:lnTo>
                <a:lnTo>
                  <a:pt x="44785" y="5522"/>
                </a:lnTo>
                <a:lnTo>
                  <a:pt x="45324" y="5450"/>
                </a:lnTo>
                <a:lnTo>
                  <a:pt x="45882" y="5360"/>
                </a:lnTo>
                <a:lnTo>
                  <a:pt x="46422" y="5234"/>
                </a:lnTo>
                <a:lnTo>
                  <a:pt x="46961" y="5090"/>
                </a:lnTo>
                <a:lnTo>
                  <a:pt x="47483" y="4929"/>
                </a:lnTo>
                <a:lnTo>
                  <a:pt x="48004" y="4749"/>
                </a:lnTo>
                <a:lnTo>
                  <a:pt x="48472" y="4569"/>
                </a:lnTo>
                <a:lnTo>
                  <a:pt x="48922" y="4371"/>
                </a:lnTo>
                <a:lnTo>
                  <a:pt x="49371" y="4155"/>
                </a:lnTo>
                <a:lnTo>
                  <a:pt x="49821" y="3921"/>
                </a:lnTo>
                <a:lnTo>
                  <a:pt x="50253" y="3670"/>
                </a:lnTo>
                <a:lnTo>
                  <a:pt x="50666" y="3400"/>
                </a:lnTo>
                <a:lnTo>
                  <a:pt x="51080" y="3130"/>
                </a:lnTo>
                <a:lnTo>
                  <a:pt x="51476" y="2824"/>
                </a:lnTo>
                <a:lnTo>
                  <a:pt x="51871" y="2518"/>
                </a:lnTo>
                <a:lnTo>
                  <a:pt x="52249" y="2195"/>
                </a:lnTo>
                <a:lnTo>
                  <a:pt x="52627" y="1871"/>
                </a:lnTo>
                <a:lnTo>
                  <a:pt x="52986" y="1511"/>
                </a:lnTo>
                <a:lnTo>
                  <a:pt x="53328" y="1152"/>
                </a:lnTo>
                <a:lnTo>
                  <a:pt x="53652" y="774"/>
                </a:lnTo>
                <a:lnTo>
                  <a:pt x="53976" y="396"/>
                </a:lnTo>
                <a:lnTo>
                  <a:pt x="54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6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884" name="Google Shape;884;p30"/>
          <p:cNvSpPr/>
          <p:nvPr/>
        </p:nvSpPr>
        <p:spPr>
          <a:xfrm>
            <a:off x="9052319" y="5"/>
            <a:ext cx="3139627" cy="1743444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30"/>
          <p:cNvSpPr/>
          <p:nvPr/>
        </p:nvSpPr>
        <p:spPr>
          <a:xfrm flipH="1">
            <a:off x="10659503" y="5402998"/>
            <a:ext cx="1570031" cy="1491764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0"/>
          <p:cNvSpPr/>
          <p:nvPr/>
        </p:nvSpPr>
        <p:spPr>
          <a:xfrm>
            <a:off x="-55486" y="5268964"/>
            <a:ext cx="2368315" cy="1699464"/>
          </a:xfrm>
          <a:custGeom>
            <a:avLst/>
            <a:gdLst/>
            <a:ahLst/>
            <a:cxnLst/>
            <a:rect l="l" t="t" r="r" b="b"/>
            <a:pathLst>
              <a:path w="57872" h="41528" extrusionOk="0">
                <a:moveTo>
                  <a:pt x="6016" y="0"/>
                </a:moveTo>
                <a:lnTo>
                  <a:pt x="5571" y="20"/>
                </a:lnTo>
                <a:lnTo>
                  <a:pt x="5146" y="58"/>
                </a:lnTo>
                <a:lnTo>
                  <a:pt x="4720" y="136"/>
                </a:lnTo>
                <a:lnTo>
                  <a:pt x="4295" y="213"/>
                </a:lnTo>
                <a:lnTo>
                  <a:pt x="3869" y="310"/>
                </a:lnTo>
                <a:lnTo>
                  <a:pt x="3482" y="406"/>
                </a:lnTo>
                <a:lnTo>
                  <a:pt x="3095" y="523"/>
                </a:lnTo>
                <a:lnTo>
                  <a:pt x="2360" y="774"/>
                </a:lnTo>
                <a:lnTo>
                  <a:pt x="1703" y="1045"/>
                </a:lnTo>
                <a:lnTo>
                  <a:pt x="1122" y="1316"/>
                </a:lnTo>
                <a:lnTo>
                  <a:pt x="658" y="1548"/>
                </a:lnTo>
                <a:lnTo>
                  <a:pt x="310" y="1741"/>
                </a:lnTo>
                <a:lnTo>
                  <a:pt x="1" y="1934"/>
                </a:lnTo>
                <a:lnTo>
                  <a:pt x="1" y="10155"/>
                </a:lnTo>
                <a:lnTo>
                  <a:pt x="310" y="41527"/>
                </a:lnTo>
                <a:lnTo>
                  <a:pt x="57871" y="41527"/>
                </a:lnTo>
                <a:lnTo>
                  <a:pt x="57852" y="41257"/>
                </a:lnTo>
                <a:lnTo>
                  <a:pt x="57794" y="40947"/>
                </a:lnTo>
                <a:lnTo>
                  <a:pt x="57717" y="40522"/>
                </a:lnTo>
                <a:lnTo>
                  <a:pt x="57601" y="40038"/>
                </a:lnTo>
                <a:lnTo>
                  <a:pt x="57465" y="39477"/>
                </a:lnTo>
                <a:lnTo>
                  <a:pt x="57272" y="38858"/>
                </a:lnTo>
                <a:lnTo>
                  <a:pt x="57020" y="38201"/>
                </a:lnTo>
                <a:lnTo>
                  <a:pt x="56885" y="37872"/>
                </a:lnTo>
                <a:lnTo>
                  <a:pt x="56730" y="37524"/>
                </a:lnTo>
                <a:lnTo>
                  <a:pt x="56556" y="37195"/>
                </a:lnTo>
                <a:lnTo>
                  <a:pt x="56382" y="36847"/>
                </a:lnTo>
                <a:lnTo>
                  <a:pt x="56169" y="36518"/>
                </a:lnTo>
                <a:lnTo>
                  <a:pt x="55957" y="36189"/>
                </a:lnTo>
                <a:lnTo>
                  <a:pt x="55725" y="35860"/>
                </a:lnTo>
                <a:lnTo>
                  <a:pt x="55473" y="35551"/>
                </a:lnTo>
                <a:lnTo>
                  <a:pt x="55202" y="35241"/>
                </a:lnTo>
                <a:lnTo>
                  <a:pt x="54912" y="34951"/>
                </a:lnTo>
                <a:lnTo>
                  <a:pt x="54603" y="34680"/>
                </a:lnTo>
                <a:lnTo>
                  <a:pt x="54274" y="34429"/>
                </a:lnTo>
                <a:lnTo>
                  <a:pt x="53926" y="34177"/>
                </a:lnTo>
                <a:lnTo>
                  <a:pt x="53539" y="33965"/>
                </a:lnTo>
                <a:lnTo>
                  <a:pt x="53152" y="33771"/>
                </a:lnTo>
                <a:lnTo>
                  <a:pt x="52727" y="33597"/>
                </a:lnTo>
                <a:lnTo>
                  <a:pt x="52301" y="33442"/>
                </a:lnTo>
                <a:lnTo>
                  <a:pt x="51895" y="33326"/>
                </a:lnTo>
                <a:lnTo>
                  <a:pt x="51489" y="33230"/>
                </a:lnTo>
                <a:lnTo>
                  <a:pt x="51082" y="33172"/>
                </a:lnTo>
                <a:lnTo>
                  <a:pt x="50696" y="33114"/>
                </a:lnTo>
                <a:lnTo>
                  <a:pt x="50328" y="33075"/>
                </a:lnTo>
                <a:lnTo>
                  <a:pt x="49612" y="33075"/>
                </a:lnTo>
                <a:lnTo>
                  <a:pt x="49264" y="33114"/>
                </a:lnTo>
                <a:lnTo>
                  <a:pt x="48936" y="33152"/>
                </a:lnTo>
                <a:lnTo>
                  <a:pt x="48607" y="33191"/>
                </a:lnTo>
                <a:lnTo>
                  <a:pt x="48297" y="33249"/>
                </a:lnTo>
                <a:lnTo>
                  <a:pt x="48007" y="33326"/>
                </a:lnTo>
                <a:lnTo>
                  <a:pt x="47717" y="33423"/>
                </a:lnTo>
                <a:lnTo>
                  <a:pt x="47195" y="33597"/>
                </a:lnTo>
                <a:lnTo>
                  <a:pt x="46711" y="33810"/>
                </a:lnTo>
                <a:lnTo>
                  <a:pt x="46305" y="34042"/>
                </a:lnTo>
                <a:lnTo>
                  <a:pt x="45938" y="34255"/>
                </a:lnTo>
                <a:lnTo>
                  <a:pt x="45647" y="34448"/>
                </a:lnTo>
                <a:lnTo>
                  <a:pt x="45396" y="34622"/>
                </a:lnTo>
                <a:lnTo>
                  <a:pt x="45222" y="34758"/>
                </a:lnTo>
                <a:lnTo>
                  <a:pt x="45087" y="34893"/>
                </a:lnTo>
                <a:lnTo>
                  <a:pt x="45125" y="34738"/>
                </a:lnTo>
                <a:lnTo>
                  <a:pt x="45183" y="34332"/>
                </a:lnTo>
                <a:lnTo>
                  <a:pt x="45222" y="34061"/>
                </a:lnTo>
                <a:lnTo>
                  <a:pt x="45241" y="33733"/>
                </a:lnTo>
                <a:lnTo>
                  <a:pt x="45241" y="33384"/>
                </a:lnTo>
                <a:lnTo>
                  <a:pt x="45203" y="33017"/>
                </a:lnTo>
                <a:lnTo>
                  <a:pt x="45145" y="32630"/>
                </a:lnTo>
                <a:lnTo>
                  <a:pt x="45048" y="32243"/>
                </a:lnTo>
                <a:lnTo>
                  <a:pt x="44990" y="32050"/>
                </a:lnTo>
                <a:lnTo>
                  <a:pt x="44912" y="31856"/>
                </a:lnTo>
                <a:lnTo>
                  <a:pt x="44816" y="31663"/>
                </a:lnTo>
                <a:lnTo>
                  <a:pt x="44719" y="31470"/>
                </a:lnTo>
                <a:lnTo>
                  <a:pt x="44603" y="31295"/>
                </a:lnTo>
                <a:lnTo>
                  <a:pt x="44448" y="31121"/>
                </a:lnTo>
                <a:lnTo>
                  <a:pt x="44313" y="30947"/>
                </a:lnTo>
                <a:lnTo>
                  <a:pt x="44139" y="30793"/>
                </a:lnTo>
                <a:lnTo>
                  <a:pt x="43945" y="30638"/>
                </a:lnTo>
                <a:lnTo>
                  <a:pt x="43733" y="30483"/>
                </a:lnTo>
                <a:lnTo>
                  <a:pt x="43520" y="30348"/>
                </a:lnTo>
                <a:lnTo>
                  <a:pt x="43268" y="30232"/>
                </a:lnTo>
                <a:lnTo>
                  <a:pt x="43017" y="30135"/>
                </a:lnTo>
                <a:lnTo>
                  <a:pt x="42765" y="30038"/>
                </a:lnTo>
                <a:lnTo>
                  <a:pt x="42514" y="29980"/>
                </a:lnTo>
                <a:lnTo>
                  <a:pt x="42263" y="29922"/>
                </a:lnTo>
                <a:lnTo>
                  <a:pt x="42030" y="29884"/>
                </a:lnTo>
                <a:lnTo>
                  <a:pt x="41798" y="29864"/>
                </a:lnTo>
                <a:lnTo>
                  <a:pt x="41566" y="29845"/>
                </a:lnTo>
                <a:lnTo>
                  <a:pt x="41354" y="29845"/>
                </a:lnTo>
                <a:lnTo>
                  <a:pt x="40928" y="29884"/>
                </a:lnTo>
                <a:lnTo>
                  <a:pt x="40541" y="29942"/>
                </a:lnTo>
                <a:lnTo>
                  <a:pt x="40174" y="30038"/>
                </a:lnTo>
                <a:lnTo>
                  <a:pt x="39826" y="30174"/>
                </a:lnTo>
                <a:lnTo>
                  <a:pt x="39516" y="30290"/>
                </a:lnTo>
                <a:lnTo>
                  <a:pt x="39245" y="30444"/>
                </a:lnTo>
                <a:lnTo>
                  <a:pt x="39013" y="30580"/>
                </a:lnTo>
                <a:lnTo>
                  <a:pt x="38820" y="30715"/>
                </a:lnTo>
                <a:lnTo>
                  <a:pt x="38549" y="30928"/>
                </a:lnTo>
                <a:lnTo>
                  <a:pt x="38452" y="31005"/>
                </a:lnTo>
                <a:lnTo>
                  <a:pt x="38452" y="31005"/>
                </a:lnTo>
                <a:lnTo>
                  <a:pt x="38491" y="30599"/>
                </a:lnTo>
                <a:lnTo>
                  <a:pt x="38530" y="30116"/>
                </a:lnTo>
                <a:lnTo>
                  <a:pt x="38549" y="29497"/>
                </a:lnTo>
                <a:lnTo>
                  <a:pt x="38510" y="28742"/>
                </a:lnTo>
                <a:lnTo>
                  <a:pt x="38491" y="28336"/>
                </a:lnTo>
                <a:lnTo>
                  <a:pt x="38433" y="27891"/>
                </a:lnTo>
                <a:lnTo>
                  <a:pt x="38375" y="27427"/>
                </a:lnTo>
                <a:lnTo>
                  <a:pt x="38298" y="26944"/>
                </a:lnTo>
                <a:lnTo>
                  <a:pt x="38181" y="26441"/>
                </a:lnTo>
                <a:lnTo>
                  <a:pt x="38046" y="25938"/>
                </a:lnTo>
                <a:lnTo>
                  <a:pt x="37891" y="25435"/>
                </a:lnTo>
                <a:lnTo>
                  <a:pt x="37698" y="24913"/>
                </a:lnTo>
                <a:lnTo>
                  <a:pt x="37485" y="24371"/>
                </a:lnTo>
                <a:lnTo>
                  <a:pt x="37234" y="23849"/>
                </a:lnTo>
                <a:lnTo>
                  <a:pt x="36944" y="23327"/>
                </a:lnTo>
                <a:lnTo>
                  <a:pt x="36615" y="22804"/>
                </a:lnTo>
                <a:lnTo>
                  <a:pt x="36247" y="22282"/>
                </a:lnTo>
                <a:lnTo>
                  <a:pt x="35841" y="21779"/>
                </a:lnTo>
                <a:lnTo>
                  <a:pt x="35377" y="21296"/>
                </a:lnTo>
                <a:lnTo>
                  <a:pt x="34874" y="20812"/>
                </a:lnTo>
                <a:lnTo>
                  <a:pt x="34603" y="20580"/>
                </a:lnTo>
                <a:lnTo>
                  <a:pt x="34332" y="20367"/>
                </a:lnTo>
                <a:lnTo>
                  <a:pt x="34042" y="20135"/>
                </a:lnTo>
                <a:lnTo>
                  <a:pt x="33733" y="19922"/>
                </a:lnTo>
                <a:lnTo>
                  <a:pt x="33404" y="19729"/>
                </a:lnTo>
                <a:lnTo>
                  <a:pt x="33075" y="19516"/>
                </a:lnTo>
                <a:lnTo>
                  <a:pt x="32727" y="19323"/>
                </a:lnTo>
                <a:lnTo>
                  <a:pt x="32360" y="19129"/>
                </a:lnTo>
                <a:lnTo>
                  <a:pt x="31973" y="18955"/>
                </a:lnTo>
                <a:lnTo>
                  <a:pt x="31586" y="18781"/>
                </a:lnTo>
                <a:lnTo>
                  <a:pt x="31180" y="18627"/>
                </a:lnTo>
                <a:lnTo>
                  <a:pt x="30754" y="18472"/>
                </a:lnTo>
                <a:lnTo>
                  <a:pt x="30000" y="18220"/>
                </a:lnTo>
                <a:lnTo>
                  <a:pt x="29246" y="18027"/>
                </a:lnTo>
                <a:lnTo>
                  <a:pt x="28530" y="17872"/>
                </a:lnTo>
                <a:lnTo>
                  <a:pt x="27814" y="17775"/>
                </a:lnTo>
                <a:lnTo>
                  <a:pt x="27137" y="17698"/>
                </a:lnTo>
                <a:lnTo>
                  <a:pt x="26480" y="17679"/>
                </a:lnTo>
                <a:lnTo>
                  <a:pt x="25822" y="17679"/>
                </a:lnTo>
                <a:lnTo>
                  <a:pt x="25203" y="17717"/>
                </a:lnTo>
                <a:lnTo>
                  <a:pt x="24603" y="17795"/>
                </a:lnTo>
                <a:lnTo>
                  <a:pt x="24043" y="17892"/>
                </a:lnTo>
                <a:lnTo>
                  <a:pt x="23482" y="18027"/>
                </a:lnTo>
                <a:lnTo>
                  <a:pt x="22940" y="18162"/>
                </a:lnTo>
                <a:lnTo>
                  <a:pt x="22437" y="18336"/>
                </a:lnTo>
                <a:lnTo>
                  <a:pt x="21954" y="18510"/>
                </a:lnTo>
                <a:lnTo>
                  <a:pt x="21489" y="18704"/>
                </a:lnTo>
                <a:lnTo>
                  <a:pt x="21045" y="18917"/>
                </a:lnTo>
                <a:lnTo>
                  <a:pt x="20638" y="19129"/>
                </a:lnTo>
                <a:lnTo>
                  <a:pt x="20252" y="19342"/>
                </a:lnTo>
                <a:lnTo>
                  <a:pt x="19884" y="19574"/>
                </a:lnTo>
                <a:lnTo>
                  <a:pt x="19536" y="19806"/>
                </a:lnTo>
                <a:lnTo>
                  <a:pt x="19226" y="20019"/>
                </a:lnTo>
                <a:lnTo>
                  <a:pt x="18936" y="20232"/>
                </a:lnTo>
                <a:lnTo>
                  <a:pt x="18433" y="20638"/>
                </a:lnTo>
                <a:lnTo>
                  <a:pt x="18047" y="21006"/>
                </a:lnTo>
                <a:lnTo>
                  <a:pt x="17756" y="21276"/>
                </a:lnTo>
                <a:lnTo>
                  <a:pt x="17524" y="21528"/>
                </a:lnTo>
                <a:lnTo>
                  <a:pt x="17640" y="21180"/>
                </a:lnTo>
                <a:lnTo>
                  <a:pt x="17737" y="20754"/>
                </a:lnTo>
                <a:lnTo>
                  <a:pt x="17834" y="20193"/>
                </a:lnTo>
                <a:lnTo>
                  <a:pt x="17950" y="19516"/>
                </a:lnTo>
                <a:lnTo>
                  <a:pt x="17989" y="19149"/>
                </a:lnTo>
                <a:lnTo>
                  <a:pt x="18008" y="18743"/>
                </a:lnTo>
                <a:lnTo>
                  <a:pt x="18047" y="18317"/>
                </a:lnTo>
                <a:lnTo>
                  <a:pt x="18047" y="17892"/>
                </a:lnTo>
                <a:lnTo>
                  <a:pt x="18027" y="17427"/>
                </a:lnTo>
                <a:lnTo>
                  <a:pt x="18008" y="16963"/>
                </a:lnTo>
                <a:lnTo>
                  <a:pt x="17969" y="16480"/>
                </a:lnTo>
                <a:lnTo>
                  <a:pt x="17892" y="15996"/>
                </a:lnTo>
                <a:lnTo>
                  <a:pt x="17795" y="15493"/>
                </a:lnTo>
                <a:lnTo>
                  <a:pt x="17679" y="15010"/>
                </a:lnTo>
                <a:lnTo>
                  <a:pt x="17524" y="14507"/>
                </a:lnTo>
                <a:lnTo>
                  <a:pt x="17331" y="14004"/>
                </a:lnTo>
                <a:lnTo>
                  <a:pt x="17118" y="13501"/>
                </a:lnTo>
                <a:lnTo>
                  <a:pt x="16867" y="12998"/>
                </a:lnTo>
                <a:lnTo>
                  <a:pt x="16577" y="12515"/>
                </a:lnTo>
                <a:lnTo>
                  <a:pt x="16248" y="12031"/>
                </a:lnTo>
                <a:lnTo>
                  <a:pt x="15861" y="11567"/>
                </a:lnTo>
                <a:lnTo>
                  <a:pt x="15435" y="11122"/>
                </a:lnTo>
                <a:lnTo>
                  <a:pt x="15203" y="10909"/>
                </a:lnTo>
                <a:lnTo>
                  <a:pt x="14971" y="10677"/>
                </a:lnTo>
                <a:lnTo>
                  <a:pt x="14720" y="10484"/>
                </a:lnTo>
                <a:lnTo>
                  <a:pt x="14449" y="10271"/>
                </a:lnTo>
                <a:lnTo>
                  <a:pt x="14178" y="10058"/>
                </a:lnTo>
                <a:lnTo>
                  <a:pt x="13888" y="9865"/>
                </a:lnTo>
                <a:lnTo>
                  <a:pt x="13579" y="9671"/>
                </a:lnTo>
                <a:lnTo>
                  <a:pt x="13250" y="9497"/>
                </a:lnTo>
                <a:lnTo>
                  <a:pt x="12747" y="9226"/>
                </a:lnTo>
                <a:lnTo>
                  <a:pt x="12244" y="8994"/>
                </a:lnTo>
                <a:lnTo>
                  <a:pt x="11760" y="8782"/>
                </a:lnTo>
                <a:lnTo>
                  <a:pt x="11258" y="8607"/>
                </a:lnTo>
                <a:lnTo>
                  <a:pt x="11412" y="8279"/>
                </a:lnTo>
                <a:lnTo>
                  <a:pt x="11548" y="7930"/>
                </a:lnTo>
                <a:lnTo>
                  <a:pt x="11664" y="7563"/>
                </a:lnTo>
                <a:lnTo>
                  <a:pt x="11760" y="7176"/>
                </a:lnTo>
                <a:lnTo>
                  <a:pt x="11838" y="6770"/>
                </a:lnTo>
                <a:lnTo>
                  <a:pt x="11896" y="6364"/>
                </a:lnTo>
                <a:lnTo>
                  <a:pt x="11915" y="5919"/>
                </a:lnTo>
                <a:lnTo>
                  <a:pt x="11915" y="5493"/>
                </a:lnTo>
                <a:lnTo>
                  <a:pt x="11896" y="5049"/>
                </a:lnTo>
                <a:lnTo>
                  <a:pt x="11819" y="4604"/>
                </a:lnTo>
                <a:lnTo>
                  <a:pt x="11722" y="4139"/>
                </a:lnTo>
                <a:lnTo>
                  <a:pt x="11567" y="3695"/>
                </a:lnTo>
                <a:lnTo>
                  <a:pt x="11393" y="3250"/>
                </a:lnTo>
                <a:lnTo>
                  <a:pt x="11161" y="2824"/>
                </a:lnTo>
                <a:lnTo>
                  <a:pt x="11025" y="2592"/>
                </a:lnTo>
                <a:lnTo>
                  <a:pt x="10890" y="2379"/>
                </a:lnTo>
                <a:lnTo>
                  <a:pt x="10735" y="2167"/>
                </a:lnTo>
                <a:lnTo>
                  <a:pt x="10561" y="1973"/>
                </a:lnTo>
                <a:lnTo>
                  <a:pt x="10387" y="1760"/>
                </a:lnTo>
                <a:lnTo>
                  <a:pt x="10194" y="1586"/>
                </a:lnTo>
                <a:lnTo>
                  <a:pt x="9826" y="1238"/>
                </a:lnTo>
                <a:lnTo>
                  <a:pt x="9439" y="948"/>
                </a:lnTo>
                <a:lnTo>
                  <a:pt x="9033" y="697"/>
                </a:lnTo>
                <a:lnTo>
                  <a:pt x="8608" y="503"/>
                </a:lnTo>
                <a:lnTo>
                  <a:pt x="8202" y="329"/>
                </a:lnTo>
                <a:lnTo>
                  <a:pt x="7757" y="194"/>
                </a:lnTo>
                <a:lnTo>
                  <a:pt x="7331" y="116"/>
                </a:lnTo>
                <a:lnTo>
                  <a:pt x="6886" y="39"/>
                </a:lnTo>
                <a:lnTo>
                  <a:pt x="6441" y="20"/>
                </a:lnTo>
                <a:lnTo>
                  <a:pt x="60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30"/>
          <p:cNvSpPr/>
          <p:nvPr/>
        </p:nvSpPr>
        <p:spPr>
          <a:xfrm>
            <a:off x="7716241" y="3902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30"/>
          <p:cNvSpPr/>
          <p:nvPr/>
        </p:nvSpPr>
        <p:spPr>
          <a:xfrm flipH="1">
            <a:off x="6016015" y="3902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30"/>
          <p:cNvSpPr/>
          <p:nvPr/>
        </p:nvSpPr>
        <p:spPr>
          <a:xfrm flipH="1">
            <a:off x="6791200" y="55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30"/>
          <p:cNvSpPr/>
          <p:nvPr/>
        </p:nvSpPr>
        <p:spPr>
          <a:xfrm rot="-2516804">
            <a:off x="4240921" y="5110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30"/>
          <p:cNvSpPr/>
          <p:nvPr/>
        </p:nvSpPr>
        <p:spPr>
          <a:xfrm flipH="1">
            <a:off x="5584700" y="7821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0"/>
          <p:cNvSpPr/>
          <p:nvPr/>
        </p:nvSpPr>
        <p:spPr>
          <a:xfrm rot="-2417287" flipH="1">
            <a:off x="7711077" y="11059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30"/>
          <p:cNvSpPr/>
          <p:nvPr/>
        </p:nvSpPr>
        <p:spPr>
          <a:xfrm rot="2516804" flipH="1">
            <a:off x="11767304" y="11001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30"/>
          <p:cNvSpPr/>
          <p:nvPr/>
        </p:nvSpPr>
        <p:spPr>
          <a:xfrm flipH="1">
            <a:off x="6011800" y="13196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30"/>
          <p:cNvSpPr/>
          <p:nvPr/>
        </p:nvSpPr>
        <p:spPr>
          <a:xfrm flipH="1">
            <a:off x="8992800" y="14182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30"/>
          <p:cNvSpPr/>
          <p:nvPr/>
        </p:nvSpPr>
        <p:spPr>
          <a:xfrm rot="-2517313">
            <a:off x="2526300" y="14137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30"/>
          <p:cNvSpPr/>
          <p:nvPr/>
        </p:nvSpPr>
        <p:spPr>
          <a:xfrm flipH="1">
            <a:off x="1527867" y="15801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30"/>
          <p:cNvSpPr/>
          <p:nvPr/>
        </p:nvSpPr>
        <p:spPr>
          <a:xfrm flipH="1">
            <a:off x="875946" y="19749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30"/>
          <p:cNvSpPr/>
          <p:nvPr/>
        </p:nvSpPr>
        <p:spPr>
          <a:xfrm flipH="1">
            <a:off x="540967" y="20050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30"/>
          <p:cNvSpPr/>
          <p:nvPr/>
        </p:nvSpPr>
        <p:spPr>
          <a:xfrm flipH="1">
            <a:off x="10269400" y="20894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30"/>
          <p:cNvSpPr/>
          <p:nvPr/>
        </p:nvSpPr>
        <p:spPr>
          <a:xfrm rot="-2516804">
            <a:off x="284871" y="2462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30"/>
          <p:cNvSpPr/>
          <p:nvPr/>
        </p:nvSpPr>
        <p:spPr>
          <a:xfrm flipH="1">
            <a:off x="11522023" y="27775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0"/>
          <p:cNvSpPr/>
          <p:nvPr/>
        </p:nvSpPr>
        <p:spPr>
          <a:xfrm flipH="1">
            <a:off x="325500" y="32057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0"/>
          <p:cNvSpPr/>
          <p:nvPr/>
        </p:nvSpPr>
        <p:spPr>
          <a:xfrm rot="2516804" flipH="1">
            <a:off x="11586804" y="36486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0"/>
          <p:cNvSpPr/>
          <p:nvPr/>
        </p:nvSpPr>
        <p:spPr>
          <a:xfrm flipH="1">
            <a:off x="347317" y="39954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30"/>
          <p:cNvSpPr/>
          <p:nvPr/>
        </p:nvSpPr>
        <p:spPr>
          <a:xfrm flipH="1">
            <a:off x="11406067" y="4210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7" name="Google Shape;907;p30"/>
          <p:cNvGrpSpPr/>
          <p:nvPr/>
        </p:nvGrpSpPr>
        <p:grpSpPr>
          <a:xfrm>
            <a:off x="1333500" y="4091818"/>
            <a:ext cx="9525000" cy="2802933"/>
            <a:chOff x="1698275" y="1828750"/>
            <a:chExt cx="7143750" cy="2102200"/>
          </a:xfrm>
        </p:grpSpPr>
        <p:sp>
          <p:nvSpPr>
            <p:cNvPr id="908" name="Google Shape;908;p30"/>
            <p:cNvSpPr/>
            <p:nvPr/>
          </p:nvSpPr>
          <p:spPr>
            <a:xfrm>
              <a:off x="1698275" y="1881600"/>
              <a:ext cx="7143750" cy="2049350"/>
            </a:xfrm>
            <a:custGeom>
              <a:avLst/>
              <a:gdLst/>
              <a:ahLst/>
              <a:cxnLst/>
              <a:rect l="l" t="t" r="r" b="b"/>
              <a:pathLst>
                <a:path w="285750" h="81974" extrusionOk="0">
                  <a:moveTo>
                    <a:pt x="142861" y="1"/>
                  </a:moveTo>
                  <a:lnTo>
                    <a:pt x="139877" y="29"/>
                  </a:lnTo>
                  <a:lnTo>
                    <a:pt x="136894" y="87"/>
                  </a:lnTo>
                  <a:lnTo>
                    <a:pt x="133939" y="203"/>
                  </a:lnTo>
                  <a:lnTo>
                    <a:pt x="130984" y="377"/>
                  </a:lnTo>
                  <a:lnTo>
                    <a:pt x="128059" y="609"/>
                  </a:lnTo>
                  <a:lnTo>
                    <a:pt x="125133" y="869"/>
                  </a:lnTo>
                  <a:lnTo>
                    <a:pt x="122237" y="1188"/>
                  </a:lnTo>
                  <a:lnTo>
                    <a:pt x="119340" y="1536"/>
                  </a:lnTo>
                  <a:lnTo>
                    <a:pt x="116472" y="1941"/>
                  </a:lnTo>
                  <a:lnTo>
                    <a:pt x="113634" y="2376"/>
                  </a:lnTo>
                  <a:lnTo>
                    <a:pt x="110795" y="2897"/>
                  </a:lnTo>
                  <a:lnTo>
                    <a:pt x="107985" y="3418"/>
                  </a:lnTo>
                  <a:lnTo>
                    <a:pt x="105205" y="3998"/>
                  </a:lnTo>
                  <a:lnTo>
                    <a:pt x="102424" y="4635"/>
                  </a:lnTo>
                  <a:lnTo>
                    <a:pt x="99672" y="5301"/>
                  </a:lnTo>
                  <a:lnTo>
                    <a:pt x="96920" y="6025"/>
                  </a:lnTo>
                  <a:lnTo>
                    <a:pt x="94227" y="6779"/>
                  </a:lnTo>
                  <a:lnTo>
                    <a:pt x="91533" y="7561"/>
                  </a:lnTo>
                  <a:lnTo>
                    <a:pt x="88868" y="8401"/>
                  </a:lnTo>
                  <a:lnTo>
                    <a:pt x="86203" y="9299"/>
                  </a:lnTo>
                  <a:lnTo>
                    <a:pt x="83596" y="10197"/>
                  </a:lnTo>
                  <a:lnTo>
                    <a:pt x="80989" y="11181"/>
                  </a:lnTo>
                  <a:lnTo>
                    <a:pt x="78411" y="12166"/>
                  </a:lnTo>
                  <a:lnTo>
                    <a:pt x="75862" y="13209"/>
                  </a:lnTo>
                  <a:lnTo>
                    <a:pt x="73342" y="14281"/>
                  </a:lnTo>
                  <a:lnTo>
                    <a:pt x="70851" y="15410"/>
                  </a:lnTo>
                  <a:lnTo>
                    <a:pt x="68389" y="16569"/>
                  </a:lnTo>
                  <a:lnTo>
                    <a:pt x="65927" y="17757"/>
                  </a:lnTo>
                  <a:lnTo>
                    <a:pt x="63523" y="18973"/>
                  </a:lnTo>
                  <a:lnTo>
                    <a:pt x="61118" y="20248"/>
                  </a:lnTo>
                  <a:lnTo>
                    <a:pt x="58772" y="21551"/>
                  </a:lnTo>
                  <a:lnTo>
                    <a:pt x="56426" y="22884"/>
                  </a:lnTo>
                  <a:lnTo>
                    <a:pt x="54138" y="24274"/>
                  </a:lnTo>
                  <a:lnTo>
                    <a:pt x="51849" y="25664"/>
                  </a:lnTo>
                  <a:lnTo>
                    <a:pt x="49619" y="27113"/>
                  </a:lnTo>
                  <a:lnTo>
                    <a:pt x="47388" y="28590"/>
                  </a:lnTo>
                  <a:lnTo>
                    <a:pt x="45216" y="30096"/>
                  </a:lnTo>
                  <a:lnTo>
                    <a:pt x="43073" y="31660"/>
                  </a:lnTo>
                  <a:lnTo>
                    <a:pt x="40958" y="33224"/>
                  </a:lnTo>
                  <a:lnTo>
                    <a:pt x="38872" y="34846"/>
                  </a:lnTo>
                  <a:lnTo>
                    <a:pt x="36816" y="36469"/>
                  </a:lnTo>
                  <a:lnTo>
                    <a:pt x="34788" y="38149"/>
                  </a:lnTo>
                  <a:lnTo>
                    <a:pt x="32819" y="39858"/>
                  </a:lnTo>
                  <a:lnTo>
                    <a:pt x="30878" y="41596"/>
                  </a:lnTo>
                  <a:lnTo>
                    <a:pt x="28966" y="43362"/>
                  </a:lnTo>
                  <a:lnTo>
                    <a:pt x="27083" y="45129"/>
                  </a:lnTo>
                  <a:lnTo>
                    <a:pt x="25229" y="46954"/>
                  </a:lnTo>
                  <a:lnTo>
                    <a:pt x="23434" y="48808"/>
                  </a:lnTo>
                  <a:lnTo>
                    <a:pt x="21667" y="50691"/>
                  </a:lnTo>
                  <a:lnTo>
                    <a:pt x="19929" y="52603"/>
                  </a:lnTo>
                  <a:lnTo>
                    <a:pt x="18249" y="54543"/>
                  </a:lnTo>
                  <a:lnTo>
                    <a:pt x="16598" y="56513"/>
                  </a:lnTo>
                  <a:lnTo>
                    <a:pt x="14975" y="58483"/>
                  </a:lnTo>
                  <a:lnTo>
                    <a:pt x="13411" y="60510"/>
                  </a:lnTo>
                  <a:lnTo>
                    <a:pt x="11876" y="62538"/>
                  </a:lnTo>
                  <a:lnTo>
                    <a:pt x="10399" y="64594"/>
                  </a:lnTo>
                  <a:lnTo>
                    <a:pt x="8951" y="66709"/>
                  </a:lnTo>
                  <a:lnTo>
                    <a:pt x="7531" y="68823"/>
                  </a:lnTo>
                  <a:lnTo>
                    <a:pt x="6170" y="70938"/>
                  </a:lnTo>
                  <a:lnTo>
                    <a:pt x="4837" y="73110"/>
                  </a:lnTo>
                  <a:lnTo>
                    <a:pt x="3563" y="75283"/>
                  </a:lnTo>
                  <a:lnTo>
                    <a:pt x="2317" y="77513"/>
                  </a:lnTo>
                  <a:lnTo>
                    <a:pt x="1130" y="79744"/>
                  </a:lnTo>
                  <a:lnTo>
                    <a:pt x="0" y="81974"/>
                  </a:lnTo>
                  <a:lnTo>
                    <a:pt x="285750" y="81974"/>
                  </a:lnTo>
                  <a:lnTo>
                    <a:pt x="284591" y="79744"/>
                  </a:lnTo>
                  <a:lnTo>
                    <a:pt x="283404" y="77513"/>
                  </a:lnTo>
                  <a:lnTo>
                    <a:pt x="282158" y="75283"/>
                  </a:lnTo>
                  <a:lnTo>
                    <a:pt x="280884" y="73110"/>
                  </a:lnTo>
                  <a:lnTo>
                    <a:pt x="279580" y="70938"/>
                  </a:lnTo>
                  <a:lnTo>
                    <a:pt x="278190" y="68823"/>
                  </a:lnTo>
                  <a:lnTo>
                    <a:pt x="276800" y="66709"/>
                  </a:lnTo>
                  <a:lnTo>
                    <a:pt x="275351" y="64594"/>
                  </a:lnTo>
                  <a:lnTo>
                    <a:pt x="273845" y="62538"/>
                  </a:lnTo>
                  <a:lnTo>
                    <a:pt x="272310" y="60510"/>
                  </a:lnTo>
                  <a:lnTo>
                    <a:pt x="270746" y="58483"/>
                  </a:lnTo>
                  <a:lnTo>
                    <a:pt x="269124" y="56513"/>
                  </a:lnTo>
                  <a:lnTo>
                    <a:pt x="267472" y="54543"/>
                  </a:lnTo>
                  <a:lnTo>
                    <a:pt x="265792" y="52603"/>
                  </a:lnTo>
                  <a:lnTo>
                    <a:pt x="264054" y="50691"/>
                  </a:lnTo>
                  <a:lnTo>
                    <a:pt x="262288" y="48808"/>
                  </a:lnTo>
                  <a:lnTo>
                    <a:pt x="260492" y="46954"/>
                  </a:lnTo>
                  <a:lnTo>
                    <a:pt x="258638" y="45129"/>
                  </a:lnTo>
                  <a:lnTo>
                    <a:pt x="256784" y="43362"/>
                  </a:lnTo>
                  <a:lnTo>
                    <a:pt x="254872" y="41596"/>
                  </a:lnTo>
                  <a:lnTo>
                    <a:pt x="252903" y="39858"/>
                  </a:lnTo>
                  <a:lnTo>
                    <a:pt x="250933" y="38149"/>
                  </a:lnTo>
                  <a:lnTo>
                    <a:pt x="248905" y="36469"/>
                  </a:lnTo>
                  <a:lnTo>
                    <a:pt x="246849" y="34846"/>
                  </a:lnTo>
                  <a:lnTo>
                    <a:pt x="244763" y="33224"/>
                  </a:lnTo>
                  <a:lnTo>
                    <a:pt x="242649" y="31660"/>
                  </a:lnTo>
                  <a:lnTo>
                    <a:pt x="240505" y="30096"/>
                  </a:lnTo>
                  <a:lnTo>
                    <a:pt x="238333" y="28590"/>
                  </a:lnTo>
                  <a:lnTo>
                    <a:pt x="236102" y="27113"/>
                  </a:lnTo>
                  <a:lnTo>
                    <a:pt x="233872" y="25664"/>
                  </a:lnTo>
                  <a:lnTo>
                    <a:pt x="231612" y="24274"/>
                  </a:lnTo>
                  <a:lnTo>
                    <a:pt x="229295" y="22884"/>
                  </a:lnTo>
                  <a:lnTo>
                    <a:pt x="226949" y="21551"/>
                  </a:lnTo>
                  <a:lnTo>
                    <a:pt x="224603" y="20248"/>
                  </a:lnTo>
                  <a:lnTo>
                    <a:pt x="222199" y="18973"/>
                  </a:lnTo>
                  <a:lnTo>
                    <a:pt x="219794" y="17757"/>
                  </a:lnTo>
                  <a:lnTo>
                    <a:pt x="217361" y="16569"/>
                  </a:lnTo>
                  <a:lnTo>
                    <a:pt x="214870" y="15410"/>
                  </a:lnTo>
                  <a:lnTo>
                    <a:pt x="212379" y="14281"/>
                  </a:lnTo>
                  <a:lnTo>
                    <a:pt x="209859" y="13209"/>
                  </a:lnTo>
                  <a:lnTo>
                    <a:pt x="207310" y="12166"/>
                  </a:lnTo>
                  <a:lnTo>
                    <a:pt x="204732" y="11181"/>
                  </a:lnTo>
                  <a:lnTo>
                    <a:pt x="202125" y="10197"/>
                  </a:lnTo>
                  <a:lnTo>
                    <a:pt x="199518" y="9299"/>
                  </a:lnTo>
                  <a:lnTo>
                    <a:pt x="196882" y="8401"/>
                  </a:lnTo>
                  <a:lnTo>
                    <a:pt x="194188" y="7561"/>
                  </a:lnTo>
                  <a:lnTo>
                    <a:pt x="191523" y="6779"/>
                  </a:lnTo>
                  <a:lnTo>
                    <a:pt x="188801" y="6025"/>
                  </a:lnTo>
                  <a:lnTo>
                    <a:pt x="186078" y="5301"/>
                  </a:lnTo>
                  <a:lnTo>
                    <a:pt x="183326" y="4635"/>
                  </a:lnTo>
                  <a:lnTo>
                    <a:pt x="180545" y="3998"/>
                  </a:lnTo>
                  <a:lnTo>
                    <a:pt x="177736" y="3418"/>
                  </a:lnTo>
                  <a:lnTo>
                    <a:pt x="174926" y="2897"/>
                  </a:lnTo>
                  <a:lnTo>
                    <a:pt x="172087" y="2376"/>
                  </a:lnTo>
                  <a:lnTo>
                    <a:pt x="169249" y="1941"/>
                  </a:lnTo>
                  <a:lnTo>
                    <a:pt x="166381" y="1536"/>
                  </a:lnTo>
                  <a:lnTo>
                    <a:pt x="163513" y="1188"/>
                  </a:lnTo>
                  <a:lnTo>
                    <a:pt x="160588" y="869"/>
                  </a:lnTo>
                  <a:lnTo>
                    <a:pt x="157691" y="609"/>
                  </a:lnTo>
                  <a:lnTo>
                    <a:pt x="154737" y="377"/>
                  </a:lnTo>
                  <a:lnTo>
                    <a:pt x="151811" y="203"/>
                  </a:lnTo>
                  <a:lnTo>
                    <a:pt x="148828" y="87"/>
                  </a:lnTo>
                  <a:lnTo>
                    <a:pt x="145844" y="29"/>
                  </a:lnTo>
                  <a:lnTo>
                    <a:pt x="1428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2622275" y="351310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17" y="1"/>
                  </a:moveTo>
                  <a:lnTo>
                    <a:pt x="59" y="30"/>
                  </a:lnTo>
                  <a:lnTo>
                    <a:pt x="30" y="88"/>
                  </a:lnTo>
                  <a:lnTo>
                    <a:pt x="1" y="174"/>
                  </a:lnTo>
                  <a:lnTo>
                    <a:pt x="30" y="232"/>
                  </a:lnTo>
                  <a:lnTo>
                    <a:pt x="59" y="290"/>
                  </a:lnTo>
                  <a:lnTo>
                    <a:pt x="117" y="319"/>
                  </a:lnTo>
                  <a:lnTo>
                    <a:pt x="174" y="348"/>
                  </a:lnTo>
                  <a:lnTo>
                    <a:pt x="261" y="319"/>
                  </a:lnTo>
                  <a:lnTo>
                    <a:pt x="290" y="290"/>
                  </a:lnTo>
                  <a:lnTo>
                    <a:pt x="319" y="232"/>
                  </a:lnTo>
                  <a:lnTo>
                    <a:pt x="348" y="174"/>
                  </a:lnTo>
                  <a:lnTo>
                    <a:pt x="319" y="88"/>
                  </a:lnTo>
                  <a:lnTo>
                    <a:pt x="290" y="30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2549150" y="3352350"/>
              <a:ext cx="101400" cy="185400"/>
            </a:xfrm>
            <a:custGeom>
              <a:avLst/>
              <a:gdLst/>
              <a:ahLst/>
              <a:cxnLst/>
              <a:rect l="l" t="t" r="r" b="b"/>
              <a:pathLst>
                <a:path w="4056" h="7416" extrusionOk="0">
                  <a:moveTo>
                    <a:pt x="811" y="0"/>
                  </a:moveTo>
                  <a:lnTo>
                    <a:pt x="637" y="29"/>
                  </a:lnTo>
                  <a:lnTo>
                    <a:pt x="493" y="87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927"/>
                  </a:lnTo>
                  <a:lnTo>
                    <a:pt x="58" y="1072"/>
                  </a:lnTo>
                  <a:lnTo>
                    <a:pt x="2375" y="6778"/>
                  </a:lnTo>
                  <a:lnTo>
                    <a:pt x="2433" y="6923"/>
                  </a:lnTo>
                  <a:lnTo>
                    <a:pt x="2549" y="7068"/>
                  </a:lnTo>
                  <a:lnTo>
                    <a:pt x="2665" y="7184"/>
                  </a:lnTo>
                  <a:lnTo>
                    <a:pt x="2781" y="7300"/>
                  </a:lnTo>
                  <a:lnTo>
                    <a:pt x="2926" y="7358"/>
                  </a:lnTo>
                  <a:lnTo>
                    <a:pt x="3071" y="7416"/>
                  </a:lnTo>
                  <a:lnTo>
                    <a:pt x="3244" y="7416"/>
                  </a:lnTo>
                  <a:lnTo>
                    <a:pt x="3418" y="7387"/>
                  </a:lnTo>
                  <a:lnTo>
                    <a:pt x="3563" y="7329"/>
                  </a:lnTo>
                  <a:lnTo>
                    <a:pt x="3708" y="7242"/>
                  </a:lnTo>
                  <a:lnTo>
                    <a:pt x="3824" y="7126"/>
                  </a:lnTo>
                  <a:lnTo>
                    <a:pt x="3939" y="6981"/>
                  </a:lnTo>
                  <a:lnTo>
                    <a:pt x="4026" y="6807"/>
                  </a:lnTo>
                  <a:lnTo>
                    <a:pt x="4055" y="6662"/>
                  </a:lnTo>
                  <a:lnTo>
                    <a:pt x="4055" y="6489"/>
                  </a:lnTo>
                  <a:lnTo>
                    <a:pt x="4026" y="6315"/>
                  </a:lnTo>
                  <a:lnTo>
                    <a:pt x="1709" y="638"/>
                  </a:lnTo>
                  <a:lnTo>
                    <a:pt x="1622" y="464"/>
                  </a:lnTo>
                  <a:lnTo>
                    <a:pt x="1535" y="348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660650" y="3371900"/>
              <a:ext cx="51450" cy="147750"/>
            </a:xfrm>
            <a:custGeom>
              <a:avLst/>
              <a:gdLst/>
              <a:ahLst/>
              <a:cxnLst/>
              <a:rect l="l" t="t" r="r" b="b"/>
              <a:pathLst>
                <a:path w="2058" h="5910" extrusionOk="0">
                  <a:moveTo>
                    <a:pt x="841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74"/>
                  </a:lnTo>
                  <a:lnTo>
                    <a:pt x="262" y="261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96"/>
                  </a:lnTo>
                  <a:lnTo>
                    <a:pt x="1" y="869"/>
                  </a:lnTo>
                  <a:lnTo>
                    <a:pt x="348" y="5069"/>
                  </a:lnTo>
                  <a:lnTo>
                    <a:pt x="377" y="5214"/>
                  </a:lnTo>
                  <a:lnTo>
                    <a:pt x="435" y="5388"/>
                  </a:lnTo>
                  <a:lnTo>
                    <a:pt x="522" y="5533"/>
                  </a:lnTo>
                  <a:lnTo>
                    <a:pt x="609" y="5649"/>
                  </a:lnTo>
                  <a:lnTo>
                    <a:pt x="725" y="5765"/>
                  </a:lnTo>
                  <a:lnTo>
                    <a:pt x="870" y="5851"/>
                  </a:lnTo>
                  <a:lnTo>
                    <a:pt x="1044" y="5909"/>
                  </a:lnTo>
                  <a:lnTo>
                    <a:pt x="1217" y="5909"/>
                  </a:lnTo>
                  <a:lnTo>
                    <a:pt x="1362" y="5880"/>
                  </a:lnTo>
                  <a:lnTo>
                    <a:pt x="1536" y="5851"/>
                  </a:lnTo>
                  <a:lnTo>
                    <a:pt x="1681" y="5765"/>
                  </a:lnTo>
                  <a:lnTo>
                    <a:pt x="1826" y="5649"/>
                  </a:lnTo>
                  <a:lnTo>
                    <a:pt x="1942" y="5533"/>
                  </a:lnTo>
                  <a:lnTo>
                    <a:pt x="2028" y="5388"/>
                  </a:lnTo>
                  <a:lnTo>
                    <a:pt x="2057" y="5243"/>
                  </a:lnTo>
                  <a:lnTo>
                    <a:pt x="2057" y="5069"/>
                  </a:lnTo>
                  <a:lnTo>
                    <a:pt x="1710" y="869"/>
                  </a:lnTo>
                  <a:lnTo>
                    <a:pt x="1681" y="696"/>
                  </a:lnTo>
                  <a:lnTo>
                    <a:pt x="1623" y="551"/>
                  </a:lnTo>
                  <a:lnTo>
                    <a:pt x="1565" y="406"/>
                  </a:lnTo>
                  <a:lnTo>
                    <a:pt x="1449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4" y="29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748275" y="3410275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67" y="1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1" y="667"/>
                  </a:lnTo>
                  <a:lnTo>
                    <a:pt x="1" y="841"/>
                  </a:lnTo>
                  <a:lnTo>
                    <a:pt x="1" y="4287"/>
                  </a:lnTo>
                  <a:lnTo>
                    <a:pt x="1" y="4432"/>
                  </a:lnTo>
                  <a:lnTo>
                    <a:pt x="59" y="4606"/>
                  </a:lnTo>
                  <a:lnTo>
                    <a:pt x="146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67" y="5127"/>
                  </a:lnTo>
                  <a:lnTo>
                    <a:pt x="841" y="5127"/>
                  </a:lnTo>
                  <a:lnTo>
                    <a:pt x="1015" y="5099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681" y="4461"/>
                  </a:lnTo>
                  <a:lnTo>
                    <a:pt x="1710" y="4287"/>
                  </a:lnTo>
                  <a:lnTo>
                    <a:pt x="1710" y="841"/>
                  </a:lnTo>
                  <a:lnTo>
                    <a:pt x="1681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3091525" y="2723775"/>
              <a:ext cx="89825" cy="147750"/>
            </a:xfrm>
            <a:custGeom>
              <a:avLst/>
              <a:gdLst/>
              <a:ahLst/>
              <a:cxnLst/>
              <a:rect l="l" t="t" r="r" b="b"/>
              <a:pathLst>
                <a:path w="3593" h="5910" extrusionOk="0">
                  <a:moveTo>
                    <a:pt x="899" y="1"/>
                  </a:moveTo>
                  <a:lnTo>
                    <a:pt x="725" y="30"/>
                  </a:lnTo>
                  <a:lnTo>
                    <a:pt x="580" y="59"/>
                  </a:lnTo>
                  <a:lnTo>
                    <a:pt x="406" y="117"/>
                  </a:lnTo>
                  <a:lnTo>
                    <a:pt x="290" y="233"/>
                  </a:lnTo>
                  <a:lnTo>
                    <a:pt x="174" y="377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2"/>
                  </a:lnTo>
                  <a:lnTo>
                    <a:pt x="30" y="957"/>
                  </a:lnTo>
                  <a:lnTo>
                    <a:pt x="59" y="1131"/>
                  </a:lnTo>
                  <a:lnTo>
                    <a:pt x="117" y="1304"/>
                  </a:lnTo>
                  <a:lnTo>
                    <a:pt x="1999" y="5504"/>
                  </a:lnTo>
                  <a:lnTo>
                    <a:pt x="2086" y="5649"/>
                  </a:lnTo>
                  <a:lnTo>
                    <a:pt x="2202" y="5765"/>
                  </a:lnTo>
                  <a:lnTo>
                    <a:pt x="2347" y="5852"/>
                  </a:lnTo>
                  <a:lnTo>
                    <a:pt x="2521" y="5881"/>
                  </a:lnTo>
                  <a:lnTo>
                    <a:pt x="2695" y="5910"/>
                  </a:lnTo>
                  <a:lnTo>
                    <a:pt x="2868" y="5910"/>
                  </a:lnTo>
                  <a:lnTo>
                    <a:pt x="3013" y="5881"/>
                  </a:lnTo>
                  <a:lnTo>
                    <a:pt x="3187" y="5794"/>
                  </a:lnTo>
                  <a:lnTo>
                    <a:pt x="3303" y="5707"/>
                  </a:lnTo>
                  <a:lnTo>
                    <a:pt x="3419" y="5562"/>
                  </a:lnTo>
                  <a:lnTo>
                    <a:pt x="3506" y="5417"/>
                  </a:lnTo>
                  <a:lnTo>
                    <a:pt x="3563" y="5273"/>
                  </a:lnTo>
                  <a:lnTo>
                    <a:pt x="3592" y="5128"/>
                  </a:lnTo>
                  <a:lnTo>
                    <a:pt x="3563" y="4954"/>
                  </a:lnTo>
                  <a:lnTo>
                    <a:pt x="3535" y="4809"/>
                  </a:lnTo>
                  <a:lnTo>
                    <a:pt x="3477" y="4635"/>
                  </a:lnTo>
                  <a:lnTo>
                    <a:pt x="1594" y="435"/>
                  </a:lnTo>
                  <a:lnTo>
                    <a:pt x="1507" y="291"/>
                  </a:lnTo>
                  <a:lnTo>
                    <a:pt x="1391" y="175"/>
                  </a:lnTo>
                  <a:lnTo>
                    <a:pt x="1246" y="88"/>
                  </a:lnTo>
                  <a:lnTo>
                    <a:pt x="1072" y="30"/>
                  </a:lnTo>
                  <a:lnTo>
                    <a:pt x="89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205225" y="2695550"/>
              <a:ext cx="42750" cy="138325"/>
            </a:xfrm>
            <a:custGeom>
              <a:avLst/>
              <a:gdLst/>
              <a:ahLst/>
              <a:cxnLst/>
              <a:rect l="l" t="t" r="r" b="b"/>
              <a:pathLst>
                <a:path w="1710" h="5533" extrusionOk="0">
                  <a:moveTo>
                    <a:pt x="869" y="0"/>
                  </a:moveTo>
                  <a:lnTo>
                    <a:pt x="696" y="29"/>
                  </a:lnTo>
                  <a:lnTo>
                    <a:pt x="522" y="87"/>
                  </a:lnTo>
                  <a:lnTo>
                    <a:pt x="377" y="145"/>
                  </a:lnTo>
                  <a:lnTo>
                    <a:pt x="261" y="261"/>
                  </a:lnTo>
                  <a:lnTo>
                    <a:pt x="145" y="377"/>
                  </a:lnTo>
                  <a:lnTo>
                    <a:pt x="87" y="522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4664"/>
                  </a:lnTo>
                  <a:lnTo>
                    <a:pt x="29" y="4837"/>
                  </a:lnTo>
                  <a:lnTo>
                    <a:pt x="87" y="5011"/>
                  </a:lnTo>
                  <a:lnTo>
                    <a:pt x="145" y="5156"/>
                  </a:lnTo>
                  <a:lnTo>
                    <a:pt x="261" y="5272"/>
                  </a:lnTo>
                  <a:lnTo>
                    <a:pt x="377" y="5388"/>
                  </a:lnTo>
                  <a:lnTo>
                    <a:pt x="522" y="5475"/>
                  </a:lnTo>
                  <a:lnTo>
                    <a:pt x="696" y="5504"/>
                  </a:lnTo>
                  <a:lnTo>
                    <a:pt x="869" y="5533"/>
                  </a:lnTo>
                  <a:lnTo>
                    <a:pt x="1043" y="5504"/>
                  </a:lnTo>
                  <a:lnTo>
                    <a:pt x="1188" y="5446"/>
                  </a:lnTo>
                  <a:lnTo>
                    <a:pt x="1333" y="5388"/>
                  </a:lnTo>
                  <a:lnTo>
                    <a:pt x="1478" y="5272"/>
                  </a:lnTo>
                  <a:lnTo>
                    <a:pt x="1565" y="5156"/>
                  </a:lnTo>
                  <a:lnTo>
                    <a:pt x="1651" y="5011"/>
                  </a:lnTo>
                  <a:lnTo>
                    <a:pt x="1709" y="4837"/>
                  </a:lnTo>
                  <a:lnTo>
                    <a:pt x="1709" y="4664"/>
                  </a:lnTo>
                  <a:lnTo>
                    <a:pt x="1709" y="869"/>
                  </a:lnTo>
                  <a:lnTo>
                    <a:pt x="1709" y="695"/>
                  </a:lnTo>
                  <a:lnTo>
                    <a:pt x="1651" y="522"/>
                  </a:lnTo>
                  <a:lnTo>
                    <a:pt x="1565" y="377"/>
                  </a:lnTo>
                  <a:lnTo>
                    <a:pt x="147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5375500" y="1962700"/>
              <a:ext cx="71000" cy="138350"/>
            </a:xfrm>
            <a:custGeom>
              <a:avLst/>
              <a:gdLst/>
              <a:ahLst/>
              <a:cxnLst/>
              <a:rect l="l" t="t" r="r" b="b"/>
              <a:pathLst>
                <a:path w="2840" h="5534" extrusionOk="0">
                  <a:moveTo>
                    <a:pt x="812" y="1"/>
                  </a:moveTo>
                  <a:lnTo>
                    <a:pt x="638" y="30"/>
                  </a:lnTo>
                  <a:lnTo>
                    <a:pt x="493" y="88"/>
                  </a:lnTo>
                  <a:lnTo>
                    <a:pt x="348" y="174"/>
                  </a:lnTo>
                  <a:lnTo>
                    <a:pt x="232" y="290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30" y="754"/>
                  </a:lnTo>
                  <a:lnTo>
                    <a:pt x="1" y="899"/>
                  </a:lnTo>
                  <a:lnTo>
                    <a:pt x="30" y="1072"/>
                  </a:lnTo>
                  <a:lnTo>
                    <a:pt x="1159" y="4896"/>
                  </a:lnTo>
                  <a:lnTo>
                    <a:pt x="1217" y="5041"/>
                  </a:lnTo>
                  <a:lnTo>
                    <a:pt x="1333" y="5186"/>
                  </a:lnTo>
                  <a:lnTo>
                    <a:pt x="1449" y="5301"/>
                  </a:lnTo>
                  <a:lnTo>
                    <a:pt x="1565" y="5417"/>
                  </a:lnTo>
                  <a:lnTo>
                    <a:pt x="1739" y="5475"/>
                  </a:lnTo>
                  <a:lnTo>
                    <a:pt x="1883" y="5533"/>
                  </a:lnTo>
                  <a:lnTo>
                    <a:pt x="2057" y="5533"/>
                  </a:lnTo>
                  <a:lnTo>
                    <a:pt x="2231" y="5504"/>
                  </a:lnTo>
                  <a:lnTo>
                    <a:pt x="2376" y="5417"/>
                  </a:lnTo>
                  <a:lnTo>
                    <a:pt x="2521" y="5330"/>
                  </a:lnTo>
                  <a:lnTo>
                    <a:pt x="2636" y="5215"/>
                  </a:lnTo>
                  <a:lnTo>
                    <a:pt x="2723" y="5099"/>
                  </a:lnTo>
                  <a:lnTo>
                    <a:pt x="2810" y="4925"/>
                  </a:lnTo>
                  <a:lnTo>
                    <a:pt x="2839" y="4780"/>
                  </a:lnTo>
                  <a:lnTo>
                    <a:pt x="2839" y="4606"/>
                  </a:lnTo>
                  <a:lnTo>
                    <a:pt x="2810" y="4432"/>
                  </a:lnTo>
                  <a:lnTo>
                    <a:pt x="1681" y="638"/>
                  </a:lnTo>
                  <a:lnTo>
                    <a:pt x="1623" y="464"/>
                  </a:lnTo>
                  <a:lnTo>
                    <a:pt x="1536" y="319"/>
                  </a:lnTo>
                  <a:lnTo>
                    <a:pt x="1420" y="203"/>
                  </a:lnTo>
                  <a:lnTo>
                    <a:pt x="1275" y="117"/>
                  </a:lnTo>
                  <a:lnTo>
                    <a:pt x="1130" y="30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5463125" y="1981525"/>
              <a:ext cx="42750" cy="118800"/>
            </a:xfrm>
            <a:custGeom>
              <a:avLst/>
              <a:gdLst/>
              <a:ahLst/>
              <a:cxnLst/>
              <a:rect l="l" t="t" r="r" b="b"/>
              <a:pathLst>
                <a:path w="1710" h="4752" extrusionOk="0">
                  <a:moveTo>
                    <a:pt x="667" y="1"/>
                  </a:moveTo>
                  <a:lnTo>
                    <a:pt x="522" y="59"/>
                  </a:lnTo>
                  <a:lnTo>
                    <a:pt x="377" y="146"/>
                  </a:lnTo>
                  <a:lnTo>
                    <a:pt x="232" y="233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1"/>
                  </a:lnTo>
                  <a:lnTo>
                    <a:pt x="0" y="3882"/>
                  </a:lnTo>
                  <a:lnTo>
                    <a:pt x="0" y="4056"/>
                  </a:lnTo>
                  <a:lnTo>
                    <a:pt x="58" y="4230"/>
                  </a:lnTo>
                  <a:lnTo>
                    <a:pt x="145" y="4375"/>
                  </a:lnTo>
                  <a:lnTo>
                    <a:pt x="232" y="4491"/>
                  </a:lnTo>
                  <a:lnTo>
                    <a:pt x="377" y="4606"/>
                  </a:lnTo>
                  <a:lnTo>
                    <a:pt x="522" y="4693"/>
                  </a:lnTo>
                  <a:lnTo>
                    <a:pt x="667" y="4751"/>
                  </a:lnTo>
                  <a:lnTo>
                    <a:pt x="840" y="4751"/>
                  </a:lnTo>
                  <a:lnTo>
                    <a:pt x="1014" y="4722"/>
                  </a:lnTo>
                  <a:lnTo>
                    <a:pt x="1188" y="4664"/>
                  </a:lnTo>
                  <a:lnTo>
                    <a:pt x="1333" y="4606"/>
                  </a:lnTo>
                  <a:lnTo>
                    <a:pt x="1449" y="4491"/>
                  </a:lnTo>
                  <a:lnTo>
                    <a:pt x="1565" y="4375"/>
                  </a:lnTo>
                  <a:lnTo>
                    <a:pt x="1623" y="4230"/>
                  </a:lnTo>
                  <a:lnTo>
                    <a:pt x="1680" y="4056"/>
                  </a:lnTo>
                  <a:lnTo>
                    <a:pt x="1709" y="3882"/>
                  </a:lnTo>
                  <a:lnTo>
                    <a:pt x="1709" y="841"/>
                  </a:lnTo>
                  <a:lnTo>
                    <a:pt x="1680" y="667"/>
                  </a:lnTo>
                  <a:lnTo>
                    <a:pt x="1623" y="522"/>
                  </a:lnTo>
                  <a:lnTo>
                    <a:pt x="1565" y="377"/>
                  </a:lnTo>
                  <a:lnTo>
                    <a:pt x="1449" y="233"/>
                  </a:lnTo>
                  <a:lnTo>
                    <a:pt x="1333" y="146"/>
                  </a:lnTo>
                  <a:lnTo>
                    <a:pt x="1159" y="59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7065675" y="2637600"/>
              <a:ext cx="69550" cy="157900"/>
            </a:xfrm>
            <a:custGeom>
              <a:avLst/>
              <a:gdLst/>
              <a:ahLst/>
              <a:cxnLst/>
              <a:rect l="l" t="t" r="r" b="b"/>
              <a:pathLst>
                <a:path w="2782" h="6316" extrusionOk="0">
                  <a:moveTo>
                    <a:pt x="782" y="1"/>
                  </a:moveTo>
                  <a:lnTo>
                    <a:pt x="609" y="30"/>
                  </a:lnTo>
                  <a:lnTo>
                    <a:pt x="464" y="117"/>
                  </a:lnTo>
                  <a:lnTo>
                    <a:pt x="319" y="204"/>
                  </a:lnTo>
                  <a:lnTo>
                    <a:pt x="203" y="320"/>
                  </a:lnTo>
                  <a:lnTo>
                    <a:pt x="116" y="464"/>
                  </a:lnTo>
                  <a:lnTo>
                    <a:pt x="29" y="609"/>
                  </a:lnTo>
                  <a:lnTo>
                    <a:pt x="0" y="754"/>
                  </a:lnTo>
                  <a:lnTo>
                    <a:pt x="0" y="928"/>
                  </a:lnTo>
                  <a:lnTo>
                    <a:pt x="29" y="1102"/>
                  </a:lnTo>
                  <a:lnTo>
                    <a:pt x="1130" y="5678"/>
                  </a:lnTo>
                  <a:lnTo>
                    <a:pt x="1188" y="5852"/>
                  </a:lnTo>
                  <a:lnTo>
                    <a:pt x="1275" y="5968"/>
                  </a:lnTo>
                  <a:lnTo>
                    <a:pt x="1391" y="6113"/>
                  </a:lnTo>
                  <a:lnTo>
                    <a:pt x="1536" y="6200"/>
                  </a:lnTo>
                  <a:lnTo>
                    <a:pt x="1680" y="6258"/>
                  </a:lnTo>
                  <a:lnTo>
                    <a:pt x="1825" y="6315"/>
                  </a:lnTo>
                  <a:lnTo>
                    <a:pt x="1999" y="6315"/>
                  </a:lnTo>
                  <a:lnTo>
                    <a:pt x="2173" y="6287"/>
                  </a:lnTo>
                  <a:lnTo>
                    <a:pt x="2318" y="6200"/>
                  </a:lnTo>
                  <a:lnTo>
                    <a:pt x="2462" y="6113"/>
                  </a:lnTo>
                  <a:lnTo>
                    <a:pt x="2578" y="5997"/>
                  </a:lnTo>
                  <a:lnTo>
                    <a:pt x="2694" y="5881"/>
                  </a:lnTo>
                  <a:lnTo>
                    <a:pt x="2752" y="5736"/>
                  </a:lnTo>
                  <a:lnTo>
                    <a:pt x="2781" y="5562"/>
                  </a:lnTo>
                  <a:lnTo>
                    <a:pt x="2781" y="5389"/>
                  </a:lnTo>
                  <a:lnTo>
                    <a:pt x="2781" y="5215"/>
                  </a:lnTo>
                  <a:lnTo>
                    <a:pt x="1680" y="638"/>
                  </a:lnTo>
                  <a:lnTo>
                    <a:pt x="1622" y="493"/>
                  </a:lnTo>
                  <a:lnTo>
                    <a:pt x="1536" y="349"/>
                  </a:lnTo>
                  <a:lnTo>
                    <a:pt x="1420" y="233"/>
                  </a:lnTo>
                  <a:lnTo>
                    <a:pt x="1275" y="117"/>
                  </a:lnTo>
                  <a:lnTo>
                    <a:pt x="1130" y="59"/>
                  </a:lnTo>
                  <a:lnTo>
                    <a:pt x="956" y="3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7148950" y="2638325"/>
              <a:ext cx="42750" cy="138350"/>
            </a:xfrm>
            <a:custGeom>
              <a:avLst/>
              <a:gdLst/>
              <a:ahLst/>
              <a:cxnLst/>
              <a:rect l="l" t="t" r="r" b="b"/>
              <a:pathLst>
                <a:path w="1710" h="5534" extrusionOk="0">
                  <a:moveTo>
                    <a:pt x="840" y="1"/>
                  </a:moveTo>
                  <a:lnTo>
                    <a:pt x="667" y="30"/>
                  </a:lnTo>
                  <a:lnTo>
                    <a:pt x="522" y="88"/>
                  </a:lnTo>
                  <a:lnTo>
                    <a:pt x="377" y="175"/>
                  </a:lnTo>
                  <a:lnTo>
                    <a:pt x="261" y="26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4664"/>
                  </a:lnTo>
                  <a:lnTo>
                    <a:pt x="0" y="4838"/>
                  </a:lnTo>
                  <a:lnTo>
                    <a:pt x="58" y="5012"/>
                  </a:lnTo>
                  <a:lnTo>
                    <a:pt x="145" y="5157"/>
                  </a:lnTo>
                  <a:lnTo>
                    <a:pt x="261" y="5273"/>
                  </a:lnTo>
                  <a:lnTo>
                    <a:pt x="377" y="5389"/>
                  </a:lnTo>
                  <a:lnTo>
                    <a:pt x="522" y="5475"/>
                  </a:lnTo>
                  <a:lnTo>
                    <a:pt x="667" y="5533"/>
                  </a:lnTo>
                  <a:lnTo>
                    <a:pt x="840" y="5533"/>
                  </a:lnTo>
                  <a:lnTo>
                    <a:pt x="1014" y="5504"/>
                  </a:lnTo>
                  <a:lnTo>
                    <a:pt x="1188" y="5446"/>
                  </a:lnTo>
                  <a:lnTo>
                    <a:pt x="1333" y="5389"/>
                  </a:lnTo>
                  <a:lnTo>
                    <a:pt x="1449" y="5273"/>
                  </a:lnTo>
                  <a:lnTo>
                    <a:pt x="1565" y="5157"/>
                  </a:lnTo>
                  <a:lnTo>
                    <a:pt x="1651" y="5012"/>
                  </a:lnTo>
                  <a:lnTo>
                    <a:pt x="1680" y="4838"/>
                  </a:lnTo>
                  <a:lnTo>
                    <a:pt x="1709" y="4664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51" y="551"/>
                  </a:lnTo>
                  <a:lnTo>
                    <a:pt x="1565" y="377"/>
                  </a:lnTo>
                  <a:lnTo>
                    <a:pt x="1449" y="26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7234400" y="2696275"/>
              <a:ext cx="52875" cy="108650"/>
            </a:xfrm>
            <a:custGeom>
              <a:avLst/>
              <a:gdLst/>
              <a:ahLst/>
              <a:cxnLst/>
              <a:rect l="l" t="t" r="r" b="b"/>
              <a:pathLst>
                <a:path w="2115" h="4346" extrusionOk="0">
                  <a:moveTo>
                    <a:pt x="1159" y="0"/>
                  </a:moveTo>
                  <a:lnTo>
                    <a:pt x="1014" y="29"/>
                  </a:lnTo>
                  <a:lnTo>
                    <a:pt x="840" y="87"/>
                  </a:lnTo>
                  <a:lnTo>
                    <a:pt x="725" y="203"/>
                  </a:lnTo>
                  <a:lnTo>
                    <a:pt x="609" y="319"/>
                  </a:lnTo>
                  <a:lnTo>
                    <a:pt x="493" y="464"/>
                  </a:lnTo>
                  <a:lnTo>
                    <a:pt x="464" y="608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5"/>
                  </a:lnTo>
                  <a:lnTo>
                    <a:pt x="319" y="4171"/>
                  </a:lnTo>
                  <a:lnTo>
                    <a:pt x="464" y="4258"/>
                  </a:lnTo>
                  <a:lnTo>
                    <a:pt x="609" y="4316"/>
                  </a:lnTo>
                  <a:lnTo>
                    <a:pt x="782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29"/>
                  </a:lnTo>
                  <a:lnTo>
                    <a:pt x="1420" y="4142"/>
                  </a:lnTo>
                  <a:lnTo>
                    <a:pt x="1536" y="4026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115" y="1072"/>
                  </a:lnTo>
                  <a:lnTo>
                    <a:pt x="2115" y="898"/>
                  </a:lnTo>
                  <a:lnTo>
                    <a:pt x="2115" y="724"/>
                  </a:lnTo>
                  <a:lnTo>
                    <a:pt x="2086" y="579"/>
                  </a:lnTo>
                  <a:lnTo>
                    <a:pt x="2028" y="406"/>
                  </a:lnTo>
                  <a:lnTo>
                    <a:pt x="1912" y="290"/>
                  </a:lnTo>
                  <a:lnTo>
                    <a:pt x="1796" y="145"/>
                  </a:lnTo>
                  <a:lnTo>
                    <a:pt x="1651" y="58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8006350" y="3438525"/>
              <a:ext cx="61575" cy="119500"/>
            </a:xfrm>
            <a:custGeom>
              <a:avLst/>
              <a:gdLst/>
              <a:ahLst/>
              <a:cxnLst/>
              <a:rect l="l" t="t" r="r" b="b"/>
              <a:pathLst>
                <a:path w="2463" h="4780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203"/>
                  </a:lnTo>
                  <a:lnTo>
                    <a:pt x="203" y="319"/>
                  </a:lnTo>
                  <a:lnTo>
                    <a:pt x="116" y="435"/>
                  </a:lnTo>
                  <a:lnTo>
                    <a:pt x="58" y="580"/>
                  </a:lnTo>
                  <a:lnTo>
                    <a:pt x="0" y="753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782" y="4142"/>
                  </a:lnTo>
                  <a:lnTo>
                    <a:pt x="840" y="4287"/>
                  </a:lnTo>
                  <a:lnTo>
                    <a:pt x="927" y="4432"/>
                  </a:lnTo>
                  <a:lnTo>
                    <a:pt x="1043" y="4548"/>
                  </a:lnTo>
                  <a:lnTo>
                    <a:pt x="1188" y="4664"/>
                  </a:lnTo>
                  <a:lnTo>
                    <a:pt x="1333" y="4722"/>
                  </a:lnTo>
                  <a:lnTo>
                    <a:pt x="1506" y="4751"/>
                  </a:lnTo>
                  <a:lnTo>
                    <a:pt x="1680" y="4780"/>
                  </a:lnTo>
                  <a:lnTo>
                    <a:pt x="1825" y="4722"/>
                  </a:lnTo>
                  <a:lnTo>
                    <a:pt x="1999" y="4664"/>
                  </a:lnTo>
                  <a:lnTo>
                    <a:pt x="2144" y="4577"/>
                  </a:lnTo>
                  <a:lnTo>
                    <a:pt x="2260" y="4461"/>
                  </a:lnTo>
                  <a:lnTo>
                    <a:pt x="2346" y="4316"/>
                  </a:lnTo>
                  <a:lnTo>
                    <a:pt x="2404" y="4171"/>
                  </a:lnTo>
                  <a:lnTo>
                    <a:pt x="2462" y="4026"/>
                  </a:lnTo>
                  <a:lnTo>
                    <a:pt x="2462" y="3853"/>
                  </a:lnTo>
                  <a:lnTo>
                    <a:pt x="2433" y="3679"/>
                  </a:lnTo>
                  <a:lnTo>
                    <a:pt x="1680" y="637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20" y="203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8092525" y="3476900"/>
              <a:ext cx="52150" cy="90550"/>
            </a:xfrm>
            <a:custGeom>
              <a:avLst/>
              <a:gdLst/>
              <a:ahLst/>
              <a:cxnLst/>
              <a:rect l="l" t="t" r="r" b="b"/>
              <a:pathLst>
                <a:path w="2086" h="3622" extrusionOk="0">
                  <a:moveTo>
                    <a:pt x="782" y="0"/>
                  </a:moveTo>
                  <a:lnTo>
                    <a:pt x="608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90"/>
                  </a:lnTo>
                  <a:lnTo>
                    <a:pt x="87" y="406"/>
                  </a:lnTo>
                  <a:lnTo>
                    <a:pt x="29" y="580"/>
                  </a:lnTo>
                  <a:lnTo>
                    <a:pt x="0" y="725"/>
                  </a:lnTo>
                  <a:lnTo>
                    <a:pt x="0" y="898"/>
                  </a:lnTo>
                  <a:lnTo>
                    <a:pt x="0" y="1072"/>
                  </a:lnTo>
                  <a:lnTo>
                    <a:pt x="406" y="2984"/>
                  </a:lnTo>
                  <a:lnTo>
                    <a:pt x="464" y="3129"/>
                  </a:lnTo>
                  <a:lnTo>
                    <a:pt x="551" y="3274"/>
                  </a:lnTo>
                  <a:lnTo>
                    <a:pt x="666" y="3389"/>
                  </a:lnTo>
                  <a:lnTo>
                    <a:pt x="782" y="3505"/>
                  </a:lnTo>
                  <a:lnTo>
                    <a:pt x="956" y="3563"/>
                  </a:lnTo>
                  <a:lnTo>
                    <a:pt x="1101" y="3592"/>
                  </a:lnTo>
                  <a:lnTo>
                    <a:pt x="1275" y="3621"/>
                  </a:lnTo>
                  <a:lnTo>
                    <a:pt x="1448" y="3592"/>
                  </a:lnTo>
                  <a:lnTo>
                    <a:pt x="1593" y="3505"/>
                  </a:lnTo>
                  <a:lnTo>
                    <a:pt x="1738" y="3418"/>
                  </a:lnTo>
                  <a:lnTo>
                    <a:pt x="1883" y="3331"/>
                  </a:lnTo>
                  <a:lnTo>
                    <a:pt x="1970" y="3187"/>
                  </a:lnTo>
                  <a:lnTo>
                    <a:pt x="2028" y="3013"/>
                  </a:lnTo>
                  <a:lnTo>
                    <a:pt x="2057" y="2868"/>
                  </a:lnTo>
                  <a:lnTo>
                    <a:pt x="2086" y="2694"/>
                  </a:lnTo>
                  <a:lnTo>
                    <a:pt x="2057" y="2520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06" y="319"/>
                  </a:lnTo>
                  <a:lnTo>
                    <a:pt x="1391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310325" y="2476850"/>
              <a:ext cx="42750" cy="128200"/>
            </a:xfrm>
            <a:custGeom>
              <a:avLst/>
              <a:gdLst/>
              <a:ahLst/>
              <a:cxnLst/>
              <a:rect l="l" t="t" r="r" b="b"/>
              <a:pathLst>
                <a:path w="1710" h="5128" extrusionOk="0">
                  <a:moveTo>
                    <a:pt x="696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61" y="232"/>
                  </a:lnTo>
                  <a:lnTo>
                    <a:pt x="145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0"/>
                  </a:lnTo>
                  <a:lnTo>
                    <a:pt x="1" y="4287"/>
                  </a:lnTo>
                  <a:lnTo>
                    <a:pt x="30" y="4432"/>
                  </a:lnTo>
                  <a:lnTo>
                    <a:pt x="59" y="4606"/>
                  </a:lnTo>
                  <a:lnTo>
                    <a:pt x="145" y="4751"/>
                  </a:lnTo>
                  <a:lnTo>
                    <a:pt x="261" y="4867"/>
                  </a:lnTo>
                  <a:lnTo>
                    <a:pt x="377" y="4983"/>
                  </a:lnTo>
                  <a:lnTo>
                    <a:pt x="522" y="5070"/>
                  </a:lnTo>
                  <a:lnTo>
                    <a:pt x="696" y="5127"/>
                  </a:lnTo>
                  <a:lnTo>
                    <a:pt x="870" y="5127"/>
                  </a:lnTo>
                  <a:lnTo>
                    <a:pt x="1043" y="5098"/>
                  </a:lnTo>
                  <a:lnTo>
                    <a:pt x="1188" y="5070"/>
                  </a:lnTo>
                  <a:lnTo>
                    <a:pt x="1333" y="4983"/>
                  </a:lnTo>
                  <a:lnTo>
                    <a:pt x="1449" y="4867"/>
                  </a:lnTo>
                  <a:lnTo>
                    <a:pt x="1565" y="4751"/>
                  </a:lnTo>
                  <a:lnTo>
                    <a:pt x="1652" y="4606"/>
                  </a:lnTo>
                  <a:lnTo>
                    <a:pt x="1710" y="4461"/>
                  </a:lnTo>
                  <a:lnTo>
                    <a:pt x="1710" y="4287"/>
                  </a:lnTo>
                  <a:lnTo>
                    <a:pt x="1710" y="840"/>
                  </a:lnTo>
                  <a:lnTo>
                    <a:pt x="1710" y="667"/>
                  </a:lnTo>
                  <a:lnTo>
                    <a:pt x="1652" y="522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386375" y="2486275"/>
              <a:ext cx="71700" cy="118775"/>
            </a:xfrm>
            <a:custGeom>
              <a:avLst/>
              <a:gdLst/>
              <a:ahLst/>
              <a:cxnLst/>
              <a:rect l="l" t="t" r="r" b="b"/>
              <a:pathLst>
                <a:path w="2868" h="4751" extrusionOk="0">
                  <a:moveTo>
                    <a:pt x="1883" y="0"/>
                  </a:moveTo>
                  <a:lnTo>
                    <a:pt x="1738" y="58"/>
                  </a:lnTo>
                  <a:lnTo>
                    <a:pt x="1593" y="116"/>
                  </a:lnTo>
                  <a:lnTo>
                    <a:pt x="1448" y="203"/>
                  </a:lnTo>
                  <a:lnTo>
                    <a:pt x="1361" y="319"/>
                  </a:lnTo>
                  <a:lnTo>
                    <a:pt x="1246" y="463"/>
                  </a:lnTo>
                  <a:lnTo>
                    <a:pt x="1188" y="608"/>
                  </a:lnTo>
                  <a:lnTo>
                    <a:pt x="29" y="3679"/>
                  </a:lnTo>
                  <a:lnTo>
                    <a:pt x="0" y="3824"/>
                  </a:lnTo>
                  <a:lnTo>
                    <a:pt x="0" y="3997"/>
                  </a:lnTo>
                  <a:lnTo>
                    <a:pt x="58" y="4171"/>
                  </a:lnTo>
                  <a:lnTo>
                    <a:pt x="116" y="4316"/>
                  </a:lnTo>
                  <a:lnTo>
                    <a:pt x="232" y="4461"/>
                  </a:lnTo>
                  <a:lnTo>
                    <a:pt x="348" y="4577"/>
                  </a:lnTo>
                  <a:lnTo>
                    <a:pt x="492" y="4664"/>
                  </a:lnTo>
                  <a:lnTo>
                    <a:pt x="637" y="4721"/>
                  </a:lnTo>
                  <a:lnTo>
                    <a:pt x="811" y="4750"/>
                  </a:lnTo>
                  <a:lnTo>
                    <a:pt x="985" y="4750"/>
                  </a:lnTo>
                  <a:lnTo>
                    <a:pt x="1130" y="4693"/>
                  </a:lnTo>
                  <a:lnTo>
                    <a:pt x="1275" y="4635"/>
                  </a:lnTo>
                  <a:lnTo>
                    <a:pt x="1419" y="4548"/>
                  </a:lnTo>
                  <a:lnTo>
                    <a:pt x="1535" y="4432"/>
                  </a:lnTo>
                  <a:lnTo>
                    <a:pt x="1622" y="4287"/>
                  </a:lnTo>
                  <a:lnTo>
                    <a:pt x="1680" y="4113"/>
                  </a:lnTo>
                  <a:lnTo>
                    <a:pt x="2839" y="1072"/>
                  </a:lnTo>
                  <a:lnTo>
                    <a:pt x="2868" y="927"/>
                  </a:lnTo>
                  <a:lnTo>
                    <a:pt x="2868" y="753"/>
                  </a:lnTo>
                  <a:lnTo>
                    <a:pt x="2839" y="579"/>
                  </a:lnTo>
                  <a:lnTo>
                    <a:pt x="2752" y="435"/>
                  </a:lnTo>
                  <a:lnTo>
                    <a:pt x="2665" y="290"/>
                  </a:lnTo>
                  <a:lnTo>
                    <a:pt x="2520" y="174"/>
                  </a:lnTo>
                  <a:lnTo>
                    <a:pt x="2404" y="87"/>
                  </a:lnTo>
                  <a:lnTo>
                    <a:pt x="2230" y="2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052475" y="2781725"/>
              <a:ext cx="71000" cy="81125"/>
            </a:xfrm>
            <a:custGeom>
              <a:avLst/>
              <a:gdLst/>
              <a:ahLst/>
              <a:cxnLst/>
              <a:rect l="l" t="t" r="r" b="b"/>
              <a:pathLst>
                <a:path w="2840" h="3245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4" y="348"/>
                  </a:lnTo>
                  <a:lnTo>
                    <a:pt x="88" y="464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6" y="1304"/>
                  </a:lnTo>
                  <a:lnTo>
                    <a:pt x="1246" y="2810"/>
                  </a:lnTo>
                  <a:lnTo>
                    <a:pt x="1362" y="2955"/>
                  </a:lnTo>
                  <a:lnTo>
                    <a:pt x="1478" y="3071"/>
                  </a:lnTo>
                  <a:lnTo>
                    <a:pt x="1623" y="3157"/>
                  </a:lnTo>
                  <a:lnTo>
                    <a:pt x="1768" y="3215"/>
                  </a:lnTo>
                  <a:lnTo>
                    <a:pt x="1941" y="3244"/>
                  </a:lnTo>
                  <a:lnTo>
                    <a:pt x="2115" y="3244"/>
                  </a:lnTo>
                  <a:lnTo>
                    <a:pt x="2289" y="3186"/>
                  </a:lnTo>
                  <a:lnTo>
                    <a:pt x="2434" y="3128"/>
                  </a:lnTo>
                  <a:lnTo>
                    <a:pt x="2579" y="3013"/>
                  </a:lnTo>
                  <a:lnTo>
                    <a:pt x="2665" y="2897"/>
                  </a:lnTo>
                  <a:lnTo>
                    <a:pt x="2781" y="2781"/>
                  </a:lnTo>
                  <a:lnTo>
                    <a:pt x="2839" y="2607"/>
                  </a:lnTo>
                  <a:lnTo>
                    <a:pt x="2839" y="2433"/>
                  </a:lnTo>
                  <a:lnTo>
                    <a:pt x="2839" y="2259"/>
                  </a:lnTo>
                  <a:lnTo>
                    <a:pt x="2810" y="2115"/>
                  </a:lnTo>
                  <a:lnTo>
                    <a:pt x="2752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148075" y="2714375"/>
              <a:ext cx="43475" cy="176700"/>
            </a:xfrm>
            <a:custGeom>
              <a:avLst/>
              <a:gdLst/>
              <a:ahLst/>
              <a:cxnLst/>
              <a:rect l="l" t="t" r="r" b="b"/>
              <a:pathLst>
                <a:path w="1739" h="7068" extrusionOk="0">
                  <a:moveTo>
                    <a:pt x="869" y="0"/>
                  </a:moveTo>
                  <a:lnTo>
                    <a:pt x="695" y="29"/>
                  </a:lnTo>
                  <a:lnTo>
                    <a:pt x="550" y="87"/>
                  </a:lnTo>
                  <a:lnTo>
                    <a:pt x="406" y="174"/>
                  </a:lnTo>
                  <a:lnTo>
                    <a:pt x="261" y="261"/>
                  </a:lnTo>
                  <a:lnTo>
                    <a:pt x="145" y="406"/>
                  </a:lnTo>
                  <a:lnTo>
                    <a:pt x="87" y="551"/>
                  </a:lnTo>
                  <a:lnTo>
                    <a:pt x="29" y="695"/>
                  </a:lnTo>
                  <a:lnTo>
                    <a:pt x="0" y="869"/>
                  </a:lnTo>
                  <a:lnTo>
                    <a:pt x="0" y="6199"/>
                  </a:lnTo>
                  <a:lnTo>
                    <a:pt x="29" y="6373"/>
                  </a:lnTo>
                  <a:lnTo>
                    <a:pt x="87" y="6518"/>
                  </a:lnTo>
                  <a:lnTo>
                    <a:pt x="145" y="6691"/>
                  </a:lnTo>
                  <a:lnTo>
                    <a:pt x="261" y="6807"/>
                  </a:lnTo>
                  <a:lnTo>
                    <a:pt x="406" y="6923"/>
                  </a:lnTo>
                  <a:lnTo>
                    <a:pt x="550" y="7010"/>
                  </a:lnTo>
                  <a:lnTo>
                    <a:pt x="695" y="7039"/>
                  </a:lnTo>
                  <a:lnTo>
                    <a:pt x="869" y="7068"/>
                  </a:lnTo>
                  <a:lnTo>
                    <a:pt x="1043" y="7039"/>
                  </a:lnTo>
                  <a:lnTo>
                    <a:pt x="1188" y="6981"/>
                  </a:lnTo>
                  <a:lnTo>
                    <a:pt x="1333" y="6894"/>
                  </a:lnTo>
                  <a:lnTo>
                    <a:pt x="1477" y="6807"/>
                  </a:lnTo>
                  <a:lnTo>
                    <a:pt x="1564" y="6691"/>
                  </a:lnTo>
                  <a:lnTo>
                    <a:pt x="1651" y="6547"/>
                  </a:lnTo>
                  <a:lnTo>
                    <a:pt x="1709" y="6373"/>
                  </a:lnTo>
                  <a:lnTo>
                    <a:pt x="1738" y="6199"/>
                  </a:lnTo>
                  <a:lnTo>
                    <a:pt x="1738" y="869"/>
                  </a:lnTo>
                  <a:lnTo>
                    <a:pt x="1709" y="695"/>
                  </a:lnTo>
                  <a:lnTo>
                    <a:pt x="1651" y="551"/>
                  </a:lnTo>
                  <a:lnTo>
                    <a:pt x="1564" y="406"/>
                  </a:lnTo>
                  <a:lnTo>
                    <a:pt x="1477" y="261"/>
                  </a:lnTo>
                  <a:lnTo>
                    <a:pt x="1333" y="145"/>
                  </a:lnTo>
                  <a:lnTo>
                    <a:pt x="1188" y="87"/>
                  </a:lnTo>
                  <a:lnTo>
                    <a:pt x="1043" y="29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5854900" y="2820100"/>
              <a:ext cx="52150" cy="108650"/>
            </a:xfrm>
            <a:custGeom>
              <a:avLst/>
              <a:gdLst/>
              <a:ahLst/>
              <a:cxnLst/>
              <a:rect l="l" t="t" r="r" b="b"/>
              <a:pathLst>
                <a:path w="2086" h="4346" extrusionOk="0">
                  <a:moveTo>
                    <a:pt x="1130" y="0"/>
                  </a:moveTo>
                  <a:lnTo>
                    <a:pt x="956" y="29"/>
                  </a:lnTo>
                  <a:lnTo>
                    <a:pt x="811" y="87"/>
                  </a:lnTo>
                  <a:lnTo>
                    <a:pt x="666" y="203"/>
                  </a:lnTo>
                  <a:lnTo>
                    <a:pt x="550" y="319"/>
                  </a:lnTo>
                  <a:lnTo>
                    <a:pt x="464" y="464"/>
                  </a:lnTo>
                  <a:lnTo>
                    <a:pt x="406" y="609"/>
                  </a:lnTo>
                  <a:lnTo>
                    <a:pt x="29" y="3273"/>
                  </a:lnTo>
                  <a:lnTo>
                    <a:pt x="0" y="3447"/>
                  </a:lnTo>
                  <a:lnTo>
                    <a:pt x="0" y="3621"/>
                  </a:lnTo>
                  <a:lnTo>
                    <a:pt x="29" y="3766"/>
                  </a:lnTo>
                  <a:lnTo>
                    <a:pt x="116" y="3940"/>
                  </a:lnTo>
                  <a:lnTo>
                    <a:pt x="203" y="4056"/>
                  </a:lnTo>
                  <a:lnTo>
                    <a:pt x="319" y="4171"/>
                  </a:lnTo>
                  <a:lnTo>
                    <a:pt x="464" y="4287"/>
                  </a:lnTo>
                  <a:lnTo>
                    <a:pt x="608" y="4345"/>
                  </a:lnTo>
                  <a:lnTo>
                    <a:pt x="956" y="4345"/>
                  </a:lnTo>
                  <a:lnTo>
                    <a:pt x="1130" y="4316"/>
                  </a:lnTo>
                  <a:lnTo>
                    <a:pt x="1275" y="4258"/>
                  </a:lnTo>
                  <a:lnTo>
                    <a:pt x="1419" y="4142"/>
                  </a:lnTo>
                  <a:lnTo>
                    <a:pt x="1535" y="4027"/>
                  </a:lnTo>
                  <a:lnTo>
                    <a:pt x="1622" y="3882"/>
                  </a:lnTo>
                  <a:lnTo>
                    <a:pt x="1680" y="3737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80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7" y="174"/>
                  </a:lnTo>
                  <a:lnTo>
                    <a:pt x="1622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928750" y="2867175"/>
              <a:ext cx="52175" cy="89800"/>
            </a:xfrm>
            <a:custGeom>
              <a:avLst/>
              <a:gdLst/>
              <a:ahLst/>
              <a:cxnLst/>
              <a:rect l="l" t="t" r="r" b="b"/>
              <a:pathLst>
                <a:path w="2087" h="3592" extrusionOk="0">
                  <a:moveTo>
                    <a:pt x="1130" y="0"/>
                  </a:moveTo>
                  <a:lnTo>
                    <a:pt x="957" y="29"/>
                  </a:lnTo>
                  <a:lnTo>
                    <a:pt x="812" y="116"/>
                  </a:lnTo>
                  <a:lnTo>
                    <a:pt x="667" y="203"/>
                  </a:lnTo>
                  <a:lnTo>
                    <a:pt x="551" y="319"/>
                  </a:lnTo>
                  <a:lnTo>
                    <a:pt x="464" y="464"/>
                  </a:lnTo>
                  <a:lnTo>
                    <a:pt x="406" y="608"/>
                  </a:lnTo>
                  <a:lnTo>
                    <a:pt x="30" y="2520"/>
                  </a:lnTo>
                  <a:lnTo>
                    <a:pt x="1" y="2694"/>
                  </a:lnTo>
                  <a:lnTo>
                    <a:pt x="1" y="2868"/>
                  </a:lnTo>
                  <a:lnTo>
                    <a:pt x="59" y="3042"/>
                  </a:lnTo>
                  <a:lnTo>
                    <a:pt x="116" y="3186"/>
                  </a:lnTo>
                  <a:lnTo>
                    <a:pt x="203" y="3302"/>
                  </a:lnTo>
                  <a:lnTo>
                    <a:pt x="348" y="3418"/>
                  </a:lnTo>
                  <a:lnTo>
                    <a:pt x="464" y="3534"/>
                  </a:lnTo>
                  <a:lnTo>
                    <a:pt x="638" y="3592"/>
                  </a:lnTo>
                  <a:lnTo>
                    <a:pt x="957" y="3592"/>
                  </a:lnTo>
                  <a:lnTo>
                    <a:pt x="1130" y="3563"/>
                  </a:lnTo>
                  <a:lnTo>
                    <a:pt x="1275" y="3505"/>
                  </a:lnTo>
                  <a:lnTo>
                    <a:pt x="1420" y="3389"/>
                  </a:lnTo>
                  <a:lnTo>
                    <a:pt x="1536" y="3273"/>
                  </a:lnTo>
                  <a:lnTo>
                    <a:pt x="1623" y="3128"/>
                  </a:lnTo>
                  <a:lnTo>
                    <a:pt x="1681" y="2984"/>
                  </a:lnTo>
                  <a:lnTo>
                    <a:pt x="2057" y="1072"/>
                  </a:lnTo>
                  <a:lnTo>
                    <a:pt x="2086" y="898"/>
                  </a:lnTo>
                  <a:lnTo>
                    <a:pt x="2086" y="724"/>
                  </a:lnTo>
                  <a:lnTo>
                    <a:pt x="2057" y="579"/>
                  </a:lnTo>
                  <a:lnTo>
                    <a:pt x="1970" y="406"/>
                  </a:lnTo>
                  <a:lnTo>
                    <a:pt x="1883" y="290"/>
                  </a:lnTo>
                  <a:lnTo>
                    <a:pt x="1768" y="174"/>
                  </a:lnTo>
                  <a:lnTo>
                    <a:pt x="1623" y="87"/>
                  </a:lnTo>
                  <a:lnTo>
                    <a:pt x="1478" y="29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5834625" y="3638375"/>
              <a:ext cx="42750" cy="119525"/>
            </a:xfrm>
            <a:custGeom>
              <a:avLst/>
              <a:gdLst/>
              <a:ahLst/>
              <a:cxnLst/>
              <a:rect l="l" t="t" r="r" b="b"/>
              <a:pathLst>
                <a:path w="1710" h="4781" extrusionOk="0">
                  <a:moveTo>
                    <a:pt x="840" y="1"/>
                  </a:moveTo>
                  <a:lnTo>
                    <a:pt x="666" y="30"/>
                  </a:lnTo>
                  <a:lnTo>
                    <a:pt x="521" y="88"/>
                  </a:lnTo>
                  <a:lnTo>
                    <a:pt x="377" y="17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96"/>
                  </a:lnTo>
                  <a:lnTo>
                    <a:pt x="0" y="870"/>
                  </a:lnTo>
                  <a:lnTo>
                    <a:pt x="0" y="3911"/>
                  </a:lnTo>
                  <a:lnTo>
                    <a:pt x="0" y="4085"/>
                  </a:lnTo>
                  <a:lnTo>
                    <a:pt x="58" y="4230"/>
                  </a:lnTo>
                  <a:lnTo>
                    <a:pt x="145" y="4404"/>
                  </a:lnTo>
                  <a:lnTo>
                    <a:pt x="232" y="4519"/>
                  </a:lnTo>
                  <a:lnTo>
                    <a:pt x="377" y="4635"/>
                  </a:lnTo>
                  <a:lnTo>
                    <a:pt x="521" y="4722"/>
                  </a:lnTo>
                  <a:lnTo>
                    <a:pt x="666" y="4751"/>
                  </a:lnTo>
                  <a:lnTo>
                    <a:pt x="840" y="4780"/>
                  </a:lnTo>
                  <a:lnTo>
                    <a:pt x="1014" y="4751"/>
                  </a:lnTo>
                  <a:lnTo>
                    <a:pt x="1188" y="4693"/>
                  </a:lnTo>
                  <a:lnTo>
                    <a:pt x="1332" y="4606"/>
                  </a:lnTo>
                  <a:lnTo>
                    <a:pt x="1448" y="4519"/>
                  </a:lnTo>
                  <a:lnTo>
                    <a:pt x="1564" y="4404"/>
                  </a:lnTo>
                  <a:lnTo>
                    <a:pt x="1622" y="4259"/>
                  </a:lnTo>
                  <a:lnTo>
                    <a:pt x="1680" y="4085"/>
                  </a:lnTo>
                  <a:lnTo>
                    <a:pt x="1709" y="3911"/>
                  </a:lnTo>
                  <a:lnTo>
                    <a:pt x="1709" y="870"/>
                  </a:lnTo>
                  <a:lnTo>
                    <a:pt x="1680" y="696"/>
                  </a:lnTo>
                  <a:lnTo>
                    <a:pt x="1622" y="551"/>
                  </a:lnTo>
                  <a:lnTo>
                    <a:pt x="1564" y="406"/>
                  </a:lnTo>
                  <a:lnTo>
                    <a:pt x="1448" y="261"/>
                  </a:lnTo>
                  <a:lnTo>
                    <a:pt x="1332" y="146"/>
                  </a:lnTo>
                  <a:lnTo>
                    <a:pt x="1159" y="59"/>
                  </a:lnTo>
                  <a:lnTo>
                    <a:pt x="1014" y="3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5946850" y="3639100"/>
              <a:ext cx="63750" cy="127475"/>
            </a:xfrm>
            <a:custGeom>
              <a:avLst/>
              <a:gdLst/>
              <a:ahLst/>
              <a:cxnLst/>
              <a:rect l="l" t="t" r="r" b="b"/>
              <a:pathLst>
                <a:path w="2550" h="5099" extrusionOk="0">
                  <a:moveTo>
                    <a:pt x="1594" y="1"/>
                  </a:moveTo>
                  <a:lnTo>
                    <a:pt x="1420" y="30"/>
                  </a:lnTo>
                  <a:lnTo>
                    <a:pt x="1275" y="88"/>
                  </a:lnTo>
                  <a:lnTo>
                    <a:pt x="1130" y="204"/>
                  </a:lnTo>
                  <a:lnTo>
                    <a:pt x="1015" y="319"/>
                  </a:lnTo>
                  <a:lnTo>
                    <a:pt x="928" y="435"/>
                  </a:lnTo>
                  <a:lnTo>
                    <a:pt x="870" y="609"/>
                  </a:lnTo>
                  <a:lnTo>
                    <a:pt x="30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30" y="4519"/>
                  </a:lnTo>
                  <a:lnTo>
                    <a:pt x="117" y="4664"/>
                  </a:lnTo>
                  <a:lnTo>
                    <a:pt x="204" y="4809"/>
                  </a:lnTo>
                  <a:lnTo>
                    <a:pt x="319" y="4925"/>
                  </a:lnTo>
                  <a:lnTo>
                    <a:pt x="464" y="5012"/>
                  </a:lnTo>
                  <a:lnTo>
                    <a:pt x="609" y="5070"/>
                  </a:lnTo>
                  <a:lnTo>
                    <a:pt x="783" y="5099"/>
                  </a:lnTo>
                  <a:lnTo>
                    <a:pt x="957" y="5099"/>
                  </a:lnTo>
                  <a:lnTo>
                    <a:pt x="1130" y="5041"/>
                  </a:lnTo>
                  <a:lnTo>
                    <a:pt x="1275" y="4983"/>
                  </a:lnTo>
                  <a:lnTo>
                    <a:pt x="1420" y="4896"/>
                  </a:lnTo>
                  <a:lnTo>
                    <a:pt x="1536" y="4780"/>
                  </a:lnTo>
                  <a:lnTo>
                    <a:pt x="1623" y="4635"/>
                  </a:lnTo>
                  <a:lnTo>
                    <a:pt x="1681" y="4490"/>
                  </a:lnTo>
                  <a:lnTo>
                    <a:pt x="2521" y="1072"/>
                  </a:lnTo>
                  <a:lnTo>
                    <a:pt x="2550" y="899"/>
                  </a:lnTo>
                  <a:lnTo>
                    <a:pt x="2521" y="725"/>
                  </a:lnTo>
                  <a:lnTo>
                    <a:pt x="2492" y="580"/>
                  </a:lnTo>
                  <a:lnTo>
                    <a:pt x="2434" y="406"/>
                  </a:lnTo>
                  <a:lnTo>
                    <a:pt x="2347" y="290"/>
                  </a:lnTo>
                  <a:lnTo>
                    <a:pt x="2231" y="175"/>
                  </a:lnTo>
                  <a:lnTo>
                    <a:pt x="2086" y="59"/>
                  </a:lnTo>
                  <a:lnTo>
                    <a:pt x="191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026525" y="3628975"/>
              <a:ext cx="77500" cy="166575"/>
            </a:xfrm>
            <a:custGeom>
              <a:avLst/>
              <a:gdLst/>
              <a:ahLst/>
              <a:cxnLst/>
              <a:rect l="l" t="t" r="r" b="b"/>
              <a:pathLst>
                <a:path w="3100" h="6663" extrusionOk="0">
                  <a:moveTo>
                    <a:pt x="2028" y="0"/>
                  </a:moveTo>
                  <a:lnTo>
                    <a:pt x="1883" y="58"/>
                  </a:lnTo>
                  <a:lnTo>
                    <a:pt x="1738" y="145"/>
                  </a:lnTo>
                  <a:lnTo>
                    <a:pt x="1593" y="261"/>
                  </a:lnTo>
                  <a:lnTo>
                    <a:pt x="1506" y="406"/>
                  </a:lnTo>
                  <a:lnTo>
                    <a:pt x="1246" y="1043"/>
                  </a:lnTo>
                  <a:lnTo>
                    <a:pt x="1014" y="1651"/>
                  </a:lnTo>
                  <a:lnTo>
                    <a:pt x="782" y="2289"/>
                  </a:lnTo>
                  <a:lnTo>
                    <a:pt x="579" y="2955"/>
                  </a:lnTo>
                  <a:lnTo>
                    <a:pt x="406" y="3592"/>
                  </a:lnTo>
                  <a:lnTo>
                    <a:pt x="232" y="4258"/>
                  </a:lnTo>
                  <a:lnTo>
                    <a:pt x="116" y="4924"/>
                  </a:lnTo>
                  <a:lnTo>
                    <a:pt x="0" y="5591"/>
                  </a:lnTo>
                  <a:lnTo>
                    <a:pt x="0" y="5764"/>
                  </a:lnTo>
                  <a:lnTo>
                    <a:pt x="0" y="5938"/>
                  </a:lnTo>
                  <a:lnTo>
                    <a:pt x="29" y="6083"/>
                  </a:lnTo>
                  <a:lnTo>
                    <a:pt x="87" y="6257"/>
                  </a:lnTo>
                  <a:lnTo>
                    <a:pt x="174" y="6373"/>
                  </a:lnTo>
                  <a:lnTo>
                    <a:pt x="290" y="6489"/>
                  </a:lnTo>
                  <a:lnTo>
                    <a:pt x="435" y="6575"/>
                  </a:lnTo>
                  <a:lnTo>
                    <a:pt x="608" y="6662"/>
                  </a:lnTo>
                  <a:lnTo>
                    <a:pt x="927" y="6662"/>
                  </a:lnTo>
                  <a:lnTo>
                    <a:pt x="1101" y="6633"/>
                  </a:lnTo>
                  <a:lnTo>
                    <a:pt x="1246" y="6575"/>
                  </a:lnTo>
                  <a:lnTo>
                    <a:pt x="1390" y="6460"/>
                  </a:lnTo>
                  <a:lnTo>
                    <a:pt x="1535" y="6344"/>
                  </a:lnTo>
                  <a:lnTo>
                    <a:pt x="1622" y="6228"/>
                  </a:lnTo>
                  <a:lnTo>
                    <a:pt x="1651" y="6054"/>
                  </a:lnTo>
                  <a:lnTo>
                    <a:pt x="1767" y="5417"/>
                  </a:lnTo>
                  <a:lnTo>
                    <a:pt x="1883" y="4780"/>
                  </a:lnTo>
                  <a:lnTo>
                    <a:pt x="2028" y="4171"/>
                  </a:lnTo>
                  <a:lnTo>
                    <a:pt x="2172" y="3563"/>
                  </a:lnTo>
                  <a:lnTo>
                    <a:pt x="2346" y="2955"/>
                  </a:lnTo>
                  <a:lnTo>
                    <a:pt x="2549" y="2346"/>
                  </a:lnTo>
                  <a:lnTo>
                    <a:pt x="2781" y="1738"/>
                  </a:lnTo>
                  <a:lnTo>
                    <a:pt x="2984" y="1275"/>
                  </a:lnTo>
                  <a:lnTo>
                    <a:pt x="3041" y="1101"/>
                  </a:lnTo>
                  <a:lnTo>
                    <a:pt x="3070" y="956"/>
                  </a:lnTo>
                  <a:lnTo>
                    <a:pt x="3099" y="782"/>
                  </a:lnTo>
                  <a:lnTo>
                    <a:pt x="3070" y="609"/>
                  </a:lnTo>
                  <a:lnTo>
                    <a:pt x="3013" y="464"/>
                  </a:lnTo>
                  <a:lnTo>
                    <a:pt x="2955" y="319"/>
                  </a:lnTo>
                  <a:lnTo>
                    <a:pt x="2839" y="203"/>
                  </a:lnTo>
                  <a:lnTo>
                    <a:pt x="2694" y="87"/>
                  </a:lnTo>
                  <a:lnTo>
                    <a:pt x="2520" y="29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4481900" y="3591325"/>
              <a:ext cx="42750" cy="128175"/>
            </a:xfrm>
            <a:custGeom>
              <a:avLst/>
              <a:gdLst/>
              <a:ahLst/>
              <a:cxnLst/>
              <a:rect l="l" t="t" r="r" b="b"/>
              <a:pathLst>
                <a:path w="1710" h="5127" extrusionOk="0">
                  <a:moveTo>
                    <a:pt x="667" y="0"/>
                  </a:moveTo>
                  <a:lnTo>
                    <a:pt x="522" y="58"/>
                  </a:lnTo>
                  <a:lnTo>
                    <a:pt x="377" y="145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1"/>
                  </a:lnTo>
                  <a:lnTo>
                    <a:pt x="0" y="666"/>
                  </a:lnTo>
                  <a:lnTo>
                    <a:pt x="0" y="840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0"/>
                  </a:lnTo>
                  <a:lnTo>
                    <a:pt x="261" y="4866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67" y="5127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88" y="5069"/>
                  </a:lnTo>
                  <a:lnTo>
                    <a:pt x="1333" y="4982"/>
                  </a:lnTo>
                  <a:lnTo>
                    <a:pt x="1449" y="4866"/>
                  </a:lnTo>
                  <a:lnTo>
                    <a:pt x="1565" y="4750"/>
                  </a:lnTo>
                  <a:lnTo>
                    <a:pt x="1652" y="4606"/>
                  </a:lnTo>
                  <a:lnTo>
                    <a:pt x="1680" y="4461"/>
                  </a:lnTo>
                  <a:lnTo>
                    <a:pt x="1709" y="4287"/>
                  </a:lnTo>
                  <a:lnTo>
                    <a:pt x="1709" y="840"/>
                  </a:lnTo>
                  <a:lnTo>
                    <a:pt x="1680" y="666"/>
                  </a:lnTo>
                  <a:lnTo>
                    <a:pt x="1652" y="521"/>
                  </a:lnTo>
                  <a:lnTo>
                    <a:pt x="1565" y="377"/>
                  </a:lnTo>
                  <a:lnTo>
                    <a:pt x="1449" y="232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4586175" y="3647800"/>
              <a:ext cx="52900" cy="62300"/>
            </a:xfrm>
            <a:custGeom>
              <a:avLst/>
              <a:gdLst/>
              <a:ahLst/>
              <a:cxnLst/>
              <a:rect l="l" t="t" r="r" b="b"/>
              <a:pathLst>
                <a:path w="2116" h="2492" extrusionOk="0">
                  <a:moveTo>
                    <a:pt x="1246" y="0"/>
                  </a:moveTo>
                  <a:lnTo>
                    <a:pt x="1014" y="58"/>
                  </a:lnTo>
                  <a:lnTo>
                    <a:pt x="812" y="145"/>
                  </a:lnTo>
                  <a:lnTo>
                    <a:pt x="638" y="261"/>
                  </a:lnTo>
                  <a:lnTo>
                    <a:pt x="522" y="435"/>
                  </a:lnTo>
                  <a:lnTo>
                    <a:pt x="116" y="1188"/>
                  </a:lnTo>
                  <a:lnTo>
                    <a:pt x="59" y="1362"/>
                  </a:lnTo>
                  <a:lnTo>
                    <a:pt x="30" y="1507"/>
                  </a:lnTo>
                  <a:lnTo>
                    <a:pt x="1" y="1680"/>
                  </a:lnTo>
                  <a:lnTo>
                    <a:pt x="30" y="1854"/>
                  </a:lnTo>
                  <a:lnTo>
                    <a:pt x="87" y="2028"/>
                  </a:lnTo>
                  <a:lnTo>
                    <a:pt x="203" y="2144"/>
                  </a:lnTo>
                  <a:lnTo>
                    <a:pt x="290" y="2289"/>
                  </a:lnTo>
                  <a:lnTo>
                    <a:pt x="435" y="2376"/>
                  </a:lnTo>
                  <a:lnTo>
                    <a:pt x="638" y="2462"/>
                  </a:lnTo>
                  <a:lnTo>
                    <a:pt x="870" y="2491"/>
                  </a:lnTo>
                  <a:lnTo>
                    <a:pt x="1101" y="2462"/>
                  </a:lnTo>
                  <a:lnTo>
                    <a:pt x="1304" y="2376"/>
                  </a:lnTo>
                  <a:lnTo>
                    <a:pt x="1478" y="2231"/>
                  </a:lnTo>
                  <a:lnTo>
                    <a:pt x="1623" y="2057"/>
                  </a:lnTo>
                  <a:lnTo>
                    <a:pt x="1999" y="1304"/>
                  </a:lnTo>
                  <a:lnTo>
                    <a:pt x="2057" y="1159"/>
                  </a:lnTo>
                  <a:lnTo>
                    <a:pt x="2086" y="985"/>
                  </a:lnTo>
                  <a:lnTo>
                    <a:pt x="2115" y="811"/>
                  </a:lnTo>
                  <a:lnTo>
                    <a:pt x="2086" y="638"/>
                  </a:lnTo>
                  <a:lnTo>
                    <a:pt x="2028" y="493"/>
                  </a:lnTo>
                  <a:lnTo>
                    <a:pt x="1912" y="348"/>
                  </a:lnTo>
                  <a:lnTo>
                    <a:pt x="1825" y="232"/>
                  </a:lnTo>
                  <a:lnTo>
                    <a:pt x="1681" y="145"/>
                  </a:lnTo>
                  <a:lnTo>
                    <a:pt x="1478" y="58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7091750" y="3648525"/>
              <a:ext cx="52150" cy="99950"/>
            </a:xfrm>
            <a:custGeom>
              <a:avLst/>
              <a:gdLst/>
              <a:ahLst/>
              <a:cxnLst/>
              <a:rect l="l" t="t" r="r" b="b"/>
              <a:pathLst>
                <a:path w="2086" h="3998" extrusionOk="0">
                  <a:moveTo>
                    <a:pt x="782" y="0"/>
                  </a:moveTo>
                  <a:lnTo>
                    <a:pt x="637" y="29"/>
                  </a:lnTo>
                  <a:lnTo>
                    <a:pt x="464" y="87"/>
                  </a:lnTo>
                  <a:lnTo>
                    <a:pt x="319" y="174"/>
                  </a:lnTo>
                  <a:lnTo>
                    <a:pt x="203" y="261"/>
                  </a:lnTo>
                  <a:lnTo>
                    <a:pt x="116" y="406"/>
                  </a:lnTo>
                  <a:lnTo>
                    <a:pt x="58" y="580"/>
                  </a:lnTo>
                  <a:lnTo>
                    <a:pt x="0" y="724"/>
                  </a:lnTo>
                  <a:lnTo>
                    <a:pt x="0" y="898"/>
                  </a:lnTo>
                  <a:lnTo>
                    <a:pt x="29" y="1072"/>
                  </a:lnTo>
                  <a:lnTo>
                    <a:pt x="406" y="3360"/>
                  </a:lnTo>
                  <a:lnTo>
                    <a:pt x="464" y="3505"/>
                  </a:lnTo>
                  <a:lnTo>
                    <a:pt x="550" y="3650"/>
                  </a:lnTo>
                  <a:lnTo>
                    <a:pt x="666" y="3766"/>
                  </a:lnTo>
                  <a:lnTo>
                    <a:pt x="811" y="3882"/>
                  </a:lnTo>
                  <a:lnTo>
                    <a:pt x="956" y="3940"/>
                  </a:lnTo>
                  <a:lnTo>
                    <a:pt x="1130" y="3969"/>
                  </a:lnTo>
                  <a:lnTo>
                    <a:pt x="1304" y="3998"/>
                  </a:lnTo>
                  <a:lnTo>
                    <a:pt x="1448" y="3969"/>
                  </a:lnTo>
                  <a:lnTo>
                    <a:pt x="1622" y="3882"/>
                  </a:lnTo>
                  <a:lnTo>
                    <a:pt x="1767" y="3795"/>
                  </a:lnTo>
                  <a:lnTo>
                    <a:pt x="1883" y="3708"/>
                  </a:lnTo>
                  <a:lnTo>
                    <a:pt x="1970" y="3563"/>
                  </a:lnTo>
                  <a:lnTo>
                    <a:pt x="2028" y="3389"/>
                  </a:lnTo>
                  <a:lnTo>
                    <a:pt x="2086" y="3244"/>
                  </a:lnTo>
                  <a:lnTo>
                    <a:pt x="2086" y="3071"/>
                  </a:lnTo>
                  <a:lnTo>
                    <a:pt x="2057" y="2897"/>
                  </a:lnTo>
                  <a:lnTo>
                    <a:pt x="1680" y="609"/>
                  </a:lnTo>
                  <a:lnTo>
                    <a:pt x="1622" y="464"/>
                  </a:lnTo>
                  <a:lnTo>
                    <a:pt x="1535" y="319"/>
                  </a:lnTo>
                  <a:lnTo>
                    <a:pt x="1419" y="203"/>
                  </a:lnTo>
                  <a:lnTo>
                    <a:pt x="1275" y="116"/>
                  </a:lnTo>
                  <a:lnTo>
                    <a:pt x="1130" y="29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7206150" y="3639100"/>
              <a:ext cx="52175" cy="71000"/>
            </a:xfrm>
            <a:custGeom>
              <a:avLst/>
              <a:gdLst/>
              <a:ahLst/>
              <a:cxnLst/>
              <a:rect l="l" t="t" r="r" b="b"/>
              <a:pathLst>
                <a:path w="2087" h="2840" extrusionOk="0">
                  <a:moveTo>
                    <a:pt x="1130" y="1"/>
                  </a:moveTo>
                  <a:lnTo>
                    <a:pt x="957" y="30"/>
                  </a:lnTo>
                  <a:lnTo>
                    <a:pt x="783" y="88"/>
                  </a:lnTo>
                  <a:lnTo>
                    <a:pt x="609" y="232"/>
                  </a:lnTo>
                  <a:lnTo>
                    <a:pt x="493" y="406"/>
                  </a:lnTo>
                  <a:lnTo>
                    <a:pt x="406" y="609"/>
                  </a:lnTo>
                  <a:lnTo>
                    <a:pt x="30" y="1768"/>
                  </a:lnTo>
                  <a:lnTo>
                    <a:pt x="1" y="1913"/>
                  </a:lnTo>
                  <a:lnTo>
                    <a:pt x="1" y="2086"/>
                  </a:lnTo>
                  <a:lnTo>
                    <a:pt x="30" y="2260"/>
                  </a:lnTo>
                  <a:lnTo>
                    <a:pt x="117" y="2405"/>
                  </a:lnTo>
                  <a:lnTo>
                    <a:pt x="203" y="2550"/>
                  </a:lnTo>
                  <a:lnTo>
                    <a:pt x="319" y="2666"/>
                  </a:lnTo>
                  <a:lnTo>
                    <a:pt x="464" y="2753"/>
                  </a:lnTo>
                  <a:lnTo>
                    <a:pt x="609" y="2810"/>
                  </a:lnTo>
                  <a:lnTo>
                    <a:pt x="783" y="2839"/>
                  </a:lnTo>
                  <a:lnTo>
                    <a:pt x="957" y="2839"/>
                  </a:lnTo>
                  <a:lnTo>
                    <a:pt x="1130" y="2781"/>
                  </a:lnTo>
                  <a:lnTo>
                    <a:pt x="1275" y="2724"/>
                  </a:lnTo>
                  <a:lnTo>
                    <a:pt x="1449" y="2579"/>
                  </a:lnTo>
                  <a:lnTo>
                    <a:pt x="1594" y="2405"/>
                  </a:lnTo>
                  <a:lnTo>
                    <a:pt x="1681" y="2202"/>
                  </a:lnTo>
                  <a:lnTo>
                    <a:pt x="2057" y="1072"/>
                  </a:lnTo>
                  <a:lnTo>
                    <a:pt x="2086" y="899"/>
                  </a:lnTo>
                  <a:lnTo>
                    <a:pt x="2057" y="725"/>
                  </a:lnTo>
                  <a:lnTo>
                    <a:pt x="2028" y="551"/>
                  </a:lnTo>
                  <a:lnTo>
                    <a:pt x="1970" y="406"/>
                  </a:lnTo>
                  <a:lnTo>
                    <a:pt x="1884" y="261"/>
                  </a:lnTo>
                  <a:lnTo>
                    <a:pt x="1739" y="175"/>
                  </a:lnTo>
                  <a:lnTo>
                    <a:pt x="1623" y="59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710900" y="2905550"/>
              <a:ext cx="42750" cy="89825"/>
            </a:xfrm>
            <a:custGeom>
              <a:avLst/>
              <a:gdLst/>
              <a:ahLst/>
              <a:cxnLst/>
              <a:rect l="l" t="t" r="r" b="b"/>
              <a:pathLst>
                <a:path w="1710" h="3593" extrusionOk="0">
                  <a:moveTo>
                    <a:pt x="695" y="0"/>
                  </a:moveTo>
                  <a:lnTo>
                    <a:pt x="521" y="58"/>
                  </a:lnTo>
                  <a:lnTo>
                    <a:pt x="377" y="116"/>
                  </a:lnTo>
                  <a:lnTo>
                    <a:pt x="232" y="232"/>
                  </a:lnTo>
                  <a:lnTo>
                    <a:pt x="145" y="377"/>
                  </a:lnTo>
                  <a:lnTo>
                    <a:pt x="58" y="522"/>
                  </a:lnTo>
                  <a:lnTo>
                    <a:pt x="0" y="667"/>
                  </a:lnTo>
                  <a:lnTo>
                    <a:pt x="0" y="840"/>
                  </a:lnTo>
                  <a:lnTo>
                    <a:pt x="0" y="2752"/>
                  </a:lnTo>
                  <a:lnTo>
                    <a:pt x="0" y="2926"/>
                  </a:lnTo>
                  <a:lnTo>
                    <a:pt x="58" y="3071"/>
                  </a:lnTo>
                  <a:lnTo>
                    <a:pt x="145" y="3216"/>
                  </a:lnTo>
                  <a:lnTo>
                    <a:pt x="232" y="3360"/>
                  </a:lnTo>
                  <a:lnTo>
                    <a:pt x="377" y="3447"/>
                  </a:lnTo>
                  <a:lnTo>
                    <a:pt x="521" y="3534"/>
                  </a:lnTo>
                  <a:lnTo>
                    <a:pt x="695" y="3592"/>
                  </a:lnTo>
                  <a:lnTo>
                    <a:pt x="1014" y="3592"/>
                  </a:lnTo>
                  <a:lnTo>
                    <a:pt x="1188" y="3534"/>
                  </a:lnTo>
                  <a:lnTo>
                    <a:pt x="1332" y="3476"/>
                  </a:lnTo>
                  <a:lnTo>
                    <a:pt x="1448" y="3360"/>
                  </a:lnTo>
                  <a:lnTo>
                    <a:pt x="1564" y="3216"/>
                  </a:lnTo>
                  <a:lnTo>
                    <a:pt x="1651" y="3071"/>
                  </a:lnTo>
                  <a:lnTo>
                    <a:pt x="1680" y="2926"/>
                  </a:lnTo>
                  <a:lnTo>
                    <a:pt x="1709" y="2752"/>
                  </a:lnTo>
                  <a:lnTo>
                    <a:pt x="1709" y="840"/>
                  </a:lnTo>
                  <a:lnTo>
                    <a:pt x="1680" y="667"/>
                  </a:lnTo>
                  <a:lnTo>
                    <a:pt x="1651" y="522"/>
                  </a:lnTo>
                  <a:lnTo>
                    <a:pt x="1564" y="377"/>
                  </a:lnTo>
                  <a:lnTo>
                    <a:pt x="1448" y="232"/>
                  </a:lnTo>
                  <a:lnTo>
                    <a:pt x="1332" y="145"/>
                  </a:lnTo>
                  <a:lnTo>
                    <a:pt x="1188" y="58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7777500" y="2905550"/>
              <a:ext cx="61600" cy="109375"/>
            </a:xfrm>
            <a:custGeom>
              <a:avLst/>
              <a:gdLst/>
              <a:ahLst/>
              <a:cxnLst/>
              <a:rect l="l" t="t" r="r" b="b"/>
              <a:pathLst>
                <a:path w="2464" h="4375" extrusionOk="0">
                  <a:moveTo>
                    <a:pt x="1507" y="0"/>
                  </a:moveTo>
                  <a:lnTo>
                    <a:pt x="1333" y="29"/>
                  </a:lnTo>
                  <a:lnTo>
                    <a:pt x="1189" y="116"/>
                  </a:lnTo>
                  <a:lnTo>
                    <a:pt x="1073" y="203"/>
                  </a:lnTo>
                  <a:lnTo>
                    <a:pt x="957" y="319"/>
                  </a:lnTo>
                  <a:lnTo>
                    <a:pt x="841" y="464"/>
                  </a:lnTo>
                  <a:lnTo>
                    <a:pt x="783" y="609"/>
                  </a:lnTo>
                  <a:lnTo>
                    <a:pt x="30" y="3273"/>
                  </a:lnTo>
                  <a:lnTo>
                    <a:pt x="1" y="3447"/>
                  </a:lnTo>
                  <a:lnTo>
                    <a:pt x="1" y="3621"/>
                  </a:lnTo>
                  <a:lnTo>
                    <a:pt x="59" y="3766"/>
                  </a:lnTo>
                  <a:lnTo>
                    <a:pt x="117" y="3940"/>
                  </a:lnTo>
                  <a:lnTo>
                    <a:pt x="204" y="4084"/>
                  </a:lnTo>
                  <a:lnTo>
                    <a:pt x="320" y="4200"/>
                  </a:lnTo>
                  <a:lnTo>
                    <a:pt x="464" y="4287"/>
                  </a:lnTo>
                  <a:lnTo>
                    <a:pt x="638" y="4345"/>
                  </a:lnTo>
                  <a:lnTo>
                    <a:pt x="783" y="4374"/>
                  </a:lnTo>
                  <a:lnTo>
                    <a:pt x="957" y="4345"/>
                  </a:lnTo>
                  <a:lnTo>
                    <a:pt x="1131" y="4316"/>
                  </a:lnTo>
                  <a:lnTo>
                    <a:pt x="1275" y="4258"/>
                  </a:lnTo>
                  <a:lnTo>
                    <a:pt x="1420" y="4171"/>
                  </a:lnTo>
                  <a:lnTo>
                    <a:pt x="1536" y="4056"/>
                  </a:lnTo>
                  <a:lnTo>
                    <a:pt x="1623" y="3911"/>
                  </a:lnTo>
                  <a:lnTo>
                    <a:pt x="1681" y="3737"/>
                  </a:lnTo>
                  <a:lnTo>
                    <a:pt x="2434" y="1072"/>
                  </a:lnTo>
                  <a:lnTo>
                    <a:pt x="2463" y="898"/>
                  </a:lnTo>
                  <a:lnTo>
                    <a:pt x="2463" y="753"/>
                  </a:lnTo>
                  <a:lnTo>
                    <a:pt x="2434" y="580"/>
                  </a:lnTo>
                  <a:lnTo>
                    <a:pt x="2347" y="435"/>
                  </a:lnTo>
                  <a:lnTo>
                    <a:pt x="2260" y="290"/>
                  </a:lnTo>
                  <a:lnTo>
                    <a:pt x="2144" y="174"/>
                  </a:lnTo>
                  <a:lnTo>
                    <a:pt x="2000" y="87"/>
                  </a:lnTo>
                  <a:lnTo>
                    <a:pt x="1855" y="2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7009175" y="2153150"/>
              <a:ext cx="86925" cy="176725"/>
            </a:xfrm>
            <a:custGeom>
              <a:avLst/>
              <a:gdLst/>
              <a:ahLst/>
              <a:cxnLst/>
              <a:rect l="l" t="t" r="r" b="b"/>
              <a:pathLst>
                <a:path w="3477" h="7069" extrusionOk="0">
                  <a:moveTo>
                    <a:pt x="2550" y="1"/>
                  </a:moveTo>
                  <a:lnTo>
                    <a:pt x="2376" y="30"/>
                  </a:lnTo>
                  <a:lnTo>
                    <a:pt x="2231" y="88"/>
                  </a:lnTo>
                  <a:lnTo>
                    <a:pt x="2087" y="203"/>
                  </a:lnTo>
                  <a:lnTo>
                    <a:pt x="1971" y="319"/>
                  </a:lnTo>
                  <a:lnTo>
                    <a:pt x="1855" y="435"/>
                  </a:lnTo>
                  <a:lnTo>
                    <a:pt x="1826" y="609"/>
                  </a:lnTo>
                  <a:lnTo>
                    <a:pt x="1681" y="1304"/>
                  </a:lnTo>
                  <a:lnTo>
                    <a:pt x="1507" y="1970"/>
                  </a:lnTo>
                  <a:lnTo>
                    <a:pt x="1333" y="2637"/>
                  </a:lnTo>
                  <a:lnTo>
                    <a:pt x="1131" y="3274"/>
                  </a:lnTo>
                  <a:lnTo>
                    <a:pt x="899" y="3940"/>
                  </a:lnTo>
                  <a:lnTo>
                    <a:pt x="638" y="4577"/>
                  </a:lnTo>
                  <a:lnTo>
                    <a:pt x="378" y="5186"/>
                  </a:lnTo>
                  <a:lnTo>
                    <a:pt x="88" y="5794"/>
                  </a:lnTo>
                  <a:lnTo>
                    <a:pt x="30" y="5968"/>
                  </a:lnTo>
                  <a:lnTo>
                    <a:pt x="1" y="6113"/>
                  </a:lnTo>
                  <a:lnTo>
                    <a:pt x="1" y="6286"/>
                  </a:lnTo>
                  <a:lnTo>
                    <a:pt x="30" y="6460"/>
                  </a:lnTo>
                  <a:lnTo>
                    <a:pt x="59" y="6605"/>
                  </a:lnTo>
                  <a:lnTo>
                    <a:pt x="146" y="6750"/>
                  </a:lnTo>
                  <a:lnTo>
                    <a:pt x="262" y="6866"/>
                  </a:lnTo>
                  <a:lnTo>
                    <a:pt x="406" y="6982"/>
                  </a:lnTo>
                  <a:lnTo>
                    <a:pt x="551" y="7039"/>
                  </a:lnTo>
                  <a:lnTo>
                    <a:pt x="725" y="7068"/>
                  </a:lnTo>
                  <a:lnTo>
                    <a:pt x="1073" y="7068"/>
                  </a:lnTo>
                  <a:lnTo>
                    <a:pt x="1218" y="7010"/>
                  </a:lnTo>
                  <a:lnTo>
                    <a:pt x="1362" y="6924"/>
                  </a:lnTo>
                  <a:lnTo>
                    <a:pt x="1478" y="6808"/>
                  </a:lnTo>
                  <a:lnTo>
                    <a:pt x="1594" y="6663"/>
                  </a:lnTo>
                  <a:lnTo>
                    <a:pt x="1884" y="5997"/>
                  </a:lnTo>
                  <a:lnTo>
                    <a:pt x="2202" y="5301"/>
                  </a:lnTo>
                  <a:lnTo>
                    <a:pt x="2463" y="4635"/>
                  </a:lnTo>
                  <a:lnTo>
                    <a:pt x="2724" y="3940"/>
                  </a:lnTo>
                  <a:lnTo>
                    <a:pt x="2927" y="3216"/>
                  </a:lnTo>
                  <a:lnTo>
                    <a:pt x="3129" y="2521"/>
                  </a:lnTo>
                  <a:lnTo>
                    <a:pt x="3303" y="1797"/>
                  </a:lnTo>
                  <a:lnTo>
                    <a:pt x="3477" y="1072"/>
                  </a:lnTo>
                  <a:lnTo>
                    <a:pt x="3477" y="899"/>
                  </a:lnTo>
                  <a:lnTo>
                    <a:pt x="3477" y="725"/>
                  </a:lnTo>
                  <a:lnTo>
                    <a:pt x="3448" y="580"/>
                  </a:lnTo>
                  <a:lnTo>
                    <a:pt x="3390" y="406"/>
                  </a:lnTo>
                  <a:lnTo>
                    <a:pt x="3303" y="290"/>
                  </a:lnTo>
                  <a:lnTo>
                    <a:pt x="3187" y="175"/>
                  </a:lnTo>
                  <a:lnTo>
                    <a:pt x="3042" y="88"/>
                  </a:lnTo>
                  <a:lnTo>
                    <a:pt x="2869" y="30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7082325" y="2219050"/>
              <a:ext cx="62300" cy="128925"/>
            </a:xfrm>
            <a:custGeom>
              <a:avLst/>
              <a:gdLst/>
              <a:ahLst/>
              <a:cxnLst/>
              <a:rect l="l" t="t" r="r" b="b"/>
              <a:pathLst>
                <a:path w="2492" h="5157" extrusionOk="0">
                  <a:moveTo>
                    <a:pt x="1623" y="1"/>
                  </a:moveTo>
                  <a:lnTo>
                    <a:pt x="1449" y="30"/>
                  </a:lnTo>
                  <a:lnTo>
                    <a:pt x="1275" y="88"/>
                  </a:lnTo>
                  <a:lnTo>
                    <a:pt x="1130" y="174"/>
                  </a:lnTo>
                  <a:lnTo>
                    <a:pt x="1014" y="261"/>
                  </a:lnTo>
                  <a:lnTo>
                    <a:pt x="898" y="406"/>
                  </a:lnTo>
                  <a:lnTo>
                    <a:pt x="812" y="551"/>
                  </a:lnTo>
                  <a:lnTo>
                    <a:pt x="754" y="696"/>
                  </a:lnTo>
                  <a:lnTo>
                    <a:pt x="754" y="870"/>
                  </a:lnTo>
                  <a:lnTo>
                    <a:pt x="783" y="1304"/>
                  </a:lnTo>
                  <a:lnTo>
                    <a:pt x="754" y="1768"/>
                  </a:lnTo>
                  <a:lnTo>
                    <a:pt x="754" y="1941"/>
                  </a:lnTo>
                  <a:lnTo>
                    <a:pt x="725" y="2057"/>
                  </a:lnTo>
                  <a:lnTo>
                    <a:pt x="754" y="1999"/>
                  </a:lnTo>
                  <a:lnTo>
                    <a:pt x="725" y="2086"/>
                  </a:lnTo>
                  <a:lnTo>
                    <a:pt x="725" y="2173"/>
                  </a:lnTo>
                  <a:lnTo>
                    <a:pt x="667" y="2405"/>
                  </a:lnTo>
                  <a:lnTo>
                    <a:pt x="551" y="2810"/>
                  </a:lnTo>
                  <a:lnTo>
                    <a:pt x="435" y="3216"/>
                  </a:lnTo>
                  <a:lnTo>
                    <a:pt x="377" y="3332"/>
                  </a:lnTo>
                  <a:lnTo>
                    <a:pt x="319" y="3448"/>
                  </a:lnTo>
                  <a:lnTo>
                    <a:pt x="87" y="3853"/>
                  </a:lnTo>
                  <a:lnTo>
                    <a:pt x="29" y="4027"/>
                  </a:lnTo>
                  <a:lnTo>
                    <a:pt x="1" y="4172"/>
                  </a:lnTo>
                  <a:lnTo>
                    <a:pt x="1" y="4346"/>
                  </a:lnTo>
                  <a:lnTo>
                    <a:pt x="29" y="4519"/>
                  </a:lnTo>
                  <a:lnTo>
                    <a:pt x="58" y="4664"/>
                  </a:lnTo>
                  <a:lnTo>
                    <a:pt x="145" y="4809"/>
                  </a:lnTo>
                  <a:lnTo>
                    <a:pt x="261" y="4954"/>
                  </a:lnTo>
                  <a:lnTo>
                    <a:pt x="406" y="5041"/>
                  </a:lnTo>
                  <a:lnTo>
                    <a:pt x="580" y="5099"/>
                  </a:lnTo>
                  <a:lnTo>
                    <a:pt x="725" y="5128"/>
                  </a:lnTo>
                  <a:lnTo>
                    <a:pt x="898" y="5157"/>
                  </a:lnTo>
                  <a:lnTo>
                    <a:pt x="1072" y="5128"/>
                  </a:lnTo>
                  <a:lnTo>
                    <a:pt x="1217" y="5070"/>
                  </a:lnTo>
                  <a:lnTo>
                    <a:pt x="1362" y="4983"/>
                  </a:lnTo>
                  <a:lnTo>
                    <a:pt x="1478" y="4867"/>
                  </a:lnTo>
                  <a:lnTo>
                    <a:pt x="1594" y="4722"/>
                  </a:lnTo>
                  <a:lnTo>
                    <a:pt x="1825" y="4288"/>
                  </a:lnTo>
                  <a:lnTo>
                    <a:pt x="2028" y="3824"/>
                  </a:lnTo>
                  <a:lnTo>
                    <a:pt x="2202" y="3361"/>
                  </a:lnTo>
                  <a:lnTo>
                    <a:pt x="2318" y="2868"/>
                  </a:lnTo>
                  <a:lnTo>
                    <a:pt x="2405" y="2376"/>
                  </a:lnTo>
                  <a:lnTo>
                    <a:pt x="2463" y="1883"/>
                  </a:lnTo>
                  <a:lnTo>
                    <a:pt x="2492" y="1362"/>
                  </a:lnTo>
                  <a:lnTo>
                    <a:pt x="2463" y="870"/>
                  </a:lnTo>
                  <a:lnTo>
                    <a:pt x="2434" y="696"/>
                  </a:lnTo>
                  <a:lnTo>
                    <a:pt x="2405" y="551"/>
                  </a:lnTo>
                  <a:lnTo>
                    <a:pt x="2318" y="406"/>
                  </a:lnTo>
                  <a:lnTo>
                    <a:pt x="2202" y="261"/>
                  </a:lnTo>
                  <a:lnTo>
                    <a:pt x="2086" y="174"/>
                  </a:lnTo>
                  <a:lnTo>
                    <a:pt x="1941" y="88"/>
                  </a:lnTo>
                  <a:lnTo>
                    <a:pt x="1767" y="30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7148950" y="2229200"/>
              <a:ext cx="99950" cy="128200"/>
            </a:xfrm>
            <a:custGeom>
              <a:avLst/>
              <a:gdLst/>
              <a:ahLst/>
              <a:cxnLst/>
              <a:rect l="l" t="t" r="r" b="b"/>
              <a:pathLst>
                <a:path w="3998" h="5128" extrusionOk="0">
                  <a:moveTo>
                    <a:pt x="3013" y="0"/>
                  </a:moveTo>
                  <a:lnTo>
                    <a:pt x="2868" y="29"/>
                  </a:lnTo>
                  <a:lnTo>
                    <a:pt x="2723" y="116"/>
                  </a:lnTo>
                  <a:lnTo>
                    <a:pt x="2578" y="203"/>
                  </a:lnTo>
                  <a:lnTo>
                    <a:pt x="2463" y="319"/>
                  </a:lnTo>
                  <a:lnTo>
                    <a:pt x="2376" y="464"/>
                  </a:lnTo>
                  <a:lnTo>
                    <a:pt x="2318" y="608"/>
                  </a:lnTo>
                  <a:lnTo>
                    <a:pt x="2144" y="1101"/>
                  </a:lnTo>
                  <a:lnTo>
                    <a:pt x="2144" y="1043"/>
                  </a:lnTo>
                  <a:lnTo>
                    <a:pt x="2086" y="1159"/>
                  </a:lnTo>
                  <a:lnTo>
                    <a:pt x="1999" y="1391"/>
                  </a:lnTo>
                  <a:lnTo>
                    <a:pt x="1738" y="1854"/>
                  </a:lnTo>
                  <a:lnTo>
                    <a:pt x="1478" y="2288"/>
                  </a:lnTo>
                  <a:lnTo>
                    <a:pt x="1217" y="2665"/>
                  </a:lnTo>
                  <a:lnTo>
                    <a:pt x="1159" y="2752"/>
                  </a:lnTo>
                  <a:lnTo>
                    <a:pt x="985" y="2926"/>
                  </a:lnTo>
                  <a:lnTo>
                    <a:pt x="638" y="3302"/>
                  </a:lnTo>
                  <a:lnTo>
                    <a:pt x="232" y="3679"/>
                  </a:lnTo>
                  <a:lnTo>
                    <a:pt x="145" y="3795"/>
                  </a:lnTo>
                  <a:lnTo>
                    <a:pt x="58" y="3940"/>
                  </a:lnTo>
                  <a:lnTo>
                    <a:pt x="0" y="4113"/>
                  </a:lnTo>
                  <a:lnTo>
                    <a:pt x="0" y="4287"/>
                  </a:lnTo>
                  <a:lnTo>
                    <a:pt x="0" y="4432"/>
                  </a:lnTo>
                  <a:lnTo>
                    <a:pt x="58" y="4606"/>
                  </a:lnTo>
                  <a:lnTo>
                    <a:pt x="145" y="4751"/>
                  </a:lnTo>
                  <a:lnTo>
                    <a:pt x="232" y="4895"/>
                  </a:lnTo>
                  <a:lnTo>
                    <a:pt x="377" y="4982"/>
                  </a:lnTo>
                  <a:lnTo>
                    <a:pt x="522" y="5069"/>
                  </a:lnTo>
                  <a:lnTo>
                    <a:pt x="696" y="5098"/>
                  </a:lnTo>
                  <a:lnTo>
                    <a:pt x="840" y="5127"/>
                  </a:lnTo>
                  <a:lnTo>
                    <a:pt x="1014" y="5098"/>
                  </a:lnTo>
                  <a:lnTo>
                    <a:pt x="1159" y="5069"/>
                  </a:lnTo>
                  <a:lnTo>
                    <a:pt x="1304" y="4982"/>
                  </a:lnTo>
                  <a:lnTo>
                    <a:pt x="1449" y="4895"/>
                  </a:lnTo>
                  <a:lnTo>
                    <a:pt x="1883" y="4490"/>
                  </a:lnTo>
                  <a:lnTo>
                    <a:pt x="2260" y="4055"/>
                  </a:lnTo>
                  <a:lnTo>
                    <a:pt x="2636" y="3621"/>
                  </a:lnTo>
                  <a:lnTo>
                    <a:pt x="2955" y="3128"/>
                  </a:lnTo>
                  <a:lnTo>
                    <a:pt x="3245" y="2665"/>
                  </a:lnTo>
                  <a:lnTo>
                    <a:pt x="3534" y="2144"/>
                  </a:lnTo>
                  <a:lnTo>
                    <a:pt x="3766" y="1622"/>
                  </a:lnTo>
                  <a:lnTo>
                    <a:pt x="3969" y="1072"/>
                  </a:lnTo>
                  <a:lnTo>
                    <a:pt x="3998" y="898"/>
                  </a:lnTo>
                  <a:lnTo>
                    <a:pt x="3998" y="753"/>
                  </a:lnTo>
                  <a:lnTo>
                    <a:pt x="3940" y="579"/>
                  </a:lnTo>
                  <a:lnTo>
                    <a:pt x="3882" y="435"/>
                  </a:lnTo>
                  <a:lnTo>
                    <a:pt x="3766" y="290"/>
                  </a:lnTo>
                  <a:lnTo>
                    <a:pt x="3650" y="174"/>
                  </a:lnTo>
                  <a:lnTo>
                    <a:pt x="3505" y="87"/>
                  </a:lnTo>
                  <a:lnTo>
                    <a:pt x="3360" y="2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8149000" y="2972175"/>
              <a:ext cx="99950" cy="118775"/>
            </a:xfrm>
            <a:custGeom>
              <a:avLst/>
              <a:gdLst/>
              <a:ahLst/>
              <a:cxnLst/>
              <a:rect l="l" t="t" r="r" b="b"/>
              <a:pathLst>
                <a:path w="3998" h="4751" extrusionOk="0">
                  <a:moveTo>
                    <a:pt x="3100" y="0"/>
                  </a:moveTo>
                  <a:lnTo>
                    <a:pt x="2926" y="29"/>
                  </a:lnTo>
                  <a:lnTo>
                    <a:pt x="2752" y="87"/>
                  </a:lnTo>
                  <a:lnTo>
                    <a:pt x="2607" y="145"/>
                  </a:lnTo>
                  <a:lnTo>
                    <a:pt x="2492" y="261"/>
                  </a:lnTo>
                  <a:lnTo>
                    <a:pt x="2405" y="406"/>
                  </a:lnTo>
                  <a:lnTo>
                    <a:pt x="2173" y="840"/>
                  </a:lnTo>
                  <a:lnTo>
                    <a:pt x="1941" y="1246"/>
                  </a:lnTo>
                  <a:lnTo>
                    <a:pt x="1681" y="1651"/>
                  </a:lnTo>
                  <a:lnTo>
                    <a:pt x="1420" y="2028"/>
                  </a:lnTo>
                  <a:lnTo>
                    <a:pt x="1362" y="2115"/>
                  </a:lnTo>
                  <a:lnTo>
                    <a:pt x="1362" y="2115"/>
                  </a:lnTo>
                  <a:lnTo>
                    <a:pt x="1217" y="2259"/>
                  </a:lnTo>
                  <a:lnTo>
                    <a:pt x="927" y="2607"/>
                  </a:lnTo>
                  <a:lnTo>
                    <a:pt x="580" y="2955"/>
                  </a:lnTo>
                  <a:lnTo>
                    <a:pt x="261" y="3273"/>
                  </a:lnTo>
                  <a:lnTo>
                    <a:pt x="145" y="3418"/>
                  </a:lnTo>
                  <a:lnTo>
                    <a:pt x="58" y="3563"/>
                  </a:lnTo>
                  <a:lnTo>
                    <a:pt x="1" y="3737"/>
                  </a:lnTo>
                  <a:lnTo>
                    <a:pt x="1" y="3882"/>
                  </a:lnTo>
                  <a:lnTo>
                    <a:pt x="1" y="4055"/>
                  </a:lnTo>
                  <a:lnTo>
                    <a:pt x="58" y="4229"/>
                  </a:lnTo>
                  <a:lnTo>
                    <a:pt x="145" y="4374"/>
                  </a:lnTo>
                  <a:lnTo>
                    <a:pt x="261" y="4490"/>
                  </a:lnTo>
                  <a:lnTo>
                    <a:pt x="377" y="4606"/>
                  </a:lnTo>
                  <a:lnTo>
                    <a:pt x="551" y="4693"/>
                  </a:lnTo>
                  <a:lnTo>
                    <a:pt x="696" y="4722"/>
                  </a:lnTo>
                  <a:lnTo>
                    <a:pt x="841" y="4751"/>
                  </a:lnTo>
                  <a:lnTo>
                    <a:pt x="1014" y="4722"/>
                  </a:lnTo>
                  <a:lnTo>
                    <a:pt x="1159" y="4693"/>
                  </a:lnTo>
                  <a:lnTo>
                    <a:pt x="1333" y="4606"/>
                  </a:lnTo>
                  <a:lnTo>
                    <a:pt x="1449" y="4490"/>
                  </a:lnTo>
                  <a:lnTo>
                    <a:pt x="1825" y="4142"/>
                  </a:lnTo>
                  <a:lnTo>
                    <a:pt x="2173" y="3795"/>
                  </a:lnTo>
                  <a:lnTo>
                    <a:pt x="2521" y="3389"/>
                  </a:lnTo>
                  <a:lnTo>
                    <a:pt x="2810" y="3013"/>
                  </a:lnTo>
                  <a:lnTo>
                    <a:pt x="3129" y="2578"/>
                  </a:lnTo>
                  <a:lnTo>
                    <a:pt x="3390" y="2173"/>
                  </a:lnTo>
                  <a:lnTo>
                    <a:pt x="3650" y="1738"/>
                  </a:lnTo>
                  <a:lnTo>
                    <a:pt x="3882" y="1275"/>
                  </a:lnTo>
                  <a:lnTo>
                    <a:pt x="3940" y="1130"/>
                  </a:lnTo>
                  <a:lnTo>
                    <a:pt x="3998" y="956"/>
                  </a:lnTo>
                  <a:lnTo>
                    <a:pt x="3998" y="782"/>
                  </a:lnTo>
                  <a:lnTo>
                    <a:pt x="3969" y="608"/>
                  </a:lnTo>
                  <a:lnTo>
                    <a:pt x="3911" y="464"/>
                  </a:lnTo>
                  <a:lnTo>
                    <a:pt x="3824" y="319"/>
                  </a:lnTo>
                  <a:lnTo>
                    <a:pt x="3708" y="203"/>
                  </a:lnTo>
                  <a:lnTo>
                    <a:pt x="3563" y="116"/>
                  </a:lnTo>
                  <a:lnTo>
                    <a:pt x="3419" y="29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8222875" y="3010550"/>
              <a:ext cx="121675" cy="135425"/>
            </a:xfrm>
            <a:custGeom>
              <a:avLst/>
              <a:gdLst/>
              <a:ahLst/>
              <a:cxnLst/>
              <a:rect l="l" t="t" r="r" b="b"/>
              <a:pathLst>
                <a:path w="4867" h="5417" extrusionOk="0">
                  <a:moveTo>
                    <a:pt x="3853" y="0"/>
                  </a:moveTo>
                  <a:lnTo>
                    <a:pt x="3679" y="58"/>
                  </a:lnTo>
                  <a:lnTo>
                    <a:pt x="3534" y="116"/>
                  </a:lnTo>
                  <a:lnTo>
                    <a:pt x="3418" y="232"/>
                  </a:lnTo>
                  <a:lnTo>
                    <a:pt x="232" y="3940"/>
                  </a:lnTo>
                  <a:lnTo>
                    <a:pt x="145" y="4085"/>
                  </a:lnTo>
                  <a:lnTo>
                    <a:pt x="58" y="4229"/>
                  </a:lnTo>
                  <a:lnTo>
                    <a:pt x="0" y="4403"/>
                  </a:lnTo>
                  <a:lnTo>
                    <a:pt x="0" y="4548"/>
                  </a:lnTo>
                  <a:lnTo>
                    <a:pt x="0" y="4722"/>
                  </a:lnTo>
                  <a:lnTo>
                    <a:pt x="58" y="4896"/>
                  </a:lnTo>
                  <a:lnTo>
                    <a:pt x="116" y="5040"/>
                  </a:lnTo>
                  <a:lnTo>
                    <a:pt x="232" y="5156"/>
                  </a:lnTo>
                  <a:lnTo>
                    <a:pt x="377" y="5272"/>
                  </a:lnTo>
                  <a:lnTo>
                    <a:pt x="521" y="5330"/>
                  </a:lnTo>
                  <a:lnTo>
                    <a:pt x="666" y="5388"/>
                  </a:lnTo>
                  <a:lnTo>
                    <a:pt x="840" y="5417"/>
                  </a:lnTo>
                  <a:lnTo>
                    <a:pt x="1014" y="5388"/>
                  </a:lnTo>
                  <a:lnTo>
                    <a:pt x="1188" y="5359"/>
                  </a:lnTo>
                  <a:lnTo>
                    <a:pt x="1332" y="5272"/>
                  </a:lnTo>
                  <a:lnTo>
                    <a:pt x="1448" y="5156"/>
                  </a:lnTo>
                  <a:lnTo>
                    <a:pt x="4635" y="1449"/>
                  </a:lnTo>
                  <a:lnTo>
                    <a:pt x="4722" y="1333"/>
                  </a:lnTo>
                  <a:lnTo>
                    <a:pt x="4808" y="1159"/>
                  </a:lnTo>
                  <a:lnTo>
                    <a:pt x="4837" y="1014"/>
                  </a:lnTo>
                  <a:lnTo>
                    <a:pt x="4866" y="840"/>
                  </a:lnTo>
                  <a:lnTo>
                    <a:pt x="4866" y="696"/>
                  </a:lnTo>
                  <a:lnTo>
                    <a:pt x="4808" y="522"/>
                  </a:lnTo>
                  <a:lnTo>
                    <a:pt x="4750" y="377"/>
                  </a:lnTo>
                  <a:lnTo>
                    <a:pt x="4635" y="232"/>
                  </a:lnTo>
                  <a:lnTo>
                    <a:pt x="4490" y="145"/>
                  </a:lnTo>
                  <a:lnTo>
                    <a:pt x="4345" y="58"/>
                  </a:lnTo>
                  <a:lnTo>
                    <a:pt x="4171" y="29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37975" y="1828750"/>
              <a:ext cx="52900" cy="119500"/>
            </a:xfrm>
            <a:custGeom>
              <a:avLst/>
              <a:gdLst/>
              <a:ahLst/>
              <a:cxnLst/>
              <a:rect l="l" t="t" r="r" b="b"/>
              <a:pathLst>
                <a:path w="2116" h="4780" extrusionOk="0">
                  <a:moveTo>
                    <a:pt x="783" y="0"/>
                  </a:moveTo>
                  <a:lnTo>
                    <a:pt x="609" y="29"/>
                  </a:lnTo>
                  <a:lnTo>
                    <a:pt x="464" y="116"/>
                  </a:lnTo>
                  <a:lnTo>
                    <a:pt x="319" y="203"/>
                  </a:lnTo>
                  <a:lnTo>
                    <a:pt x="203" y="290"/>
                  </a:lnTo>
                  <a:lnTo>
                    <a:pt x="88" y="434"/>
                  </a:lnTo>
                  <a:lnTo>
                    <a:pt x="30" y="608"/>
                  </a:lnTo>
                  <a:lnTo>
                    <a:pt x="1" y="753"/>
                  </a:lnTo>
                  <a:lnTo>
                    <a:pt x="1" y="927"/>
                  </a:lnTo>
                  <a:lnTo>
                    <a:pt x="30" y="1101"/>
                  </a:lnTo>
                  <a:lnTo>
                    <a:pt x="464" y="4142"/>
                  </a:lnTo>
                  <a:lnTo>
                    <a:pt x="493" y="4287"/>
                  </a:lnTo>
                  <a:lnTo>
                    <a:pt x="609" y="4432"/>
                  </a:lnTo>
                  <a:lnTo>
                    <a:pt x="725" y="4548"/>
                  </a:lnTo>
                  <a:lnTo>
                    <a:pt x="841" y="4664"/>
                  </a:lnTo>
                  <a:lnTo>
                    <a:pt x="986" y="4721"/>
                  </a:lnTo>
                  <a:lnTo>
                    <a:pt x="1159" y="4750"/>
                  </a:lnTo>
                  <a:lnTo>
                    <a:pt x="1333" y="4779"/>
                  </a:lnTo>
                  <a:lnTo>
                    <a:pt x="1507" y="4750"/>
                  </a:lnTo>
                  <a:lnTo>
                    <a:pt x="1652" y="4664"/>
                  </a:lnTo>
                  <a:lnTo>
                    <a:pt x="1797" y="4577"/>
                  </a:lnTo>
                  <a:lnTo>
                    <a:pt x="1912" y="4490"/>
                  </a:lnTo>
                  <a:lnTo>
                    <a:pt x="2028" y="4345"/>
                  </a:lnTo>
                  <a:lnTo>
                    <a:pt x="2086" y="4171"/>
                  </a:lnTo>
                  <a:lnTo>
                    <a:pt x="2115" y="4026"/>
                  </a:lnTo>
                  <a:lnTo>
                    <a:pt x="2115" y="3852"/>
                  </a:lnTo>
                  <a:lnTo>
                    <a:pt x="2115" y="3679"/>
                  </a:lnTo>
                  <a:lnTo>
                    <a:pt x="1681" y="637"/>
                  </a:lnTo>
                  <a:lnTo>
                    <a:pt x="1623" y="492"/>
                  </a:lnTo>
                  <a:lnTo>
                    <a:pt x="1536" y="348"/>
                  </a:lnTo>
                  <a:lnTo>
                    <a:pt x="1391" y="232"/>
                  </a:lnTo>
                  <a:lnTo>
                    <a:pt x="1275" y="116"/>
                  </a:lnTo>
                  <a:lnTo>
                    <a:pt x="1130" y="58"/>
                  </a:lnTo>
                  <a:lnTo>
                    <a:pt x="957" y="2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3729500" y="2048150"/>
              <a:ext cx="99975" cy="128200"/>
            </a:xfrm>
            <a:custGeom>
              <a:avLst/>
              <a:gdLst/>
              <a:ahLst/>
              <a:cxnLst/>
              <a:rect l="l" t="t" r="r" b="b"/>
              <a:pathLst>
                <a:path w="3999" h="5128" extrusionOk="0">
                  <a:moveTo>
                    <a:pt x="696" y="1"/>
                  </a:moveTo>
                  <a:lnTo>
                    <a:pt x="522" y="30"/>
                  </a:lnTo>
                  <a:lnTo>
                    <a:pt x="377" y="117"/>
                  </a:lnTo>
                  <a:lnTo>
                    <a:pt x="261" y="232"/>
                  </a:lnTo>
                  <a:lnTo>
                    <a:pt x="146" y="377"/>
                  </a:lnTo>
                  <a:lnTo>
                    <a:pt x="59" y="522"/>
                  </a:lnTo>
                  <a:lnTo>
                    <a:pt x="30" y="667"/>
                  </a:lnTo>
                  <a:lnTo>
                    <a:pt x="1" y="841"/>
                  </a:lnTo>
                  <a:lnTo>
                    <a:pt x="1" y="1014"/>
                  </a:lnTo>
                  <a:lnTo>
                    <a:pt x="59" y="1159"/>
                  </a:lnTo>
                  <a:lnTo>
                    <a:pt x="146" y="1304"/>
                  </a:lnTo>
                  <a:lnTo>
                    <a:pt x="261" y="1449"/>
                  </a:lnTo>
                  <a:lnTo>
                    <a:pt x="609" y="1797"/>
                  </a:lnTo>
                  <a:lnTo>
                    <a:pt x="957" y="2173"/>
                  </a:lnTo>
                  <a:lnTo>
                    <a:pt x="1101" y="2347"/>
                  </a:lnTo>
                  <a:lnTo>
                    <a:pt x="1188" y="2434"/>
                  </a:lnTo>
                  <a:lnTo>
                    <a:pt x="1159" y="2434"/>
                  </a:lnTo>
                  <a:lnTo>
                    <a:pt x="1449" y="2839"/>
                  </a:lnTo>
                  <a:lnTo>
                    <a:pt x="1739" y="3274"/>
                  </a:lnTo>
                  <a:lnTo>
                    <a:pt x="1970" y="3708"/>
                  </a:lnTo>
                  <a:lnTo>
                    <a:pt x="2086" y="3940"/>
                  </a:lnTo>
                  <a:lnTo>
                    <a:pt x="2115" y="4056"/>
                  </a:lnTo>
                  <a:lnTo>
                    <a:pt x="2144" y="4085"/>
                  </a:lnTo>
                  <a:lnTo>
                    <a:pt x="2144" y="4143"/>
                  </a:lnTo>
                  <a:lnTo>
                    <a:pt x="2202" y="4230"/>
                  </a:lnTo>
                  <a:lnTo>
                    <a:pt x="2289" y="4519"/>
                  </a:lnTo>
                  <a:lnTo>
                    <a:pt x="2376" y="4664"/>
                  </a:lnTo>
                  <a:lnTo>
                    <a:pt x="2463" y="4809"/>
                  </a:lnTo>
                  <a:lnTo>
                    <a:pt x="2579" y="4925"/>
                  </a:lnTo>
                  <a:lnTo>
                    <a:pt x="2695" y="5012"/>
                  </a:lnTo>
                  <a:lnTo>
                    <a:pt x="2868" y="5099"/>
                  </a:lnTo>
                  <a:lnTo>
                    <a:pt x="3013" y="5128"/>
                  </a:lnTo>
                  <a:lnTo>
                    <a:pt x="3187" y="5128"/>
                  </a:lnTo>
                  <a:lnTo>
                    <a:pt x="3361" y="5099"/>
                  </a:lnTo>
                  <a:lnTo>
                    <a:pt x="3506" y="5041"/>
                  </a:lnTo>
                  <a:lnTo>
                    <a:pt x="3650" y="4954"/>
                  </a:lnTo>
                  <a:lnTo>
                    <a:pt x="3766" y="4838"/>
                  </a:lnTo>
                  <a:lnTo>
                    <a:pt x="3853" y="4693"/>
                  </a:lnTo>
                  <a:lnTo>
                    <a:pt x="3940" y="4548"/>
                  </a:lnTo>
                  <a:lnTo>
                    <a:pt x="3969" y="4403"/>
                  </a:lnTo>
                  <a:lnTo>
                    <a:pt x="3998" y="4230"/>
                  </a:lnTo>
                  <a:lnTo>
                    <a:pt x="3940" y="4056"/>
                  </a:lnTo>
                  <a:lnTo>
                    <a:pt x="3737" y="3506"/>
                  </a:lnTo>
                  <a:lnTo>
                    <a:pt x="3506" y="2984"/>
                  </a:lnTo>
                  <a:lnTo>
                    <a:pt x="3245" y="2492"/>
                  </a:lnTo>
                  <a:lnTo>
                    <a:pt x="2955" y="1999"/>
                  </a:lnTo>
                  <a:lnTo>
                    <a:pt x="2608" y="1507"/>
                  </a:lnTo>
                  <a:lnTo>
                    <a:pt x="2260" y="1072"/>
                  </a:lnTo>
                  <a:lnTo>
                    <a:pt x="1884" y="638"/>
                  </a:lnTo>
                  <a:lnTo>
                    <a:pt x="1449" y="232"/>
                  </a:lnTo>
                  <a:lnTo>
                    <a:pt x="1333" y="146"/>
                  </a:lnTo>
                  <a:lnTo>
                    <a:pt x="1188" y="59"/>
                  </a:lnTo>
                  <a:lnTo>
                    <a:pt x="1015" y="1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3826550" y="2019200"/>
              <a:ext cx="79675" cy="136150"/>
            </a:xfrm>
            <a:custGeom>
              <a:avLst/>
              <a:gdLst/>
              <a:ahLst/>
              <a:cxnLst/>
              <a:rect l="l" t="t" r="r" b="b"/>
              <a:pathLst>
                <a:path w="3187" h="5446" extrusionOk="0">
                  <a:moveTo>
                    <a:pt x="1072" y="0"/>
                  </a:moveTo>
                  <a:lnTo>
                    <a:pt x="927" y="29"/>
                  </a:lnTo>
                  <a:lnTo>
                    <a:pt x="753" y="87"/>
                  </a:lnTo>
                  <a:lnTo>
                    <a:pt x="608" y="174"/>
                  </a:lnTo>
                  <a:lnTo>
                    <a:pt x="493" y="290"/>
                  </a:lnTo>
                  <a:lnTo>
                    <a:pt x="406" y="435"/>
                  </a:lnTo>
                  <a:lnTo>
                    <a:pt x="261" y="753"/>
                  </a:lnTo>
                  <a:lnTo>
                    <a:pt x="145" y="1101"/>
                  </a:lnTo>
                  <a:lnTo>
                    <a:pt x="58" y="1448"/>
                  </a:lnTo>
                  <a:lnTo>
                    <a:pt x="29" y="1796"/>
                  </a:lnTo>
                  <a:lnTo>
                    <a:pt x="0" y="2144"/>
                  </a:lnTo>
                  <a:lnTo>
                    <a:pt x="29" y="2491"/>
                  </a:lnTo>
                  <a:lnTo>
                    <a:pt x="87" y="2839"/>
                  </a:lnTo>
                  <a:lnTo>
                    <a:pt x="174" y="3186"/>
                  </a:lnTo>
                  <a:lnTo>
                    <a:pt x="319" y="3534"/>
                  </a:lnTo>
                  <a:lnTo>
                    <a:pt x="464" y="3852"/>
                  </a:lnTo>
                  <a:lnTo>
                    <a:pt x="637" y="4142"/>
                  </a:lnTo>
                  <a:lnTo>
                    <a:pt x="840" y="4432"/>
                  </a:lnTo>
                  <a:lnTo>
                    <a:pt x="1072" y="4693"/>
                  </a:lnTo>
                  <a:lnTo>
                    <a:pt x="1333" y="4953"/>
                  </a:lnTo>
                  <a:lnTo>
                    <a:pt x="1593" y="5156"/>
                  </a:lnTo>
                  <a:lnTo>
                    <a:pt x="1912" y="5359"/>
                  </a:lnTo>
                  <a:lnTo>
                    <a:pt x="2057" y="5417"/>
                  </a:lnTo>
                  <a:lnTo>
                    <a:pt x="2231" y="5446"/>
                  </a:lnTo>
                  <a:lnTo>
                    <a:pt x="2549" y="5446"/>
                  </a:lnTo>
                  <a:lnTo>
                    <a:pt x="2723" y="5388"/>
                  </a:lnTo>
                  <a:lnTo>
                    <a:pt x="2839" y="5301"/>
                  </a:lnTo>
                  <a:lnTo>
                    <a:pt x="2984" y="5185"/>
                  </a:lnTo>
                  <a:lnTo>
                    <a:pt x="3071" y="5040"/>
                  </a:lnTo>
                  <a:lnTo>
                    <a:pt x="3129" y="4895"/>
                  </a:lnTo>
                  <a:lnTo>
                    <a:pt x="3186" y="4721"/>
                  </a:lnTo>
                  <a:lnTo>
                    <a:pt x="3186" y="4548"/>
                  </a:lnTo>
                  <a:lnTo>
                    <a:pt x="3157" y="4403"/>
                  </a:lnTo>
                  <a:lnTo>
                    <a:pt x="3100" y="4229"/>
                  </a:lnTo>
                  <a:lnTo>
                    <a:pt x="3013" y="4084"/>
                  </a:lnTo>
                  <a:lnTo>
                    <a:pt x="2897" y="3968"/>
                  </a:lnTo>
                  <a:lnTo>
                    <a:pt x="2752" y="3881"/>
                  </a:lnTo>
                  <a:lnTo>
                    <a:pt x="2549" y="3737"/>
                  </a:lnTo>
                  <a:lnTo>
                    <a:pt x="2448" y="3661"/>
                  </a:lnTo>
                  <a:lnTo>
                    <a:pt x="2173" y="3362"/>
                  </a:lnTo>
                  <a:lnTo>
                    <a:pt x="2173" y="3360"/>
                  </a:lnTo>
                  <a:lnTo>
                    <a:pt x="2086" y="3273"/>
                  </a:lnTo>
                  <a:lnTo>
                    <a:pt x="1970" y="3041"/>
                  </a:lnTo>
                  <a:lnTo>
                    <a:pt x="1912" y="2955"/>
                  </a:lnTo>
                  <a:lnTo>
                    <a:pt x="1825" y="2723"/>
                  </a:lnTo>
                  <a:lnTo>
                    <a:pt x="1767" y="2491"/>
                  </a:lnTo>
                  <a:lnTo>
                    <a:pt x="1738" y="2259"/>
                  </a:lnTo>
                  <a:lnTo>
                    <a:pt x="1738" y="2201"/>
                  </a:lnTo>
                  <a:lnTo>
                    <a:pt x="1738" y="1941"/>
                  </a:lnTo>
                  <a:lnTo>
                    <a:pt x="1738" y="1738"/>
                  </a:lnTo>
                  <a:lnTo>
                    <a:pt x="1767" y="1622"/>
                  </a:lnTo>
                  <a:lnTo>
                    <a:pt x="1825" y="1390"/>
                  </a:lnTo>
                  <a:lnTo>
                    <a:pt x="1883" y="1275"/>
                  </a:lnTo>
                  <a:lnTo>
                    <a:pt x="1941" y="1130"/>
                  </a:lnTo>
                  <a:lnTo>
                    <a:pt x="1970" y="956"/>
                  </a:lnTo>
                  <a:lnTo>
                    <a:pt x="1970" y="811"/>
                  </a:lnTo>
                  <a:lnTo>
                    <a:pt x="1970" y="637"/>
                  </a:lnTo>
                  <a:lnTo>
                    <a:pt x="1912" y="492"/>
                  </a:lnTo>
                  <a:lnTo>
                    <a:pt x="1825" y="348"/>
                  </a:lnTo>
                  <a:lnTo>
                    <a:pt x="1709" y="203"/>
                  </a:lnTo>
                  <a:lnTo>
                    <a:pt x="1564" y="116"/>
                  </a:lnTo>
                  <a:lnTo>
                    <a:pt x="1420" y="58"/>
                  </a:lnTo>
                  <a:lnTo>
                    <a:pt x="1246" y="29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2814900" y="2523925"/>
              <a:ext cx="109375" cy="110100"/>
            </a:xfrm>
            <a:custGeom>
              <a:avLst/>
              <a:gdLst/>
              <a:ahLst/>
              <a:cxnLst/>
              <a:rect l="l" t="t" r="r" b="b"/>
              <a:pathLst>
                <a:path w="4375" h="4404" extrusionOk="0">
                  <a:moveTo>
                    <a:pt x="754" y="0"/>
                  </a:move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203" y="348"/>
                  </a:lnTo>
                  <a:lnTo>
                    <a:pt x="117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30" y="1130"/>
                  </a:lnTo>
                  <a:lnTo>
                    <a:pt x="117" y="1304"/>
                  </a:lnTo>
                  <a:lnTo>
                    <a:pt x="435" y="1709"/>
                  </a:lnTo>
                  <a:lnTo>
                    <a:pt x="754" y="2144"/>
                  </a:lnTo>
                  <a:lnTo>
                    <a:pt x="1101" y="2520"/>
                  </a:lnTo>
                  <a:lnTo>
                    <a:pt x="1478" y="2926"/>
                  </a:lnTo>
                  <a:lnTo>
                    <a:pt x="1854" y="3273"/>
                  </a:lnTo>
                  <a:lnTo>
                    <a:pt x="2260" y="3621"/>
                  </a:lnTo>
                  <a:lnTo>
                    <a:pt x="2666" y="3969"/>
                  </a:lnTo>
                  <a:lnTo>
                    <a:pt x="3071" y="4287"/>
                  </a:lnTo>
                  <a:lnTo>
                    <a:pt x="3245" y="4345"/>
                  </a:lnTo>
                  <a:lnTo>
                    <a:pt x="3390" y="4403"/>
                  </a:lnTo>
                  <a:lnTo>
                    <a:pt x="3592" y="4403"/>
                  </a:lnTo>
                  <a:lnTo>
                    <a:pt x="3737" y="4374"/>
                  </a:lnTo>
                  <a:lnTo>
                    <a:pt x="3882" y="4316"/>
                  </a:lnTo>
                  <a:lnTo>
                    <a:pt x="4027" y="4229"/>
                  </a:lnTo>
                  <a:lnTo>
                    <a:pt x="4172" y="4113"/>
                  </a:lnTo>
                  <a:lnTo>
                    <a:pt x="4259" y="3969"/>
                  </a:lnTo>
                  <a:lnTo>
                    <a:pt x="4317" y="3824"/>
                  </a:lnTo>
                  <a:lnTo>
                    <a:pt x="4375" y="3650"/>
                  </a:lnTo>
                  <a:lnTo>
                    <a:pt x="4375" y="3476"/>
                  </a:lnTo>
                  <a:lnTo>
                    <a:pt x="4346" y="3302"/>
                  </a:lnTo>
                  <a:lnTo>
                    <a:pt x="4288" y="3158"/>
                  </a:lnTo>
                  <a:lnTo>
                    <a:pt x="4201" y="3013"/>
                  </a:lnTo>
                  <a:lnTo>
                    <a:pt x="4085" y="2897"/>
                  </a:lnTo>
                  <a:lnTo>
                    <a:pt x="3940" y="2810"/>
                  </a:lnTo>
                  <a:lnTo>
                    <a:pt x="3685" y="2601"/>
                  </a:lnTo>
                  <a:lnTo>
                    <a:pt x="3685" y="2601"/>
                  </a:lnTo>
                  <a:lnTo>
                    <a:pt x="3245" y="2231"/>
                  </a:lnTo>
                  <a:lnTo>
                    <a:pt x="2723" y="1767"/>
                  </a:lnTo>
                  <a:lnTo>
                    <a:pt x="2260" y="1246"/>
                  </a:lnTo>
                  <a:lnTo>
                    <a:pt x="1912" y="833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2890950" y="2476850"/>
              <a:ext cx="109350" cy="166575"/>
            </a:xfrm>
            <a:custGeom>
              <a:avLst/>
              <a:gdLst/>
              <a:ahLst/>
              <a:cxnLst/>
              <a:rect l="l" t="t" r="r" b="b"/>
              <a:pathLst>
                <a:path w="4374" h="6663" extrusionOk="0">
                  <a:moveTo>
                    <a:pt x="840" y="0"/>
                  </a:moveTo>
                  <a:lnTo>
                    <a:pt x="666" y="29"/>
                  </a:lnTo>
                  <a:lnTo>
                    <a:pt x="521" y="58"/>
                  </a:lnTo>
                  <a:lnTo>
                    <a:pt x="377" y="145"/>
                  </a:lnTo>
                  <a:lnTo>
                    <a:pt x="232" y="261"/>
                  </a:lnTo>
                  <a:lnTo>
                    <a:pt x="145" y="377"/>
                  </a:lnTo>
                  <a:lnTo>
                    <a:pt x="58" y="551"/>
                  </a:lnTo>
                  <a:lnTo>
                    <a:pt x="0" y="696"/>
                  </a:lnTo>
                  <a:lnTo>
                    <a:pt x="0" y="869"/>
                  </a:lnTo>
                  <a:lnTo>
                    <a:pt x="0" y="1014"/>
                  </a:lnTo>
                  <a:lnTo>
                    <a:pt x="58" y="1159"/>
                  </a:lnTo>
                  <a:lnTo>
                    <a:pt x="145" y="1333"/>
                  </a:lnTo>
                  <a:lnTo>
                    <a:pt x="232" y="1449"/>
                  </a:lnTo>
                  <a:lnTo>
                    <a:pt x="666" y="1970"/>
                  </a:lnTo>
                  <a:lnTo>
                    <a:pt x="782" y="2115"/>
                  </a:lnTo>
                  <a:lnTo>
                    <a:pt x="811" y="2173"/>
                  </a:lnTo>
                  <a:lnTo>
                    <a:pt x="1014" y="2434"/>
                  </a:lnTo>
                  <a:lnTo>
                    <a:pt x="1390" y="3013"/>
                  </a:lnTo>
                  <a:lnTo>
                    <a:pt x="1738" y="3592"/>
                  </a:lnTo>
                  <a:lnTo>
                    <a:pt x="2057" y="4201"/>
                  </a:lnTo>
                  <a:lnTo>
                    <a:pt x="2173" y="4490"/>
                  </a:lnTo>
                  <a:lnTo>
                    <a:pt x="2201" y="4519"/>
                  </a:lnTo>
                  <a:lnTo>
                    <a:pt x="2259" y="4693"/>
                  </a:lnTo>
                  <a:lnTo>
                    <a:pt x="2491" y="5359"/>
                  </a:lnTo>
                  <a:lnTo>
                    <a:pt x="2694" y="6025"/>
                  </a:lnTo>
                  <a:lnTo>
                    <a:pt x="2781" y="6170"/>
                  </a:lnTo>
                  <a:lnTo>
                    <a:pt x="2868" y="6315"/>
                  </a:lnTo>
                  <a:lnTo>
                    <a:pt x="2984" y="6431"/>
                  </a:lnTo>
                  <a:lnTo>
                    <a:pt x="3099" y="6547"/>
                  </a:lnTo>
                  <a:lnTo>
                    <a:pt x="3273" y="6605"/>
                  </a:lnTo>
                  <a:lnTo>
                    <a:pt x="3418" y="6663"/>
                  </a:lnTo>
                  <a:lnTo>
                    <a:pt x="3592" y="6663"/>
                  </a:lnTo>
                  <a:lnTo>
                    <a:pt x="3766" y="6634"/>
                  </a:lnTo>
                  <a:lnTo>
                    <a:pt x="3910" y="6547"/>
                  </a:lnTo>
                  <a:lnTo>
                    <a:pt x="4055" y="6460"/>
                  </a:lnTo>
                  <a:lnTo>
                    <a:pt x="4171" y="6344"/>
                  </a:lnTo>
                  <a:lnTo>
                    <a:pt x="4287" y="6228"/>
                  </a:lnTo>
                  <a:lnTo>
                    <a:pt x="4345" y="6083"/>
                  </a:lnTo>
                  <a:lnTo>
                    <a:pt x="4374" y="5910"/>
                  </a:lnTo>
                  <a:lnTo>
                    <a:pt x="4374" y="5736"/>
                  </a:lnTo>
                  <a:lnTo>
                    <a:pt x="4374" y="5562"/>
                  </a:lnTo>
                  <a:lnTo>
                    <a:pt x="4142" y="4838"/>
                  </a:lnTo>
                  <a:lnTo>
                    <a:pt x="3882" y="4114"/>
                  </a:lnTo>
                  <a:lnTo>
                    <a:pt x="3563" y="3418"/>
                  </a:lnTo>
                  <a:lnTo>
                    <a:pt x="3215" y="2752"/>
                  </a:lnTo>
                  <a:lnTo>
                    <a:pt x="2839" y="2086"/>
                  </a:lnTo>
                  <a:lnTo>
                    <a:pt x="2404" y="1449"/>
                  </a:lnTo>
                  <a:lnTo>
                    <a:pt x="1941" y="840"/>
                  </a:lnTo>
                  <a:lnTo>
                    <a:pt x="1448" y="261"/>
                  </a:lnTo>
                  <a:lnTo>
                    <a:pt x="1333" y="145"/>
                  </a:lnTo>
                  <a:lnTo>
                    <a:pt x="1188" y="58"/>
                  </a:lnTo>
                  <a:lnTo>
                    <a:pt x="1014" y="29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959000" y="2456575"/>
              <a:ext cx="62300" cy="80400"/>
            </a:xfrm>
            <a:custGeom>
              <a:avLst/>
              <a:gdLst/>
              <a:ahLst/>
              <a:cxnLst/>
              <a:rect l="l" t="t" r="r" b="b"/>
              <a:pathLst>
                <a:path w="2492" h="3216" extrusionOk="0"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1" y="232"/>
                  </a:lnTo>
                  <a:lnTo>
                    <a:pt x="175" y="348"/>
                  </a:lnTo>
                  <a:lnTo>
                    <a:pt x="88" y="493"/>
                  </a:lnTo>
                  <a:lnTo>
                    <a:pt x="30" y="638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928" y="2810"/>
                  </a:lnTo>
                  <a:lnTo>
                    <a:pt x="1015" y="2926"/>
                  </a:lnTo>
                  <a:lnTo>
                    <a:pt x="1131" y="3042"/>
                  </a:lnTo>
                  <a:lnTo>
                    <a:pt x="1275" y="3129"/>
                  </a:lnTo>
                  <a:lnTo>
                    <a:pt x="1420" y="3187"/>
                  </a:lnTo>
                  <a:lnTo>
                    <a:pt x="1594" y="3216"/>
                  </a:lnTo>
                  <a:lnTo>
                    <a:pt x="1768" y="3216"/>
                  </a:lnTo>
                  <a:lnTo>
                    <a:pt x="1942" y="3187"/>
                  </a:lnTo>
                  <a:lnTo>
                    <a:pt x="2086" y="3100"/>
                  </a:lnTo>
                  <a:lnTo>
                    <a:pt x="2231" y="3013"/>
                  </a:lnTo>
                  <a:lnTo>
                    <a:pt x="2347" y="2897"/>
                  </a:lnTo>
                  <a:lnTo>
                    <a:pt x="2434" y="2752"/>
                  </a:lnTo>
                  <a:lnTo>
                    <a:pt x="2492" y="2607"/>
                  </a:lnTo>
                  <a:lnTo>
                    <a:pt x="2492" y="2434"/>
                  </a:lnTo>
                  <a:lnTo>
                    <a:pt x="2492" y="2260"/>
                  </a:lnTo>
                  <a:lnTo>
                    <a:pt x="2463" y="2086"/>
                  </a:lnTo>
                  <a:lnTo>
                    <a:pt x="2405" y="1941"/>
                  </a:lnTo>
                  <a:lnTo>
                    <a:pt x="1594" y="435"/>
                  </a:lnTo>
                  <a:lnTo>
                    <a:pt x="1507" y="290"/>
                  </a:lnTo>
                  <a:lnTo>
                    <a:pt x="1391" y="203"/>
                  </a:lnTo>
                  <a:lnTo>
                    <a:pt x="1246" y="87"/>
                  </a:lnTo>
                  <a:lnTo>
                    <a:pt x="1073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109575" y="3143800"/>
              <a:ext cx="110825" cy="108625"/>
            </a:xfrm>
            <a:custGeom>
              <a:avLst/>
              <a:gdLst/>
              <a:ahLst/>
              <a:cxnLst/>
              <a:rect l="l" t="t" r="r" b="b"/>
              <a:pathLst>
                <a:path w="4433" h="4345" extrusionOk="0">
                  <a:moveTo>
                    <a:pt x="580" y="1680"/>
                  </a:moveTo>
                  <a:lnTo>
                    <a:pt x="783" y="1767"/>
                  </a:lnTo>
                  <a:lnTo>
                    <a:pt x="754" y="1750"/>
                  </a:lnTo>
                  <a:lnTo>
                    <a:pt x="580" y="1680"/>
                  </a:lnTo>
                  <a:close/>
                  <a:moveTo>
                    <a:pt x="2231" y="2897"/>
                  </a:moveTo>
                  <a:lnTo>
                    <a:pt x="2376" y="3070"/>
                  </a:lnTo>
                  <a:lnTo>
                    <a:pt x="2376" y="307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231" y="2897"/>
                  </a:lnTo>
                  <a:close/>
                  <a:moveTo>
                    <a:pt x="928" y="0"/>
                  </a:moveTo>
                  <a:lnTo>
                    <a:pt x="754" y="29"/>
                  </a:lnTo>
                  <a:lnTo>
                    <a:pt x="580" y="58"/>
                  </a:lnTo>
                  <a:lnTo>
                    <a:pt x="435" y="116"/>
                  </a:lnTo>
                  <a:lnTo>
                    <a:pt x="290" y="232"/>
                  </a:lnTo>
                  <a:lnTo>
                    <a:pt x="175" y="348"/>
                  </a:lnTo>
                  <a:lnTo>
                    <a:pt x="88" y="492"/>
                  </a:lnTo>
                  <a:lnTo>
                    <a:pt x="30" y="637"/>
                  </a:lnTo>
                  <a:lnTo>
                    <a:pt x="1" y="811"/>
                  </a:lnTo>
                  <a:lnTo>
                    <a:pt x="1" y="985"/>
                  </a:lnTo>
                  <a:lnTo>
                    <a:pt x="59" y="1130"/>
                  </a:lnTo>
                  <a:lnTo>
                    <a:pt x="117" y="1304"/>
                  </a:lnTo>
                  <a:lnTo>
                    <a:pt x="232" y="1419"/>
                  </a:lnTo>
                  <a:lnTo>
                    <a:pt x="348" y="1535"/>
                  </a:lnTo>
                  <a:lnTo>
                    <a:pt x="493" y="1622"/>
                  </a:lnTo>
                  <a:lnTo>
                    <a:pt x="638" y="1680"/>
                  </a:lnTo>
                  <a:lnTo>
                    <a:pt x="754" y="1750"/>
                  </a:lnTo>
                  <a:lnTo>
                    <a:pt x="870" y="1796"/>
                  </a:lnTo>
                  <a:lnTo>
                    <a:pt x="1130" y="1941"/>
                  </a:lnTo>
                  <a:lnTo>
                    <a:pt x="1391" y="2115"/>
                  </a:lnTo>
                  <a:lnTo>
                    <a:pt x="1617" y="2265"/>
                  </a:lnTo>
                  <a:lnTo>
                    <a:pt x="1617" y="2265"/>
                  </a:lnTo>
                  <a:lnTo>
                    <a:pt x="1710" y="2346"/>
                  </a:lnTo>
                  <a:lnTo>
                    <a:pt x="1970" y="2578"/>
                  </a:lnTo>
                  <a:lnTo>
                    <a:pt x="2173" y="2810"/>
                  </a:lnTo>
                  <a:lnTo>
                    <a:pt x="2318" y="2996"/>
                  </a:lnTo>
                  <a:lnTo>
                    <a:pt x="2318" y="2996"/>
                  </a:lnTo>
                  <a:lnTo>
                    <a:pt x="2434" y="3128"/>
                  </a:lnTo>
                  <a:lnTo>
                    <a:pt x="2579" y="3389"/>
                  </a:lnTo>
                  <a:lnTo>
                    <a:pt x="2724" y="3650"/>
                  </a:lnTo>
                  <a:lnTo>
                    <a:pt x="2839" y="3910"/>
                  </a:lnTo>
                  <a:lnTo>
                    <a:pt x="2926" y="4055"/>
                  </a:lnTo>
                  <a:lnTo>
                    <a:pt x="3071" y="4171"/>
                  </a:lnTo>
                  <a:lnTo>
                    <a:pt x="3216" y="4258"/>
                  </a:lnTo>
                  <a:lnTo>
                    <a:pt x="3361" y="4316"/>
                  </a:lnTo>
                  <a:lnTo>
                    <a:pt x="3535" y="4345"/>
                  </a:lnTo>
                  <a:lnTo>
                    <a:pt x="3708" y="4345"/>
                  </a:lnTo>
                  <a:lnTo>
                    <a:pt x="3882" y="4287"/>
                  </a:lnTo>
                  <a:lnTo>
                    <a:pt x="4027" y="4229"/>
                  </a:lnTo>
                  <a:lnTo>
                    <a:pt x="4143" y="4113"/>
                  </a:lnTo>
                  <a:lnTo>
                    <a:pt x="4259" y="3997"/>
                  </a:lnTo>
                  <a:lnTo>
                    <a:pt x="4375" y="3853"/>
                  </a:lnTo>
                  <a:lnTo>
                    <a:pt x="4404" y="3708"/>
                  </a:lnTo>
                  <a:lnTo>
                    <a:pt x="4433" y="3534"/>
                  </a:lnTo>
                  <a:lnTo>
                    <a:pt x="4433" y="3389"/>
                  </a:lnTo>
                  <a:lnTo>
                    <a:pt x="4404" y="3215"/>
                  </a:lnTo>
                  <a:lnTo>
                    <a:pt x="4346" y="3041"/>
                  </a:lnTo>
                  <a:lnTo>
                    <a:pt x="4085" y="2549"/>
                  </a:lnTo>
                  <a:lnTo>
                    <a:pt x="3766" y="2057"/>
                  </a:lnTo>
                  <a:lnTo>
                    <a:pt x="3419" y="1622"/>
                  </a:lnTo>
                  <a:lnTo>
                    <a:pt x="3013" y="1217"/>
                  </a:lnTo>
                  <a:lnTo>
                    <a:pt x="2579" y="869"/>
                  </a:lnTo>
                  <a:lnTo>
                    <a:pt x="2115" y="550"/>
                  </a:lnTo>
                  <a:lnTo>
                    <a:pt x="1623" y="261"/>
                  </a:lnTo>
                  <a:lnTo>
                    <a:pt x="1101" y="2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077725" y="3222000"/>
              <a:ext cx="123125" cy="105750"/>
            </a:xfrm>
            <a:custGeom>
              <a:avLst/>
              <a:gdLst/>
              <a:ahLst/>
              <a:cxnLst/>
              <a:rect l="l" t="t" r="r" b="b"/>
              <a:pathLst>
                <a:path w="4925" h="4230" extrusionOk="0">
                  <a:moveTo>
                    <a:pt x="753" y="0"/>
                  </a:moveTo>
                  <a:lnTo>
                    <a:pt x="580" y="29"/>
                  </a:lnTo>
                  <a:lnTo>
                    <a:pt x="435" y="116"/>
                  </a:lnTo>
                  <a:lnTo>
                    <a:pt x="319" y="203"/>
                  </a:lnTo>
                  <a:lnTo>
                    <a:pt x="203" y="348"/>
                  </a:lnTo>
                  <a:lnTo>
                    <a:pt x="116" y="493"/>
                  </a:lnTo>
                  <a:lnTo>
                    <a:pt x="58" y="638"/>
                  </a:lnTo>
                  <a:lnTo>
                    <a:pt x="0" y="811"/>
                  </a:lnTo>
                  <a:lnTo>
                    <a:pt x="0" y="956"/>
                  </a:lnTo>
                  <a:lnTo>
                    <a:pt x="58" y="1130"/>
                  </a:lnTo>
                  <a:lnTo>
                    <a:pt x="145" y="1275"/>
                  </a:lnTo>
                  <a:lnTo>
                    <a:pt x="493" y="1767"/>
                  </a:lnTo>
                  <a:lnTo>
                    <a:pt x="898" y="2202"/>
                  </a:lnTo>
                  <a:lnTo>
                    <a:pt x="1333" y="2636"/>
                  </a:lnTo>
                  <a:lnTo>
                    <a:pt x="1767" y="3013"/>
                  </a:lnTo>
                  <a:lnTo>
                    <a:pt x="2260" y="3360"/>
                  </a:lnTo>
                  <a:lnTo>
                    <a:pt x="2752" y="3679"/>
                  </a:lnTo>
                  <a:lnTo>
                    <a:pt x="3273" y="3969"/>
                  </a:lnTo>
                  <a:lnTo>
                    <a:pt x="3853" y="4200"/>
                  </a:lnTo>
                  <a:lnTo>
                    <a:pt x="3998" y="4229"/>
                  </a:lnTo>
                  <a:lnTo>
                    <a:pt x="4171" y="4229"/>
                  </a:lnTo>
                  <a:lnTo>
                    <a:pt x="4345" y="4171"/>
                  </a:lnTo>
                  <a:lnTo>
                    <a:pt x="4490" y="4114"/>
                  </a:lnTo>
                  <a:lnTo>
                    <a:pt x="4635" y="4027"/>
                  </a:lnTo>
                  <a:lnTo>
                    <a:pt x="4751" y="3911"/>
                  </a:lnTo>
                  <a:lnTo>
                    <a:pt x="4838" y="3766"/>
                  </a:lnTo>
                  <a:lnTo>
                    <a:pt x="4895" y="3592"/>
                  </a:lnTo>
                  <a:lnTo>
                    <a:pt x="4924" y="3447"/>
                  </a:lnTo>
                  <a:lnTo>
                    <a:pt x="4924" y="3274"/>
                  </a:lnTo>
                  <a:lnTo>
                    <a:pt x="4895" y="3100"/>
                  </a:lnTo>
                  <a:lnTo>
                    <a:pt x="4809" y="2955"/>
                  </a:lnTo>
                  <a:lnTo>
                    <a:pt x="4693" y="2810"/>
                  </a:lnTo>
                  <a:lnTo>
                    <a:pt x="4577" y="2694"/>
                  </a:lnTo>
                  <a:lnTo>
                    <a:pt x="4461" y="2607"/>
                  </a:lnTo>
                  <a:lnTo>
                    <a:pt x="4287" y="2549"/>
                  </a:lnTo>
                  <a:lnTo>
                    <a:pt x="4258" y="2549"/>
                  </a:lnTo>
                  <a:lnTo>
                    <a:pt x="4229" y="2520"/>
                  </a:lnTo>
                  <a:lnTo>
                    <a:pt x="3998" y="2405"/>
                  </a:lnTo>
                  <a:lnTo>
                    <a:pt x="3563" y="2173"/>
                  </a:lnTo>
                  <a:lnTo>
                    <a:pt x="3158" y="1912"/>
                  </a:lnTo>
                  <a:lnTo>
                    <a:pt x="2955" y="1767"/>
                  </a:lnTo>
                  <a:lnTo>
                    <a:pt x="2839" y="1709"/>
                  </a:lnTo>
                  <a:lnTo>
                    <a:pt x="2868" y="1738"/>
                  </a:lnTo>
                  <a:lnTo>
                    <a:pt x="2491" y="1420"/>
                  </a:lnTo>
                  <a:lnTo>
                    <a:pt x="2144" y="1072"/>
                  </a:lnTo>
                  <a:lnTo>
                    <a:pt x="1825" y="696"/>
                  </a:lnTo>
                  <a:lnTo>
                    <a:pt x="1767" y="609"/>
                  </a:lnTo>
                  <a:lnTo>
                    <a:pt x="1767" y="638"/>
                  </a:lnTo>
                  <a:lnTo>
                    <a:pt x="1622" y="406"/>
                  </a:lnTo>
                  <a:lnTo>
                    <a:pt x="1506" y="290"/>
                  </a:lnTo>
                  <a:lnTo>
                    <a:pt x="1391" y="174"/>
                  </a:lnTo>
                  <a:lnTo>
                    <a:pt x="1246" y="87"/>
                  </a:lnTo>
                  <a:lnTo>
                    <a:pt x="1101" y="29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9AD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0" name="Google Shape;950;p30"/>
          <p:cNvSpPr/>
          <p:nvPr/>
        </p:nvSpPr>
        <p:spPr>
          <a:xfrm>
            <a:off x="6401801" y="24244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0"/>
          <p:cNvSpPr/>
          <p:nvPr/>
        </p:nvSpPr>
        <p:spPr>
          <a:xfrm>
            <a:off x="3586468" y="21693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0"/>
          <p:cNvSpPr/>
          <p:nvPr/>
        </p:nvSpPr>
        <p:spPr>
          <a:xfrm>
            <a:off x="8913199" y="1784459"/>
            <a:ext cx="1900160" cy="1043247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0"/>
          <p:cNvSpPr/>
          <p:nvPr/>
        </p:nvSpPr>
        <p:spPr>
          <a:xfrm>
            <a:off x="8913200" y="1277730"/>
            <a:ext cx="684257" cy="37567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0"/>
          <p:cNvSpPr/>
          <p:nvPr/>
        </p:nvSpPr>
        <p:spPr>
          <a:xfrm>
            <a:off x="9953849" y="5529567"/>
            <a:ext cx="1518063" cy="879243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5" name="Google Shape;955;p30"/>
          <p:cNvGrpSpPr/>
          <p:nvPr/>
        </p:nvGrpSpPr>
        <p:grpSpPr>
          <a:xfrm>
            <a:off x="10067402" y="4608313"/>
            <a:ext cx="1518153" cy="1415764"/>
            <a:chOff x="10877375" y="3226825"/>
            <a:chExt cx="871100" cy="812350"/>
          </a:xfrm>
        </p:grpSpPr>
        <p:sp>
          <p:nvSpPr>
            <p:cNvPr id="956" name="Google Shape;956;p30"/>
            <p:cNvSpPr/>
            <p:nvPr/>
          </p:nvSpPr>
          <p:spPr>
            <a:xfrm>
              <a:off x="11298225" y="3849025"/>
              <a:ext cx="137800" cy="175725"/>
            </a:xfrm>
            <a:custGeom>
              <a:avLst/>
              <a:gdLst/>
              <a:ahLst/>
              <a:cxnLst/>
              <a:rect l="l" t="t" r="r" b="b"/>
              <a:pathLst>
                <a:path w="5512" h="7029" extrusionOk="0">
                  <a:moveTo>
                    <a:pt x="2543" y="0"/>
                  </a:moveTo>
                  <a:lnTo>
                    <a:pt x="2457" y="22"/>
                  </a:lnTo>
                  <a:lnTo>
                    <a:pt x="2372" y="43"/>
                  </a:lnTo>
                  <a:lnTo>
                    <a:pt x="2286" y="107"/>
                  </a:lnTo>
                  <a:lnTo>
                    <a:pt x="2222" y="171"/>
                  </a:lnTo>
                  <a:lnTo>
                    <a:pt x="2158" y="257"/>
                  </a:lnTo>
                  <a:lnTo>
                    <a:pt x="0" y="4444"/>
                  </a:lnTo>
                  <a:lnTo>
                    <a:pt x="4123" y="5085"/>
                  </a:lnTo>
                  <a:lnTo>
                    <a:pt x="3632" y="6345"/>
                  </a:lnTo>
                  <a:lnTo>
                    <a:pt x="3589" y="6452"/>
                  </a:lnTo>
                  <a:lnTo>
                    <a:pt x="3589" y="6537"/>
                  </a:lnTo>
                  <a:lnTo>
                    <a:pt x="3611" y="6644"/>
                  </a:lnTo>
                  <a:lnTo>
                    <a:pt x="3632" y="6730"/>
                  </a:lnTo>
                  <a:lnTo>
                    <a:pt x="3675" y="6815"/>
                  </a:lnTo>
                  <a:lnTo>
                    <a:pt x="3739" y="6879"/>
                  </a:lnTo>
                  <a:lnTo>
                    <a:pt x="3803" y="6943"/>
                  </a:lnTo>
                  <a:lnTo>
                    <a:pt x="3910" y="6986"/>
                  </a:lnTo>
                  <a:lnTo>
                    <a:pt x="3995" y="7007"/>
                  </a:lnTo>
                  <a:lnTo>
                    <a:pt x="4081" y="7029"/>
                  </a:lnTo>
                  <a:lnTo>
                    <a:pt x="4230" y="7007"/>
                  </a:lnTo>
                  <a:lnTo>
                    <a:pt x="4358" y="6943"/>
                  </a:lnTo>
                  <a:lnTo>
                    <a:pt x="4465" y="6836"/>
                  </a:lnTo>
                  <a:lnTo>
                    <a:pt x="4551" y="6708"/>
                  </a:lnTo>
                  <a:lnTo>
                    <a:pt x="5512" y="4294"/>
                  </a:lnTo>
                  <a:lnTo>
                    <a:pt x="1496" y="3675"/>
                  </a:lnTo>
                  <a:lnTo>
                    <a:pt x="3034" y="705"/>
                  </a:lnTo>
                  <a:lnTo>
                    <a:pt x="3077" y="620"/>
                  </a:lnTo>
                  <a:lnTo>
                    <a:pt x="3098" y="513"/>
                  </a:lnTo>
                  <a:lnTo>
                    <a:pt x="3098" y="427"/>
                  </a:lnTo>
                  <a:lnTo>
                    <a:pt x="3077" y="342"/>
                  </a:lnTo>
                  <a:lnTo>
                    <a:pt x="3034" y="235"/>
                  </a:lnTo>
                  <a:lnTo>
                    <a:pt x="2991" y="171"/>
                  </a:lnTo>
                  <a:lnTo>
                    <a:pt x="2906" y="107"/>
                  </a:lnTo>
                  <a:lnTo>
                    <a:pt x="2820" y="43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11147075" y="3852225"/>
              <a:ext cx="128200" cy="186950"/>
            </a:xfrm>
            <a:custGeom>
              <a:avLst/>
              <a:gdLst/>
              <a:ahLst/>
              <a:cxnLst/>
              <a:rect l="l" t="t" r="r" b="b"/>
              <a:pathLst>
                <a:path w="5128" h="7478" extrusionOk="0">
                  <a:moveTo>
                    <a:pt x="3889" y="0"/>
                  </a:moveTo>
                  <a:lnTo>
                    <a:pt x="3782" y="22"/>
                  </a:lnTo>
                  <a:lnTo>
                    <a:pt x="3696" y="64"/>
                  </a:lnTo>
                  <a:lnTo>
                    <a:pt x="3611" y="129"/>
                  </a:lnTo>
                  <a:lnTo>
                    <a:pt x="1" y="3141"/>
                  </a:lnTo>
                  <a:lnTo>
                    <a:pt x="3590" y="5341"/>
                  </a:lnTo>
                  <a:lnTo>
                    <a:pt x="2329" y="6644"/>
                  </a:lnTo>
                  <a:lnTo>
                    <a:pt x="2265" y="6730"/>
                  </a:lnTo>
                  <a:lnTo>
                    <a:pt x="2222" y="6815"/>
                  </a:lnTo>
                  <a:lnTo>
                    <a:pt x="2201" y="6901"/>
                  </a:lnTo>
                  <a:lnTo>
                    <a:pt x="2201" y="7007"/>
                  </a:lnTo>
                  <a:lnTo>
                    <a:pt x="2222" y="7093"/>
                  </a:lnTo>
                  <a:lnTo>
                    <a:pt x="2244" y="7200"/>
                  </a:lnTo>
                  <a:lnTo>
                    <a:pt x="2286" y="7264"/>
                  </a:lnTo>
                  <a:lnTo>
                    <a:pt x="2351" y="7349"/>
                  </a:lnTo>
                  <a:lnTo>
                    <a:pt x="2436" y="7413"/>
                  </a:lnTo>
                  <a:lnTo>
                    <a:pt x="2521" y="7456"/>
                  </a:lnTo>
                  <a:lnTo>
                    <a:pt x="2607" y="7477"/>
                  </a:lnTo>
                  <a:lnTo>
                    <a:pt x="2799" y="7477"/>
                  </a:lnTo>
                  <a:lnTo>
                    <a:pt x="2885" y="7456"/>
                  </a:lnTo>
                  <a:lnTo>
                    <a:pt x="2970" y="7392"/>
                  </a:lnTo>
                  <a:lnTo>
                    <a:pt x="3056" y="7328"/>
                  </a:lnTo>
                  <a:lnTo>
                    <a:pt x="5128" y="5128"/>
                  </a:lnTo>
                  <a:lnTo>
                    <a:pt x="1688" y="3013"/>
                  </a:lnTo>
                  <a:lnTo>
                    <a:pt x="4252" y="876"/>
                  </a:lnTo>
                  <a:lnTo>
                    <a:pt x="4316" y="812"/>
                  </a:lnTo>
                  <a:lnTo>
                    <a:pt x="4380" y="727"/>
                  </a:lnTo>
                  <a:lnTo>
                    <a:pt x="4401" y="641"/>
                  </a:lnTo>
                  <a:lnTo>
                    <a:pt x="4423" y="534"/>
                  </a:lnTo>
                  <a:lnTo>
                    <a:pt x="4423" y="449"/>
                  </a:lnTo>
                  <a:lnTo>
                    <a:pt x="4401" y="364"/>
                  </a:lnTo>
                  <a:lnTo>
                    <a:pt x="4380" y="257"/>
                  </a:lnTo>
                  <a:lnTo>
                    <a:pt x="4316" y="193"/>
                  </a:lnTo>
                  <a:lnTo>
                    <a:pt x="4252" y="107"/>
                  </a:lnTo>
                  <a:lnTo>
                    <a:pt x="4166" y="64"/>
                  </a:lnTo>
                  <a:lnTo>
                    <a:pt x="4081" y="22"/>
                  </a:lnTo>
                  <a:lnTo>
                    <a:pt x="3974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11168975" y="3308525"/>
              <a:ext cx="324750" cy="232900"/>
            </a:xfrm>
            <a:custGeom>
              <a:avLst/>
              <a:gdLst/>
              <a:ahLst/>
              <a:cxnLst/>
              <a:rect l="l" t="t" r="r" b="b"/>
              <a:pathLst>
                <a:path w="12990" h="9316" extrusionOk="0">
                  <a:moveTo>
                    <a:pt x="3803" y="1"/>
                  </a:moveTo>
                  <a:lnTo>
                    <a:pt x="3461" y="22"/>
                  </a:lnTo>
                  <a:lnTo>
                    <a:pt x="3098" y="65"/>
                  </a:lnTo>
                  <a:lnTo>
                    <a:pt x="2735" y="129"/>
                  </a:lnTo>
                  <a:lnTo>
                    <a:pt x="2372" y="214"/>
                  </a:lnTo>
                  <a:lnTo>
                    <a:pt x="1987" y="321"/>
                  </a:lnTo>
                  <a:lnTo>
                    <a:pt x="1603" y="449"/>
                  </a:lnTo>
                  <a:lnTo>
                    <a:pt x="1218" y="599"/>
                  </a:lnTo>
                  <a:lnTo>
                    <a:pt x="812" y="770"/>
                  </a:lnTo>
                  <a:lnTo>
                    <a:pt x="406" y="962"/>
                  </a:lnTo>
                  <a:lnTo>
                    <a:pt x="0" y="1197"/>
                  </a:lnTo>
                  <a:lnTo>
                    <a:pt x="65" y="1710"/>
                  </a:lnTo>
                  <a:lnTo>
                    <a:pt x="150" y="2223"/>
                  </a:lnTo>
                  <a:lnTo>
                    <a:pt x="257" y="2714"/>
                  </a:lnTo>
                  <a:lnTo>
                    <a:pt x="364" y="3184"/>
                  </a:lnTo>
                  <a:lnTo>
                    <a:pt x="492" y="3633"/>
                  </a:lnTo>
                  <a:lnTo>
                    <a:pt x="620" y="4060"/>
                  </a:lnTo>
                  <a:lnTo>
                    <a:pt x="791" y="4444"/>
                  </a:lnTo>
                  <a:lnTo>
                    <a:pt x="940" y="4829"/>
                  </a:lnTo>
                  <a:lnTo>
                    <a:pt x="1111" y="5192"/>
                  </a:lnTo>
                  <a:lnTo>
                    <a:pt x="1304" y="5555"/>
                  </a:lnTo>
                  <a:lnTo>
                    <a:pt x="1496" y="5876"/>
                  </a:lnTo>
                  <a:lnTo>
                    <a:pt x="1688" y="6175"/>
                  </a:lnTo>
                  <a:lnTo>
                    <a:pt x="1902" y="6474"/>
                  </a:lnTo>
                  <a:lnTo>
                    <a:pt x="2137" y="6752"/>
                  </a:lnTo>
                  <a:lnTo>
                    <a:pt x="2372" y="7008"/>
                  </a:lnTo>
                  <a:lnTo>
                    <a:pt x="2607" y="7243"/>
                  </a:lnTo>
                  <a:lnTo>
                    <a:pt x="2842" y="7457"/>
                  </a:lnTo>
                  <a:lnTo>
                    <a:pt x="3098" y="7670"/>
                  </a:lnTo>
                  <a:lnTo>
                    <a:pt x="3354" y="7862"/>
                  </a:lnTo>
                  <a:lnTo>
                    <a:pt x="3611" y="8055"/>
                  </a:lnTo>
                  <a:lnTo>
                    <a:pt x="3867" y="8204"/>
                  </a:lnTo>
                  <a:lnTo>
                    <a:pt x="4145" y="8354"/>
                  </a:lnTo>
                  <a:lnTo>
                    <a:pt x="4423" y="8503"/>
                  </a:lnTo>
                  <a:lnTo>
                    <a:pt x="4700" y="8631"/>
                  </a:lnTo>
                  <a:lnTo>
                    <a:pt x="5277" y="8845"/>
                  </a:lnTo>
                  <a:lnTo>
                    <a:pt x="5854" y="9016"/>
                  </a:lnTo>
                  <a:lnTo>
                    <a:pt x="6431" y="9144"/>
                  </a:lnTo>
                  <a:lnTo>
                    <a:pt x="7008" y="9230"/>
                  </a:lnTo>
                  <a:lnTo>
                    <a:pt x="7584" y="9294"/>
                  </a:lnTo>
                  <a:lnTo>
                    <a:pt x="8140" y="9315"/>
                  </a:lnTo>
                  <a:lnTo>
                    <a:pt x="8695" y="9315"/>
                  </a:lnTo>
                  <a:lnTo>
                    <a:pt x="9229" y="9294"/>
                  </a:lnTo>
                  <a:lnTo>
                    <a:pt x="9763" y="9251"/>
                  </a:lnTo>
                  <a:lnTo>
                    <a:pt x="10255" y="9208"/>
                  </a:lnTo>
                  <a:lnTo>
                    <a:pt x="10725" y="9123"/>
                  </a:lnTo>
                  <a:lnTo>
                    <a:pt x="11152" y="9059"/>
                  </a:lnTo>
                  <a:lnTo>
                    <a:pt x="11900" y="8888"/>
                  </a:lnTo>
                  <a:lnTo>
                    <a:pt x="12498" y="8738"/>
                  </a:lnTo>
                  <a:lnTo>
                    <a:pt x="12989" y="8589"/>
                  </a:lnTo>
                  <a:lnTo>
                    <a:pt x="12797" y="8055"/>
                  </a:lnTo>
                  <a:lnTo>
                    <a:pt x="12541" y="7478"/>
                  </a:lnTo>
                  <a:lnTo>
                    <a:pt x="12199" y="6730"/>
                  </a:lnTo>
                  <a:lnTo>
                    <a:pt x="11772" y="5854"/>
                  </a:lnTo>
                  <a:lnTo>
                    <a:pt x="11494" y="5406"/>
                  </a:lnTo>
                  <a:lnTo>
                    <a:pt x="11216" y="4914"/>
                  </a:lnTo>
                  <a:lnTo>
                    <a:pt x="10896" y="4444"/>
                  </a:lnTo>
                  <a:lnTo>
                    <a:pt x="10575" y="3953"/>
                  </a:lnTo>
                  <a:lnTo>
                    <a:pt x="10212" y="3483"/>
                  </a:lnTo>
                  <a:lnTo>
                    <a:pt x="9827" y="3013"/>
                  </a:lnTo>
                  <a:lnTo>
                    <a:pt x="9400" y="2564"/>
                  </a:lnTo>
                  <a:lnTo>
                    <a:pt x="8973" y="2116"/>
                  </a:lnTo>
                  <a:lnTo>
                    <a:pt x="8503" y="1710"/>
                  </a:lnTo>
                  <a:lnTo>
                    <a:pt x="8012" y="1325"/>
                  </a:lnTo>
                  <a:lnTo>
                    <a:pt x="7478" y="984"/>
                  </a:lnTo>
                  <a:lnTo>
                    <a:pt x="7221" y="834"/>
                  </a:lnTo>
                  <a:lnTo>
                    <a:pt x="6943" y="684"/>
                  </a:lnTo>
                  <a:lnTo>
                    <a:pt x="6666" y="556"/>
                  </a:lnTo>
                  <a:lnTo>
                    <a:pt x="6367" y="428"/>
                  </a:lnTo>
                  <a:lnTo>
                    <a:pt x="6068" y="321"/>
                  </a:lnTo>
                  <a:lnTo>
                    <a:pt x="5769" y="236"/>
                  </a:lnTo>
                  <a:lnTo>
                    <a:pt x="5448" y="150"/>
                  </a:lnTo>
                  <a:lnTo>
                    <a:pt x="5149" y="86"/>
                  </a:lnTo>
                  <a:lnTo>
                    <a:pt x="4807" y="44"/>
                  </a:lnTo>
                  <a:lnTo>
                    <a:pt x="4487" y="22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10986325" y="3389725"/>
              <a:ext cx="689500" cy="525550"/>
            </a:xfrm>
            <a:custGeom>
              <a:avLst/>
              <a:gdLst/>
              <a:ahLst/>
              <a:cxnLst/>
              <a:rect l="l" t="t" r="r" b="b"/>
              <a:pathLst>
                <a:path w="27580" h="21022" extrusionOk="0">
                  <a:moveTo>
                    <a:pt x="21449" y="0"/>
                  </a:moveTo>
                  <a:lnTo>
                    <a:pt x="20744" y="21"/>
                  </a:lnTo>
                  <a:lnTo>
                    <a:pt x="20039" y="107"/>
                  </a:lnTo>
                  <a:lnTo>
                    <a:pt x="19334" y="214"/>
                  </a:lnTo>
                  <a:lnTo>
                    <a:pt x="18650" y="363"/>
                  </a:lnTo>
                  <a:lnTo>
                    <a:pt x="17988" y="534"/>
                  </a:lnTo>
                  <a:lnTo>
                    <a:pt x="17347" y="726"/>
                  </a:lnTo>
                  <a:lnTo>
                    <a:pt x="16728" y="919"/>
                  </a:lnTo>
                  <a:lnTo>
                    <a:pt x="16151" y="1132"/>
                  </a:lnTo>
                  <a:lnTo>
                    <a:pt x="15617" y="1325"/>
                  </a:lnTo>
                  <a:lnTo>
                    <a:pt x="15147" y="1538"/>
                  </a:lnTo>
                  <a:lnTo>
                    <a:pt x="14356" y="1880"/>
                  </a:lnTo>
                  <a:lnTo>
                    <a:pt x="13844" y="2136"/>
                  </a:lnTo>
                  <a:lnTo>
                    <a:pt x="13651" y="2222"/>
                  </a:lnTo>
                  <a:lnTo>
                    <a:pt x="13224" y="2051"/>
                  </a:lnTo>
                  <a:lnTo>
                    <a:pt x="12754" y="1923"/>
                  </a:lnTo>
                  <a:lnTo>
                    <a:pt x="12263" y="1816"/>
                  </a:lnTo>
                  <a:lnTo>
                    <a:pt x="11729" y="1752"/>
                  </a:lnTo>
                  <a:lnTo>
                    <a:pt x="11152" y="1709"/>
                  </a:lnTo>
                  <a:lnTo>
                    <a:pt x="10554" y="1709"/>
                  </a:lnTo>
                  <a:lnTo>
                    <a:pt x="9956" y="1752"/>
                  </a:lnTo>
                  <a:lnTo>
                    <a:pt x="9315" y="1837"/>
                  </a:lnTo>
                  <a:lnTo>
                    <a:pt x="8674" y="1944"/>
                  </a:lnTo>
                  <a:lnTo>
                    <a:pt x="8033" y="2094"/>
                  </a:lnTo>
                  <a:lnTo>
                    <a:pt x="7371" y="2264"/>
                  </a:lnTo>
                  <a:lnTo>
                    <a:pt x="6708" y="2478"/>
                  </a:lnTo>
                  <a:lnTo>
                    <a:pt x="6067" y="2734"/>
                  </a:lnTo>
                  <a:lnTo>
                    <a:pt x="5427" y="3034"/>
                  </a:lnTo>
                  <a:lnTo>
                    <a:pt x="4807" y="3354"/>
                  </a:lnTo>
                  <a:lnTo>
                    <a:pt x="4209" y="3717"/>
                  </a:lnTo>
                  <a:lnTo>
                    <a:pt x="3632" y="4102"/>
                  </a:lnTo>
                  <a:lnTo>
                    <a:pt x="3077" y="4529"/>
                  </a:lnTo>
                  <a:lnTo>
                    <a:pt x="2543" y="4999"/>
                  </a:lnTo>
                  <a:lnTo>
                    <a:pt x="2308" y="5255"/>
                  </a:lnTo>
                  <a:lnTo>
                    <a:pt x="2073" y="5512"/>
                  </a:lnTo>
                  <a:lnTo>
                    <a:pt x="1838" y="5768"/>
                  </a:lnTo>
                  <a:lnTo>
                    <a:pt x="1624" y="6046"/>
                  </a:lnTo>
                  <a:lnTo>
                    <a:pt x="1410" y="6323"/>
                  </a:lnTo>
                  <a:lnTo>
                    <a:pt x="1218" y="6623"/>
                  </a:lnTo>
                  <a:lnTo>
                    <a:pt x="1047" y="6922"/>
                  </a:lnTo>
                  <a:lnTo>
                    <a:pt x="876" y="7242"/>
                  </a:lnTo>
                  <a:lnTo>
                    <a:pt x="705" y="7563"/>
                  </a:lnTo>
                  <a:lnTo>
                    <a:pt x="577" y="7883"/>
                  </a:lnTo>
                  <a:lnTo>
                    <a:pt x="449" y="8225"/>
                  </a:lnTo>
                  <a:lnTo>
                    <a:pt x="321" y="8567"/>
                  </a:lnTo>
                  <a:lnTo>
                    <a:pt x="235" y="8930"/>
                  </a:lnTo>
                  <a:lnTo>
                    <a:pt x="150" y="9293"/>
                  </a:lnTo>
                  <a:lnTo>
                    <a:pt x="86" y="9677"/>
                  </a:lnTo>
                  <a:lnTo>
                    <a:pt x="43" y="10062"/>
                  </a:lnTo>
                  <a:lnTo>
                    <a:pt x="22" y="10447"/>
                  </a:lnTo>
                  <a:lnTo>
                    <a:pt x="0" y="10852"/>
                  </a:lnTo>
                  <a:lnTo>
                    <a:pt x="0" y="11258"/>
                  </a:lnTo>
                  <a:lnTo>
                    <a:pt x="43" y="11686"/>
                  </a:lnTo>
                  <a:lnTo>
                    <a:pt x="86" y="12113"/>
                  </a:lnTo>
                  <a:lnTo>
                    <a:pt x="150" y="12561"/>
                  </a:lnTo>
                  <a:lnTo>
                    <a:pt x="235" y="13010"/>
                  </a:lnTo>
                  <a:lnTo>
                    <a:pt x="342" y="13459"/>
                  </a:lnTo>
                  <a:lnTo>
                    <a:pt x="470" y="13929"/>
                  </a:lnTo>
                  <a:lnTo>
                    <a:pt x="641" y="14399"/>
                  </a:lnTo>
                  <a:lnTo>
                    <a:pt x="812" y="14890"/>
                  </a:lnTo>
                  <a:lnTo>
                    <a:pt x="1026" y="15339"/>
                  </a:lnTo>
                  <a:lnTo>
                    <a:pt x="1239" y="15766"/>
                  </a:lnTo>
                  <a:lnTo>
                    <a:pt x="1496" y="16193"/>
                  </a:lnTo>
                  <a:lnTo>
                    <a:pt x="1773" y="16599"/>
                  </a:lnTo>
                  <a:lnTo>
                    <a:pt x="2073" y="16984"/>
                  </a:lnTo>
                  <a:lnTo>
                    <a:pt x="2393" y="17347"/>
                  </a:lnTo>
                  <a:lnTo>
                    <a:pt x="2713" y="17689"/>
                  </a:lnTo>
                  <a:lnTo>
                    <a:pt x="3077" y="18030"/>
                  </a:lnTo>
                  <a:lnTo>
                    <a:pt x="3461" y="18329"/>
                  </a:lnTo>
                  <a:lnTo>
                    <a:pt x="3846" y="18629"/>
                  </a:lnTo>
                  <a:lnTo>
                    <a:pt x="4252" y="18906"/>
                  </a:lnTo>
                  <a:lnTo>
                    <a:pt x="4679" y="19163"/>
                  </a:lnTo>
                  <a:lnTo>
                    <a:pt x="5106" y="19419"/>
                  </a:lnTo>
                  <a:lnTo>
                    <a:pt x="5576" y="19633"/>
                  </a:lnTo>
                  <a:lnTo>
                    <a:pt x="6025" y="19846"/>
                  </a:lnTo>
                  <a:lnTo>
                    <a:pt x="6516" y="20039"/>
                  </a:lnTo>
                  <a:lnTo>
                    <a:pt x="7007" y="20209"/>
                  </a:lnTo>
                  <a:lnTo>
                    <a:pt x="7499" y="20380"/>
                  </a:lnTo>
                  <a:lnTo>
                    <a:pt x="8011" y="20509"/>
                  </a:lnTo>
                  <a:lnTo>
                    <a:pt x="8524" y="20637"/>
                  </a:lnTo>
                  <a:lnTo>
                    <a:pt x="9058" y="20744"/>
                  </a:lnTo>
                  <a:lnTo>
                    <a:pt x="9592" y="20829"/>
                  </a:lnTo>
                  <a:lnTo>
                    <a:pt x="10126" y="20893"/>
                  </a:lnTo>
                  <a:lnTo>
                    <a:pt x="10682" y="20957"/>
                  </a:lnTo>
                  <a:lnTo>
                    <a:pt x="11237" y="21000"/>
                  </a:lnTo>
                  <a:lnTo>
                    <a:pt x="11793" y="21021"/>
                  </a:lnTo>
                  <a:lnTo>
                    <a:pt x="12348" y="21021"/>
                  </a:lnTo>
                  <a:lnTo>
                    <a:pt x="12904" y="21000"/>
                  </a:lnTo>
                  <a:lnTo>
                    <a:pt x="13480" y="20978"/>
                  </a:lnTo>
                  <a:lnTo>
                    <a:pt x="14036" y="20936"/>
                  </a:lnTo>
                  <a:lnTo>
                    <a:pt x="14591" y="20872"/>
                  </a:lnTo>
                  <a:lnTo>
                    <a:pt x="15147" y="20786"/>
                  </a:lnTo>
                  <a:lnTo>
                    <a:pt x="15724" y="20701"/>
                  </a:lnTo>
                  <a:lnTo>
                    <a:pt x="16279" y="20594"/>
                  </a:lnTo>
                  <a:lnTo>
                    <a:pt x="16813" y="20466"/>
                  </a:lnTo>
                  <a:lnTo>
                    <a:pt x="17368" y="20316"/>
                  </a:lnTo>
                  <a:lnTo>
                    <a:pt x="17903" y="20167"/>
                  </a:lnTo>
                  <a:lnTo>
                    <a:pt x="18458" y="19974"/>
                  </a:lnTo>
                  <a:lnTo>
                    <a:pt x="18971" y="19782"/>
                  </a:lnTo>
                  <a:lnTo>
                    <a:pt x="19505" y="19590"/>
                  </a:lnTo>
                  <a:lnTo>
                    <a:pt x="20017" y="19355"/>
                  </a:lnTo>
                  <a:lnTo>
                    <a:pt x="20509" y="19120"/>
                  </a:lnTo>
                  <a:lnTo>
                    <a:pt x="21000" y="18864"/>
                  </a:lnTo>
                  <a:lnTo>
                    <a:pt x="21492" y="18586"/>
                  </a:lnTo>
                  <a:lnTo>
                    <a:pt x="21940" y="18308"/>
                  </a:lnTo>
                  <a:lnTo>
                    <a:pt x="22410" y="17988"/>
                  </a:lnTo>
                  <a:lnTo>
                    <a:pt x="22837" y="17667"/>
                  </a:lnTo>
                  <a:lnTo>
                    <a:pt x="23265" y="17347"/>
                  </a:lnTo>
                  <a:lnTo>
                    <a:pt x="23692" y="16984"/>
                  </a:lnTo>
                  <a:lnTo>
                    <a:pt x="24076" y="16620"/>
                  </a:lnTo>
                  <a:lnTo>
                    <a:pt x="24461" y="16236"/>
                  </a:lnTo>
                  <a:lnTo>
                    <a:pt x="24803" y="15830"/>
                  </a:lnTo>
                  <a:lnTo>
                    <a:pt x="25145" y="15424"/>
                  </a:lnTo>
                  <a:lnTo>
                    <a:pt x="25465" y="14997"/>
                  </a:lnTo>
                  <a:lnTo>
                    <a:pt x="25764" y="14548"/>
                  </a:lnTo>
                  <a:lnTo>
                    <a:pt x="26042" y="14100"/>
                  </a:lnTo>
                  <a:lnTo>
                    <a:pt x="26298" y="13608"/>
                  </a:lnTo>
                  <a:lnTo>
                    <a:pt x="26533" y="13117"/>
                  </a:lnTo>
                  <a:lnTo>
                    <a:pt x="26725" y="12626"/>
                  </a:lnTo>
                  <a:lnTo>
                    <a:pt x="26918" y="12091"/>
                  </a:lnTo>
                  <a:lnTo>
                    <a:pt x="27067" y="11557"/>
                  </a:lnTo>
                  <a:lnTo>
                    <a:pt x="27195" y="11002"/>
                  </a:lnTo>
                  <a:lnTo>
                    <a:pt x="27302" y="10447"/>
                  </a:lnTo>
                  <a:lnTo>
                    <a:pt x="27409" y="9677"/>
                  </a:lnTo>
                  <a:lnTo>
                    <a:pt x="27495" y="8930"/>
                  </a:lnTo>
                  <a:lnTo>
                    <a:pt x="27559" y="8225"/>
                  </a:lnTo>
                  <a:lnTo>
                    <a:pt x="27580" y="7563"/>
                  </a:lnTo>
                  <a:lnTo>
                    <a:pt x="27580" y="6943"/>
                  </a:lnTo>
                  <a:lnTo>
                    <a:pt x="27559" y="6345"/>
                  </a:lnTo>
                  <a:lnTo>
                    <a:pt x="27516" y="5768"/>
                  </a:lnTo>
                  <a:lnTo>
                    <a:pt x="27452" y="5234"/>
                  </a:lnTo>
                  <a:lnTo>
                    <a:pt x="27388" y="4743"/>
                  </a:lnTo>
                  <a:lnTo>
                    <a:pt x="27281" y="4273"/>
                  </a:lnTo>
                  <a:lnTo>
                    <a:pt x="27153" y="3824"/>
                  </a:lnTo>
                  <a:lnTo>
                    <a:pt x="27003" y="3418"/>
                  </a:lnTo>
                  <a:lnTo>
                    <a:pt x="26854" y="3034"/>
                  </a:lnTo>
                  <a:lnTo>
                    <a:pt x="26661" y="2670"/>
                  </a:lnTo>
                  <a:lnTo>
                    <a:pt x="26469" y="2329"/>
                  </a:lnTo>
                  <a:lnTo>
                    <a:pt x="26255" y="2029"/>
                  </a:lnTo>
                  <a:lnTo>
                    <a:pt x="26042" y="1752"/>
                  </a:lnTo>
                  <a:lnTo>
                    <a:pt x="25807" y="1495"/>
                  </a:lnTo>
                  <a:lnTo>
                    <a:pt x="25551" y="1260"/>
                  </a:lnTo>
                  <a:lnTo>
                    <a:pt x="25294" y="1047"/>
                  </a:lnTo>
                  <a:lnTo>
                    <a:pt x="25016" y="855"/>
                  </a:lnTo>
                  <a:lnTo>
                    <a:pt x="24717" y="684"/>
                  </a:lnTo>
                  <a:lnTo>
                    <a:pt x="24418" y="555"/>
                  </a:lnTo>
                  <a:lnTo>
                    <a:pt x="24119" y="427"/>
                  </a:lnTo>
                  <a:lnTo>
                    <a:pt x="23820" y="299"/>
                  </a:lnTo>
                  <a:lnTo>
                    <a:pt x="23478" y="214"/>
                  </a:lnTo>
                  <a:lnTo>
                    <a:pt x="23158" y="150"/>
                  </a:lnTo>
                  <a:lnTo>
                    <a:pt x="22837" y="85"/>
                  </a:lnTo>
                  <a:lnTo>
                    <a:pt x="22496" y="43"/>
                  </a:lnTo>
                  <a:lnTo>
                    <a:pt x="22154" y="21"/>
                  </a:lnTo>
                  <a:lnTo>
                    <a:pt x="217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extrusionOk="0">
                  <a:moveTo>
                    <a:pt x="7905" y="0"/>
                  </a:move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0962825" y="3226825"/>
              <a:ext cx="351450" cy="347700"/>
            </a:xfrm>
            <a:custGeom>
              <a:avLst/>
              <a:gdLst/>
              <a:ahLst/>
              <a:cxnLst/>
              <a:rect l="l" t="t" r="r" b="b"/>
              <a:pathLst>
                <a:path w="14058" h="13908" fill="none" extrusionOk="0">
                  <a:moveTo>
                    <a:pt x="14057" y="12134"/>
                  </a:moveTo>
                  <a:lnTo>
                    <a:pt x="14057" y="12134"/>
                  </a:lnTo>
                  <a:lnTo>
                    <a:pt x="13993" y="11729"/>
                  </a:lnTo>
                  <a:lnTo>
                    <a:pt x="13822" y="10639"/>
                  </a:lnTo>
                  <a:lnTo>
                    <a:pt x="13694" y="9891"/>
                  </a:lnTo>
                  <a:lnTo>
                    <a:pt x="13502" y="9058"/>
                  </a:lnTo>
                  <a:lnTo>
                    <a:pt x="13310" y="8140"/>
                  </a:lnTo>
                  <a:lnTo>
                    <a:pt x="13053" y="7157"/>
                  </a:lnTo>
                  <a:lnTo>
                    <a:pt x="12754" y="6174"/>
                  </a:lnTo>
                  <a:lnTo>
                    <a:pt x="12412" y="5170"/>
                  </a:lnTo>
                  <a:lnTo>
                    <a:pt x="12220" y="4679"/>
                  </a:lnTo>
                  <a:lnTo>
                    <a:pt x="12028" y="4209"/>
                  </a:lnTo>
                  <a:lnTo>
                    <a:pt x="11814" y="3717"/>
                  </a:lnTo>
                  <a:lnTo>
                    <a:pt x="11579" y="3269"/>
                  </a:lnTo>
                  <a:lnTo>
                    <a:pt x="11344" y="2842"/>
                  </a:lnTo>
                  <a:lnTo>
                    <a:pt x="11109" y="2414"/>
                  </a:lnTo>
                  <a:lnTo>
                    <a:pt x="10831" y="2030"/>
                  </a:lnTo>
                  <a:lnTo>
                    <a:pt x="10554" y="1645"/>
                  </a:lnTo>
                  <a:lnTo>
                    <a:pt x="10276" y="1325"/>
                  </a:lnTo>
                  <a:lnTo>
                    <a:pt x="9956" y="1004"/>
                  </a:lnTo>
                  <a:lnTo>
                    <a:pt x="9635" y="748"/>
                  </a:lnTo>
                  <a:lnTo>
                    <a:pt x="9315" y="513"/>
                  </a:lnTo>
                  <a:lnTo>
                    <a:pt x="9315" y="513"/>
                  </a:lnTo>
                  <a:lnTo>
                    <a:pt x="8973" y="321"/>
                  </a:lnTo>
                  <a:lnTo>
                    <a:pt x="8674" y="193"/>
                  </a:lnTo>
                  <a:lnTo>
                    <a:pt x="8396" y="86"/>
                  </a:lnTo>
                  <a:lnTo>
                    <a:pt x="8140" y="22"/>
                  </a:lnTo>
                  <a:lnTo>
                    <a:pt x="7905" y="0"/>
                  </a:lnTo>
                  <a:lnTo>
                    <a:pt x="7691" y="22"/>
                  </a:lnTo>
                  <a:lnTo>
                    <a:pt x="7499" y="64"/>
                  </a:lnTo>
                  <a:lnTo>
                    <a:pt x="7328" y="150"/>
                  </a:lnTo>
                  <a:lnTo>
                    <a:pt x="7178" y="257"/>
                  </a:lnTo>
                  <a:lnTo>
                    <a:pt x="7050" y="363"/>
                  </a:lnTo>
                  <a:lnTo>
                    <a:pt x="6922" y="513"/>
                  </a:lnTo>
                  <a:lnTo>
                    <a:pt x="6815" y="684"/>
                  </a:lnTo>
                  <a:lnTo>
                    <a:pt x="6730" y="876"/>
                  </a:lnTo>
                  <a:lnTo>
                    <a:pt x="6666" y="1068"/>
                  </a:lnTo>
                  <a:lnTo>
                    <a:pt x="6602" y="1282"/>
                  </a:lnTo>
                  <a:lnTo>
                    <a:pt x="6559" y="1517"/>
                  </a:lnTo>
                  <a:lnTo>
                    <a:pt x="6495" y="1966"/>
                  </a:lnTo>
                  <a:lnTo>
                    <a:pt x="6452" y="2436"/>
                  </a:lnTo>
                  <a:lnTo>
                    <a:pt x="6452" y="2884"/>
                  </a:lnTo>
                  <a:lnTo>
                    <a:pt x="6452" y="3290"/>
                  </a:lnTo>
                  <a:lnTo>
                    <a:pt x="6516" y="3931"/>
                  </a:lnTo>
                  <a:lnTo>
                    <a:pt x="6537" y="4187"/>
                  </a:lnTo>
                  <a:lnTo>
                    <a:pt x="6537" y="4187"/>
                  </a:lnTo>
                  <a:lnTo>
                    <a:pt x="6409" y="4123"/>
                  </a:lnTo>
                  <a:lnTo>
                    <a:pt x="6046" y="3974"/>
                  </a:lnTo>
                  <a:lnTo>
                    <a:pt x="5512" y="3803"/>
                  </a:lnTo>
                  <a:lnTo>
                    <a:pt x="5192" y="3739"/>
                  </a:lnTo>
                  <a:lnTo>
                    <a:pt x="4871" y="3653"/>
                  </a:lnTo>
                  <a:lnTo>
                    <a:pt x="4508" y="3589"/>
                  </a:lnTo>
                  <a:lnTo>
                    <a:pt x="4145" y="3568"/>
                  </a:lnTo>
                  <a:lnTo>
                    <a:pt x="3760" y="3568"/>
                  </a:lnTo>
                  <a:lnTo>
                    <a:pt x="3397" y="3589"/>
                  </a:lnTo>
                  <a:lnTo>
                    <a:pt x="3034" y="3675"/>
                  </a:lnTo>
                  <a:lnTo>
                    <a:pt x="2863" y="3717"/>
                  </a:lnTo>
                  <a:lnTo>
                    <a:pt x="2713" y="3782"/>
                  </a:lnTo>
                  <a:lnTo>
                    <a:pt x="2543" y="3867"/>
                  </a:lnTo>
                  <a:lnTo>
                    <a:pt x="2393" y="3952"/>
                  </a:lnTo>
                  <a:lnTo>
                    <a:pt x="2243" y="4059"/>
                  </a:lnTo>
                  <a:lnTo>
                    <a:pt x="2094" y="4187"/>
                  </a:lnTo>
                  <a:lnTo>
                    <a:pt x="2094" y="4187"/>
                  </a:lnTo>
                  <a:lnTo>
                    <a:pt x="1987" y="4316"/>
                  </a:lnTo>
                  <a:lnTo>
                    <a:pt x="1880" y="4465"/>
                  </a:lnTo>
                  <a:lnTo>
                    <a:pt x="1838" y="4593"/>
                  </a:lnTo>
                  <a:lnTo>
                    <a:pt x="1795" y="4722"/>
                  </a:lnTo>
                  <a:lnTo>
                    <a:pt x="1795" y="4871"/>
                  </a:lnTo>
                  <a:lnTo>
                    <a:pt x="1816" y="4999"/>
                  </a:lnTo>
                  <a:lnTo>
                    <a:pt x="1859" y="5127"/>
                  </a:lnTo>
                  <a:lnTo>
                    <a:pt x="1923" y="5277"/>
                  </a:lnTo>
                  <a:lnTo>
                    <a:pt x="1987" y="5405"/>
                  </a:lnTo>
                  <a:lnTo>
                    <a:pt x="2094" y="5533"/>
                  </a:lnTo>
                  <a:lnTo>
                    <a:pt x="2329" y="5790"/>
                  </a:lnTo>
                  <a:lnTo>
                    <a:pt x="2607" y="6046"/>
                  </a:lnTo>
                  <a:lnTo>
                    <a:pt x="2927" y="6281"/>
                  </a:lnTo>
                  <a:lnTo>
                    <a:pt x="3248" y="6495"/>
                  </a:lnTo>
                  <a:lnTo>
                    <a:pt x="3589" y="6687"/>
                  </a:lnTo>
                  <a:lnTo>
                    <a:pt x="4188" y="7007"/>
                  </a:lnTo>
                  <a:lnTo>
                    <a:pt x="4636" y="7221"/>
                  </a:lnTo>
                  <a:lnTo>
                    <a:pt x="4828" y="7285"/>
                  </a:lnTo>
                  <a:lnTo>
                    <a:pt x="4828" y="7285"/>
                  </a:lnTo>
                  <a:lnTo>
                    <a:pt x="4593" y="7306"/>
                  </a:lnTo>
                  <a:lnTo>
                    <a:pt x="3995" y="7371"/>
                  </a:lnTo>
                  <a:lnTo>
                    <a:pt x="3611" y="7413"/>
                  </a:lnTo>
                  <a:lnTo>
                    <a:pt x="3183" y="7477"/>
                  </a:lnTo>
                  <a:lnTo>
                    <a:pt x="2713" y="7584"/>
                  </a:lnTo>
                  <a:lnTo>
                    <a:pt x="2243" y="7712"/>
                  </a:lnTo>
                  <a:lnTo>
                    <a:pt x="1773" y="7883"/>
                  </a:lnTo>
                  <a:lnTo>
                    <a:pt x="1325" y="8076"/>
                  </a:lnTo>
                  <a:lnTo>
                    <a:pt x="1111" y="8204"/>
                  </a:lnTo>
                  <a:lnTo>
                    <a:pt x="919" y="8332"/>
                  </a:lnTo>
                  <a:lnTo>
                    <a:pt x="748" y="8460"/>
                  </a:lnTo>
                  <a:lnTo>
                    <a:pt x="577" y="8610"/>
                  </a:lnTo>
                  <a:lnTo>
                    <a:pt x="428" y="8759"/>
                  </a:lnTo>
                  <a:lnTo>
                    <a:pt x="299" y="8951"/>
                  </a:lnTo>
                  <a:lnTo>
                    <a:pt x="171" y="9122"/>
                  </a:lnTo>
                  <a:lnTo>
                    <a:pt x="86" y="9336"/>
                  </a:lnTo>
                  <a:lnTo>
                    <a:pt x="43" y="9550"/>
                  </a:lnTo>
                  <a:lnTo>
                    <a:pt x="0" y="9763"/>
                  </a:lnTo>
                  <a:lnTo>
                    <a:pt x="0" y="10020"/>
                  </a:lnTo>
                  <a:lnTo>
                    <a:pt x="22" y="10276"/>
                  </a:lnTo>
                  <a:lnTo>
                    <a:pt x="22" y="10276"/>
                  </a:lnTo>
                  <a:lnTo>
                    <a:pt x="86" y="10532"/>
                  </a:lnTo>
                  <a:lnTo>
                    <a:pt x="193" y="10789"/>
                  </a:lnTo>
                  <a:lnTo>
                    <a:pt x="321" y="11024"/>
                  </a:lnTo>
                  <a:lnTo>
                    <a:pt x="492" y="11237"/>
                  </a:lnTo>
                  <a:lnTo>
                    <a:pt x="663" y="11451"/>
                  </a:lnTo>
                  <a:lnTo>
                    <a:pt x="876" y="11664"/>
                  </a:lnTo>
                  <a:lnTo>
                    <a:pt x="1111" y="11857"/>
                  </a:lnTo>
                  <a:lnTo>
                    <a:pt x="1368" y="12049"/>
                  </a:lnTo>
                  <a:lnTo>
                    <a:pt x="1624" y="12220"/>
                  </a:lnTo>
                  <a:lnTo>
                    <a:pt x="1923" y="12369"/>
                  </a:lnTo>
                  <a:lnTo>
                    <a:pt x="2222" y="12519"/>
                  </a:lnTo>
                  <a:lnTo>
                    <a:pt x="2521" y="12669"/>
                  </a:lnTo>
                  <a:lnTo>
                    <a:pt x="3162" y="12925"/>
                  </a:lnTo>
                  <a:lnTo>
                    <a:pt x="3803" y="13160"/>
                  </a:lnTo>
                  <a:lnTo>
                    <a:pt x="4444" y="13352"/>
                  </a:lnTo>
                  <a:lnTo>
                    <a:pt x="5063" y="13502"/>
                  </a:lnTo>
                  <a:lnTo>
                    <a:pt x="5640" y="13630"/>
                  </a:lnTo>
                  <a:lnTo>
                    <a:pt x="6153" y="13737"/>
                  </a:lnTo>
                  <a:lnTo>
                    <a:pt x="6922" y="13865"/>
                  </a:lnTo>
                  <a:lnTo>
                    <a:pt x="7221" y="13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extrusionOk="0">
                  <a:moveTo>
                    <a:pt x="14634" y="1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0994325" y="3388100"/>
              <a:ext cx="365875" cy="228625"/>
            </a:xfrm>
            <a:custGeom>
              <a:avLst/>
              <a:gdLst/>
              <a:ahLst/>
              <a:cxnLst/>
              <a:rect l="l" t="t" r="r" b="b"/>
              <a:pathLst>
                <a:path w="14635" h="9145" fill="none" extrusionOk="0">
                  <a:moveTo>
                    <a:pt x="13844" y="236"/>
                  </a:moveTo>
                  <a:lnTo>
                    <a:pt x="13844" y="236"/>
                  </a:lnTo>
                  <a:lnTo>
                    <a:pt x="13759" y="364"/>
                  </a:lnTo>
                  <a:lnTo>
                    <a:pt x="13609" y="706"/>
                  </a:lnTo>
                  <a:lnTo>
                    <a:pt x="13374" y="1176"/>
                  </a:lnTo>
                  <a:lnTo>
                    <a:pt x="13032" y="1774"/>
                  </a:lnTo>
                  <a:lnTo>
                    <a:pt x="12605" y="2479"/>
                  </a:lnTo>
                  <a:lnTo>
                    <a:pt x="12349" y="2842"/>
                  </a:lnTo>
                  <a:lnTo>
                    <a:pt x="12071" y="3227"/>
                  </a:lnTo>
                  <a:lnTo>
                    <a:pt x="11772" y="3633"/>
                  </a:lnTo>
                  <a:lnTo>
                    <a:pt x="11451" y="4017"/>
                  </a:lnTo>
                  <a:lnTo>
                    <a:pt x="11088" y="4402"/>
                  </a:lnTo>
                  <a:lnTo>
                    <a:pt x="10725" y="4786"/>
                  </a:lnTo>
                  <a:lnTo>
                    <a:pt x="10319" y="5171"/>
                  </a:lnTo>
                  <a:lnTo>
                    <a:pt x="9870" y="5534"/>
                  </a:lnTo>
                  <a:lnTo>
                    <a:pt x="9422" y="5876"/>
                  </a:lnTo>
                  <a:lnTo>
                    <a:pt x="8931" y="6196"/>
                  </a:lnTo>
                  <a:lnTo>
                    <a:pt x="8418" y="6474"/>
                  </a:lnTo>
                  <a:lnTo>
                    <a:pt x="7862" y="6752"/>
                  </a:lnTo>
                  <a:lnTo>
                    <a:pt x="7307" y="6987"/>
                  </a:lnTo>
                  <a:lnTo>
                    <a:pt x="6687" y="7179"/>
                  </a:lnTo>
                  <a:lnTo>
                    <a:pt x="6068" y="7328"/>
                  </a:lnTo>
                  <a:lnTo>
                    <a:pt x="5726" y="7393"/>
                  </a:lnTo>
                  <a:lnTo>
                    <a:pt x="5406" y="7435"/>
                  </a:lnTo>
                  <a:lnTo>
                    <a:pt x="5064" y="7457"/>
                  </a:lnTo>
                  <a:lnTo>
                    <a:pt x="4701" y="7478"/>
                  </a:lnTo>
                  <a:lnTo>
                    <a:pt x="4337" y="7499"/>
                  </a:lnTo>
                  <a:lnTo>
                    <a:pt x="3974" y="7478"/>
                  </a:lnTo>
                  <a:lnTo>
                    <a:pt x="3611" y="7457"/>
                  </a:lnTo>
                  <a:lnTo>
                    <a:pt x="3227" y="7435"/>
                  </a:lnTo>
                  <a:lnTo>
                    <a:pt x="2821" y="7371"/>
                  </a:lnTo>
                  <a:lnTo>
                    <a:pt x="2436" y="7307"/>
                  </a:lnTo>
                  <a:lnTo>
                    <a:pt x="2030" y="7222"/>
                  </a:lnTo>
                  <a:lnTo>
                    <a:pt x="1603" y="7115"/>
                  </a:lnTo>
                  <a:lnTo>
                    <a:pt x="1176" y="7008"/>
                  </a:lnTo>
                  <a:lnTo>
                    <a:pt x="748" y="6858"/>
                  </a:lnTo>
                  <a:lnTo>
                    <a:pt x="748" y="6858"/>
                  </a:lnTo>
                  <a:lnTo>
                    <a:pt x="578" y="7008"/>
                  </a:lnTo>
                  <a:lnTo>
                    <a:pt x="407" y="7158"/>
                  </a:lnTo>
                  <a:lnTo>
                    <a:pt x="300" y="7286"/>
                  </a:lnTo>
                  <a:lnTo>
                    <a:pt x="193" y="7435"/>
                  </a:lnTo>
                  <a:lnTo>
                    <a:pt x="108" y="7563"/>
                  </a:lnTo>
                  <a:lnTo>
                    <a:pt x="65" y="7692"/>
                  </a:lnTo>
                  <a:lnTo>
                    <a:pt x="22" y="7798"/>
                  </a:lnTo>
                  <a:lnTo>
                    <a:pt x="1" y="7905"/>
                  </a:lnTo>
                  <a:lnTo>
                    <a:pt x="1" y="8098"/>
                  </a:lnTo>
                  <a:lnTo>
                    <a:pt x="22" y="8226"/>
                  </a:lnTo>
                  <a:lnTo>
                    <a:pt x="44" y="8354"/>
                  </a:lnTo>
                  <a:lnTo>
                    <a:pt x="44" y="8354"/>
                  </a:lnTo>
                  <a:lnTo>
                    <a:pt x="193" y="8397"/>
                  </a:lnTo>
                  <a:lnTo>
                    <a:pt x="578" y="8525"/>
                  </a:lnTo>
                  <a:lnTo>
                    <a:pt x="1197" y="8696"/>
                  </a:lnTo>
                  <a:lnTo>
                    <a:pt x="2009" y="8867"/>
                  </a:lnTo>
                  <a:lnTo>
                    <a:pt x="2458" y="8952"/>
                  </a:lnTo>
                  <a:lnTo>
                    <a:pt x="2970" y="9037"/>
                  </a:lnTo>
                  <a:lnTo>
                    <a:pt x="3504" y="9080"/>
                  </a:lnTo>
                  <a:lnTo>
                    <a:pt x="4060" y="9123"/>
                  </a:lnTo>
                  <a:lnTo>
                    <a:pt x="4637" y="9144"/>
                  </a:lnTo>
                  <a:lnTo>
                    <a:pt x="5235" y="9144"/>
                  </a:lnTo>
                  <a:lnTo>
                    <a:pt x="5854" y="9102"/>
                  </a:lnTo>
                  <a:lnTo>
                    <a:pt x="6474" y="9037"/>
                  </a:lnTo>
                  <a:lnTo>
                    <a:pt x="7093" y="8931"/>
                  </a:lnTo>
                  <a:lnTo>
                    <a:pt x="7734" y="8781"/>
                  </a:lnTo>
                  <a:lnTo>
                    <a:pt x="8375" y="8589"/>
                  </a:lnTo>
                  <a:lnTo>
                    <a:pt x="8696" y="8461"/>
                  </a:lnTo>
                  <a:lnTo>
                    <a:pt x="8995" y="8332"/>
                  </a:lnTo>
                  <a:lnTo>
                    <a:pt x="9315" y="8204"/>
                  </a:lnTo>
                  <a:lnTo>
                    <a:pt x="9614" y="8033"/>
                  </a:lnTo>
                  <a:lnTo>
                    <a:pt x="9913" y="7863"/>
                  </a:lnTo>
                  <a:lnTo>
                    <a:pt x="10212" y="7692"/>
                  </a:lnTo>
                  <a:lnTo>
                    <a:pt x="10511" y="7478"/>
                  </a:lnTo>
                  <a:lnTo>
                    <a:pt x="10810" y="7264"/>
                  </a:lnTo>
                  <a:lnTo>
                    <a:pt x="11088" y="7029"/>
                  </a:lnTo>
                  <a:lnTo>
                    <a:pt x="11387" y="6773"/>
                  </a:lnTo>
                  <a:lnTo>
                    <a:pt x="11644" y="6495"/>
                  </a:lnTo>
                  <a:lnTo>
                    <a:pt x="11921" y="6218"/>
                  </a:lnTo>
                  <a:lnTo>
                    <a:pt x="12178" y="5918"/>
                  </a:lnTo>
                  <a:lnTo>
                    <a:pt x="12434" y="5577"/>
                  </a:lnTo>
                  <a:lnTo>
                    <a:pt x="12669" y="5235"/>
                  </a:lnTo>
                  <a:lnTo>
                    <a:pt x="12904" y="4872"/>
                  </a:lnTo>
                  <a:lnTo>
                    <a:pt x="13139" y="4487"/>
                  </a:lnTo>
                  <a:lnTo>
                    <a:pt x="13353" y="4081"/>
                  </a:lnTo>
                  <a:lnTo>
                    <a:pt x="13545" y="3654"/>
                  </a:lnTo>
                  <a:lnTo>
                    <a:pt x="13737" y="3205"/>
                  </a:lnTo>
                  <a:lnTo>
                    <a:pt x="13929" y="2735"/>
                  </a:lnTo>
                  <a:lnTo>
                    <a:pt x="14100" y="2223"/>
                  </a:lnTo>
                  <a:lnTo>
                    <a:pt x="14250" y="1710"/>
                  </a:lnTo>
                  <a:lnTo>
                    <a:pt x="14399" y="1155"/>
                  </a:lnTo>
                  <a:lnTo>
                    <a:pt x="14528" y="599"/>
                  </a:lnTo>
                  <a:lnTo>
                    <a:pt x="146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1614925" y="3497050"/>
              <a:ext cx="133550" cy="98850"/>
            </a:xfrm>
            <a:custGeom>
              <a:avLst/>
              <a:gdLst/>
              <a:ahLst/>
              <a:cxnLst/>
              <a:rect l="l" t="t" r="r" b="b"/>
              <a:pathLst>
                <a:path w="5342" h="3954" extrusionOk="0">
                  <a:moveTo>
                    <a:pt x="1902" y="1"/>
                  </a:moveTo>
                  <a:lnTo>
                    <a:pt x="1774" y="22"/>
                  </a:lnTo>
                  <a:lnTo>
                    <a:pt x="1453" y="86"/>
                  </a:lnTo>
                  <a:lnTo>
                    <a:pt x="1261" y="172"/>
                  </a:lnTo>
                  <a:lnTo>
                    <a:pt x="1047" y="279"/>
                  </a:lnTo>
                  <a:lnTo>
                    <a:pt x="812" y="407"/>
                  </a:lnTo>
                  <a:lnTo>
                    <a:pt x="599" y="599"/>
                  </a:lnTo>
                  <a:lnTo>
                    <a:pt x="407" y="813"/>
                  </a:lnTo>
                  <a:lnTo>
                    <a:pt x="321" y="941"/>
                  </a:lnTo>
                  <a:lnTo>
                    <a:pt x="236" y="1069"/>
                  </a:lnTo>
                  <a:lnTo>
                    <a:pt x="150" y="1240"/>
                  </a:lnTo>
                  <a:lnTo>
                    <a:pt x="107" y="1390"/>
                  </a:lnTo>
                  <a:lnTo>
                    <a:pt x="43" y="1582"/>
                  </a:lnTo>
                  <a:lnTo>
                    <a:pt x="22" y="1774"/>
                  </a:lnTo>
                  <a:lnTo>
                    <a:pt x="1" y="1988"/>
                  </a:lnTo>
                  <a:lnTo>
                    <a:pt x="1" y="2223"/>
                  </a:lnTo>
                  <a:lnTo>
                    <a:pt x="22" y="2458"/>
                  </a:lnTo>
                  <a:lnTo>
                    <a:pt x="65" y="2714"/>
                  </a:lnTo>
                  <a:lnTo>
                    <a:pt x="107" y="2992"/>
                  </a:lnTo>
                  <a:lnTo>
                    <a:pt x="193" y="3291"/>
                  </a:lnTo>
                  <a:lnTo>
                    <a:pt x="300" y="3611"/>
                  </a:lnTo>
                  <a:lnTo>
                    <a:pt x="428" y="3953"/>
                  </a:lnTo>
                  <a:lnTo>
                    <a:pt x="5341" y="1069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extrusionOk="0">
                  <a:moveTo>
                    <a:pt x="1303" y="1"/>
                  </a:move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FFC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0877375" y="3583575"/>
              <a:ext cx="154375" cy="136225"/>
            </a:xfrm>
            <a:custGeom>
              <a:avLst/>
              <a:gdLst/>
              <a:ahLst/>
              <a:cxnLst/>
              <a:rect l="l" t="t" r="r" b="b"/>
              <a:pathLst>
                <a:path w="6175" h="5449" fill="none" extrusionOk="0">
                  <a:moveTo>
                    <a:pt x="6174" y="2052"/>
                  </a:moveTo>
                  <a:lnTo>
                    <a:pt x="6174" y="2052"/>
                  </a:lnTo>
                  <a:lnTo>
                    <a:pt x="5961" y="1923"/>
                  </a:lnTo>
                  <a:lnTo>
                    <a:pt x="5426" y="1603"/>
                  </a:lnTo>
                  <a:lnTo>
                    <a:pt x="4657" y="1154"/>
                  </a:lnTo>
                  <a:lnTo>
                    <a:pt x="4209" y="919"/>
                  </a:lnTo>
                  <a:lnTo>
                    <a:pt x="3717" y="684"/>
                  </a:lnTo>
                  <a:lnTo>
                    <a:pt x="3226" y="471"/>
                  </a:lnTo>
                  <a:lnTo>
                    <a:pt x="2735" y="279"/>
                  </a:lnTo>
                  <a:lnTo>
                    <a:pt x="2222" y="150"/>
                  </a:lnTo>
                  <a:lnTo>
                    <a:pt x="1752" y="44"/>
                  </a:lnTo>
                  <a:lnTo>
                    <a:pt x="1538" y="22"/>
                  </a:lnTo>
                  <a:lnTo>
                    <a:pt x="1303" y="1"/>
                  </a:lnTo>
                  <a:lnTo>
                    <a:pt x="1111" y="22"/>
                  </a:lnTo>
                  <a:lnTo>
                    <a:pt x="898" y="44"/>
                  </a:lnTo>
                  <a:lnTo>
                    <a:pt x="727" y="86"/>
                  </a:lnTo>
                  <a:lnTo>
                    <a:pt x="556" y="172"/>
                  </a:lnTo>
                  <a:lnTo>
                    <a:pt x="406" y="257"/>
                  </a:lnTo>
                  <a:lnTo>
                    <a:pt x="278" y="385"/>
                  </a:lnTo>
                  <a:lnTo>
                    <a:pt x="278" y="385"/>
                  </a:lnTo>
                  <a:lnTo>
                    <a:pt x="150" y="513"/>
                  </a:lnTo>
                  <a:lnTo>
                    <a:pt x="86" y="642"/>
                  </a:lnTo>
                  <a:lnTo>
                    <a:pt x="22" y="770"/>
                  </a:lnTo>
                  <a:lnTo>
                    <a:pt x="0" y="898"/>
                  </a:lnTo>
                  <a:lnTo>
                    <a:pt x="0" y="1005"/>
                  </a:lnTo>
                  <a:lnTo>
                    <a:pt x="0" y="1112"/>
                  </a:lnTo>
                  <a:lnTo>
                    <a:pt x="43" y="1240"/>
                  </a:lnTo>
                  <a:lnTo>
                    <a:pt x="107" y="1347"/>
                  </a:lnTo>
                  <a:lnTo>
                    <a:pt x="193" y="1453"/>
                  </a:lnTo>
                  <a:lnTo>
                    <a:pt x="278" y="1539"/>
                  </a:lnTo>
                  <a:lnTo>
                    <a:pt x="492" y="1731"/>
                  </a:lnTo>
                  <a:lnTo>
                    <a:pt x="769" y="1902"/>
                  </a:lnTo>
                  <a:lnTo>
                    <a:pt x="1068" y="2073"/>
                  </a:lnTo>
                  <a:lnTo>
                    <a:pt x="1368" y="2201"/>
                  </a:lnTo>
                  <a:lnTo>
                    <a:pt x="1688" y="2329"/>
                  </a:lnTo>
                  <a:lnTo>
                    <a:pt x="2265" y="2522"/>
                  </a:lnTo>
                  <a:lnTo>
                    <a:pt x="2692" y="2650"/>
                  </a:lnTo>
                  <a:lnTo>
                    <a:pt x="2863" y="2693"/>
                  </a:lnTo>
                  <a:lnTo>
                    <a:pt x="2863" y="2693"/>
                  </a:lnTo>
                  <a:lnTo>
                    <a:pt x="2756" y="2714"/>
                  </a:lnTo>
                  <a:lnTo>
                    <a:pt x="2478" y="2757"/>
                  </a:lnTo>
                  <a:lnTo>
                    <a:pt x="2072" y="2885"/>
                  </a:lnTo>
                  <a:lnTo>
                    <a:pt x="1838" y="2949"/>
                  </a:lnTo>
                  <a:lnTo>
                    <a:pt x="1624" y="3056"/>
                  </a:lnTo>
                  <a:lnTo>
                    <a:pt x="1410" y="3184"/>
                  </a:lnTo>
                  <a:lnTo>
                    <a:pt x="1197" y="3333"/>
                  </a:lnTo>
                  <a:lnTo>
                    <a:pt x="1004" y="3504"/>
                  </a:lnTo>
                  <a:lnTo>
                    <a:pt x="833" y="3697"/>
                  </a:lnTo>
                  <a:lnTo>
                    <a:pt x="769" y="3803"/>
                  </a:lnTo>
                  <a:lnTo>
                    <a:pt x="727" y="3932"/>
                  </a:lnTo>
                  <a:lnTo>
                    <a:pt x="684" y="4038"/>
                  </a:lnTo>
                  <a:lnTo>
                    <a:pt x="641" y="4188"/>
                  </a:lnTo>
                  <a:lnTo>
                    <a:pt x="620" y="4316"/>
                  </a:lnTo>
                  <a:lnTo>
                    <a:pt x="620" y="4466"/>
                  </a:lnTo>
                  <a:lnTo>
                    <a:pt x="641" y="4615"/>
                  </a:lnTo>
                  <a:lnTo>
                    <a:pt x="663" y="4786"/>
                  </a:lnTo>
                  <a:lnTo>
                    <a:pt x="663" y="4786"/>
                  </a:lnTo>
                  <a:lnTo>
                    <a:pt x="705" y="4957"/>
                  </a:lnTo>
                  <a:lnTo>
                    <a:pt x="769" y="5085"/>
                  </a:lnTo>
                  <a:lnTo>
                    <a:pt x="876" y="5192"/>
                  </a:lnTo>
                  <a:lnTo>
                    <a:pt x="1004" y="5277"/>
                  </a:lnTo>
                  <a:lnTo>
                    <a:pt x="1133" y="5363"/>
                  </a:lnTo>
                  <a:lnTo>
                    <a:pt x="1282" y="5406"/>
                  </a:lnTo>
                  <a:lnTo>
                    <a:pt x="1474" y="5448"/>
                  </a:lnTo>
                  <a:lnTo>
                    <a:pt x="1645" y="5448"/>
                  </a:lnTo>
                  <a:lnTo>
                    <a:pt x="1859" y="5448"/>
                  </a:lnTo>
                  <a:lnTo>
                    <a:pt x="2072" y="5448"/>
                  </a:lnTo>
                  <a:lnTo>
                    <a:pt x="2521" y="5384"/>
                  </a:lnTo>
                  <a:lnTo>
                    <a:pt x="2991" y="5277"/>
                  </a:lnTo>
                  <a:lnTo>
                    <a:pt x="3461" y="5149"/>
                  </a:lnTo>
                  <a:lnTo>
                    <a:pt x="3952" y="5000"/>
                  </a:lnTo>
                  <a:lnTo>
                    <a:pt x="4401" y="4829"/>
                  </a:lnTo>
                  <a:lnTo>
                    <a:pt x="5213" y="4508"/>
                  </a:lnTo>
                  <a:lnTo>
                    <a:pt x="5790" y="4252"/>
                  </a:lnTo>
                  <a:lnTo>
                    <a:pt x="6003" y="4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extrusionOk="0">
                  <a:moveTo>
                    <a:pt x="1838" y="0"/>
                  </a:move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rgbClr val="3B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1494225" y="3444725"/>
              <a:ext cx="97750" cy="95075"/>
            </a:xfrm>
            <a:custGeom>
              <a:avLst/>
              <a:gdLst/>
              <a:ahLst/>
              <a:cxnLst/>
              <a:rect l="l" t="t" r="r" b="b"/>
              <a:pathLst>
                <a:path w="3910" h="3803" fill="none" extrusionOk="0">
                  <a:moveTo>
                    <a:pt x="492" y="449"/>
                  </a:moveTo>
                  <a:lnTo>
                    <a:pt x="492" y="449"/>
                  </a:lnTo>
                  <a:lnTo>
                    <a:pt x="385" y="577"/>
                  </a:lnTo>
                  <a:lnTo>
                    <a:pt x="300" y="727"/>
                  </a:lnTo>
                  <a:lnTo>
                    <a:pt x="214" y="876"/>
                  </a:lnTo>
                  <a:lnTo>
                    <a:pt x="150" y="1026"/>
                  </a:lnTo>
                  <a:lnTo>
                    <a:pt x="86" y="1175"/>
                  </a:lnTo>
                  <a:lnTo>
                    <a:pt x="43" y="1325"/>
                  </a:lnTo>
                  <a:lnTo>
                    <a:pt x="1" y="1667"/>
                  </a:lnTo>
                  <a:lnTo>
                    <a:pt x="1" y="1987"/>
                  </a:lnTo>
                  <a:lnTo>
                    <a:pt x="22" y="2158"/>
                  </a:lnTo>
                  <a:lnTo>
                    <a:pt x="43" y="2308"/>
                  </a:lnTo>
                  <a:lnTo>
                    <a:pt x="86" y="2479"/>
                  </a:lnTo>
                  <a:lnTo>
                    <a:pt x="150" y="2628"/>
                  </a:lnTo>
                  <a:lnTo>
                    <a:pt x="214" y="2778"/>
                  </a:lnTo>
                  <a:lnTo>
                    <a:pt x="300" y="2927"/>
                  </a:lnTo>
                  <a:lnTo>
                    <a:pt x="300" y="2927"/>
                  </a:lnTo>
                  <a:lnTo>
                    <a:pt x="406" y="3055"/>
                  </a:lnTo>
                  <a:lnTo>
                    <a:pt x="513" y="3183"/>
                  </a:lnTo>
                  <a:lnTo>
                    <a:pt x="641" y="3290"/>
                  </a:lnTo>
                  <a:lnTo>
                    <a:pt x="770" y="3397"/>
                  </a:lnTo>
                  <a:lnTo>
                    <a:pt x="898" y="3483"/>
                  </a:lnTo>
                  <a:lnTo>
                    <a:pt x="1047" y="3568"/>
                  </a:lnTo>
                  <a:lnTo>
                    <a:pt x="1197" y="3632"/>
                  </a:lnTo>
                  <a:lnTo>
                    <a:pt x="1346" y="3696"/>
                  </a:lnTo>
                  <a:lnTo>
                    <a:pt x="1496" y="3739"/>
                  </a:lnTo>
                  <a:lnTo>
                    <a:pt x="1667" y="3782"/>
                  </a:lnTo>
                  <a:lnTo>
                    <a:pt x="1838" y="3803"/>
                  </a:lnTo>
                  <a:lnTo>
                    <a:pt x="1987" y="3803"/>
                  </a:lnTo>
                  <a:lnTo>
                    <a:pt x="2158" y="3803"/>
                  </a:lnTo>
                  <a:lnTo>
                    <a:pt x="2329" y="3782"/>
                  </a:lnTo>
                  <a:lnTo>
                    <a:pt x="2479" y="3739"/>
                  </a:lnTo>
                  <a:lnTo>
                    <a:pt x="2650" y="3696"/>
                  </a:lnTo>
                  <a:lnTo>
                    <a:pt x="2650" y="3696"/>
                  </a:lnTo>
                  <a:lnTo>
                    <a:pt x="2799" y="3632"/>
                  </a:lnTo>
                  <a:lnTo>
                    <a:pt x="2949" y="3547"/>
                  </a:lnTo>
                  <a:lnTo>
                    <a:pt x="3077" y="3461"/>
                  </a:lnTo>
                  <a:lnTo>
                    <a:pt x="3205" y="3354"/>
                  </a:lnTo>
                  <a:lnTo>
                    <a:pt x="3333" y="3248"/>
                  </a:lnTo>
                  <a:lnTo>
                    <a:pt x="3440" y="3119"/>
                  </a:lnTo>
                  <a:lnTo>
                    <a:pt x="3547" y="2991"/>
                  </a:lnTo>
                  <a:lnTo>
                    <a:pt x="3632" y="2863"/>
                  </a:lnTo>
                  <a:lnTo>
                    <a:pt x="3718" y="2713"/>
                  </a:lnTo>
                  <a:lnTo>
                    <a:pt x="3782" y="2564"/>
                  </a:lnTo>
                  <a:lnTo>
                    <a:pt x="3825" y="2414"/>
                  </a:lnTo>
                  <a:lnTo>
                    <a:pt x="3867" y="2244"/>
                  </a:lnTo>
                  <a:lnTo>
                    <a:pt x="3910" y="2073"/>
                  </a:lnTo>
                  <a:lnTo>
                    <a:pt x="3910" y="1923"/>
                  </a:lnTo>
                  <a:lnTo>
                    <a:pt x="3910" y="1752"/>
                  </a:lnTo>
                  <a:lnTo>
                    <a:pt x="3889" y="1581"/>
                  </a:lnTo>
                  <a:lnTo>
                    <a:pt x="3889" y="1581"/>
                  </a:lnTo>
                  <a:lnTo>
                    <a:pt x="3846" y="1346"/>
                  </a:lnTo>
                  <a:lnTo>
                    <a:pt x="3739" y="1111"/>
                  </a:lnTo>
                  <a:lnTo>
                    <a:pt x="3632" y="898"/>
                  </a:lnTo>
                  <a:lnTo>
                    <a:pt x="3483" y="684"/>
                  </a:lnTo>
                  <a:lnTo>
                    <a:pt x="3312" y="492"/>
                  </a:lnTo>
                  <a:lnTo>
                    <a:pt x="3120" y="342"/>
                  </a:lnTo>
                  <a:lnTo>
                    <a:pt x="2906" y="214"/>
                  </a:lnTo>
                  <a:lnTo>
                    <a:pt x="2671" y="107"/>
                  </a:lnTo>
                  <a:lnTo>
                    <a:pt x="2671" y="107"/>
                  </a:lnTo>
                  <a:lnTo>
                    <a:pt x="2436" y="22"/>
                  </a:lnTo>
                  <a:lnTo>
                    <a:pt x="2137" y="0"/>
                  </a:lnTo>
                  <a:lnTo>
                    <a:pt x="1838" y="0"/>
                  </a:lnTo>
                  <a:lnTo>
                    <a:pt x="1539" y="22"/>
                  </a:lnTo>
                  <a:lnTo>
                    <a:pt x="1240" y="86"/>
                  </a:lnTo>
                  <a:lnTo>
                    <a:pt x="962" y="193"/>
                  </a:lnTo>
                  <a:lnTo>
                    <a:pt x="706" y="299"/>
                  </a:lnTo>
                  <a:lnTo>
                    <a:pt x="492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9" name="Google Shape;969;p30"/>
          <p:cNvGrpSpPr/>
          <p:nvPr/>
        </p:nvGrpSpPr>
        <p:grpSpPr>
          <a:xfrm>
            <a:off x="405266" y="4249833"/>
            <a:ext cx="2116501" cy="1940467"/>
            <a:chOff x="3211550" y="1840913"/>
            <a:chExt cx="1564225" cy="1434125"/>
          </a:xfrm>
        </p:grpSpPr>
        <p:sp>
          <p:nvSpPr>
            <p:cNvPr id="970" name="Google Shape;970;p30"/>
            <p:cNvSpPr/>
            <p:nvPr/>
          </p:nvSpPr>
          <p:spPr>
            <a:xfrm>
              <a:off x="3412125" y="2784813"/>
              <a:ext cx="464600" cy="253775"/>
            </a:xfrm>
            <a:custGeom>
              <a:avLst/>
              <a:gdLst/>
              <a:ahLst/>
              <a:cxnLst/>
              <a:rect l="l" t="t" r="r" b="b"/>
              <a:pathLst>
                <a:path w="18584" h="10151" extrusionOk="0">
                  <a:moveTo>
                    <a:pt x="4691" y="0"/>
                  </a:moveTo>
                  <a:lnTo>
                    <a:pt x="4563" y="51"/>
                  </a:lnTo>
                  <a:lnTo>
                    <a:pt x="4409" y="103"/>
                  </a:lnTo>
                  <a:lnTo>
                    <a:pt x="4281" y="180"/>
                  </a:lnTo>
                  <a:lnTo>
                    <a:pt x="4153" y="257"/>
                  </a:lnTo>
                  <a:lnTo>
                    <a:pt x="4050" y="359"/>
                  </a:lnTo>
                  <a:lnTo>
                    <a:pt x="3948" y="487"/>
                  </a:lnTo>
                  <a:lnTo>
                    <a:pt x="3871" y="615"/>
                  </a:lnTo>
                  <a:lnTo>
                    <a:pt x="3794" y="769"/>
                  </a:lnTo>
                  <a:lnTo>
                    <a:pt x="3743" y="923"/>
                  </a:lnTo>
                  <a:lnTo>
                    <a:pt x="3691" y="1128"/>
                  </a:lnTo>
                  <a:lnTo>
                    <a:pt x="3691" y="1307"/>
                  </a:lnTo>
                  <a:lnTo>
                    <a:pt x="3691" y="1512"/>
                  </a:lnTo>
                  <a:lnTo>
                    <a:pt x="3717" y="1923"/>
                  </a:lnTo>
                  <a:lnTo>
                    <a:pt x="3819" y="2358"/>
                  </a:lnTo>
                  <a:lnTo>
                    <a:pt x="3922" y="2768"/>
                  </a:lnTo>
                  <a:lnTo>
                    <a:pt x="4050" y="3179"/>
                  </a:lnTo>
                  <a:lnTo>
                    <a:pt x="4255" y="3922"/>
                  </a:lnTo>
                  <a:lnTo>
                    <a:pt x="4460" y="4640"/>
                  </a:lnTo>
                  <a:lnTo>
                    <a:pt x="4665" y="5383"/>
                  </a:lnTo>
                  <a:lnTo>
                    <a:pt x="4050" y="4973"/>
                  </a:lnTo>
                  <a:lnTo>
                    <a:pt x="3486" y="4563"/>
                  </a:lnTo>
                  <a:lnTo>
                    <a:pt x="3179" y="4281"/>
                  </a:lnTo>
                  <a:lnTo>
                    <a:pt x="2897" y="3999"/>
                  </a:lnTo>
                  <a:lnTo>
                    <a:pt x="2333" y="3384"/>
                  </a:lnTo>
                  <a:lnTo>
                    <a:pt x="2025" y="3127"/>
                  </a:lnTo>
                  <a:lnTo>
                    <a:pt x="1871" y="2999"/>
                  </a:lnTo>
                  <a:lnTo>
                    <a:pt x="1718" y="2897"/>
                  </a:lnTo>
                  <a:lnTo>
                    <a:pt x="1538" y="2820"/>
                  </a:lnTo>
                  <a:lnTo>
                    <a:pt x="1359" y="2743"/>
                  </a:lnTo>
                  <a:lnTo>
                    <a:pt x="1154" y="2692"/>
                  </a:lnTo>
                  <a:lnTo>
                    <a:pt x="949" y="2666"/>
                  </a:lnTo>
                  <a:lnTo>
                    <a:pt x="820" y="2666"/>
                  </a:lnTo>
                  <a:lnTo>
                    <a:pt x="667" y="2692"/>
                  </a:lnTo>
                  <a:lnTo>
                    <a:pt x="539" y="2743"/>
                  </a:lnTo>
                  <a:lnTo>
                    <a:pt x="410" y="2845"/>
                  </a:lnTo>
                  <a:lnTo>
                    <a:pt x="282" y="2948"/>
                  </a:lnTo>
                  <a:lnTo>
                    <a:pt x="180" y="3050"/>
                  </a:lnTo>
                  <a:lnTo>
                    <a:pt x="128" y="3179"/>
                  </a:lnTo>
                  <a:lnTo>
                    <a:pt x="77" y="3307"/>
                  </a:lnTo>
                  <a:lnTo>
                    <a:pt x="51" y="3563"/>
                  </a:lnTo>
                  <a:lnTo>
                    <a:pt x="77" y="3794"/>
                  </a:lnTo>
                  <a:lnTo>
                    <a:pt x="103" y="4024"/>
                  </a:lnTo>
                  <a:lnTo>
                    <a:pt x="180" y="4255"/>
                  </a:lnTo>
                  <a:lnTo>
                    <a:pt x="282" y="4460"/>
                  </a:lnTo>
                  <a:lnTo>
                    <a:pt x="410" y="4640"/>
                  </a:lnTo>
                  <a:lnTo>
                    <a:pt x="539" y="4845"/>
                  </a:lnTo>
                  <a:lnTo>
                    <a:pt x="692" y="4998"/>
                  </a:lnTo>
                  <a:lnTo>
                    <a:pt x="1051" y="5332"/>
                  </a:lnTo>
                  <a:lnTo>
                    <a:pt x="1436" y="5639"/>
                  </a:lnTo>
                  <a:lnTo>
                    <a:pt x="1846" y="5896"/>
                  </a:lnTo>
                  <a:lnTo>
                    <a:pt x="2256" y="6152"/>
                  </a:lnTo>
                  <a:lnTo>
                    <a:pt x="2589" y="6331"/>
                  </a:lnTo>
                  <a:lnTo>
                    <a:pt x="2948" y="6511"/>
                  </a:lnTo>
                  <a:lnTo>
                    <a:pt x="2282" y="6639"/>
                  </a:lnTo>
                  <a:lnTo>
                    <a:pt x="1641" y="6818"/>
                  </a:lnTo>
                  <a:lnTo>
                    <a:pt x="1307" y="6921"/>
                  </a:lnTo>
                  <a:lnTo>
                    <a:pt x="1000" y="7049"/>
                  </a:lnTo>
                  <a:lnTo>
                    <a:pt x="718" y="7203"/>
                  </a:lnTo>
                  <a:lnTo>
                    <a:pt x="462" y="7357"/>
                  </a:lnTo>
                  <a:lnTo>
                    <a:pt x="333" y="7485"/>
                  </a:lnTo>
                  <a:lnTo>
                    <a:pt x="205" y="7613"/>
                  </a:lnTo>
                  <a:lnTo>
                    <a:pt x="128" y="7741"/>
                  </a:lnTo>
                  <a:lnTo>
                    <a:pt x="77" y="7869"/>
                  </a:lnTo>
                  <a:lnTo>
                    <a:pt x="26" y="8023"/>
                  </a:lnTo>
                  <a:lnTo>
                    <a:pt x="0" y="8151"/>
                  </a:lnTo>
                  <a:lnTo>
                    <a:pt x="26" y="8305"/>
                  </a:lnTo>
                  <a:lnTo>
                    <a:pt x="51" y="8433"/>
                  </a:lnTo>
                  <a:lnTo>
                    <a:pt x="103" y="8561"/>
                  </a:lnTo>
                  <a:lnTo>
                    <a:pt x="154" y="8689"/>
                  </a:lnTo>
                  <a:lnTo>
                    <a:pt x="257" y="8818"/>
                  </a:lnTo>
                  <a:lnTo>
                    <a:pt x="359" y="8920"/>
                  </a:lnTo>
                  <a:lnTo>
                    <a:pt x="487" y="8997"/>
                  </a:lnTo>
                  <a:lnTo>
                    <a:pt x="615" y="9074"/>
                  </a:lnTo>
                  <a:lnTo>
                    <a:pt x="769" y="9125"/>
                  </a:lnTo>
                  <a:lnTo>
                    <a:pt x="949" y="9151"/>
                  </a:lnTo>
                  <a:lnTo>
                    <a:pt x="1256" y="9176"/>
                  </a:lnTo>
                  <a:lnTo>
                    <a:pt x="1538" y="9125"/>
                  </a:lnTo>
                  <a:lnTo>
                    <a:pt x="1820" y="9074"/>
                  </a:lnTo>
                  <a:lnTo>
                    <a:pt x="2102" y="8997"/>
                  </a:lnTo>
                  <a:lnTo>
                    <a:pt x="2666" y="8792"/>
                  </a:lnTo>
                  <a:lnTo>
                    <a:pt x="3204" y="8561"/>
                  </a:lnTo>
                  <a:lnTo>
                    <a:pt x="3743" y="8356"/>
                  </a:lnTo>
                  <a:lnTo>
                    <a:pt x="4281" y="8202"/>
                  </a:lnTo>
                  <a:lnTo>
                    <a:pt x="5357" y="7895"/>
                  </a:lnTo>
                  <a:lnTo>
                    <a:pt x="5562" y="8177"/>
                  </a:lnTo>
                  <a:lnTo>
                    <a:pt x="5793" y="8433"/>
                  </a:lnTo>
                  <a:lnTo>
                    <a:pt x="6024" y="8689"/>
                  </a:lnTo>
                  <a:lnTo>
                    <a:pt x="6306" y="8920"/>
                  </a:lnTo>
                  <a:lnTo>
                    <a:pt x="6588" y="9125"/>
                  </a:lnTo>
                  <a:lnTo>
                    <a:pt x="6895" y="9305"/>
                  </a:lnTo>
                  <a:lnTo>
                    <a:pt x="7177" y="9484"/>
                  </a:lnTo>
                  <a:lnTo>
                    <a:pt x="7485" y="9638"/>
                  </a:lnTo>
                  <a:lnTo>
                    <a:pt x="7792" y="9766"/>
                  </a:lnTo>
                  <a:lnTo>
                    <a:pt x="8126" y="9894"/>
                  </a:lnTo>
                  <a:lnTo>
                    <a:pt x="8459" y="9971"/>
                  </a:lnTo>
                  <a:lnTo>
                    <a:pt x="8792" y="10048"/>
                  </a:lnTo>
                  <a:lnTo>
                    <a:pt x="9151" y="10099"/>
                  </a:lnTo>
                  <a:lnTo>
                    <a:pt x="9484" y="10125"/>
                  </a:lnTo>
                  <a:lnTo>
                    <a:pt x="9843" y="10151"/>
                  </a:lnTo>
                  <a:lnTo>
                    <a:pt x="10202" y="10151"/>
                  </a:lnTo>
                  <a:lnTo>
                    <a:pt x="10535" y="10125"/>
                  </a:lnTo>
                  <a:lnTo>
                    <a:pt x="10894" y="10074"/>
                  </a:lnTo>
                  <a:lnTo>
                    <a:pt x="11586" y="9945"/>
                  </a:lnTo>
                  <a:lnTo>
                    <a:pt x="12253" y="9792"/>
                  </a:lnTo>
                  <a:lnTo>
                    <a:pt x="12893" y="9561"/>
                  </a:lnTo>
                  <a:lnTo>
                    <a:pt x="13509" y="9305"/>
                  </a:lnTo>
                  <a:lnTo>
                    <a:pt x="14098" y="9023"/>
                  </a:lnTo>
                  <a:lnTo>
                    <a:pt x="14662" y="8689"/>
                  </a:lnTo>
                  <a:lnTo>
                    <a:pt x="15226" y="8305"/>
                  </a:lnTo>
                  <a:lnTo>
                    <a:pt x="15764" y="7895"/>
                  </a:lnTo>
                  <a:lnTo>
                    <a:pt x="16277" y="7434"/>
                  </a:lnTo>
                  <a:lnTo>
                    <a:pt x="16738" y="6946"/>
                  </a:lnTo>
                  <a:lnTo>
                    <a:pt x="17174" y="6434"/>
                  </a:lnTo>
                  <a:lnTo>
                    <a:pt x="17558" y="5896"/>
                  </a:lnTo>
                  <a:lnTo>
                    <a:pt x="17892" y="5332"/>
                  </a:lnTo>
                  <a:lnTo>
                    <a:pt x="18045" y="5024"/>
                  </a:lnTo>
                  <a:lnTo>
                    <a:pt x="18174" y="4716"/>
                  </a:lnTo>
                  <a:lnTo>
                    <a:pt x="18276" y="4435"/>
                  </a:lnTo>
                  <a:lnTo>
                    <a:pt x="18379" y="4101"/>
                  </a:lnTo>
                  <a:lnTo>
                    <a:pt x="18456" y="3794"/>
                  </a:lnTo>
                  <a:lnTo>
                    <a:pt x="18532" y="3486"/>
                  </a:lnTo>
                  <a:lnTo>
                    <a:pt x="18558" y="3153"/>
                  </a:lnTo>
                  <a:lnTo>
                    <a:pt x="18584" y="2820"/>
                  </a:lnTo>
                  <a:lnTo>
                    <a:pt x="18584" y="2487"/>
                  </a:lnTo>
                  <a:lnTo>
                    <a:pt x="18584" y="2153"/>
                  </a:lnTo>
                  <a:lnTo>
                    <a:pt x="18532" y="1820"/>
                  </a:lnTo>
                  <a:lnTo>
                    <a:pt x="18481" y="1487"/>
                  </a:lnTo>
                  <a:lnTo>
                    <a:pt x="18456" y="1384"/>
                  </a:lnTo>
                  <a:lnTo>
                    <a:pt x="18404" y="1282"/>
                  </a:lnTo>
                  <a:lnTo>
                    <a:pt x="18327" y="1205"/>
                  </a:lnTo>
                  <a:lnTo>
                    <a:pt x="18250" y="1154"/>
                  </a:lnTo>
                  <a:lnTo>
                    <a:pt x="18174" y="1128"/>
                  </a:lnTo>
                  <a:lnTo>
                    <a:pt x="18071" y="1102"/>
                  </a:lnTo>
                  <a:lnTo>
                    <a:pt x="17892" y="1102"/>
                  </a:lnTo>
                  <a:lnTo>
                    <a:pt x="17712" y="1154"/>
                  </a:lnTo>
                  <a:lnTo>
                    <a:pt x="17635" y="1205"/>
                  </a:lnTo>
                  <a:lnTo>
                    <a:pt x="17558" y="1256"/>
                  </a:lnTo>
                  <a:lnTo>
                    <a:pt x="17482" y="1333"/>
                  </a:lnTo>
                  <a:lnTo>
                    <a:pt x="17430" y="1410"/>
                  </a:lnTo>
                  <a:lnTo>
                    <a:pt x="17405" y="1512"/>
                  </a:lnTo>
                  <a:lnTo>
                    <a:pt x="17405" y="1641"/>
                  </a:lnTo>
                  <a:lnTo>
                    <a:pt x="17353" y="2153"/>
                  </a:lnTo>
                  <a:lnTo>
                    <a:pt x="17251" y="2666"/>
                  </a:lnTo>
                  <a:lnTo>
                    <a:pt x="17097" y="3153"/>
                  </a:lnTo>
                  <a:lnTo>
                    <a:pt x="16918" y="3614"/>
                  </a:lnTo>
                  <a:lnTo>
                    <a:pt x="16687" y="4050"/>
                  </a:lnTo>
                  <a:lnTo>
                    <a:pt x="16405" y="4460"/>
                  </a:lnTo>
                  <a:lnTo>
                    <a:pt x="16097" y="4845"/>
                  </a:lnTo>
                  <a:lnTo>
                    <a:pt x="15764" y="5229"/>
                  </a:lnTo>
                  <a:lnTo>
                    <a:pt x="15380" y="5562"/>
                  </a:lnTo>
                  <a:lnTo>
                    <a:pt x="14995" y="5896"/>
                  </a:lnTo>
                  <a:lnTo>
                    <a:pt x="14559" y="6178"/>
                  </a:lnTo>
                  <a:lnTo>
                    <a:pt x="14124" y="6459"/>
                  </a:lnTo>
                  <a:lnTo>
                    <a:pt x="13688" y="6690"/>
                  </a:lnTo>
                  <a:lnTo>
                    <a:pt x="13227" y="6921"/>
                  </a:lnTo>
                  <a:lnTo>
                    <a:pt x="12740" y="7100"/>
                  </a:lnTo>
                  <a:lnTo>
                    <a:pt x="12278" y="7254"/>
                  </a:lnTo>
                  <a:lnTo>
                    <a:pt x="11842" y="7382"/>
                  </a:lnTo>
                  <a:lnTo>
                    <a:pt x="11432" y="7459"/>
                  </a:lnTo>
                  <a:lnTo>
                    <a:pt x="11022" y="7510"/>
                  </a:lnTo>
                  <a:lnTo>
                    <a:pt x="10586" y="7536"/>
                  </a:lnTo>
                  <a:lnTo>
                    <a:pt x="10176" y="7536"/>
                  </a:lnTo>
                  <a:lnTo>
                    <a:pt x="9766" y="7485"/>
                  </a:lnTo>
                  <a:lnTo>
                    <a:pt x="9356" y="7408"/>
                  </a:lnTo>
                  <a:lnTo>
                    <a:pt x="8920" y="7305"/>
                  </a:lnTo>
                  <a:lnTo>
                    <a:pt x="8741" y="7228"/>
                  </a:lnTo>
                  <a:lnTo>
                    <a:pt x="8561" y="7152"/>
                  </a:lnTo>
                  <a:lnTo>
                    <a:pt x="8254" y="6946"/>
                  </a:lnTo>
                  <a:lnTo>
                    <a:pt x="7972" y="6716"/>
                  </a:lnTo>
                  <a:lnTo>
                    <a:pt x="7690" y="6459"/>
                  </a:lnTo>
                  <a:lnTo>
                    <a:pt x="7152" y="5947"/>
                  </a:lnTo>
                  <a:lnTo>
                    <a:pt x="6870" y="5716"/>
                  </a:lnTo>
                  <a:lnTo>
                    <a:pt x="6536" y="5511"/>
                  </a:lnTo>
                  <a:lnTo>
                    <a:pt x="6485" y="5075"/>
                  </a:lnTo>
                  <a:lnTo>
                    <a:pt x="6408" y="4614"/>
                  </a:lnTo>
                  <a:lnTo>
                    <a:pt x="6280" y="3742"/>
                  </a:lnTo>
                  <a:lnTo>
                    <a:pt x="6229" y="3358"/>
                  </a:lnTo>
                  <a:lnTo>
                    <a:pt x="6203" y="2948"/>
                  </a:lnTo>
                  <a:lnTo>
                    <a:pt x="6152" y="2076"/>
                  </a:lnTo>
                  <a:lnTo>
                    <a:pt x="6101" y="1641"/>
                  </a:lnTo>
                  <a:lnTo>
                    <a:pt x="6024" y="1231"/>
                  </a:lnTo>
                  <a:lnTo>
                    <a:pt x="5896" y="846"/>
                  </a:lnTo>
                  <a:lnTo>
                    <a:pt x="5819" y="667"/>
                  </a:lnTo>
                  <a:lnTo>
                    <a:pt x="5742" y="513"/>
                  </a:lnTo>
                  <a:lnTo>
                    <a:pt x="5639" y="359"/>
                  </a:lnTo>
                  <a:lnTo>
                    <a:pt x="5511" y="231"/>
                  </a:lnTo>
                  <a:lnTo>
                    <a:pt x="5409" y="154"/>
                  </a:lnTo>
                  <a:lnTo>
                    <a:pt x="5255" y="77"/>
                  </a:lnTo>
                  <a:lnTo>
                    <a:pt x="5127" y="26"/>
                  </a:lnTo>
                  <a:lnTo>
                    <a:pt x="49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761350" y="2765588"/>
              <a:ext cx="323650" cy="509450"/>
            </a:xfrm>
            <a:custGeom>
              <a:avLst/>
              <a:gdLst/>
              <a:ahLst/>
              <a:cxnLst/>
              <a:rect l="l" t="t" r="r" b="b"/>
              <a:pathLst>
                <a:path w="12946" h="20378" extrusionOk="0">
                  <a:moveTo>
                    <a:pt x="11766" y="0"/>
                  </a:moveTo>
                  <a:lnTo>
                    <a:pt x="11587" y="26"/>
                  </a:lnTo>
                  <a:lnTo>
                    <a:pt x="11433" y="103"/>
                  </a:lnTo>
                  <a:lnTo>
                    <a:pt x="11382" y="154"/>
                  </a:lnTo>
                  <a:lnTo>
                    <a:pt x="11305" y="205"/>
                  </a:lnTo>
                  <a:lnTo>
                    <a:pt x="11279" y="308"/>
                  </a:lnTo>
                  <a:lnTo>
                    <a:pt x="11254" y="385"/>
                  </a:lnTo>
                  <a:lnTo>
                    <a:pt x="11228" y="487"/>
                  </a:lnTo>
                  <a:lnTo>
                    <a:pt x="11228" y="590"/>
                  </a:lnTo>
                  <a:lnTo>
                    <a:pt x="11305" y="1205"/>
                  </a:lnTo>
                  <a:lnTo>
                    <a:pt x="11356" y="1820"/>
                  </a:lnTo>
                  <a:lnTo>
                    <a:pt x="11382" y="2410"/>
                  </a:lnTo>
                  <a:lnTo>
                    <a:pt x="11382" y="3025"/>
                  </a:lnTo>
                  <a:lnTo>
                    <a:pt x="11356" y="3640"/>
                  </a:lnTo>
                  <a:lnTo>
                    <a:pt x="11305" y="4255"/>
                  </a:lnTo>
                  <a:lnTo>
                    <a:pt x="11228" y="4870"/>
                  </a:lnTo>
                  <a:lnTo>
                    <a:pt x="11100" y="5485"/>
                  </a:lnTo>
                  <a:lnTo>
                    <a:pt x="10972" y="6075"/>
                  </a:lnTo>
                  <a:lnTo>
                    <a:pt x="10818" y="6665"/>
                  </a:lnTo>
                  <a:lnTo>
                    <a:pt x="10638" y="7254"/>
                  </a:lnTo>
                  <a:lnTo>
                    <a:pt x="10433" y="7818"/>
                  </a:lnTo>
                  <a:lnTo>
                    <a:pt x="10228" y="8408"/>
                  </a:lnTo>
                  <a:lnTo>
                    <a:pt x="9972" y="8946"/>
                  </a:lnTo>
                  <a:lnTo>
                    <a:pt x="9690" y="9484"/>
                  </a:lnTo>
                  <a:lnTo>
                    <a:pt x="9382" y="10022"/>
                  </a:lnTo>
                  <a:lnTo>
                    <a:pt x="8665" y="11278"/>
                  </a:lnTo>
                  <a:lnTo>
                    <a:pt x="8203" y="11996"/>
                  </a:lnTo>
                  <a:lnTo>
                    <a:pt x="7947" y="12355"/>
                  </a:lnTo>
                  <a:lnTo>
                    <a:pt x="7691" y="12688"/>
                  </a:lnTo>
                  <a:lnTo>
                    <a:pt x="7409" y="12970"/>
                  </a:lnTo>
                  <a:lnTo>
                    <a:pt x="7127" y="13226"/>
                  </a:lnTo>
                  <a:lnTo>
                    <a:pt x="6845" y="13457"/>
                  </a:lnTo>
                  <a:lnTo>
                    <a:pt x="6537" y="13611"/>
                  </a:lnTo>
                  <a:lnTo>
                    <a:pt x="6383" y="13662"/>
                  </a:lnTo>
                  <a:lnTo>
                    <a:pt x="6230" y="13713"/>
                  </a:lnTo>
                  <a:lnTo>
                    <a:pt x="5743" y="13713"/>
                  </a:lnTo>
                  <a:lnTo>
                    <a:pt x="5589" y="13662"/>
                  </a:lnTo>
                  <a:lnTo>
                    <a:pt x="5409" y="13585"/>
                  </a:lnTo>
                  <a:lnTo>
                    <a:pt x="5256" y="13508"/>
                  </a:lnTo>
                  <a:lnTo>
                    <a:pt x="5102" y="13431"/>
                  </a:lnTo>
                  <a:lnTo>
                    <a:pt x="4922" y="13380"/>
                  </a:lnTo>
                  <a:lnTo>
                    <a:pt x="4794" y="12944"/>
                  </a:lnTo>
                  <a:lnTo>
                    <a:pt x="4589" y="12534"/>
                  </a:lnTo>
                  <a:lnTo>
                    <a:pt x="4384" y="12150"/>
                  </a:lnTo>
                  <a:lnTo>
                    <a:pt x="4179" y="11765"/>
                  </a:lnTo>
                  <a:lnTo>
                    <a:pt x="3820" y="11125"/>
                  </a:lnTo>
                  <a:lnTo>
                    <a:pt x="3436" y="10458"/>
                  </a:lnTo>
                  <a:lnTo>
                    <a:pt x="3231" y="10151"/>
                  </a:lnTo>
                  <a:lnTo>
                    <a:pt x="3000" y="9869"/>
                  </a:lnTo>
                  <a:lnTo>
                    <a:pt x="2769" y="9587"/>
                  </a:lnTo>
                  <a:lnTo>
                    <a:pt x="2487" y="9356"/>
                  </a:lnTo>
                  <a:lnTo>
                    <a:pt x="2385" y="9305"/>
                  </a:lnTo>
                  <a:lnTo>
                    <a:pt x="2282" y="9253"/>
                  </a:lnTo>
                  <a:lnTo>
                    <a:pt x="2154" y="9228"/>
                  </a:lnTo>
                  <a:lnTo>
                    <a:pt x="1949" y="9228"/>
                  </a:lnTo>
                  <a:lnTo>
                    <a:pt x="1821" y="9253"/>
                  </a:lnTo>
                  <a:lnTo>
                    <a:pt x="1616" y="9356"/>
                  </a:lnTo>
                  <a:lnTo>
                    <a:pt x="1436" y="9510"/>
                  </a:lnTo>
                  <a:lnTo>
                    <a:pt x="1283" y="9689"/>
                  </a:lnTo>
                  <a:lnTo>
                    <a:pt x="1231" y="9792"/>
                  </a:lnTo>
                  <a:lnTo>
                    <a:pt x="1206" y="9894"/>
                  </a:lnTo>
                  <a:lnTo>
                    <a:pt x="1180" y="9997"/>
                  </a:lnTo>
                  <a:lnTo>
                    <a:pt x="1154" y="10125"/>
                  </a:lnTo>
                  <a:lnTo>
                    <a:pt x="1206" y="10458"/>
                  </a:lnTo>
                  <a:lnTo>
                    <a:pt x="1283" y="10791"/>
                  </a:lnTo>
                  <a:lnTo>
                    <a:pt x="1411" y="11099"/>
                  </a:lnTo>
                  <a:lnTo>
                    <a:pt x="1590" y="11381"/>
                  </a:lnTo>
                  <a:lnTo>
                    <a:pt x="1770" y="11688"/>
                  </a:lnTo>
                  <a:lnTo>
                    <a:pt x="1975" y="11970"/>
                  </a:lnTo>
                  <a:lnTo>
                    <a:pt x="2359" y="12509"/>
                  </a:lnTo>
                  <a:lnTo>
                    <a:pt x="2846" y="13278"/>
                  </a:lnTo>
                  <a:lnTo>
                    <a:pt x="3333" y="14047"/>
                  </a:lnTo>
                  <a:lnTo>
                    <a:pt x="2897" y="13944"/>
                  </a:lnTo>
                  <a:lnTo>
                    <a:pt x="2487" y="13816"/>
                  </a:lnTo>
                  <a:lnTo>
                    <a:pt x="2077" y="13662"/>
                  </a:lnTo>
                  <a:lnTo>
                    <a:pt x="1898" y="13585"/>
                  </a:lnTo>
                  <a:lnTo>
                    <a:pt x="1693" y="13457"/>
                  </a:lnTo>
                  <a:lnTo>
                    <a:pt x="1539" y="13380"/>
                  </a:lnTo>
                  <a:lnTo>
                    <a:pt x="1334" y="13329"/>
                  </a:lnTo>
                  <a:lnTo>
                    <a:pt x="1129" y="13303"/>
                  </a:lnTo>
                  <a:lnTo>
                    <a:pt x="949" y="13303"/>
                  </a:lnTo>
                  <a:lnTo>
                    <a:pt x="744" y="13355"/>
                  </a:lnTo>
                  <a:lnTo>
                    <a:pt x="565" y="13406"/>
                  </a:lnTo>
                  <a:lnTo>
                    <a:pt x="385" y="13508"/>
                  </a:lnTo>
                  <a:lnTo>
                    <a:pt x="257" y="13662"/>
                  </a:lnTo>
                  <a:lnTo>
                    <a:pt x="155" y="13816"/>
                  </a:lnTo>
                  <a:lnTo>
                    <a:pt x="78" y="13970"/>
                  </a:lnTo>
                  <a:lnTo>
                    <a:pt x="27" y="14124"/>
                  </a:lnTo>
                  <a:lnTo>
                    <a:pt x="1" y="14303"/>
                  </a:lnTo>
                  <a:lnTo>
                    <a:pt x="27" y="14457"/>
                  </a:lnTo>
                  <a:lnTo>
                    <a:pt x="52" y="14636"/>
                  </a:lnTo>
                  <a:lnTo>
                    <a:pt x="103" y="14790"/>
                  </a:lnTo>
                  <a:lnTo>
                    <a:pt x="180" y="14944"/>
                  </a:lnTo>
                  <a:lnTo>
                    <a:pt x="283" y="15098"/>
                  </a:lnTo>
                  <a:lnTo>
                    <a:pt x="385" y="15226"/>
                  </a:lnTo>
                  <a:lnTo>
                    <a:pt x="642" y="15482"/>
                  </a:lnTo>
                  <a:lnTo>
                    <a:pt x="924" y="15687"/>
                  </a:lnTo>
                  <a:lnTo>
                    <a:pt x="1077" y="15764"/>
                  </a:lnTo>
                  <a:lnTo>
                    <a:pt x="1231" y="15841"/>
                  </a:lnTo>
                  <a:lnTo>
                    <a:pt x="1590" y="15943"/>
                  </a:lnTo>
                  <a:lnTo>
                    <a:pt x="1949" y="16020"/>
                  </a:lnTo>
                  <a:lnTo>
                    <a:pt x="2333" y="16072"/>
                  </a:lnTo>
                  <a:lnTo>
                    <a:pt x="2692" y="16097"/>
                  </a:lnTo>
                  <a:lnTo>
                    <a:pt x="3077" y="16123"/>
                  </a:lnTo>
                  <a:lnTo>
                    <a:pt x="3461" y="16097"/>
                  </a:lnTo>
                  <a:lnTo>
                    <a:pt x="3871" y="16046"/>
                  </a:lnTo>
                  <a:lnTo>
                    <a:pt x="4256" y="15969"/>
                  </a:lnTo>
                  <a:lnTo>
                    <a:pt x="4051" y="16302"/>
                  </a:lnTo>
                  <a:lnTo>
                    <a:pt x="3820" y="16635"/>
                  </a:lnTo>
                  <a:lnTo>
                    <a:pt x="3333" y="17251"/>
                  </a:lnTo>
                  <a:lnTo>
                    <a:pt x="3154" y="17481"/>
                  </a:lnTo>
                  <a:lnTo>
                    <a:pt x="2949" y="17712"/>
                  </a:lnTo>
                  <a:lnTo>
                    <a:pt x="2744" y="17943"/>
                  </a:lnTo>
                  <a:lnTo>
                    <a:pt x="2564" y="18199"/>
                  </a:lnTo>
                  <a:lnTo>
                    <a:pt x="2385" y="18455"/>
                  </a:lnTo>
                  <a:lnTo>
                    <a:pt x="2257" y="18712"/>
                  </a:lnTo>
                  <a:lnTo>
                    <a:pt x="2180" y="18994"/>
                  </a:lnTo>
                  <a:lnTo>
                    <a:pt x="2154" y="19122"/>
                  </a:lnTo>
                  <a:lnTo>
                    <a:pt x="2154" y="19276"/>
                  </a:lnTo>
                  <a:lnTo>
                    <a:pt x="2180" y="19429"/>
                  </a:lnTo>
                  <a:lnTo>
                    <a:pt x="2205" y="19583"/>
                  </a:lnTo>
                  <a:lnTo>
                    <a:pt x="2257" y="19711"/>
                  </a:lnTo>
                  <a:lnTo>
                    <a:pt x="2333" y="19839"/>
                  </a:lnTo>
                  <a:lnTo>
                    <a:pt x="2410" y="19968"/>
                  </a:lnTo>
                  <a:lnTo>
                    <a:pt x="2513" y="20070"/>
                  </a:lnTo>
                  <a:lnTo>
                    <a:pt x="2615" y="20147"/>
                  </a:lnTo>
                  <a:lnTo>
                    <a:pt x="2718" y="20224"/>
                  </a:lnTo>
                  <a:lnTo>
                    <a:pt x="2846" y="20275"/>
                  </a:lnTo>
                  <a:lnTo>
                    <a:pt x="2974" y="20327"/>
                  </a:lnTo>
                  <a:lnTo>
                    <a:pt x="3102" y="20352"/>
                  </a:lnTo>
                  <a:lnTo>
                    <a:pt x="3256" y="20378"/>
                  </a:lnTo>
                  <a:lnTo>
                    <a:pt x="3384" y="20352"/>
                  </a:lnTo>
                  <a:lnTo>
                    <a:pt x="3538" y="20327"/>
                  </a:lnTo>
                  <a:lnTo>
                    <a:pt x="3666" y="20301"/>
                  </a:lnTo>
                  <a:lnTo>
                    <a:pt x="3820" y="20224"/>
                  </a:lnTo>
                  <a:lnTo>
                    <a:pt x="3948" y="20147"/>
                  </a:lnTo>
                  <a:lnTo>
                    <a:pt x="4076" y="20045"/>
                  </a:lnTo>
                  <a:lnTo>
                    <a:pt x="4205" y="19916"/>
                  </a:lnTo>
                  <a:lnTo>
                    <a:pt x="4307" y="19788"/>
                  </a:lnTo>
                  <a:lnTo>
                    <a:pt x="4512" y="19481"/>
                  </a:lnTo>
                  <a:lnTo>
                    <a:pt x="4692" y="19147"/>
                  </a:lnTo>
                  <a:lnTo>
                    <a:pt x="4871" y="18814"/>
                  </a:lnTo>
                  <a:lnTo>
                    <a:pt x="4999" y="18455"/>
                  </a:lnTo>
                  <a:lnTo>
                    <a:pt x="5256" y="17815"/>
                  </a:lnTo>
                  <a:lnTo>
                    <a:pt x="5358" y="17533"/>
                  </a:lnTo>
                  <a:lnTo>
                    <a:pt x="5435" y="17225"/>
                  </a:lnTo>
                  <a:lnTo>
                    <a:pt x="5512" y="16917"/>
                  </a:lnTo>
                  <a:lnTo>
                    <a:pt x="5563" y="16610"/>
                  </a:lnTo>
                  <a:lnTo>
                    <a:pt x="5871" y="16584"/>
                  </a:lnTo>
                  <a:lnTo>
                    <a:pt x="6178" y="16507"/>
                  </a:lnTo>
                  <a:lnTo>
                    <a:pt x="6512" y="16379"/>
                  </a:lnTo>
                  <a:lnTo>
                    <a:pt x="6819" y="16251"/>
                  </a:lnTo>
                  <a:lnTo>
                    <a:pt x="7152" y="16072"/>
                  </a:lnTo>
                  <a:lnTo>
                    <a:pt x="7486" y="15892"/>
                  </a:lnTo>
                  <a:lnTo>
                    <a:pt x="7793" y="15661"/>
                  </a:lnTo>
                  <a:lnTo>
                    <a:pt x="8101" y="15431"/>
                  </a:lnTo>
                  <a:lnTo>
                    <a:pt x="8690" y="14944"/>
                  </a:lnTo>
                  <a:lnTo>
                    <a:pt x="9229" y="14457"/>
                  </a:lnTo>
                  <a:lnTo>
                    <a:pt x="9690" y="13970"/>
                  </a:lnTo>
                  <a:lnTo>
                    <a:pt x="10049" y="13534"/>
                  </a:lnTo>
                  <a:lnTo>
                    <a:pt x="10561" y="12791"/>
                  </a:lnTo>
                  <a:lnTo>
                    <a:pt x="11023" y="12022"/>
                  </a:lnTo>
                  <a:lnTo>
                    <a:pt x="11433" y="11253"/>
                  </a:lnTo>
                  <a:lnTo>
                    <a:pt x="11792" y="10458"/>
                  </a:lnTo>
                  <a:lnTo>
                    <a:pt x="12125" y="9664"/>
                  </a:lnTo>
                  <a:lnTo>
                    <a:pt x="12381" y="8843"/>
                  </a:lnTo>
                  <a:lnTo>
                    <a:pt x="12612" y="8049"/>
                  </a:lnTo>
                  <a:lnTo>
                    <a:pt x="12766" y="7203"/>
                  </a:lnTo>
                  <a:lnTo>
                    <a:pt x="12868" y="6383"/>
                  </a:lnTo>
                  <a:lnTo>
                    <a:pt x="12945" y="5537"/>
                  </a:lnTo>
                  <a:lnTo>
                    <a:pt x="12945" y="4691"/>
                  </a:lnTo>
                  <a:lnTo>
                    <a:pt x="12894" y="3819"/>
                  </a:lnTo>
                  <a:lnTo>
                    <a:pt x="12791" y="2948"/>
                  </a:lnTo>
                  <a:lnTo>
                    <a:pt x="12638" y="2102"/>
                  </a:lnTo>
                  <a:lnTo>
                    <a:pt x="12433" y="1205"/>
                  </a:lnTo>
                  <a:lnTo>
                    <a:pt x="12151" y="333"/>
                  </a:lnTo>
                  <a:lnTo>
                    <a:pt x="12125" y="231"/>
                  </a:lnTo>
                  <a:lnTo>
                    <a:pt x="12074" y="154"/>
                  </a:lnTo>
                  <a:lnTo>
                    <a:pt x="11997" y="77"/>
                  </a:lnTo>
                  <a:lnTo>
                    <a:pt x="11920" y="51"/>
                  </a:lnTo>
                  <a:lnTo>
                    <a:pt x="1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11550" y="1840913"/>
              <a:ext cx="1357900" cy="987500"/>
            </a:xfrm>
            <a:custGeom>
              <a:avLst/>
              <a:gdLst/>
              <a:ahLst/>
              <a:cxnLst/>
              <a:rect l="l" t="t" r="r" b="b"/>
              <a:pathLst>
                <a:path w="54316" h="39500" extrusionOk="0">
                  <a:moveTo>
                    <a:pt x="40243" y="0"/>
                  </a:moveTo>
                  <a:lnTo>
                    <a:pt x="39423" y="26"/>
                  </a:lnTo>
                  <a:lnTo>
                    <a:pt x="38628" y="103"/>
                  </a:lnTo>
                  <a:lnTo>
                    <a:pt x="37885" y="205"/>
                  </a:lnTo>
                  <a:lnTo>
                    <a:pt x="37142" y="308"/>
                  </a:lnTo>
                  <a:lnTo>
                    <a:pt x="36424" y="461"/>
                  </a:lnTo>
                  <a:lnTo>
                    <a:pt x="35757" y="641"/>
                  </a:lnTo>
                  <a:lnTo>
                    <a:pt x="35091" y="820"/>
                  </a:lnTo>
                  <a:lnTo>
                    <a:pt x="34476" y="1051"/>
                  </a:lnTo>
                  <a:lnTo>
                    <a:pt x="33861" y="1307"/>
                  </a:lnTo>
                  <a:lnTo>
                    <a:pt x="33297" y="1564"/>
                  </a:lnTo>
                  <a:lnTo>
                    <a:pt x="32733" y="1846"/>
                  </a:lnTo>
                  <a:lnTo>
                    <a:pt x="32195" y="2153"/>
                  </a:lnTo>
                  <a:lnTo>
                    <a:pt x="31682" y="2486"/>
                  </a:lnTo>
                  <a:lnTo>
                    <a:pt x="31195" y="2820"/>
                  </a:lnTo>
                  <a:lnTo>
                    <a:pt x="30734" y="3178"/>
                  </a:lnTo>
                  <a:lnTo>
                    <a:pt x="30298" y="3563"/>
                  </a:lnTo>
                  <a:lnTo>
                    <a:pt x="29862" y="3947"/>
                  </a:lnTo>
                  <a:lnTo>
                    <a:pt x="29478" y="4358"/>
                  </a:lnTo>
                  <a:lnTo>
                    <a:pt x="29093" y="4768"/>
                  </a:lnTo>
                  <a:lnTo>
                    <a:pt x="28709" y="5203"/>
                  </a:lnTo>
                  <a:lnTo>
                    <a:pt x="28375" y="5639"/>
                  </a:lnTo>
                  <a:lnTo>
                    <a:pt x="28042" y="6101"/>
                  </a:lnTo>
                  <a:lnTo>
                    <a:pt x="27735" y="6562"/>
                  </a:lnTo>
                  <a:lnTo>
                    <a:pt x="27453" y="7023"/>
                  </a:lnTo>
                  <a:lnTo>
                    <a:pt x="27171" y="7510"/>
                  </a:lnTo>
                  <a:lnTo>
                    <a:pt x="26914" y="7972"/>
                  </a:lnTo>
                  <a:lnTo>
                    <a:pt x="26684" y="8459"/>
                  </a:lnTo>
                  <a:lnTo>
                    <a:pt x="26248" y="9458"/>
                  </a:lnTo>
                  <a:lnTo>
                    <a:pt x="25863" y="10458"/>
                  </a:lnTo>
                  <a:lnTo>
                    <a:pt x="25530" y="11432"/>
                  </a:lnTo>
                  <a:lnTo>
                    <a:pt x="25274" y="12432"/>
                  </a:lnTo>
                  <a:lnTo>
                    <a:pt x="25043" y="13406"/>
                  </a:lnTo>
                  <a:lnTo>
                    <a:pt x="24864" y="14354"/>
                  </a:lnTo>
                  <a:lnTo>
                    <a:pt x="24710" y="15277"/>
                  </a:lnTo>
                  <a:lnTo>
                    <a:pt x="24582" y="16148"/>
                  </a:lnTo>
                  <a:lnTo>
                    <a:pt x="24505" y="16969"/>
                  </a:lnTo>
                  <a:lnTo>
                    <a:pt x="24454" y="17763"/>
                  </a:lnTo>
                  <a:lnTo>
                    <a:pt x="24402" y="18481"/>
                  </a:lnTo>
                  <a:lnTo>
                    <a:pt x="24377" y="19122"/>
                  </a:lnTo>
                  <a:lnTo>
                    <a:pt x="24377" y="20173"/>
                  </a:lnTo>
                  <a:lnTo>
                    <a:pt x="24402" y="20839"/>
                  </a:lnTo>
                  <a:lnTo>
                    <a:pt x="24428" y="21095"/>
                  </a:lnTo>
                  <a:lnTo>
                    <a:pt x="24249" y="21121"/>
                  </a:lnTo>
                  <a:lnTo>
                    <a:pt x="24018" y="21147"/>
                  </a:lnTo>
                  <a:lnTo>
                    <a:pt x="23710" y="21147"/>
                  </a:lnTo>
                  <a:lnTo>
                    <a:pt x="23326" y="21121"/>
                  </a:lnTo>
                  <a:lnTo>
                    <a:pt x="22864" y="21070"/>
                  </a:lnTo>
                  <a:lnTo>
                    <a:pt x="22352" y="20916"/>
                  </a:lnTo>
                  <a:lnTo>
                    <a:pt x="21762" y="20711"/>
                  </a:lnTo>
                  <a:lnTo>
                    <a:pt x="21455" y="20583"/>
                  </a:lnTo>
                  <a:lnTo>
                    <a:pt x="21121" y="20429"/>
                  </a:lnTo>
                  <a:lnTo>
                    <a:pt x="20763" y="20249"/>
                  </a:lnTo>
                  <a:lnTo>
                    <a:pt x="20429" y="20019"/>
                  </a:lnTo>
                  <a:lnTo>
                    <a:pt x="20045" y="19788"/>
                  </a:lnTo>
                  <a:lnTo>
                    <a:pt x="19660" y="19506"/>
                  </a:lnTo>
                  <a:lnTo>
                    <a:pt x="19276" y="19199"/>
                  </a:lnTo>
                  <a:lnTo>
                    <a:pt x="18866" y="18865"/>
                  </a:lnTo>
                  <a:lnTo>
                    <a:pt x="18456" y="18481"/>
                  </a:lnTo>
                  <a:lnTo>
                    <a:pt x="18020" y="18071"/>
                  </a:lnTo>
                  <a:lnTo>
                    <a:pt x="17584" y="17609"/>
                  </a:lnTo>
                  <a:lnTo>
                    <a:pt x="17148" y="17097"/>
                  </a:lnTo>
                  <a:lnTo>
                    <a:pt x="16687" y="16558"/>
                  </a:lnTo>
                  <a:lnTo>
                    <a:pt x="16226" y="15969"/>
                  </a:lnTo>
                  <a:lnTo>
                    <a:pt x="15764" y="15328"/>
                  </a:lnTo>
                  <a:lnTo>
                    <a:pt x="15277" y="14636"/>
                  </a:lnTo>
                  <a:lnTo>
                    <a:pt x="14867" y="13995"/>
                  </a:lnTo>
                  <a:lnTo>
                    <a:pt x="14508" y="13380"/>
                  </a:lnTo>
                  <a:lnTo>
                    <a:pt x="14175" y="12765"/>
                  </a:lnTo>
                  <a:lnTo>
                    <a:pt x="13867" y="12150"/>
                  </a:lnTo>
                  <a:lnTo>
                    <a:pt x="13560" y="11535"/>
                  </a:lnTo>
                  <a:lnTo>
                    <a:pt x="13304" y="10894"/>
                  </a:lnTo>
                  <a:lnTo>
                    <a:pt x="13022" y="10227"/>
                  </a:lnTo>
                  <a:lnTo>
                    <a:pt x="12765" y="9535"/>
                  </a:lnTo>
                  <a:lnTo>
                    <a:pt x="12688" y="9330"/>
                  </a:lnTo>
                  <a:lnTo>
                    <a:pt x="12560" y="9151"/>
                  </a:lnTo>
                  <a:lnTo>
                    <a:pt x="12432" y="8997"/>
                  </a:lnTo>
                  <a:lnTo>
                    <a:pt x="12278" y="8843"/>
                  </a:lnTo>
                  <a:lnTo>
                    <a:pt x="12124" y="8741"/>
                  </a:lnTo>
                  <a:lnTo>
                    <a:pt x="11945" y="8638"/>
                  </a:lnTo>
                  <a:lnTo>
                    <a:pt x="11766" y="8561"/>
                  </a:lnTo>
                  <a:lnTo>
                    <a:pt x="11560" y="8510"/>
                  </a:lnTo>
                  <a:lnTo>
                    <a:pt x="11355" y="8484"/>
                  </a:lnTo>
                  <a:lnTo>
                    <a:pt x="11176" y="8510"/>
                  </a:lnTo>
                  <a:lnTo>
                    <a:pt x="10971" y="8536"/>
                  </a:lnTo>
                  <a:lnTo>
                    <a:pt x="10792" y="8612"/>
                  </a:lnTo>
                  <a:lnTo>
                    <a:pt x="10612" y="8689"/>
                  </a:lnTo>
                  <a:lnTo>
                    <a:pt x="10458" y="8818"/>
                  </a:lnTo>
                  <a:lnTo>
                    <a:pt x="10305" y="8997"/>
                  </a:lnTo>
                  <a:lnTo>
                    <a:pt x="10176" y="9202"/>
                  </a:lnTo>
                  <a:lnTo>
                    <a:pt x="9946" y="9663"/>
                  </a:lnTo>
                  <a:lnTo>
                    <a:pt x="9741" y="10150"/>
                  </a:lnTo>
                  <a:lnTo>
                    <a:pt x="9612" y="10637"/>
                  </a:lnTo>
                  <a:lnTo>
                    <a:pt x="9510" y="11150"/>
                  </a:lnTo>
                  <a:lnTo>
                    <a:pt x="9433" y="11637"/>
                  </a:lnTo>
                  <a:lnTo>
                    <a:pt x="9407" y="12150"/>
                  </a:lnTo>
                  <a:lnTo>
                    <a:pt x="9433" y="12637"/>
                  </a:lnTo>
                  <a:lnTo>
                    <a:pt x="9484" y="13149"/>
                  </a:lnTo>
                  <a:lnTo>
                    <a:pt x="9202" y="12662"/>
                  </a:lnTo>
                  <a:lnTo>
                    <a:pt x="8946" y="12201"/>
                  </a:lnTo>
                  <a:lnTo>
                    <a:pt x="8741" y="11714"/>
                  </a:lnTo>
                  <a:lnTo>
                    <a:pt x="8510" y="11227"/>
                  </a:lnTo>
                  <a:lnTo>
                    <a:pt x="8126" y="10202"/>
                  </a:lnTo>
                  <a:lnTo>
                    <a:pt x="7716" y="9151"/>
                  </a:lnTo>
                  <a:lnTo>
                    <a:pt x="7639" y="8946"/>
                  </a:lnTo>
                  <a:lnTo>
                    <a:pt x="7536" y="8766"/>
                  </a:lnTo>
                  <a:lnTo>
                    <a:pt x="7382" y="8612"/>
                  </a:lnTo>
                  <a:lnTo>
                    <a:pt x="7229" y="8459"/>
                  </a:lnTo>
                  <a:lnTo>
                    <a:pt x="7075" y="8356"/>
                  </a:lnTo>
                  <a:lnTo>
                    <a:pt x="6895" y="8254"/>
                  </a:lnTo>
                  <a:lnTo>
                    <a:pt x="6716" y="8177"/>
                  </a:lnTo>
                  <a:lnTo>
                    <a:pt x="6511" y="8125"/>
                  </a:lnTo>
                  <a:lnTo>
                    <a:pt x="6306" y="8100"/>
                  </a:lnTo>
                  <a:lnTo>
                    <a:pt x="6126" y="8125"/>
                  </a:lnTo>
                  <a:lnTo>
                    <a:pt x="5921" y="8151"/>
                  </a:lnTo>
                  <a:lnTo>
                    <a:pt x="5742" y="8202"/>
                  </a:lnTo>
                  <a:lnTo>
                    <a:pt x="5563" y="8305"/>
                  </a:lnTo>
                  <a:lnTo>
                    <a:pt x="5409" y="8433"/>
                  </a:lnTo>
                  <a:lnTo>
                    <a:pt x="5255" y="8612"/>
                  </a:lnTo>
                  <a:lnTo>
                    <a:pt x="5127" y="8792"/>
                  </a:lnTo>
                  <a:lnTo>
                    <a:pt x="4973" y="9099"/>
                  </a:lnTo>
                  <a:lnTo>
                    <a:pt x="4845" y="9407"/>
                  </a:lnTo>
                  <a:lnTo>
                    <a:pt x="4717" y="9689"/>
                  </a:lnTo>
                  <a:lnTo>
                    <a:pt x="4640" y="9997"/>
                  </a:lnTo>
                  <a:lnTo>
                    <a:pt x="4537" y="10304"/>
                  </a:lnTo>
                  <a:lnTo>
                    <a:pt x="4486" y="10612"/>
                  </a:lnTo>
                  <a:lnTo>
                    <a:pt x="4435" y="10919"/>
                  </a:lnTo>
                  <a:lnTo>
                    <a:pt x="4383" y="11227"/>
                  </a:lnTo>
                  <a:lnTo>
                    <a:pt x="4383" y="11868"/>
                  </a:lnTo>
                  <a:lnTo>
                    <a:pt x="4409" y="12483"/>
                  </a:lnTo>
                  <a:lnTo>
                    <a:pt x="4486" y="13098"/>
                  </a:lnTo>
                  <a:lnTo>
                    <a:pt x="4614" y="13739"/>
                  </a:lnTo>
                  <a:lnTo>
                    <a:pt x="4076" y="12637"/>
                  </a:lnTo>
                  <a:lnTo>
                    <a:pt x="3589" y="11535"/>
                  </a:lnTo>
                  <a:lnTo>
                    <a:pt x="2640" y="9305"/>
                  </a:lnTo>
                  <a:lnTo>
                    <a:pt x="2589" y="9202"/>
                  </a:lnTo>
                  <a:lnTo>
                    <a:pt x="2512" y="9099"/>
                  </a:lnTo>
                  <a:lnTo>
                    <a:pt x="2435" y="9023"/>
                  </a:lnTo>
                  <a:lnTo>
                    <a:pt x="2333" y="8971"/>
                  </a:lnTo>
                  <a:lnTo>
                    <a:pt x="2128" y="8869"/>
                  </a:lnTo>
                  <a:lnTo>
                    <a:pt x="1871" y="8792"/>
                  </a:lnTo>
                  <a:lnTo>
                    <a:pt x="1641" y="8792"/>
                  </a:lnTo>
                  <a:lnTo>
                    <a:pt x="1410" y="8843"/>
                  </a:lnTo>
                  <a:lnTo>
                    <a:pt x="1179" y="8946"/>
                  </a:lnTo>
                  <a:lnTo>
                    <a:pt x="1102" y="9023"/>
                  </a:lnTo>
                  <a:lnTo>
                    <a:pt x="1026" y="9099"/>
                  </a:lnTo>
                  <a:lnTo>
                    <a:pt x="872" y="9305"/>
                  </a:lnTo>
                  <a:lnTo>
                    <a:pt x="718" y="9510"/>
                  </a:lnTo>
                  <a:lnTo>
                    <a:pt x="590" y="9715"/>
                  </a:lnTo>
                  <a:lnTo>
                    <a:pt x="487" y="9971"/>
                  </a:lnTo>
                  <a:lnTo>
                    <a:pt x="385" y="10202"/>
                  </a:lnTo>
                  <a:lnTo>
                    <a:pt x="282" y="10458"/>
                  </a:lnTo>
                  <a:lnTo>
                    <a:pt x="154" y="11022"/>
                  </a:lnTo>
                  <a:lnTo>
                    <a:pt x="52" y="11637"/>
                  </a:lnTo>
                  <a:lnTo>
                    <a:pt x="0" y="12278"/>
                  </a:lnTo>
                  <a:lnTo>
                    <a:pt x="0" y="12970"/>
                  </a:lnTo>
                  <a:lnTo>
                    <a:pt x="52" y="13688"/>
                  </a:lnTo>
                  <a:lnTo>
                    <a:pt x="128" y="14431"/>
                  </a:lnTo>
                  <a:lnTo>
                    <a:pt x="257" y="15226"/>
                  </a:lnTo>
                  <a:lnTo>
                    <a:pt x="436" y="16046"/>
                  </a:lnTo>
                  <a:lnTo>
                    <a:pt x="667" y="16892"/>
                  </a:lnTo>
                  <a:lnTo>
                    <a:pt x="923" y="17763"/>
                  </a:lnTo>
                  <a:lnTo>
                    <a:pt x="1231" y="18635"/>
                  </a:lnTo>
                  <a:lnTo>
                    <a:pt x="1564" y="19532"/>
                  </a:lnTo>
                  <a:lnTo>
                    <a:pt x="1948" y="20455"/>
                  </a:lnTo>
                  <a:lnTo>
                    <a:pt x="2358" y="21377"/>
                  </a:lnTo>
                  <a:lnTo>
                    <a:pt x="2820" y="22300"/>
                  </a:lnTo>
                  <a:lnTo>
                    <a:pt x="3307" y="23223"/>
                  </a:lnTo>
                  <a:lnTo>
                    <a:pt x="3845" y="24171"/>
                  </a:lnTo>
                  <a:lnTo>
                    <a:pt x="4409" y="25094"/>
                  </a:lnTo>
                  <a:lnTo>
                    <a:pt x="4999" y="26017"/>
                  </a:lnTo>
                  <a:lnTo>
                    <a:pt x="5614" y="26939"/>
                  </a:lnTo>
                  <a:lnTo>
                    <a:pt x="6280" y="27862"/>
                  </a:lnTo>
                  <a:lnTo>
                    <a:pt x="6972" y="28759"/>
                  </a:lnTo>
                  <a:lnTo>
                    <a:pt x="7690" y="29631"/>
                  </a:lnTo>
                  <a:lnTo>
                    <a:pt x="8459" y="30502"/>
                  </a:lnTo>
                  <a:lnTo>
                    <a:pt x="9228" y="31348"/>
                  </a:lnTo>
                  <a:lnTo>
                    <a:pt x="10048" y="32168"/>
                  </a:lnTo>
                  <a:lnTo>
                    <a:pt x="10868" y="32937"/>
                  </a:lnTo>
                  <a:lnTo>
                    <a:pt x="11740" y="33706"/>
                  </a:lnTo>
                  <a:lnTo>
                    <a:pt x="12611" y="34424"/>
                  </a:lnTo>
                  <a:lnTo>
                    <a:pt x="13201" y="34860"/>
                  </a:lnTo>
                  <a:lnTo>
                    <a:pt x="13791" y="35270"/>
                  </a:lnTo>
                  <a:lnTo>
                    <a:pt x="14406" y="35654"/>
                  </a:lnTo>
                  <a:lnTo>
                    <a:pt x="15047" y="36013"/>
                  </a:lnTo>
                  <a:lnTo>
                    <a:pt x="15713" y="36372"/>
                  </a:lnTo>
                  <a:lnTo>
                    <a:pt x="16405" y="36705"/>
                  </a:lnTo>
                  <a:lnTo>
                    <a:pt x="17123" y="37038"/>
                  </a:lnTo>
                  <a:lnTo>
                    <a:pt x="17866" y="37346"/>
                  </a:lnTo>
                  <a:lnTo>
                    <a:pt x="18609" y="37628"/>
                  </a:lnTo>
                  <a:lnTo>
                    <a:pt x="19353" y="37884"/>
                  </a:lnTo>
                  <a:lnTo>
                    <a:pt x="20147" y="38141"/>
                  </a:lnTo>
                  <a:lnTo>
                    <a:pt x="20942" y="38346"/>
                  </a:lnTo>
                  <a:lnTo>
                    <a:pt x="21737" y="38551"/>
                  </a:lnTo>
                  <a:lnTo>
                    <a:pt x="22557" y="38756"/>
                  </a:lnTo>
                  <a:lnTo>
                    <a:pt x="23377" y="38910"/>
                  </a:lnTo>
                  <a:lnTo>
                    <a:pt x="24197" y="39063"/>
                  </a:lnTo>
                  <a:lnTo>
                    <a:pt x="25018" y="39192"/>
                  </a:lnTo>
                  <a:lnTo>
                    <a:pt x="25863" y="39294"/>
                  </a:lnTo>
                  <a:lnTo>
                    <a:pt x="26709" y="39371"/>
                  </a:lnTo>
                  <a:lnTo>
                    <a:pt x="27529" y="39448"/>
                  </a:lnTo>
                  <a:lnTo>
                    <a:pt x="28375" y="39474"/>
                  </a:lnTo>
                  <a:lnTo>
                    <a:pt x="29221" y="39499"/>
                  </a:lnTo>
                  <a:lnTo>
                    <a:pt x="30067" y="39499"/>
                  </a:lnTo>
                  <a:lnTo>
                    <a:pt x="30887" y="39474"/>
                  </a:lnTo>
                  <a:lnTo>
                    <a:pt x="31708" y="39448"/>
                  </a:lnTo>
                  <a:lnTo>
                    <a:pt x="32528" y="39371"/>
                  </a:lnTo>
                  <a:lnTo>
                    <a:pt x="33348" y="39294"/>
                  </a:lnTo>
                  <a:lnTo>
                    <a:pt x="34143" y="39166"/>
                  </a:lnTo>
                  <a:lnTo>
                    <a:pt x="34937" y="39038"/>
                  </a:lnTo>
                  <a:lnTo>
                    <a:pt x="35706" y="38884"/>
                  </a:lnTo>
                  <a:lnTo>
                    <a:pt x="36475" y="38705"/>
                  </a:lnTo>
                  <a:lnTo>
                    <a:pt x="37219" y="38500"/>
                  </a:lnTo>
                  <a:lnTo>
                    <a:pt x="38039" y="38269"/>
                  </a:lnTo>
                  <a:lnTo>
                    <a:pt x="38859" y="38038"/>
                  </a:lnTo>
                  <a:lnTo>
                    <a:pt x="39269" y="37884"/>
                  </a:lnTo>
                  <a:lnTo>
                    <a:pt x="39654" y="37731"/>
                  </a:lnTo>
                  <a:lnTo>
                    <a:pt x="40064" y="37525"/>
                  </a:lnTo>
                  <a:lnTo>
                    <a:pt x="40474" y="37295"/>
                  </a:lnTo>
                  <a:lnTo>
                    <a:pt x="41089" y="36936"/>
                  </a:lnTo>
                  <a:lnTo>
                    <a:pt x="41704" y="36577"/>
                  </a:lnTo>
                  <a:lnTo>
                    <a:pt x="42294" y="36167"/>
                  </a:lnTo>
                  <a:lnTo>
                    <a:pt x="42883" y="35757"/>
                  </a:lnTo>
                  <a:lnTo>
                    <a:pt x="43447" y="35321"/>
                  </a:lnTo>
                  <a:lnTo>
                    <a:pt x="44011" y="34885"/>
                  </a:lnTo>
                  <a:lnTo>
                    <a:pt x="44575" y="34424"/>
                  </a:lnTo>
                  <a:lnTo>
                    <a:pt x="45088" y="33963"/>
                  </a:lnTo>
                  <a:lnTo>
                    <a:pt x="46113" y="33014"/>
                  </a:lnTo>
                  <a:lnTo>
                    <a:pt x="47061" y="32066"/>
                  </a:lnTo>
                  <a:lnTo>
                    <a:pt x="47959" y="31092"/>
                  </a:lnTo>
                  <a:lnTo>
                    <a:pt x="48753" y="30169"/>
                  </a:lnTo>
                  <a:lnTo>
                    <a:pt x="49496" y="29298"/>
                  </a:lnTo>
                  <a:lnTo>
                    <a:pt x="50137" y="28477"/>
                  </a:lnTo>
                  <a:lnTo>
                    <a:pt x="50701" y="27734"/>
                  </a:lnTo>
                  <a:lnTo>
                    <a:pt x="51163" y="27093"/>
                  </a:lnTo>
                  <a:lnTo>
                    <a:pt x="51803" y="26145"/>
                  </a:lnTo>
                  <a:lnTo>
                    <a:pt x="52034" y="25812"/>
                  </a:lnTo>
                  <a:lnTo>
                    <a:pt x="52265" y="25376"/>
                  </a:lnTo>
                  <a:lnTo>
                    <a:pt x="52495" y="24914"/>
                  </a:lnTo>
                  <a:lnTo>
                    <a:pt x="52880" y="23992"/>
                  </a:lnTo>
                  <a:lnTo>
                    <a:pt x="53239" y="23043"/>
                  </a:lnTo>
                  <a:lnTo>
                    <a:pt x="53546" y="22069"/>
                  </a:lnTo>
                  <a:lnTo>
                    <a:pt x="53803" y="21044"/>
                  </a:lnTo>
                  <a:lnTo>
                    <a:pt x="54008" y="20019"/>
                  </a:lnTo>
                  <a:lnTo>
                    <a:pt x="54162" y="18968"/>
                  </a:lnTo>
                  <a:lnTo>
                    <a:pt x="54264" y="17917"/>
                  </a:lnTo>
                  <a:lnTo>
                    <a:pt x="54315" y="16840"/>
                  </a:lnTo>
                  <a:lnTo>
                    <a:pt x="54315" y="15764"/>
                  </a:lnTo>
                  <a:lnTo>
                    <a:pt x="54238" y="14713"/>
                  </a:lnTo>
                  <a:lnTo>
                    <a:pt x="54136" y="13636"/>
                  </a:lnTo>
                  <a:lnTo>
                    <a:pt x="53982" y="12585"/>
                  </a:lnTo>
                  <a:lnTo>
                    <a:pt x="53777" y="11535"/>
                  </a:lnTo>
                  <a:lnTo>
                    <a:pt x="53521" y="10509"/>
                  </a:lnTo>
                  <a:lnTo>
                    <a:pt x="53213" y="9510"/>
                  </a:lnTo>
                  <a:lnTo>
                    <a:pt x="52854" y="8536"/>
                  </a:lnTo>
                  <a:lnTo>
                    <a:pt x="52444" y="7587"/>
                  </a:lnTo>
                  <a:lnTo>
                    <a:pt x="52213" y="7126"/>
                  </a:lnTo>
                  <a:lnTo>
                    <a:pt x="51983" y="6690"/>
                  </a:lnTo>
                  <a:lnTo>
                    <a:pt x="51726" y="6254"/>
                  </a:lnTo>
                  <a:lnTo>
                    <a:pt x="51470" y="5819"/>
                  </a:lnTo>
                  <a:lnTo>
                    <a:pt x="51188" y="5408"/>
                  </a:lnTo>
                  <a:lnTo>
                    <a:pt x="50881" y="4998"/>
                  </a:lnTo>
                  <a:lnTo>
                    <a:pt x="50573" y="4588"/>
                  </a:lnTo>
                  <a:lnTo>
                    <a:pt x="50265" y="4204"/>
                  </a:lnTo>
                  <a:lnTo>
                    <a:pt x="49932" y="3845"/>
                  </a:lnTo>
                  <a:lnTo>
                    <a:pt x="49599" y="3486"/>
                  </a:lnTo>
                  <a:lnTo>
                    <a:pt x="49240" y="3127"/>
                  </a:lnTo>
                  <a:lnTo>
                    <a:pt x="48856" y="2820"/>
                  </a:lnTo>
                  <a:lnTo>
                    <a:pt x="48471" y="2512"/>
                  </a:lnTo>
                  <a:lnTo>
                    <a:pt x="48087" y="2204"/>
                  </a:lnTo>
                  <a:lnTo>
                    <a:pt x="47651" y="1922"/>
                  </a:lnTo>
                  <a:lnTo>
                    <a:pt x="47241" y="1666"/>
                  </a:lnTo>
                  <a:lnTo>
                    <a:pt x="46805" y="1410"/>
                  </a:lnTo>
                  <a:lnTo>
                    <a:pt x="46344" y="1179"/>
                  </a:lnTo>
                  <a:lnTo>
                    <a:pt x="45882" y="974"/>
                  </a:lnTo>
                  <a:lnTo>
                    <a:pt x="45395" y="795"/>
                  </a:lnTo>
                  <a:lnTo>
                    <a:pt x="44908" y="615"/>
                  </a:lnTo>
                  <a:lnTo>
                    <a:pt x="44396" y="461"/>
                  </a:lnTo>
                  <a:lnTo>
                    <a:pt x="43883" y="333"/>
                  </a:lnTo>
                  <a:lnTo>
                    <a:pt x="43370" y="205"/>
                  </a:lnTo>
                  <a:lnTo>
                    <a:pt x="42806" y="128"/>
                  </a:lnTo>
                  <a:lnTo>
                    <a:pt x="42242" y="51"/>
                  </a:lnTo>
                  <a:lnTo>
                    <a:pt x="41679" y="26"/>
                  </a:lnTo>
                  <a:lnTo>
                    <a:pt x="410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102275" y="2480413"/>
              <a:ext cx="413975" cy="333250"/>
            </a:xfrm>
            <a:custGeom>
              <a:avLst/>
              <a:gdLst/>
              <a:ahLst/>
              <a:cxnLst/>
              <a:rect l="l" t="t" r="r" b="b"/>
              <a:pathLst>
                <a:path w="16559" h="13330" extrusionOk="0">
                  <a:moveTo>
                    <a:pt x="15841" y="1"/>
                  </a:moveTo>
                  <a:lnTo>
                    <a:pt x="14995" y="52"/>
                  </a:lnTo>
                  <a:lnTo>
                    <a:pt x="13919" y="129"/>
                  </a:lnTo>
                  <a:lnTo>
                    <a:pt x="13304" y="180"/>
                  </a:lnTo>
                  <a:lnTo>
                    <a:pt x="12663" y="283"/>
                  </a:lnTo>
                  <a:lnTo>
                    <a:pt x="11945" y="385"/>
                  </a:lnTo>
                  <a:lnTo>
                    <a:pt x="11227" y="539"/>
                  </a:lnTo>
                  <a:lnTo>
                    <a:pt x="10484" y="693"/>
                  </a:lnTo>
                  <a:lnTo>
                    <a:pt x="9715" y="898"/>
                  </a:lnTo>
                  <a:lnTo>
                    <a:pt x="8946" y="1129"/>
                  </a:lnTo>
                  <a:lnTo>
                    <a:pt x="8151" y="1411"/>
                  </a:lnTo>
                  <a:lnTo>
                    <a:pt x="7357" y="1744"/>
                  </a:lnTo>
                  <a:lnTo>
                    <a:pt x="6588" y="2103"/>
                  </a:lnTo>
                  <a:lnTo>
                    <a:pt x="5819" y="2487"/>
                  </a:lnTo>
                  <a:lnTo>
                    <a:pt x="5101" y="2949"/>
                  </a:lnTo>
                  <a:lnTo>
                    <a:pt x="4717" y="3205"/>
                  </a:lnTo>
                  <a:lnTo>
                    <a:pt x="4383" y="3461"/>
                  </a:lnTo>
                  <a:lnTo>
                    <a:pt x="4025" y="3743"/>
                  </a:lnTo>
                  <a:lnTo>
                    <a:pt x="3691" y="4025"/>
                  </a:lnTo>
                  <a:lnTo>
                    <a:pt x="3358" y="4333"/>
                  </a:lnTo>
                  <a:lnTo>
                    <a:pt x="3051" y="4640"/>
                  </a:lnTo>
                  <a:lnTo>
                    <a:pt x="2743" y="4974"/>
                  </a:lnTo>
                  <a:lnTo>
                    <a:pt x="2435" y="5332"/>
                  </a:lnTo>
                  <a:lnTo>
                    <a:pt x="2153" y="5691"/>
                  </a:lnTo>
                  <a:lnTo>
                    <a:pt x="1897" y="6076"/>
                  </a:lnTo>
                  <a:lnTo>
                    <a:pt x="1641" y="6486"/>
                  </a:lnTo>
                  <a:lnTo>
                    <a:pt x="1410" y="6896"/>
                  </a:lnTo>
                  <a:lnTo>
                    <a:pt x="1179" y="7332"/>
                  </a:lnTo>
                  <a:lnTo>
                    <a:pt x="974" y="7767"/>
                  </a:lnTo>
                  <a:lnTo>
                    <a:pt x="795" y="8254"/>
                  </a:lnTo>
                  <a:lnTo>
                    <a:pt x="616" y="8741"/>
                  </a:lnTo>
                  <a:lnTo>
                    <a:pt x="462" y="9228"/>
                  </a:lnTo>
                  <a:lnTo>
                    <a:pt x="334" y="9767"/>
                  </a:lnTo>
                  <a:lnTo>
                    <a:pt x="231" y="10305"/>
                  </a:lnTo>
                  <a:lnTo>
                    <a:pt x="128" y="10869"/>
                  </a:lnTo>
                  <a:lnTo>
                    <a:pt x="77" y="11458"/>
                  </a:lnTo>
                  <a:lnTo>
                    <a:pt x="26" y="12048"/>
                  </a:lnTo>
                  <a:lnTo>
                    <a:pt x="0" y="12689"/>
                  </a:lnTo>
                  <a:lnTo>
                    <a:pt x="0" y="13330"/>
                  </a:lnTo>
                  <a:lnTo>
                    <a:pt x="385" y="13253"/>
                  </a:lnTo>
                  <a:lnTo>
                    <a:pt x="795" y="13176"/>
                  </a:lnTo>
                  <a:lnTo>
                    <a:pt x="1384" y="13048"/>
                  </a:lnTo>
                  <a:lnTo>
                    <a:pt x="2077" y="12843"/>
                  </a:lnTo>
                  <a:lnTo>
                    <a:pt x="2871" y="12612"/>
                  </a:lnTo>
                  <a:lnTo>
                    <a:pt x="3743" y="12330"/>
                  </a:lnTo>
                  <a:lnTo>
                    <a:pt x="4691" y="11971"/>
                  </a:lnTo>
                  <a:lnTo>
                    <a:pt x="5434" y="11664"/>
                  </a:lnTo>
                  <a:lnTo>
                    <a:pt x="6203" y="11279"/>
                  </a:lnTo>
                  <a:lnTo>
                    <a:pt x="7024" y="10895"/>
                  </a:lnTo>
                  <a:lnTo>
                    <a:pt x="7818" y="10433"/>
                  </a:lnTo>
                  <a:lnTo>
                    <a:pt x="8664" y="9921"/>
                  </a:lnTo>
                  <a:lnTo>
                    <a:pt x="9484" y="9331"/>
                  </a:lnTo>
                  <a:lnTo>
                    <a:pt x="10305" y="8716"/>
                  </a:lnTo>
                  <a:lnTo>
                    <a:pt x="11125" y="8024"/>
                  </a:lnTo>
                  <a:lnTo>
                    <a:pt x="11919" y="7280"/>
                  </a:lnTo>
                  <a:lnTo>
                    <a:pt x="12330" y="6870"/>
                  </a:lnTo>
                  <a:lnTo>
                    <a:pt x="12714" y="6460"/>
                  </a:lnTo>
                  <a:lnTo>
                    <a:pt x="13073" y="6024"/>
                  </a:lnTo>
                  <a:lnTo>
                    <a:pt x="13457" y="5563"/>
                  </a:lnTo>
                  <a:lnTo>
                    <a:pt x="13816" y="5102"/>
                  </a:lnTo>
                  <a:lnTo>
                    <a:pt x="14175" y="4615"/>
                  </a:lnTo>
                  <a:lnTo>
                    <a:pt x="14508" y="4102"/>
                  </a:lnTo>
                  <a:lnTo>
                    <a:pt x="14841" y="3589"/>
                  </a:lnTo>
                  <a:lnTo>
                    <a:pt x="15175" y="3026"/>
                  </a:lnTo>
                  <a:lnTo>
                    <a:pt x="15482" y="2462"/>
                  </a:lnTo>
                  <a:lnTo>
                    <a:pt x="15764" y="1898"/>
                  </a:lnTo>
                  <a:lnTo>
                    <a:pt x="16046" y="1283"/>
                  </a:lnTo>
                  <a:lnTo>
                    <a:pt x="16303" y="667"/>
                  </a:lnTo>
                  <a:lnTo>
                    <a:pt x="165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64325" y="2159388"/>
              <a:ext cx="311450" cy="179450"/>
            </a:xfrm>
            <a:custGeom>
              <a:avLst/>
              <a:gdLst/>
              <a:ahLst/>
              <a:cxnLst/>
              <a:rect l="l" t="t" r="r" b="b"/>
              <a:pathLst>
                <a:path w="12458" h="7178" extrusionOk="0">
                  <a:moveTo>
                    <a:pt x="12458" y="0"/>
                  </a:moveTo>
                  <a:lnTo>
                    <a:pt x="12150" y="103"/>
                  </a:lnTo>
                  <a:lnTo>
                    <a:pt x="11305" y="308"/>
                  </a:lnTo>
                  <a:lnTo>
                    <a:pt x="10049" y="615"/>
                  </a:lnTo>
                  <a:lnTo>
                    <a:pt x="9305" y="769"/>
                  </a:lnTo>
                  <a:lnTo>
                    <a:pt x="8511" y="923"/>
                  </a:lnTo>
                  <a:lnTo>
                    <a:pt x="7690" y="1051"/>
                  </a:lnTo>
                  <a:lnTo>
                    <a:pt x="6819" y="1154"/>
                  </a:lnTo>
                  <a:lnTo>
                    <a:pt x="5947" y="1231"/>
                  </a:lnTo>
                  <a:lnTo>
                    <a:pt x="5076" y="1256"/>
                  </a:lnTo>
                  <a:lnTo>
                    <a:pt x="4230" y="1256"/>
                  </a:lnTo>
                  <a:lnTo>
                    <a:pt x="3820" y="1231"/>
                  </a:lnTo>
                  <a:lnTo>
                    <a:pt x="3410" y="1205"/>
                  </a:lnTo>
                  <a:lnTo>
                    <a:pt x="3025" y="1154"/>
                  </a:lnTo>
                  <a:lnTo>
                    <a:pt x="2641" y="1077"/>
                  </a:lnTo>
                  <a:lnTo>
                    <a:pt x="2282" y="974"/>
                  </a:lnTo>
                  <a:lnTo>
                    <a:pt x="1949" y="872"/>
                  </a:lnTo>
                  <a:lnTo>
                    <a:pt x="1769" y="974"/>
                  </a:lnTo>
                  <a:lnTo>
                    <a:pt x="1564" y="1102"/>
                  </a:lnTo>
                  <a:lnTo>
                    <a:pt x="1334" y="1282"/>
                  </a:lnTo>
                  <a:lnTo>
                    <a:pt x="1052" y="1538"/>
                  </a:lnTo>
                  <a:lnTo>
                    <a:pt x="795" y="1820"/>
                  </a:lnTo>
                  <a:lnTo>
                    <a:pt x="539" y="2128"/>
                  </a:lnTo>
                  <a:lnTo>
                    <a:pt x="411" y="2333"/>
                  </a:lnTo>
                  <a:lnTo>
                    <a:pt x="308" y="2512"/>
                  </a:lnTo>
                  <a:lnTo>
                    <a:pt x="206" y="2717"/>
                  </a:lnTo>
                  <a:lnTo>
                    <a:pt x="129" y="2948"/>
                  </a:lnTo>
                  <a:lnTo>
                    <a:pt x="52" y="3179"/>
                  </a:lnTo>
                  <a:lnTo>
                    <a:pt x="1" y="3409"/>
                  </a:lnTo>
                  <a:lnTo>
                    <a:pt x="1" y="3666"/>
                  </a:lnTo>
                  <a:lnTo>
                    <a:pt x="1" y="3922"/>
                  </a:lnTo>
                  <a:lnTo>
                    <a:pt x="26" y="4204"/>
                  </a:lnTo>
                  <a:lnTo>
                    <a:pt x="78" y="4486"/>
                  </a:lnTo>
                  <a:lnTo>
                    <a:pt x="180" y="4793"/>
                  </a:lnTo>
                  <a:lnTo>
                    <a:pt x="308" y="5101"/>
                  </a:lnTo>
                  <a:lnTo>
                    <a:pt x="488" y="5434"/>
                  </a:lnTo>
                  <a:lnTo>
                    <a:pt x="693" y="5742"/>
                  </a:lnTo>
                  <a:lnTo>
                    <a:pt x="923" y="6101"/>
                  </a:lnTo>
                  <a:lnTo>
                    <a:pt x="1231" y="6434"/>
                  </a:lnTo>
                  <a:lnTo>
                    <a:pt x="1564" y="6818"/>
                  </a:lnTo>
                  <a:lnTo>
                    <a:pt x="1949" y="7177"/>
                  </a:lnTo>
                  <a:lnTo>
                    <a:pt x="2308" y="7126"/>
                  </a:lnTo>
                  <a:lnTo>
                    <a:pt x="2692" y="7075"/>
                  </a:lnTo>
                  <a:lnTo>
                    <a:pt x="3230" y="6947"/>
                  </a:lnTo>
                  <a:lnTo>
                    <a:pt x="3871" y="6793"/>
                  </a:lnTo>
                  <a:lnTo>
                    <a:pt x="4589" y="6588"/>
                  </a:lnTo>
                  <a:lnTo>
                    <a:pt x="5383" y="6331"/>
                  </a:lnTo>
                  <a:lnTo>
                    <a:pt x="6229" y="5973"/>
                  </a:lnTo>
                  <a:lnTo>
                    <a:pt x="6665" y="5793"/>
                  </a:lnTo>
                  <a:lnTo>
                    <a:pt x="7101" y="5562"/>
                  </a:lnTo>
                  <a:lnTo>
                    <a:pt x="7537" y="5332"/>
                  </a:lnTo>
                  <a:lnTo>
                    <a:pt x="7972" y="5075"/>
                  </a:lnTo>
                  <a:lnTo>
                    <a:pt x="8434" y="4793"/>
                  </a:lnTo>
                  <a:lnTo>
                    <a:pt x="8869" y="4486"/>
                  </a:lnTo>
                  <a:lnTo>
                    <a:pt x="9280" y="4178"/>
                  </a:lnTo>
                  <a:lnTo>
                    <a:pt x="9715" y="3819"/>
                  </a:lnTo>
                  <a:lnTo>
                    <a:pt x="10125" y="3435"/>
                  </a:lnTo>
                  <a:lnTo>
                    <a:pt x="10510" y="3025"/>
                  </a:lnTo>
                  <a:lnTo>
                    <a:pt x="10894" y="2615"/>
                  </a:lnTo>
                  <a:lnTo>
                    <a:pt x="11253" y="2153"/>
                  </a:lnTo>
                  <a:lnTo>
                    <a:pt x="11586" y="1666"/>
                  </a:lnTo>
                  <a:lnTo>
                    <a:pt x="11894" y="1128"/>
                  </a:lnTo>
                  <a:lnTo>
                    <a:pt x="12202" y="590"/>
                  </a:lnTo>
                  <a:lnTo>
                    <a:pt x="124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4125" y="2086338"/>
              <a:ext cx="138450" cy="119850"/>
            </a:xfrm>
            <a:custGeom>
              <a:avLst/>
              <a:gdLst/>
              <a:ahLst/>
              <a:cxnLst/>
              <a:rect l="l" t="t" r="r" b="b"/>
              <a:pathLst>
                <a:path w="5538" h="4794" extrusionOk="0">
                  <a:moveTo>
                    <a:pt x="2666" y="0"/>
                  </a:moveTo>
                  <a:lnTo>
                    <a:pt x="2436" y="26"/>
                  </a:lnTo>
                  <a:lnTo>
                    <a:pt x="2205" y="51"/>
                  </a:lnTo>
                  <a:lnTo>
                    <a:pt x="1974" y="103"/>
                  </a:lnTo>
                  <a:lnTo>
                    <a:pt x="1769" y="180"/>
                  </a:lnTo>
                  <a:lnTo>
                    <a:pt x="1564" y="256"/>
                  </a:lnTo>
                  <a:lnTo>
                    <a:pt x="1385" y="359"/>
                  </a:lnTo>
                  <a:lnTo>
                    <a:pt x="1205" y="462"/>
                  </a:lnTo>
                  <a:lnTo>
                    <a:pt x="1026" y="615"/>
                  </a:lnTo>
                  <a:lnTo>
                    <a:pt x="872" y="744"/>
                  </a:lnTo>
                  <a:lnTo>
                    <a:pt x="744" y="897"/>
                  </a:lnTo>
                  <a:lnTo>
                    <a:pt x="616" y="1051"/>
                  </a:lnTo>
                  <a:lnTo>
                    <a:pt x="488" y="1231"/>
                  </a:lnTo>
                  <a:lnTo>
                    <a:pt x="282" y="1615"/>
                  </a:lnTo>
                  <a:lnTo>
                    <a:pt x="154" y="1999"/>
                  </a:lnTo>
                  <a:lnTo>
                    <a:pt x="52" y="2410"/>
                  </a:lnTo>
                  <a:lnTo>
                    <a:pt x="1" y="2845"/>
                  </a:lnTo>
                  <a:lnTo>
                    <a:pt x="26" y="3255"/>
                  </a:lnTo>
                  <a:lnTo>
                    <a:pt x="103" y="3666"/>
                  </a:lnTo>
                  <a:lnTo>
                    <a:pt x="231" y="4076"/>
                  </a:lnTo>
                  <a:lnTo>
                    <a:pt x="308" y="4255"/>
                  </a:lnTo>
                  <a:lnTo>
                    <a:pt x="411" y="4435"/>
                  </a:lnTo>
                  <a:lnTo>
                    <a:pt x="513" y="4614"/>
                  </a:lnTo>
                  <a:lnTo>
                    <a:pt x="641" y="4793"/>
                  </a:lnTo>
                  <a:lnTo>
                    <a:pt x="718" y="4486"/>
                  </a:lnTo>
                  <a:lnTo>
                    <a:pt x="795" y="4204"/>
                  </a:lnTo>
                  <a:lnTo>
                    <a:pt x="923" y="3922"/>
                  </a:lnTo>
                  <a:lnTo>
                    <a:pt x="1051" y="3666"/>
                  </a:lnTo>
                  <a:lnTo>
                    <a:pt x="1205" y="3409"/>
                  </a:lnTo>
                  <a:lnTo>
                    <a:pt x="1385" y="3153"/>
                  </a:lnTo>
                  <a:lnTo>
                    <a:pt x="1564" y="2948"/>
                  </a:lnTo>
                  <a:lnTo>
                    <a:pt x="1795" y="2743"/>
                  </a:lnTo>
                  <a:lnTo>
                    <a:pt x="2025" y="2563"/>
                  </a:lnTo>
                  <a:lnTo>
                    <a:pt x="2282" y="2410"/>
                  </a:lnTo>
                  <a:lnTo>
                    <a:pt x="2564" y="2281"/>
                  </a:lnTo>
                  <a:lnTo>
                    <a:pt x="2871" y="2179"/>
                  </a:lnTo>
                  <a:lnTo>
                    <a:pt x="3179" y="2102"/>
                  </a:lnTo>
                  <a:lnTo>
                    <a:pt x="3538" y="2076"/>
                  </a:lnTo>
                  <a:lnTo>
                    <a:pt x="3871" y="2051"/>
                  </a:lnTo>
                  <a:lnTo>
                    <a:pt x="4256" y="2102"/>
                  </a:lnTo>
                  <a:lnTo>
                    <a:pt x="4614" y="2179"/>
                  </a:lnTo>
                  <a:lnTo>
                    <a:pt x="4948" y="2281"/>
                  </a:lnTo>
                  <a:lnTo>
                    <a:pt x="5255" y="2410"/>
                  </a:lnTo>
                  <a:lnTo>
                    <a:pt x="5537" y="2538"/>
                  </a:lnTo>
                  <a:lnTo>
                    <a:pt x="5511" y="2333"/>
                  </a:lnTo>
                  <a:lnTo>
                    <a:pt x="5486" y="2102"/>
                  </a:lnTo>
                  <a:lnTo>
                    <a:pt x="5409" y="1897"/>
                  </a:lnTo>
                  <a:lnTo>
                    <a:pt x="5358" y="1692"/>
                  </a:lnTo>
                  <a:lnTo>
                    <a:pt x="5255" y="1487"/>
                  </a:lnTo>
                  <a:lnTo>
                    <a:pt x="5153" y="1282"/>
                  </a:lnTo>
                  <a:lnTo>
                    <a:pt x="5050" y="1102"/>
                  </a:lnTo>
                  <a:lnTo>
                    <a:pt x="4896" y="923"/>
                  </a:lnTo>
                  <a:lnTo>
                    <a:pt x="4743" y="769"/>
                  </a:lnTo>
                  <a:lnTo>
                    <a:pt x="4589" y="615"/>
                  </a:lnTo>
                  <a:lnTo>
                    <a:pt x="4384" y="487"/>
                  </a:lnTo>
                  <a:lnTo>
                    <a:pt x="4179" y="359"/>
                  </a:lnTo>
                  <a:lnTo>
                    <a:pt x="3974" y="256"/>
                  </a:lnTo>
                  <a:lnTo>
                    <a:pt x="3717" y="154"/>
                  </a:lnTo>
                  <a:lnTo>
                    <a:pt x="3461" y="77"/>
                  </a:lnTo>
                  <a:lnTo>
                    <a:pt x="3205" y="26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8250" y="2308038"/>
              <a:ext cx="87175" cy="80775"/>
            </a:xfrm>
            <a:custGeom>
              <a:avLst/>
              <a:gdLst/>
              <a:ahLst/>
              <a:cxnLst/>
              <a:rect l="l" t="t" r="r" b="b"/>
              <a:pathLst>
                <a:path w="3487" h="3231" extrusionOk="0">
                  <a:moveTo>
                    <a:pt x="718" y="1"/>
                  </a:moveTo>
                  <a:lnTo>
                    <a:pt x="615" y="27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308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77" y="437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795"/>
                  </a:lnTo>
                  <a:lnTo>
                    <a:pt x="26" y="924"/>
                  </a:lnTo>
                  <a:lnTo>
                    <a:pt x="77" y="1052"/>
                  </a:lnTo>
                  <a:lnTo>
                    <a:pt x="308" y="1436"/>
                  </a:lnTo>
                  <a:lnTo>
                    <a:pt x="538" y="1821"/>
                  </a:lnTo>
                  <a:lnTo>
                    <a:pt x="820" y="2180"/>
                  </a:lnTo>
                  <a:lnTo>
                    <a:pt x="1128" y="2513"/>
                  </a:lnTo>
                  <a:lnTo>
                    <a:pt x="1282" y="2641"/>
                  </a:lnTo>
                  <a:lnTo>
                    <a:pt x="1461" y="2795"/>
                  </a:lnTo>
                  <a:lnTo>
                    <a:pt x="1641" y="2897"/>
                  </a:lnTo>
                  <a:lnTo>
                    <a:pt x="1846" y="3000"/>
                  </a:lnTo>
                  <a:lnTo>
                    <a:pt x="2051" y="3102"/>
                  </a:lnTo>
                  <a:lnTo>
                    <a:pt x="2256" y="3154"/>
                  </a:lnTo>
                  <a:lnTo>
                    <a:pt x="2486" y="3205"/>
                  </a:lnTo>
                  <a:lnTo>
                    <a:pt x="2717" y="3231"/>
                  </a:lnTo>
                  <a:lnTo>
                    <a:pt x="2845" y="3205"/>
                  </a:lnTo>
                  <a:lnTo>
                    <a:pt x="2948" y="3179"/>
                  </a:lnTo>
                  <a:lnTo>
                    <a:pt x="3076" y="3128"/>
                  </a:lnTo>
                  <a:lnTo>
                    <a:pt x="3179" y="3077"/>
                  </a:lnTo>
                  <a:lnTo>
                    <a:pt x="3255" y="2974"/>
                  </a:lnTo>
                  <a:lnTo>
                    <a:pt x="3358" y="2872"/>
                  </a:lnTo>
                  <a:lnTo>
                    <a:pt x="3409" y="2769"/>
                  </a:lnTo>
                  <a:lnTo>
                    <a:pt x="3460" y="2667"/>
                  </a:lnTo>
                  <a:lnTo>
                    <a:pt x="3486" y="2513"/>
                  </a:lnTo>
                  <a:lnTo>
                    <a:pt x="3486" y="2385"/>
                  </a:lnTo>
                  <a:lnTo>
                    <a:pt x="3460" y="2282"/>
                  </a:lnTo>
                  <a:lnTo>
                    <a:pt x="3409" y="2154"/>
                  </a:lnTo>
                  <a:lnTo>
                    <a:pt x="3358" y="2051"/>
                  </a:lnTo>
                  <a:lnTo>
                    <a:pt x="3281" y="1949"/>
                  </a:lnTo>
                  <a:lnTo>
                    <a:pt x="3102" y="1770"/>
                  </a:lnTo>
                  <a:lnTo>
                    <a:pt x="2845" y="1616"/>
                  </a:lnTo>
                  <a:lnTo>
                    <a:pt x="2615" y="1488"/>
                  </a:lnTo>
                  <a:lnTo>
                    <a:pt x="2358" y="1334"/>
                  </a:lnTo>
                  <a:lnTo>
                    <a:pt x="2128" y="1180"/>
                  </a:lnTo>
                  <a:lnTo>
                    <a:pt x="1871" y="975"/>
                  </a:lnTo>
                  <a:lnTo>
                    <a:pt x="1615" y="719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8" y="52"/>
                  </a:lnTo>
                  <a:lnTo>
                    <a:pt x="846" y="2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407000" y="2358663"/>
              <a:ext cx="97425" cy="83975"/>
            </a:xfrm>
            <a:custGeom>
              <a:avLst/>
              <a:gdLst/>
              <a:ahLst/>
              <a:cxnLst/>
              <a:rect l="l" t="t" r="r" b="b"/>
              <a:pathLst>
                <a:path w="3897" h="3359" extrusionOk="0">
                  <a:moveTo>
                    <a:pt x="718" y="1"/>
                  </a:moveTo>
                  <a:lnTo>
                    <a:pt x="615" y="26"/>
                  </a:lnTo>
                  <a:lnTo>
                    <a:pt x="487" y="52"/>
                  </a:lnTo>
                  <a:lnTo>
                    <a:pt x="385" y="103"/>
                  </a:lnTo>
                  <a:lnTo>
                    <a:pt x="282" y="155"/>
                  </a:lnTo>
                  <a:lnTo>
                    <a:pt x="205" y="257"/>
                  </a:lnTo>
                  <a:lnTo>
                    <a:pt x="128" y="334"/>
                  </a:lnTo>
                  <a:lnTo>
                    <a:pt x="51" y="462"/>
                  </a:lnTo>
                  <a:lnTo>
                    <a:pt x="26" y="565"/>
                  </a:lnTo>
                  <a:lnTo>
                    <a:pt x="0" y="693"/>
                  </a:lnTo>
                  <a:lnTo>
                    <a:pt x="0" y="821"/>
                  </a:lnTo>
                  <a:lnTo>
                    <a:pt x="26" y="949"/>
                  </a:lnTo>
                  <a:lnTo>
                    <a:pt x="77" y="1052"/>
                  </a:lnTo>
                  <a:lnTo>
                    <a:pt x="359" y="1513"/>
                  </a:lnTo>
                  <a:lnTo>
                    <a:pt x="692" y="1949"/>
                  </a:lnTo>
                  <a:lnTo>
                    <a:pt x="1051" y="2359"/>
                  </a:lnTo>
                  <a:lnTo>
                    <a:pt x="1256" y="2564"/>
                  </a:lnTo>
                  <a:lnTo>
                    <a:pt x="1461" y="2743"/>
                  </a:lnTo>
                  <a:lnTo>
                    <a:pt x="1666" y="2897"/>
                  </a:lnTo>
                  <a:lnTo>
                    <a:pt x="1897" y="3025"/>
                  </a:lnTo>
                  <a:lnTo>
                    <a:pt x="2128" y="3154"/>
                  </a:lnTo>
                  <a:lnTo>
                    <a:pt x="2384" y="3230"/>
                  </a:lnTo>
                  <a:lnTo>
                    <a:pt x="2615" y="3307"/>
                  </a:lnTo>
                  <a:lnTo>
                    <a:pt x="2897" y="3359"/>
                  </a:lnTo>
                  <a:lnTo>
                    <a:pt x="3153" y="3359"/>
                  </a:lnTo>
                  <a:lnTo>
                    <a:pt x="3435" y="3333"/>
                  </a:lnTo>
                  <a:lnTo>
                    <a:pt x="3589" y="3282"/>
                  </a:lnTo>
                  <a:lnTo>
                    <a:pt x="3717" y="3179"/>
                  </a:lnTo>
                  <a:lnTo>
                    <a:pt x="3819" y="3051"/>
                  </a:lnTo>
                  <a:lnTo>
                    <a:pt x="3871" y="2897"/>
                  </a:lnTo>
                  <a:lnTo>
                    <a:pt x="3896" y="2743"/>
                  </a:lnTo>
                  <a:lnTo>
                    <a:pt x="3871" y="2564"/>
                  </a:lnTo>
                  <a:lnTo>
                    <a:pt x="3819" y="2436"/>
                  </a:lnTo>
                  <a:lnTo>
                    <a:pt x="3717" y="2308"/>
                  </a:lnTo>
                  <a:lnTo>
                    <a:pt x="3384" y="2051"/>
                  </a:lnTo>
                  <a:lnTo>
                    <a:pt x="3050" y="1846"/>
                  </a:lnTo>
                  <a:lnTo>
                    <a:pt x="2358" y="1411"/>
                  </a:lnTo>
                  <a:lnTo>
                    <a:pt x="2025" y="1154"/>
                  </a:lnTo>
                  <a:lnTo>
                    <a:pt x="1718" y="872"/>
                  </a:lnTo>
                  <a:lnTo>
                    <a:pt x="1436" y="565"/>
                  </a:lnTo>
                  <a:lnTo>
                    <a:pt x="1154" y="232"/>
                  </a:lnTo>
                  <a:lnTo>
                    <a:pt x="1051" y="129"/>
                  </a:lnTo>
                  <a:lnTo>
                    <a:pt x="949" y="52"/>
                  </a:lnTo>
                  <a:lnTo>
                    <a:pt x="846" y="26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516575" y="2454788"/>
              <a:ext cx="104475" cy="75650"/>
            </a:xfrm>
            <a:custGeom>
              <a:avLst/>
              <a:gdLst/>
              <a:ahLst/>
              <a:cxnLst/>
              <a:rect l="l" t="t" r="r" b="b"/>
              <a:pathLst>
                <a:path w="4179" h="3026" extrusionOk="0">
                  <a:moveTo>
                    <a:pt x="308" y="1"/>
                  </a:moveTo>
                  <a:lnTo>
                    <a:pt x="180" y="26"/>
                  </a:lnTo>
                  <a:lnTo>
                    <a:pt x="103" y="103"/>
                  </a:lnTo>
                  <a:lnTo>
                    <a:pt x="26" y="206"/>
                  </a:lnTo>
                  <a:lnTo>
                    <a:pt x="0" y="308"/>
                  </a:lnTo>
                  <a:lnTo>
                    <a:pt x="0" y="411"/>
                  </a:lnTo>
                  <a:lnTo>
                    <a:pt x="52" y="513"/>
                  </a:lnTo>
                  <a:lnTo>
                    <a:pt x="359" y="949"/>
                  </a:lnTo>
                  <a:lnTo>
                    <a:pt x="718" y="1410"/>
                  </a:lnTo>
                  <a:lnTo>
                    <a:pt x="1103" y="1821"/>
                  </a:lnTo>
                  <a:lnTo>
                    <a:pt x="1513" y="2231"/>
                  </a:lnTo>
                  <a:lnTo>
                    <a:pt x="1718" y="2410"/>
                  </a:lnTo>
                  <a:lnTo>
                    <a:pt x="1948" y="2564"/>
                  </a:lnTo>
                  <a:lnTo>
                    <a:pt x="2205" y="2718"/>
                  </a:lnTo>
                  <a:lnTo>
                    <a:pt x="2435" y="2820"/>
                  </a:lnTo>
                  <a:lnTo>
                    <a:pt x="2692" y="2923"/>
                  </a:lnTo>
                  <a:lnTo>
                    <a:pt x="2974" y="2974"/>
                  </a:lnTo>
                  <a:lnTo>
                    <a:pt x="3256" y="3025"/>
                  </a:lnTo>
                  <a:lnTo>
                    <a:pt x="3538" y="3025"/>
                  </a:lnTo>
                  <a:lnTo>
                    <a:pt x="3640" y="3000"/>
                  </a:lnTo>
                  <a:lnTo>
                    <a:pt x="3743" y="2974"/>
                  </a:lnTo>
                  <a:lnTo>
                    <a:pt x="3845" y="2923"/>
                  </a:lnTo>
                  <a:lnTo>
                    <a:pt x="3922" y="2871"/>
                  </a:lnTo>
                  <a:lnTo>
                    <a:pt x="4076" y="2718"/>
                  </a:lnTo>
                  <a:lnTo>
                    <a:pt x="4153" y="2538"/>
                  </a:lnTo>
                  <a:lnTo>
                    <a:pt x="4178" y="2436"/>
                  </a:lnTo>
                  <a:lnTo>
                    <a:pt x="4178" y="2333"/>
                  </a:lnTo>
                  <a:lnTo>
                    <a:pt x="4178" y="2231"/>
                  </a:lnTo>
                  <a:lnTo>
                    <a:pt x="4153" y="2128"/>
                  </a:lnTo>
                  <a:lnTo>
                    <a:pt x="4101" y="2051"/>
                  </a:lnTo>
                  <a:lnTo>
                    <a:pt x="4050" y="1949"/>
                  </a:lnTo>
                  <a:lnTo>
                    <a:pt x="3973" y="1872"/>
                  </a:lnTo>
                  <a:lnTo>
                    <a:pt x="3871" y="1821"/>
                  </a:lnTo>
                  <a:lnTo>
                    <a:pt x="3409" y="1615"/>
                  </a:lnTo>
                  <a:lnTo>
                    <a:pt x="2948" y="1436"/>
                  </a:lnTo>
                  <a:lnTo>
                    <a:pt x="2487" y="1257"/>
                  </a:lnTo>
                  <a:lnTo>
                    <a:pt x="2256" y="1154"/>
                  </a:lnTo>
                  <a:lnTo>
                    <a:pt x="2025" y="1026"/>
                  </a:lnTo>
                  <a:lnTo>
                    <a:pt x="1641" y="795"/>
                  </a:lnTo>
                  <a:lnTo>
                    <a:pt x="1256" y="565"/>
                  </a:lnTo>
                  <a:lnTo>
                    <a:pt x="513" y="5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642800" y="2408663"/>
              <a:ext cx="95525" cy="78825"/>
            </a:xfrm>
            <a:custGeom>
              <a:avLst/>
              <a:gdLst/>
              <a:ahLst/>
              <a:cxnLst/>
              <a:rect l="l" t="t" r="r" b="b"/>
              <a:pathLst>
                <a:path w="3821" h="3153" extrusionOk="0">
                  <a:moveTo>
                    <a:pt x="462" y="0"/>
                  </a:moveTo>
                  <a:lnTo>
                    <a:pt x="283" y="26"/>
                  </a:lnTo>
                  <a:lnTo>
                    <a:pt x="155" y="103"/>
                  </a:lnTo>
                  <a:lnTo>
                    <a:pt x="103" y="154"/>
                  </a:lnTo>
                  <a:lnTo>
                    <a:pt x="52" y="231"/>
                  </a:lnTo>
                  <a:lnTo>
                    <a:pt x="27" y="308"/>
                  </a:lnTo>
                  <a:lnTo>
                    <a:pt x="1" y="385"/>
                  </a:lnTo>
                  <a:lnTo>
                    <a:pt x="1" y="487"/>
                  </a:lnTo>
                  <a:lnTo>
                    <a:pt x="27" y="590"/>
                  </a:lnTo>
                  <a:lnTo>
                    <a:pt x="129" y="820"/>
                  </a:lnTo>
                  <a:lnTo>
                    <a:pt x="232" y="1051"/>
                  </a:lnTo>
                  <a:lnTo>
                    <a:pt x="334" y="1282"/>
                  </a:lnTo>
                  <a:lnTo>
                    <a:pt x="488" y="1487"/>
                  </a:lnTo>
                  <a:lnTo>
                    <a:pt x="616" y="1692"/>
                  </a:lnTo>
                  <a:lnTo>
                    <a:pt x="770" y="1897"/>
                  </a:lnTo>
                  <a:lnTo>
                    <a:pt x="949" y="2076"/>
                  </a:lnTo>
                  <a:lnTo>
                    <a:pt x="1129" y="2256"/>
                  </a:lnTo>
                  <a:lnTo>
                    <a:pt x="1334" y="2410"/>
                  </a:lnTo>
                  <a:lnTo>
                    <a:pt x="1539" y="2563"/>
                  </a:lnTo>
                  <a:lnTo>
                    <a:pt x="1744" y="2692"/>
                  </a:lnTo>
                  <a:lnTo>
                    <a:pt x="1975" y="2820"/>
                  </a:lnTo>
                  <a:lnTo>
                    <a:pt x="2205" y="2922"/>
                  </a:lnTo>
                  <a:lnTo>
                    <a:pt x="2436" y="3025"/>
                  </a:lnTo>
                  <a:lnTo>
                    <a:pt x="2692" y="3102"/>
                  </a:lnTo>
                  <a:lnTo>
                    <a:pt x="2923" y="3153"/>
                  </a:lnTo>
                  <a:lnTo>
                    <a:pt x="3154" y="3153"/>
                  </a:lnTo>
                  <a:lnTo>
                    <a:pt x="3282" y="3127"/>
                  </a:lnTo>
                  <a:lnTo>
                    <a:pt x="3384" y="3076"/>
                  </a:lnTo>
                  <a:lnTo>
                    <a:pt x="3487" y="3025"/>
                  </a:lnTo>
                  <a:lnTo>
                    <a:pt x="3564" y="2973"/>
                  </a:lnTo>
                  <a:lnTo>
                    <a:pt x="3718" y="2794"/>
                  </a:lnTo>
                  <a:lnTo>
                    <a:pt x="3769" y="2717"/>
                  </a:lnTo>
                  <a:lnTo>
                    <a:pt x="3794" y="2615"/>
                  </a:lnTo>
                  <a:lnTo>
                    <a:pt x="3820" y="2512"/>
                  </a:lnTo>
                  <a:lnTo>
                    <a:pt x="3820" y="2410"/>
                  </a:lnTo>
                  <a:lnTo>
                    <a:pt x="3794" y="2281"/>
                  </a:lnTo>
                  <a:lnTo>
                    <a:pt x="3769" y="2179"/>
                  </a:lnTo>
                  <a:lnTo>
                    <a:pt x="3692" y="2076"/>
                  </a:lnTo>
                  <a:lnTo>
                    <a:pt x="3615" y="1999"/>
                  </a:lnTo>
                  <a:lnTo>
                    <a:pt x="3282" y="1743"/>
                  </a:lnTo>
                  <a:lnTo>
                    <a:pt x="2949" y="1538"/>
                  </a:lnTo>
                  <a:lnTo>
                    <a:pt x="2231" y="1154"/>
                  </a:lnTo>
                  <a:lnTo>
                    <a:pt x="1872" y="974"/>
                  </a:lnTo>
                  <a:lnTo>
                    <a:pt x="1539" y="769"/>
                  </a:lnTo>
                  <a:lnTo>
                    <a:pt x="1206" y="513"/>
                  </a:lnTo>
                  <a:lnTo>
                    <a:pt x="1077" y="359"/>
                  </a:lnTo>
                  <a:lnTo>
                    <a:pt x="949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440325" y="2509913"/>
              <a:ext cx="95500" cy="79475"/>
            </a:xfrm>
            <a:custGeom>
              <a:avLst/>
              <a:gdLst/>
              <a:ahLst/>
              <a:cxnLst/>
              <a:rect l="l" t="t" r="r" b="b"/>
              <a:pathLst>
                <a:path w="3820" h="3179" extrusionOk="0">
                  <a:moveTo>
                    <a:pt x="461" y="0"/>
                  </a:moveTo>
                  <a:lnTo>
                    <a:pt x="282" y="26"/>
                  </a:lnTo>
                  <a:lnTo>
                    <a:pt x="128" y="103"/>
                  </a:lnTo>
                  <a:lnTo>
                    <a:pt x="77" y="154"/>
                  </a:lnTo>
                  <a:lnTo>
                    <a:pt x="26" y="231"/>
                  </a:lnTo>
                  <a:lnTo>
                    <a:pt x="0" y="308"/>
                  </a:lnTo>
                  <a:lnTo>
                    <a:pt x="0" y="384"/>
                  </a:lnTo>
                  <a:lnTo>
                    <a:pt x="0" y="487"/>
                  </a:lnTo>
                  <a:lnTo>
                    <a:pt x="26" y="590"/>
                  </a:lnTo>
                  <a:lnTo>
                    <a:pt x="103" y="820"/>
                  </a:lnTo>
                  <a:lnTo>
                    <a:pt x="205" y="1051"/>
                  </a:lnTo>
                  <a:lnTo>
                    <a:pt x="333" y="1282"/>
                  </a:lnTo>
                  <a:lnTo>
                    <a:pt x="461" y="1487"/>
                  </a:lnTo>
                  <a:lnTo>
                    <a:pt x="615" y="1692"/>
                  </a:lnTo>
                  <a:lnTo>
                    <a:pt x="769" y="1897"/>
                  </a:lnTo>
                  <a:lnTo>
                    <a:pt x="948" y="2076"/>
                  </a:lnTo>
                  <a:lnTo>
                    <a:pt x="1128" y="2256"/>
                  </a:lnTo>
                  <a:lnTo>
                    <a:pt x="1307" y="2409"/>
                  </a:lnTo>
                  <a:lnTo>
                    <a:pt x="1512" y="2563"/>
                  </a:lnTo>
                  <a:lnTo>
                    <a:pt x="1743" y="2691"/>
                  </a:lnTo>
                  <a:lnTo>
                    <a:pt x="1948" y="2820"/>
                  </a:lnTo>
                  <a:lnTo>
                    <a:pt x="2179" y="2922"/>
                  </a:lnTo>
                  <a:lnTo>
                    <a:pt x="2435" y="3025"/>
                  </a:lnTo>
                  <a:lnTo>
                    <a:pt x="2666" y="3101"/>
                  </a:lnTo>
                  <a:lnTo>
                    <a:pt x="2922" y="3153"/>
                  </a:lnTo>
                  <a:lnTo>
                    <a:pt x="3050" y="3178"/>
                  </a:lnTo>
                  <a:lnTo>
                    <a:pt x="3153" y="3153"/>
                  </a:lnTo>
                  <a:lnTo>
                    <a:pt x="3255" y="3127"/>
                  </a:lnTo>
                  <a:lnTo>
                    <a:pt x="3358" y="3101"/>
                  </a:lnTo>
                  <a:lnTo>
                    <a:pt x="3460" y="3050"/>
                  </a:lnTo>
                  <a:lnTo>
                    <a:pt x="3563" y="2973"/>
                  </a:lnTo>
                  <a:lnTo>
                    <a:pt x="3691" y="2820"/>
                  </a:lnTo>
                  <a:lnTo>
                    <a:pt x="3768" y="2717"/>
                  </a:lnTo>
                  <a:lnTo>
                    <a:pt x="3794" y="2614"/>
                  </a:lnTo>
                  <a:lnTo>
                    <a:pt x="3819" y="2512"/>
                  </a:lnTo>
                  <a:lnTo>
                    <a:pt x="3819" y="2409"/>
                  </a:lnTo>
                  <a:lnTo>
                    <a:pt x="3794" y="2307"/>
                  </a:lnTo>
                  <a:lnTo>
                    <a:pt x="3742" y="2204"/>
                  </a:lnTo>
                  <a:lnTo>
                    <a:pt x="3691" y="2102"/>
                  </a:lnTo>
                  <a:lnTo>
                    <a:pt x="3589" y="1999"/>
                  </a:lnTo>
                  <a:lnTo>
                    <a:pt x="3281" y="1743"/>
                  </a:lnTo>
                  <a:lnTo>
                    <a:pt x="2922" y="1538"/>
                  </a:lnTo>
                  <a:lnTo>
                    <a:pt x="2204" y="1179"/>
                  </a:lnTo>
                  <a:lnTo>
                    <a:pt x="1846" y="974"/>
                  </a:lnTo>
                  <a:lnTo>
                    <a:pt x="1512" y="769"/>
                  </a:lnTo>
                  <a:lnTo>
                    <a:pt x="1205" y="513"/>
                  </a:lnTo>
                  <a:lnTo>
                    <a:pt x="1051" y="359"/>
                  </a:lnTo>
                  <a:lnTo>
                    <a:pt x="923" y="205"/>
                  </a:lnTo>
                  <a:lnTo>
                    <a:pt x="872" y="128"/>
                  </a:lnTo>
                  <a:lnTo>
                    <a:pt x="795" y="7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667800" y="2563088"/>
              <a:ext cx="89100" cy="51925"/>
            </a:xfrm>
            <a:custGeom>
              <a:avLst/>
              <a:gdLst/>
              <a:ahLst/>
              <a:cxnLst/>
              <a:rect l="l" t="t" r="r" b="b"/>
              <a:pathLst>
                <a:path w="3564" h="2077" extrusionOk="0">
                  <a:moveTo>
                    <a:pt x="334" y="0"/>
                  </a:moveTo>
                  <a:lnTo>
                    <a:pt x="206" y="26"/>
                  </a:lnTo>
                  <a:lnTo>
                    <a:pt x="103" y="129"/>
                  </a:lnTo>
                  <a:lnTo>
                    <a:pt x="26" y="231"/>
                  </a:lnTo>
                  <a:lnTo>
                    <a:pt x="1" y="359"/>
                  </a:lnTo>
                  <a:lnTo>
                    <a:pt x="1" y="487"/>
                  </a:lnTo>
                  <a:lnTo>
                    <a:pt x="77" y="590"/>
                  </a:lnTo>
                  <a:lnTo>
                    <a:pt x="129" y="641"/>
                  </a:lnTo>
                  <a:lnTo>
                    <a:pt x="180" y="693"/>
                  </a:lnTo>
                  <a:lnTo>
                    <a:pt x="513" y="872"/>
                  </a:lnTo>
                  <a:lnTo>
                    <a:pt x="846" y="1103"/>
                  </a:lnTo>
                  <a:lnTo>
                    <a:pt x="1538" y="1564"/>
                  </a:lnTo>
                  <a:lnTo>
                    <a:pt x="1872" y="1769"/>
                  </a:lnTo>
                  <a:lnTo>
                    <a:pt x="2231" y="1949"/>
                  </a:lnTo>
                  <a:lnTo>
                    <a:pt x="2410" y="2000"/>
                  </a:lnTo>
                  <a:lnTo>
                    <a:pt x="2615" y="2051"/>
                  </a:lnTo>
                  <a:lnTo>
                    <a:pt x="2794" y="2077"/>
                  </a:lnTo>
                  <a:lnTo>
                    <a:pt x="2974" y="2077"/>
                  </a:lnTo>
                  <a:lnTo>
                    <a:pt x="3153" y="2051"/>
                  </a:lnTo>
                  <a:lnTo>
                    <a:pt x="3307" y="1974"/>
                  </a:lnTo>
                  <a:lnTo>
                    <a:pt x="3410" y="1872"/>
                  </a:lnTo>
                  <a:lnTo>
                    <a:pt x="3512" y="1718"/>
                  </a:lnTo>
                  <a:lnTo>
                    <a:pt x="3563" y="1564"/>
                  </a:lnTo>
                  <a:lnTo>
                    <a:pt x="3563" y="1410"/>
                  </a:lnTo>
                  <a:lnTo>
                    <a:pt x="3487" y="1256"/>
                  </a:lnTo>
                  <a:lnTo>
                    <a:pt x="3461" y="1180"/>
                  </a:lnTo>
                  <a:lnTo>
                    <a:pt x="3384" y="1128"/>
                  </a:lnTo>
                  <a:lnTo>
                    <a:pt x="3230" y="1000"/>
                  </a:lnTo>
                  <a:lnTo>
                    <a:pt x="3076" y="898"/>
                  </a:lnTo>
                  <a:lnTo>
                    <a:pt x="2718" y="718"/>
                  </a:lnTo>
                  <a:lnTo>
                    <a:pt x="2359" y="590"/>
                  </a:lnTo>
                  <a:lnTo>
                    <a:pt x="2000" y="462"/>
                  </a:lnTo>
                  <a:lnTo>
                    <a:pt x="1257" y="206"/>
                  </a:lnTo>
                  <a:lnTo>
                    <a:pt x="872" y="7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591550" y="2603463"/>
              <a:ext cx="114075" cy="71150"/>
            </a:xfrm>
            <a:custGeom>
              <a:avLst/>
              <a:gdLst/>
              <a:ahLst/>
              <a:cxnLst/>
              <a:rect l="l" t="t" r="r" b="b"/>
              <a:pathLst>
                <a:path w="4563" h="2846" extrusionOk="0">
                  <a:moveTo>
                    <a:pt x="487" y="0"/>
                  </a:moveTo>
                  <a:lnTo>
                    <a:pt x="308" y="52"/>
                  </a:lnTo>
                  <a:lnTo>
                    <a:pt x="154" y="128"/>
                  </a:lnTo>
                  <a:lnTo>
                    <a:pt x="103" y="180"/>
                  </a:lnTo>
                  <a:lnTo>
                    <a:pt x="52" y="257"/>
                  </a:lnTo>
                  <a:lnTo>
                    <a:pt x="26" y="334"/>
                  </a:lnTo>
                  <a:lnTo>
                    <a:pt x="0" y="410"/>
                  </a:lnTo>
                  <a:lnTo>
                    <a:pt x="0" y="513"/>
                  </a:lnTo>
                  <a:lnTo>
                    <a:pt x="52" y="615"/>
                  </a:lnTo>
                  <a:lnTo>
                    <a:pt x="154" y="872"/>
                  </a:lnTo>
                  <a:lnTo>
                    <a:pt x="334" y="1128"/>
                  </a:lnTo>
                  <a:lnTo>
                    <a:pt x="513" y="1384"/>
                  </a:lnTo>
                  <a:lnTo>
                    <a:pt x="718" y="1615"/>
                  </a:lnTo>
                  <a:lnTo>
                    <a:pt x="949" y="1846"/>
                  </a:lnTo>
                  <a:lnTo>
                    <a:pt x="1205" y="2051"/>
                  </a:lnTo>
                  <a:lnTo>
                    <a:pt x="1461" y="2230"/>
                  </a:lnTo>
                  <a:lnTo>
                    <a:pt x="1743" y="2384"/>
                  </a:lnTo>
                  <a:lnTo>
                    <a:pt x="2025" y="2538"/>
                  </a:lnTo>
                  <a:lnTo>
                    <a:pt x="2333" y="2666"/>
                  </a:lnTo>
                  <a:lnTo>
                    <a:pt x="2640" y="2743"/>
                  </a:lnTo>
                  <a:lnTo>
                    <a:pt x="2948" y="2820"/>
                  </a:lnTo>
                  <a:lnTo>
                    <a:pt x="3256" y="2845"/>
                  </a:lnTo>
                  <a:lnTo>
                    <a:pt x="3563" y="2845"/>
                  </a:lnTo>
                  <a:lnTo>
                    <a:pt x="3871" y="2820"/>
                  </a:lnTo>
                  <a:lnTo>
                    <a:pt x="4153" y="2769"/>
                  </a:lnTo>
                  <a:lnTo>
                    <a:pt x="4281" y="2692"/>
                  </a:lnTo>
                  <a:lnTo>
                    <a:pt x="4409" y="2615"/>
                  </a:lnTo>
                  <a:lnTo>
                    <a:pt x="4486" y="2487"/>
                  </a:lnTo>
                  <a:lnTo>
                    <a:pt x="4537" y="2358"/>
                  </a:lnTo>
                  <a:lnTo>
                    <a:pt x="4563" y="2230"/>
                  </a:lnTo>
                  <a:lnTo>
                    <a:pt x="4537" y="2076"/>
                  </a:lnTo>
                  <a:lnTo>
                    <a:pt x="4486" y="1948"/>
                  </a:lnTo>
                  <a:lnTo>
                    <a:pt x="4409" y="1820"/>
                  </a:lnTo>
                  <a:lnTo>
                    <a:pt x="4230" y="1666"/>
                  </a:lnTo>
                  <a:lnTo>
                    <a:pt x="4025" y="1538"/>
                  </a:lnTo>
                  <a:lnTo>
                    <a:pt x="3820" y="1436"/>
                  </a:lnTo>
                  <a:lnTo>
                    <a:pt x="3589" y="1333"/>
                  </a:lnTo>
                  <a:lnTo>
                    <a:pt x="3127" y="1205"/>
                  </a:lnTo>
                  <a:lnTo>
                    <a:pt x="2640" y="1077"/>
                  </a:lnTo>
                  <a:lnTo>
                    <a:pt x="2153" y="974"/>
                  </a:lnTo>
                  <a:lnTo>
                    <a:pt x="1923" y="897"/>
                  </a:lnTo>
                  <a:lnTo>
                    <a:pt x="1718" y="795"/>
                  </a:lnTo>
                  <a:lnTo>
                    <a:pt x="1513" y="692"/>
                  </a:lnTo>
                  <a:lnTo>
                    <a:pt x="1308" y="564"/>
                  </a:lnTo>
                  <a:lnTo>
                    <a:pt x="1128" y="410"/>
                  </a:lnTo>
                  <a:lnTo>
                    <a:pt x="974" y="231"/>
                  </a:lnTo>
                  <a:lnTo>
                    <a:pt x="897" y="154"/>
                  </a:lnTo>
                  <a:lnTo>
                    <a:pt x="821" y="103"/>
                  </a:lnTo>
                  <a:lnTo>
                    <a:pt x="744" y="52"/>
                  </a:lnTo>
                  <a:lnTo>
                    <a:pt x="667" y="26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779300" y="2486188"/>
              <a:ext cx="95500" cy="67300"/>
            </a:xfrm>
            <a:custGeom>
              <a:avLst/>
              <a:gdLst/>
              <a:ahLst/>
              <a:cxnLst/>
              <a:rect l="l" t="t" r="r" b="b"/>
              <a:pathLst>
                <a:path w="3820" h="2692" extrusionOk="0">
                  <a:moveTo>
                    <a:pt x="488" y="1"/>
                  </a:moveTo>
                  <a:lnTo>
                    <a:pt x="411" y="26"/>
                  </a:lnTo>
                  <a:lnTo>
                    <a:pt x="308" y="52"/>
                  </a:lnTo>
                  <a:lnTo>
                    <a:pt x="231" y="103"/>
                  </a:lnTo>
                  <a:lnTo>
                    <a:pt x="154" y="154"/>
                  </a:lnTo>
                  <a:lnTo>
                    <a:pt x="77" y="231"/>
                  </a:lnTo>
                  <a:lnTo>
                    <a:pt x="52" y="334"/>
                  </a:lnTo>
                  <a:lnTo>
                    <a:pt x="1" y="436"/>
                  </a:lnTo>
                  <a:lnTo>
                    <a:pt x="1" y="565"/>
                  </a:lnTo>
                  <a:lnTo>
                    <a:pt x="1" y="693"/>
                  </a:lnTo>
                  <a:lnTo>
                    <a:pt x="77" y="975"/>
                  </a:lnTo>
                  <a:lnTo>
                    <a:pt x="180" y="1231"/>
                  </a:lnTo>
                  <a:lnTo>
                    <a:pt x="308" y="1462"/>
                  </a:lnTo>
                  <a:lnTo>
                    <a:pt x="436" y="1667"/>
                  </a:lnTo>
                  <a:lnTo>
                    <a:pt x="616" y="1872"/>
                  </a:lnTo>
                  <a:lnTo>
                    <a:pt x="821" y="2051"/>
                  </a:lnTo>
                  <a:lnTo>
                    <a:pt x="1026" y="2205"/>
                  </a:lnTo>
                  <a:lnTo>
                    <a:pt x="1257" y="2333"/>
                  </a:lnTo>
                  <a:lnTo>
                    <a:pt x="1487" y="2436"/>
                  </a:lnTo>
                  <a:lnTo>
                    <a:pt x="1744" y="2538"/>
                  </a:lnTo>
                  <a:lnTo>
                    <a:pt x="2000" y="2615"/>
                  </a:lnTo>
                  <a:lnTo>
                    <a:pt x="2256" y="2666"/>
                  </a:lnTo>
                  <a:lnTo>
                    <a:pt x="2538" y="2692"/>
                  </a:lnTo>
                  <a:lnTo>
                    <a:pt x="2795" y="2692"/>
                  </a:lnTo>
                  <a:lnTo>
                    <a:pt x="3076" y="2666"/>
                  </a:lnTo>
                  <a:lnTo>
                    <a:pt x="3333" y="2641"/>
                  </a:lnTo>
                  <a:lnTo>
                    <a:pt x="3461" y="2615"/>
                  </a:lnTo>
                  <a:lnTo>
                    <a:pt x="3563" y="2564"/>
                  </a:lnTo>
                  <a:lnTo>
                    <a:pt x="3640" y="2487"/>
                  </a:lnTo>
                  <a:lnTo>
                    <a:pt x="3717" y="2410"/>
                  </a:lnTo>
                  <a:lnTo>
                    <a:pt x="3769" y="2308"/>
                  </a:lnTo>
                  <a:lnTo>
                    <a:pt x="3794" y="2205"/>
                  </a:lnTo>
                  <a:lnTo>
                    <a:pt x="3820" y="2102"/>
                  </a:lnTo>
                  <a:lnTo>
                    <a:pt x="3820" y="2000"/>
                  </a:lnTo>
                  <a:lnTo>
                    <a:pt x="3820" y="1872"/>
                  </a:lnTo>
                  <a:lnTo>
                    <a:pt x="3794" y="1769"/>
                  </a:lnTo>
                  <a:lnTo>
                    <a:pt x="3769" y="1667"/>
                  </a:lnTo>
                  <a:lnTo>
                    <a:pt x="3717" y="1564"/>
                  </a:lnTo>
                  <a:lnTo>
                    <a:pt x="3640" y="1487"/>
                  </a:lnTo>
                  <a:lnTo>
                    <a:pt x="3563" y="1410"/>
                  </a:lnTo>
                  <a:lnTo>
                    <a:pt x="3461" y="1359"/>
                  </a:lnTo>
                  <a:lnTo>
                    <a:pt x="3333" y="1333"/>
                  </a:lnTo>
                  <a:lnTo>
                    <a:pt x="3051" y="1282"/>
                  </a:lnTo>
                  <a:lnTo>
                    <a:pt x="2718" y="1231"/>
                  </a:lnTo>
                  <a:lnTo>
                    <a:pt x="2384" y="1205"/>
                  </a:lnTo>
                  <a:lnTo>
                    <a:pt x="2077" y="1128"/>
                  </a:lnTo>
                  <a:lnTo>
                    <a:pt x="1769" y="1026"/>
                  </a:lnTo>
                  <a:lnTo>
                    <a:pt x="1615" y="975"/>
                  </a:lnTo>
                  <a:lnTo>
                    <a:pt x="1487" y="872"/>
                  </a:lnTo>
                  <a:lnTo>
                    <a:pt x="1385" y="795"/>
                  </a:lnTo>
                  <a:lnTo>
                    <a:pt x="1257" y="667"/>
                  </a:lnTo>
                  <a:lnTo>
                    <a:pt x="1180" y="539"/>
                  </a:lnTo>
                  <a:lnTo>
                    <a:pt x="1103" y="385"/>
                  </a:lnTo>
                  <a:lnTo>
                    <a:pt x="1026" y="283"/>
                  </a:lnTo>
                  <a:lnTo>
                    <a:pt x="975" y="180"/>
                  </a:lnTo>
                  <a:lnTo>
                    <a:pt x="872" y="103"/>
                  </a:lnTo>
                  <a:lnTo>
                    <a:pt x="795" y="52"/>
                  </a:lnTo>
                  <a:lnTo>
                    <a:pt x="693" y="26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792125" y="2681638"/>
              <a:ext cx="132025" cy="53200"/>
            </a:xfrm>
            <a:custGeom>
              <a:avLst/>
              <a:gdLst/>
              <a:ahLst/>
              <a:cxnLst/>
              <a:rect l="l" t="t" r="r" b="b"/>
              <a:pathLst>
                <a:path w="5281" h="2128" extrusionOk="0">
                  <a:moveTo>
                    <a:pt x="4409" y="0"/>
                  </a:moveTo>
                  <a:lnTo>
                    <a:pt x="4204" y="26"/>
                  </a:lnTo>
                  <a:lnTo>
                    <a:pt x="3768" y="129"/>
                  </a:lnTo>
                  <a:lnTo>
                    <a:pt x="3332" y="257"/>
                  </a:lnTo>
                  <a:lnTo>
                    <a:pt x="2922" y="385"/>
                  </a:lnTo>
                  <a:lnTo>
                    <a:pt x="2640" y="462"/>
                  </a:lnTo>
                  <a:lnTo>
                    <a:pt x="2358" y="487"/>
                  </a:lnTo>
                  <a:lnTo>
                    <a:pt x="1769" y="487"/>
                  </a:lnTo>
                  <a:lnTo>
                    <a:pt x="1179" y="411"/>
                  </a:lnTo>
                  <a:lnTo>
                    <a:pt x="615" y="334"/>
                  </a:lnTo>
                  <a:lnTo>
                    <a:pt x="436" y="334"/>
                  </a:lnTo>
                  <a:lnTo>
                    <a:pt x="282" y="385"/>
                  </a:lnTo>
                  <a:lnTo>
                    <a:pt x="154" y="487"/>
                  </a:lnTo>
                  <a:lnTo>
                    <a:pt x="52" y="616"/>
                  </a:lnTo>
                  <a:lnTo>
                    <a:pt x="0" y="769"/>
                  </a:lnTo>
                  <a:lnTo>
                    <a:pt x="26" y="923"/>
                  </a:lnTo>
                  <a:lnTo>
                    <a:pt x="52" y="1000"/>
                  </a:lnTo>
                  <a:lnTo>
                    <a:pt x="103" y="1077"/>
                  </a:lnTo>
                  <a:lnTo>
                    <a:pt x="154" y="1154"/>
                  </a:lnTo>
                  <a:lnTo>
                    <a:pt x="231" y="1231"/>
                  </a:lnTo>
                  <a:lnTo>
                    <a:pt x="513" y="1385"/>
                  </a:lnTo>
                  <a:lnTo>
                    <a:pt x="820" y="1564"/>
                  </a:lnTo>
                  <a:lnTo>
                    <a:pt x="1154" y="1692"/>
                  </a:lnTo>
                  <a:lnTo>
                    <a:pt x="1487" y="1820"/>
                  </a:lnTo>
                  <a:lnTo>
                    <a:pt x="1846" y="1948"/>
                  </a:lnTo>
                  <a:lnTo>
                    <a:pt x="2230" y="2025"/>
                  </a:lnTo>
                  <a:lnTo>
                    <a:pt x="2589" y="2102"/>
                  </a:lnTo>
                  <a:lnTo>
                    <a:pt x="2974" y="2128"/>
                  </a:lnTo>
                  <a:lnTo>
                    <a:pt x="3332" y="2102"/>
                  </a:lnTo>
                  <a:lnTo>
                    <a:pt x="3691" y="2077"/>
                  </a:lnTo>
                  <a:lnTo>
                    <a:pt x="4025" y="1974"/>
                  </a:lnTo>
                  <a:lnTo>
                    <a:pt x="4332" y="1846"/>
                  </a:lnTo>
                  <a:lnTo>
                    <a:pt x="4614" y="1667"/>
                  </a:lnTo>
                  <a:lnTo>
                    <a:pt x="4742" y="1564"/>
                  </a:lnTo>
                  <a:lnTo>
                    <a:pt x="4870" y="1436"/>
                  </a:lnTo>
                  <a:lnTo>
                    <a:pt x="4973" y="1308"/>
                  </a:lnTo>
                  <a:lnTo>
                    <a:pt x="5075" y="1154"/>
                  </a:lnTo>
                  <a:lnTo>
                    <a:pt x="5178" y="1000"/>
                  </a:lnTo>
                  <a:lnTo>
                    <a:pt x="5255" y="821"/>
                  </a:lnTo>
                  <a:lnTo>
                    <a:pt x="5281" y="667"/>
                  </a:lnTo>
                  <a:lnTo>
                    <a:pt x="5281" y="513"/>
                  </a:lnTo>
                  <a:lnTo>
                    <a:pt x="5229" y="385"/>
                  </a:lnTo>
                  <a:lnTo>
                    <a:pt x="5152" y="257"/>
                  </a:lnTo>
                  <a:lnTo>
                    <a:pt x="5050" y="154"/>
                  </a:lnTo>
                  <a:lnTo>
                    <a:pt x="4922" y="77"/>
                  </a:lnTo>
                  <a:lnTo>
                    <a:pt x="4794" y="26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5" name="Google Shape;985;p30"/>
          <p:cNvSpPr/>
          <p:nvPr/>
        </p:nvSpPr>
        <p:spPr>
          <a:xfrm>
            <a:off x="790063" y="4910915"/>
            <a:ext cx="1126787" cy="61864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903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1A6CE-BC46-4C7C-AC34-590AE509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4440-173D-56AE-A2A3-6F8E04B2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8C182-C636-9B8B-6D39-32E276970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2BE2-FA40-C9D9-5B06-FD769B59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6DB4-262E-B680-E59A-A31F43CA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0CEE-A89E-869B-4CA8-09CF8257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07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Google Shape;98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1"/>
          <p:cNvSpPr/>
          <p:nvPr/>
        </p:nvSpPr>
        <p:spPr>
          <a:xfrm>
            <a:off x="200" y="2424467"/>
            <a:ext cx="12191915" cy="4433384"/>
          </a:xfrm>
          <a:custGeom>
            <a:avLst/>
            <a:gdLst/>
            <a:ahLst/>
            <a:cxnLst/>
            <a:rect l="l" t="t" r="r" b="b"/>
            <a:pathLst>
              <a:path w="115834" h="52402" extrusionOk="0">
                <a:moveTo>
                  <a:pt x="34597" y="0"/>
                </a:moveTo>
                <a:lnTo>
                  <a:pt x="34311" y="19"/>
                </a:lnTo>
                <a:lnTo>
                  <a:pt x="34006" y="38"/>
                </a:lnTo>
                <a:lnTo>
                  <a:pt x="33720" y="95"/>
                </a:lnTo>
                <a:lnTo>
                  <a:pt x="33433" y="153"/>
                </a:lnTo>
                <a:lnTo>
                  <a:pt x="33147" y="248"/>
                </a:lnTo>
                <a:lnTo>
                  <a:pt x="32880" y="344"/>
                </a:lnTo>
                <a:lnTo>
                  <a:pt x="32594" y="439"/>
                </a:lnTo>
                <a:lnTo>
                  <a:pt x="32326" y="573"/>
                </a:lnTo>
                <a:lnTo>
                  <a:pt x="32078" y="706"/>
                </a:lnTo>
                <a:lnTo>
                  <a:pt x="31830" y="878"/>
                </a:lnTo>
                <a:lnTo>
                  <a:pt x="31582" y="1050"/>
                </a:lnTo>
                <a:lnTo>
                  <a:pt x="31353" y="1240"/>
                </a:lnTo>
                <a:lnTo>
                  <a:pt x="31143" y="1431"/>
                </a:lnTo>
                <a:lnTo>
                  <a:pt x="30953" y="1660"/>
                </a:lnTo>
                <a:lnTo>
                  <a:pt x="30762" y="1889"/>
                </a:lnTo>
                <a:lnTo>
                  <a:pt x="30590" y="2118"/>
                </a:lnTo>
                <a:lnTo>
                  <a:pt x="30437" y="2366"/>
                </a:lnTo>
                <a:lnTo>
                  <a:pt x="30285" y="2634"/>
                </a:lnTo>
                <a:lnTo>
                  <a:pt x="30170" y="2901"/>
                </a:lnTo>
                <a:lnTo>
                  <a:pt x="30056" y="3168"/>
                </a:lnTo>
                <a:lnTo>
                  <a:pt x="29979" y="3454"/>
                </a:lnTo>
                <a:lnTo>
                  <a:pt x="29903" y="3740"/>
                </a:lnTo>
                <a:lnTo>
                  <a:pt x="29865" y="4027"/>
                </a:lnTo>
                <a:lnTo>
                  <a:pt x="29827" y="4332"/>
                </a:lnTo>
                <a:lnTo>
                  <a:pt x="29827" y="4618"/>
                </a:lnTo>
                <a:lnTo>
                  <a:pt x="29846" y="4904"/>
                </a:lnTo>
                <a:lnTo>
                  <a:pt x="29884" y="5210"/>
                </a:lnTo>
                <a:lnTo>
                  <a:pt x="29655" y="5095"/>
                </a:lnTo>
                <a:lnTo>
                  <a:pt x="29426" y="5000"/>
                </a:lnTo>
                <a:lnTo>
                  <a:pt x="29197" y="4943"/>
                </a:lnTo>
                <a:lnTo>
                  <a:pt x="28949" y="4885"/>
                </a:lnTo>
                <a:lnTo>
                  <a:pt x="28720" y="4847"/>
                </a:lnTo>
                <a:lnTo>
                  <a:pt x="28472" y="4828"/>
                </a:lnTo>
                <a:lnTo>
                  <a:pt x="28205" y="4828"/>
                </a:lnTo>
                <a:lnTo>
                  <a:pt x="27956" y="4847"/>
                </a:lnTo>
                <a:lnTo>
                  <a:pt x="27708" y="4866"/>
                </a:lnTo>
                <a:lnTo>
                  <a:pt x="27460" y="4923"/>
                </a:lnTo>
                <a:lnTo>
                  <a:pt x="27212" y="4981"/>
                </a:lnTo>
                <a:lnTo>
                  <a:pt x="26964" y="5038"/>
                </a:lnTo>
                <a:lnTo>
                  <a:pt x="26735" y="5133"/>
                </a:lnTo>
                <a:lnTo>
                  <a:pt x="26506" y="5229"/>
                </a:lnTo>
                <a:lnTo>
                  <a:pt x="26277" y="5343"/>
                </a:lnTo>
                <a:lnTo>
                  <a:pt x="26067" y="5458"/>
                </a:lnTo>
                <a:lnTo>
                  <a:pt x="25857" y="5591"/>
                </a:lnTo>
                <a:lnTo>
                  <a:pt x="25667" y="5744"/>
                </a:lnTo>
                <a:lnTo>
                  <a:pt x="25495" y="5916"/>
                </a:lnTo>
                <a:lnTo>
                  <a:pt x="25323" y="6088"/>
                </a:lnTo>
                <a:lnTo>
                  <a:pt x="25170" y="6259"/>
                </a:lnTo>
                <a:lnTo>
                  <a:pt x="25018" y="6450"/>
                </a:lnTo>
                <a:lnTo>
                  <a:pt x="24884" y="6660"/>
                </a:lnTo>
                <a:lnTo>
                  <a:pt x="24751" y="6870"/>
                </a:lnTo>
                <a:lnTo>
                  <a:pt x="24655" y="7099"/>
                </a:lnTo>
                <a:lnTo>
                  <a:pt x="24560" y="7309"/>
                </a:lnTo>
                <a:lnTo>
                  <a:pt x="24483" y="7538"/>
                </a:lnTo>
                <a:lnTo>
                  <a:pt x="24407" y="7786"/>
                </a:lnTo>
                <a:lnTo>
                  <a:pt x="24369" y="8015"/>
                </a:lnTo>
                <a:lnTo>
                  <a:pt x="24331" y="8263"/>
                </a:lnTo>
                <a:lnTo>
                  <a:pt x="24312" y="8492"/>
                </a:lnTo>
                <a:lnTo>
                  <a:pt x="24312" y="8740"/>
                </a:lnTo>
                <a:lnTo>
                  <a:pt x="24254" y="8397"/>
                </a:lnTo>
                <a:lnTo>
                  <a:pt x="24159" y="8072"/>
                </a:lnTo>
                <a:lnTo>
                  <a:pt x="24064" y="7729"/>
                </a:lnTo>
                <a:lnTo>
                  <a:pt x="23949" y="7404"/>
                </a:lnTo>
                <a:lnTo>
                  <a:pt x="23796" y="7099"/>
                </a:lnTo>
                <a:lnTo>
                  <a:pt x="23644" y="6794"/>
                </a:lnTo>
                <a:lnTo>
                  <a:pt x="23472" y="6488"/>
                </a:lnTo>
                <a:lnTo>
                  <a:pt x="23281" y="6202"/>
                </a:lnTo>
                <a:lnTo>
                  <a:pt x="23071" y="5935"/>
                </a:lnTo>
                <a:lnTo>
                  <a:pt x="22842" y="5668"/>
                </a:lnTo>
                <a:lnTo>
                  <a:pt x="22594" y="5420"/>
                </a:lnTo>
                <a:lnTo>
                  <a:pt x="22346" y="5191"/>
                </a:lnTo>
                <a:lnTo>
                  <a:pt x="22079" y="4981"/>
                </a:lnTo>
                <a:lnTo>
                  <a:pt x="21793" y="4790"/>
                </a:lnTo>
                <a:lnTo>
                  <a:pt x="21506" y="4599"/>
                </a:lnTo>
                <a:lnTo>
                  <a:pt x="21182" y="4446"/>
                </a:lnTo>
                <a:lnTo>
                  <a:pt x="20877" y="4313"/>
                </a:lnTo>
                <a:lnTo>
                  <a:pt x="20552" y="4198"/>
                </a:lnTo>
                <a:lnTo>
                  <a:pt x="20209" y="4122"/>
                </a:lnTo>
                <a:lnTo>
                  <a:pt x="19865" y="4046"/>
                </a:lnTo>
                <a:lnTo>
                  <a:pt x="19541" y="3988"/>
                </a:lnTo>
                <a:lnTo>
                  <a:pt x="19178" y="3969"/>
                </a:lnTo>
                <a:lnTo>
                  <a:pt x="18835" y="3950"/>
                </a:lnTo>
                <a:lnTo>
                  <a:pt x="18491" y="3969"/>
                </a:lnTo>
                <a:lnTo>
                  <a:pt x="18148" y="4008"/>
                </a:lnTo>
                <a:lnTo>
                  <a:pt x="17804" y="4046"/>
                </a:lnTo>
                <a:lnTo>
                  <a:pt x="17461" y="4122"/>
                </a:lnTo>
                <a:lnTo>
                  <a:pt x="17136" y="4217"/>
                </a:lnTo>
                <a:lnTo>
                  <a:pt x="16812" y="4332"/>
                </a:lnTo>
                <a:lnTo>
                  <a:pt x="16488" y="4465"/>
                </a:lnTo>
                <a:lnTo>
                  <a:pt x="16182" y="4618"/>
                </a:lnTo>
                <a:lnTo>
                  <a:pt x="15877" y="4790"/>
                </a:lnTo>
                <a:lnTo>
                  <a:pt x="15591" y="4981"/>
                </a:lnTo>
                <a:lnTo>
                  <a:pt x="15324" y="5191"/>
                </a:lnTo>
                <a:lnTo>
                  <a:pt x="15056" y="5420"/>
                </a:lnTo>
                <a:lnTo>
                  <a:pt x="14808" y="5668"/>
                </a:lnTo>
                <a:lnTo>
                  <a:pt x="14579" y="5916"/>
                </a:lnTo>
                <a:lnTo>
                  <a:pt x="14369" y="6202"/>
                </a:lnTo>
                <a:lnTo>
                  <a:pt x="14179" y="6469"/>
                </a:lnTo>
                <a:lnTo>
                  <a:pt x="13988" y="6775"/>
                </a:lnTo>
                <a:lnTo>
                  <a:pt x="13835" y="7080"/>
                </a:lnTo>
                <a:lnTo>
                  <a:pt x="13682" y="7385"/>
                </a:lnTo>
                <a:lnTo>
                  <a:pt x="13568" y="7710"/>
                </a:lnTo>
                <a:lnTo>
                  <a:pt x="13453" y="8053"/>
                </a:lnTo>
                <a:lnTo>
                  <a:pt x="13377" y="8378"/>
                </a:lnTo>
                <a:lnTo>
                  <a:pt x="13301" y="8721"/>
                </a:lnTo>
                <a:lnTo>
                  <a:pt x="13263" y="9064"/>
                </a:lnTo>
                <a:lnTo>
                  <a:pt x="13244" y="9408"/>
                </a:lnTo>
                <a:lnTo>
                  <a:pt x="13015" y="9313"/>
                </a:lnTo>
                <a:lnTo>
                  <a:pt x="12766" y="9217"/>
                </a:lnTo>
                <a:lnTo>
                  <a:pt x="12518" y="9160"/>
                </a:lnTo>
                <a:lnTo>
                  <a:pt x="12270" y="9084"/>
                </a:lnTo>
                <a:lnTo>
                  <a:pt x="12022" y="9045"/>
                </a:lnTo>
                <a:lnTo>
                  <a:pt x="11774" y="9007"/>
                </a:lnTo>
                <a:lnTo>
                  <a:pt x="11526" y="9007"/>
                </a:lnTo>
                <a:lnTo>
                  <a:pt x="11259" y="8988"/>
                </a:lnTo>
                <a:lnTo>
                  <a:pt x="11011" y="9007"/>
                </a:lnTo>
                <a:lnTo>
                  <a:pt x="10763" y="9045"/>
                </a:lnTo>
                <a:lnTo>
                  <a:pt x="10515" y="9084"/>
                </a:lnTo>
                <a:lnTo>
                  <a:pt x="10286" y="9141"/>
                </a:lnTo>
                <a:lnTo>
                  <a:pt x="10038" y="9236"/>
                </a:lnTo>
                <a:lnTo>
                  <a:pt x="9809" y="9332"/>
                </a:lnTo>
                <a:lnTo>
                  <a:pt x="9599" y="9446"/>
                </a:lnTo>
                <a:lnTo>
                  <a:pt x="9389" y="9580"/>
                </a:lnTo>
                <a:lnTo>
                  <a:pt x="9179" y="9732"/>
                </a:lnTo>
                <a:lnTo>
                  <a:pt x="8988" y="9885"/>
                </a:lnTo>
                <a:lnTo>
                  <a:pt x="8816" y="10057"/>
                </a:lnTo>
                <a:lnTo>
                  <a:pt x="8645" y="10248"/>
                </a:lnTo>
                <a:lnTo>
                  <a:pt x="8492" y="10458"/>
                </a:lnTo>
                <a:lnTo>
                  <a:pt x="8339" y="10648"/>
                </a:lnTo>
                <a:lnTo>
                  <a:pt x="8206" y="10877"/>
                </a:lnTo>
                <a:lnTo>
                  <a:pt x="8091" y="11087"/>
                </a:lnTo>
                <a:lnTo>
                  <a:pt x="7996" y="11335"/>
                </a:lnTo>
                <a:lnTo>
                  <a:pt x="7900" y="11564"/>
                </a:lnTo>
                <a:lnTo>
                  <a:pt x="7824" y="11812"/>
                </a:lnTo>
                <a:lnTo>
                  <a:pt x="7767" y="12041"/>
                </a:lnTo>
                <a:lnTo>
                  <a:pt x="7729" y="12290"/>
                </a:lnTo>
                <a:lnTo>
                  <a:pt x="7710" y="12538"/>
                </a:lnTo>
                <a:lnTo>
                  <a:pt x="7690" y="12805"/>
                </a:lnTo>
                <a:lnTo>
                  <a:pt x="7710" y="13053"/>
                </a:lnTo>
                <a:lnTo>
                  <a:pt x="7500" y="12881"/>
                </a:lnTo>
                <a:lnTo>
                  <a:pt x="7271" y="12728"/>
                </a:lnTo>
                <a:lnTo>
                  <a:pt x="7042" y="12595"/>
                </a:lnTo>
                <a:lnTo>
                  <a:pt x="6813" y="12461"/>
                </a:lnTo>
                <a:lnTo>
                  <a:pt x="6565" y="12328"/>
                </a:lnTo>
                <a:lnTo>
                  <a:pt x="6316" y="12232"/>
                </a:lnTo>
                <a:lnTo>
                  <a:pt x="6049" y="12118"/>
                </a:lnTo>
                <a:lnTo>
                  <a:pt x="5801" y="12041"/>
                </a:lnTo>
                <a:lnTo>
                  <a:pt x="5534" y="11965"/>
                </a:lnTo>
                <a:lnTo>
                  <a:pt x="5267" y="11908"/>
                </a:lnTo>
                <a:lnTo>
                  <a:pt x="5000" y="11851"/>
                </a:lnTo>
                <a:lnTo>
                  <a:pt x="4733" y="11812"/>
                </a:lnTo>
                <a:lnTo>
                  <a:pt x="4446" y="11793"/>
                </a:lnTo>
                <a:lnTo>
                  <a:pt x="4179" y="11774"/>
                </a:lnTo>
                <a:lnTo>
                  <a:pt x="3912" y="11774"/>
                </a:lnTo>
                <a:lnTo>
                  <a:pt x="3645" y="11793"/>
                </a:lnTo>
                <a:lnTo>
                  <a:pt x="3378" y="11812"/>
                </a:lnTo>
                <a:lnTo>
                  <a:pt x="3111" y="11851"/>
                </a:lnTo>
                <a:lnTo>
                  <a:pt x="2862" y="11908"/>
                </a:lnTo>
                <a:lnTo>
                  <a:pt x="2614" y="11984"/>
                </a:lnTo>
                <a:lnTo>
                  <a:pt x="2366" y="12061"/>
                </a:lnTo>
                <a:lnTo>
                  <a:pt x="2118" y="12175"/>
                </a:lnTo>
                <a:lnTo>
                  <a:pt x="1870" y="12270"/>
                </a:lnTo>
                <a:lnTo>
                  <a:pt x="1641" y="12404"/>
                </a:lnTo>
                <a:lnTo>
                  <a:pt x="1412" y="12538"/>
                </a:lnTo>
                <a:lnTo>
                  <a:pt x="1202" y="12690"/>
                </a:lnTo>
                <a:lnTo>
                  <a:pt x="763" y="12996"/>
                </a:lnTo>
                <a:lnTo>
                  <a:pt x="363" y="13358"/>
                </a:lnTo>
                <a:lnTo>
                  <a:pt x="0" y="13740"/>
                </a:lnTo>
                <a:lnTo>
                  <a:pt x="95" y="22041"/>
                </a:lnTo>
                <a:lnTo>
                  <a:pt x="439" y="52402"/>
                </a:lnTo>
                <a:lnTo>
                  <a:pt x="115833" y="52402"/>
                </a:lnTo>
                <a:lnTo>
                  <a:pt x="115833" y="4599"/>
                </a:lnTo>
                <a:lnTo>
                  <a:pt x="115623" y="4504"/>
                </a:lnTo>
                <a:lnTo>
                  <a:pt x="115394" y="4427"/>
                </a:lnTo>
                <a:lnTo>
                  <a:pt x="115165" y="4370"/>
                </a:lnTo>
                <a:lnTo>
                  <a:pt x="114936" y="4351"/>
                </a:lnTo>
                <a:lnTo>
                  <a:pt x="114707" y="4332"/>
                </a:lnTo>
                <a:lnTo>
                  <a:pt x="114459" y="4332"/>
                </a:lnTo>
                <a:lnTo>
                  <a:pt x="114230" y="4370"/>
                </a:lnTo>
                <a:lnTo>
                  <a:pt x="114001" y="4408"/>
                </a:lnTo>
                <a:lnTo>
                  <a:pt x="113772" y="4485"/>
                </a:lnTo>
                <a:lnTo>
                  <a:pt x="113562" y="4580"/>
                </a:lnTo>
                <a:lnTo>
                  <a:pt x="113353" y="4694"/>
                </a:lnTo>
                <a:lnTo>
                  <a:pt x="113162" y="4828"/>
                </a:lnTo>
                <a:lnTo>
                  <a:pt x="112971" y="4981"/>
                </a:lnTo>
                <a:lnTo>
                  <a:pt x="112799" y="5152"/>
                </a:lnTo>
                <a:lnTo>
                  <a:pt x="112647" y="5324"/>
                </a:lnTo>
                <a:lnTo>
                  <a:pt x="112513" y="5515"/>
                </a:lnTo>
                <a:lnTo>
                  <a:pt x="112475" y="5343"/>
                </a:lnTo>
                <a:lnTo>
                  <a:pt x="112418" y="5172"/>
                </a:lnTo>
                <a:lnTo>
                  <a:pt x="112284" y="4847"/>
                </a:lnTo>
                <a:lnTo>
                  <a:pt x="112093" y="4542"/>
                </a:lnTo>
                <a:lnTo>
                  <a:pt x="111883" y="4256"/>
                </a:lnTo>
                <a:lnTo>
                  <a:pt x="111635" y="4008"/>
                </a:lnTo>
                <a:lnTo>
                  <a:pt x="111368" y="3779"/>
                </a:lnTo>
                <a:lnTo>
                  <a:pt x="111215" y="3683"/>
                </a:lnTo>
                <a:lnTo>
                  <a:pt x="111063" y="3607"/>
                </a:lnTo>
                <a:lnTo>
                  <a:pt x="110891" y="3530"/>
                </a:lnTo>
                <a:lnTo>
                  <a:pt x="110738" y="3473"/>
                </a:lnTo>
                <a:lnTo>
                  <a:pt x="110566" y="3416"/>
                </a:lnTo>
                <a:lnTo>
                  <a:pt x="110395" y="3378"/>
                </a:lnTo>
                <a:lnTo>
                  <a:pt x="110223" y="3340"/>
                </a:lnTo>
                <a:lnTo>
                  <a:pt x="110051" y="3321"/>
                </a:lnTo>
                <a:lnTo>
                  <a:pt x="109689" y="3321"/>
                </a:lnTo>
                <a:lnTo>
                  <a:pt x="109345" y="3378"/>
                </a:lnTo>
                <a:lnTo>
                  <a:pt x="109002" y="3454"/>
                </a:lnTo>
                <a:lnTo>
                  <a:pt x="108658" y="3588"/>
                </a:lnTo>
                <a:lnTo>
                  <a:pt x="108506" y="3664"/>
                </a:lnTo>
                <a:lnTo>
                  <a:pt x="108353" y="3759"/>
                </a:lnTo>
                <a:lnTo>
                  <a:pt x="108200" y="3855"/>
                </a:lnTo>
                <a:lnTo>
                  <a:pt x="108067" y="3969"/>
                </a:lnTo>
                <a:lnTo>
                  <a:pt x="108009" y="3759"/>
                </a:lnTo>
                <a:lnTo>
                  <a:pt x="107952" y="3569"/>
                </a:lnTo>
                <a:lnTo>
                  <a:pt x="107780" y="3206"/>
                </a:lnTo>
                <a:lnTo>
                  <a:pt x="107570" y="2843"/>
                </a:lnTo>
                <a:lnTo>
                  <a:pt x="107322" y="2500"/>
                </a:lnTo>
                <a:lnTo>
                  <a:pt x="107055" y="2176"/>
                </a:lnTo>
                <a:lnTo>
                  <a:pt x="106750" y="1889"/>
                </a:lnTo>
                <a:lnTo>
                  <a:pt x="106425" y="1641"/>
                </a:lnTo>
                <a:lnTo>
                  <a:pt x="106082" y="1431"/>
                </a:lnTo>
                <a:lnTo>
                  <a:pt x="105719" y="1240"/>
                </a:lnTo>
                <a:lnTo>
                  <a:pt x="105338" y="1088"/>
                </a:lnTo>
                <a:lnTo>
                  <a:pt x="104956" y="973"/>
                </a:lnTo>
                <a:lnTo>
                  <a:pt x="104555" y="878"/>
                </a:lnTo>
                <a:lnTo>
                  <a:pt x="104155" y="821"/>
                </a:lnTo>
                <a:lnTo>
                  <a:pt x="103735" y="782"/>
                </a:lnTo>
                <a:lnTo>
                  <a:pt x="103334" y="763"/>
                </a:lnTo>
                <a:lnTo>
                  <a:pt x="102933" y="763"/>
                </a:lnTo>
                <a:lnTo>
                  <a:pt x="102456" y="821"/>
                </a:lnTo>
                <a:lnTo>
                  <a:pt x="101998" y="897"/>
                </a:lnTo>
                <a:lnTo>
                  <a:pt x="101540" y="992"/>
                </a:lnTo>
                <a:lnTo>
                  <a:pt x="101082" y="1145"/>
                </a:lnTo>
                <a:lnTo>
                  <a:pt x="100662" y="1336"/>
                </a:lnTo>
                <a:lnTo>
                  <a:pt x="100453" y="1431"/>
                </a:lnTo>
                <a:lnTo>
                  <a:pt x="100243" y="1546"/>
                </a:lnTo>
                <a:lnTo>
                  <a:pt x="100052" y="1679"/>
                </a:lnTo>
                <a:lnTo>
                  <a:pt x="99861" y="1813"/>
                </a:lnTo>
                <a:lnTo>
                  <a:pt x="99689" y="1947"/>
                </a:lnTo>
                <a:lnTo>
                  <a:pt x="99498" y="2118"/>
                </a:lnTo>
                <a:lnTo>
                  <a:pt x="99346" y="2271"/>
                </a:lnTo>
                <a:lnTo>
                  <a:pt x="99193" y="2462"/>
                </a:lnTo>
                <a:lnTo>
                  <a:pt x="99040" y="2653"/>
                </a:lnTo>
                <a:lnTo>
                  <a:pt x="98907" y="2843"/>
                </a:lnTo>
                <a:lnTo>
                  <a:pt x="98792" y="3053"/>
                </a:lnTo>
                <a:lnTo>
                  <a:pt x="98697" y="3263"/>
                </a:lnTo>
                <a:lnTo>
                  <a:pt x="98601" y="3473"/>
                </a:lnTo>
                <a:lnTo>
                  <a:pt x="98525" y="3702"/>
                </a:lnTo>
                <a:lnTo>
                  <a:pt x="98468" y="3912"/>
                </a:lnTo>
                <a:lnTo>
                  <a:pt x="98411" y="4141"/>
                </a:lnTo>
                <a:lnTo>
                  <a:pt x="98392" y="4370"/>
                </a:lnTo>
                <a:lnTo>
                  <a:pt x="98372" y="4618"/>
                </a:lnTo>
                <a:lnTo>
                  <a:pt x="98372" y="4847"/>
                </a:lnTo>
                <a:lnTo>
                  <a:pt x="98392" y="5076"/>
                </a:lnTo>
                <a:lnTo>
                  <a:pt x="98430" y="5305"/>
                </a:lnTo>
                <a:lnTo>
                  <a:pt x="98506" y="5534"/>
                </a:lnTo>
                <a:lnTo>
                  <a:pt x="98258" y="5477"/>
                </a:lnTo>
                <a:lnTo>
                  <a:pt x="98010" y="5439"/>
                </a:lnTo>
                <a:lnTo>
                  <a:pt x="97743" y="5420"/>
                </a:lnTo>
                <a:lnTo>
                  <a:pt x="97495" y="5401"/>
                </a:lnTo>
                <a:lnTo>
                  <a:pt x="97247" y="5401"/>
                </a:lnTo>
                <a:lnTo>
                  <a:pt x="96979" y="5420"/>
                </a:lnTo>
                <a:lnTo>
                  <a:pt x="96731" y="5439"/>
                </a:lnTo>
                <a:lnTo>
                  <a:pt x="96483" y="5477"/>
                </a:lnTo>
                <a:lnTo>
                  <a:pt x="96235" y="5534"/>
                </a:lnTo>
                <a:lnTo>
                  <a:pt x="95987" y="5591"/>
                </a:lnTo>
                <a:lnTo>
                  <a:pt x="95739" y="5668"/>
                </a:lnTo>
                <a:lnTo>
                  <a:pt x="95491" y="5763"/>
                </a:lnTo>
                <a:lnTo>
                  <a:pt x="95262" y="5859"/>
                </a:lnTo>
                <a:lnTo>
                  <a:pt x="95033" y="5973"/>
                </a:lnTo>
                <a:lnTo>
                  <a:pt x="94823" y="6088"/>
                </a:lnTo>
                <a:lnTo>
                  <a:pt x="94594" y="6221"/>
                </a:lnTo>
                <a:lnTo>
                  <a:pt x="94403" y="6374"/>
                </a:lnTo>
                <a:lnTo>
                  <a:pt x="94193" y="6526"/>
                </a:lnTo>
                <a:lnTo>
                  <a:pt x="94002" y="6679"/>
                </a:lnTo>
                <a:lnTo>
                  <a:pt x="93831" y="6851"/>
                </a:lnTo>
                <a:lnTo>
                  <a:pt x="93659" y="7042"/>
                </a:lnTo>
                <a:lnTo>
                  <a:pt x="93506" y="7233"/>
                </a:lnTo>
                <a:lnTo>
                  <a:pt x="93354" y="7442"/>
                </a:lnTo>
                <a:lnTo>
                  <a:pt x="93201" y="7633"/>
                </a:lnTo>
                <a:lnTo>
                  <a:pt x="93067" y="7862"/>
                </a:lnTo>
                <a:lnTo>
                  <a:pt x="92953" y="8072"/>
                </a:lnTo>
                <a:lnTo>
                  <a:pt x="92838" y="8301"/>
                </a:lnTo>
                <a:lnTo>
                  <a:pt x="92743" y="8530"/>
                </a:lnTo>
                <a:lnTo>
                  <a:pt x="92667" y="8759"/>
                </a:lnTo>
                <a:lnTo>
                  <a:pt x="92590" y="9007"/>
                </a:lnTo>
                <a:lnTo>
                  <a:pt x="92533" y="9255"/>
                </a:lnTo>
                <a:lnTo>
                  <a:pt x="92476" y="9503"/>
                </a:lnTo>
                <a:lnTo>
                  <a:pt x="91922" y="9389"/>
                </a:lnTo>
                <a:lnTo>
                  <a:pt x="91331" y="9332"/>
                </a:lnTo>
                <a:lnTo>
                  <a:pt x="91045" y="9313"/>
                </a:lnTo>
                <a:lnTo>
                  <a:pt x="90472" y="9313"/>
                </a:lnTo>
                <a:lnTo>
                  <a:pt x="90186" y="9351"/>
                </a:lnTo>
                <a:lnTo>
                  <a:pt x="89919" y="9408"/>
                </a:lnTo>
                <a:lnTo>
                  <a:pt x="89633" y="9503"/>
                </a:lnTo>
                <a:lnTo>
                  <a:pt x="89365" y="9618"/>
                </a:lnTo>
                <a:lnTo>
                  <a:pt x="89136" y="9771"/>
                </a:lnTo>
                <a:lnTo>
                  <a:pt x="88907" y="9942"/>
                </a:lnTo>
                <a:lnTo>
                  <a:pt x="88717" y="10133"/>
                </a:lnTo>
                <a:lnTo>
                  <a:pt x="88545" y="10362"/>
                </a:lnTo>
                <a:lnTo>
                  <a:pt x="88488" y="10496"/>
                </a:lnTo>
                <a:lnTo>
                  <a:pt x="88430" y="10629"/>
                </a:lnTo>
                <a:lnTo>
                  <a:pt x="88392" y="10438"/>
                </a:lnTo>
                <a:lnTo>
                  <a:pt x="88354" y="10267"/>
                </a:lnTo>
                <a:lnTo>
                  <a:pt x="88278" y="10095"/>
                </a:lnTo>
                <a:lnTo>
                  <a:pt x="88220" y="9923"/>
                </a:lnTo>
                <a:lnTo>
                  <a:pt x="88125" y="9771"/>
                </a:lnTo>
                <a:lnTo>
                  <a:pt x="88030" y="9599"/>
                </a:lnTo>
                <a:lnTo>
                  <a:pt x="87934" y="9446"/>
                </a:lnTo>
                <a:lnTo>
                  <a:pt x="87820" y="9313"/>
                </a:lnTo>
                <a:lnTo>
                  <a:pt x="87686" y="9179"/>
                </a:lnTo>
                <a:lnTo>
                  <a:pt x="87552" y="9045"/>
                </a:lnTo>
                <a:lnTo>
                  <a:pt x="87419" y="8912"/>
                </a:lnTo>
                <a:lnTo>
                  <a:pt x="87266" y="8816"/>
                </a:lnTo>
                <a:lnTo>
                  <a:pt x="87114" y="8702"/>
                </a:lnTo>
                <a:lnTo>
                  <a:pt x="86942" y="8626"/>
                </a:lnTo>
                <a:lnTo>
                  <a:pt x="86789" y="8530"/>
                </a:lnTo>
                <a:lnTo>
                  <a:pt x="86617" y="8473"/>
                </a:lnTo>
                <a:lnTo>
                  <a:pt x="86446" y="8416"/>
                </a:lnTo>
                <a:lnTo>
                  <a:pt x="86274" y="8378"/>
                </a:lnTo>
                <a:lnTo>
                  <a:pt x="86083" y="8339"/>
                </a:lnTo>
                <a:lnTo>
                  <a:pt x="85911" y="8320"/>
                </a:lnTo>
                <a:lnTo>
                  <a:pt x="85720" y="8320"/>
                </a:lnTo>
                <a:lnTo>
                  <a:pt x="85549" y="8339"/>
                </a:lnTo>
                <a:lnTo>
                  <a:pt x="85358" y="8358"/>
                </a:lnTo>
                <a:lnTo>
                  <a:pt x="85186" y="8378"/>
                </a:lnTo>
                <a:lnTo>
                  <a:pt x="85014" y="8435"/>
                </a:lnTo>
                <a:lnTo>
                  <a:pt x="84843" y="8473"/>
                </a:lnTo>
                <a:lnTo>
                  <a:pt x="84671" y="8549"/>
                </a:lnTo>
                <a:lnTo>
                  <a:pt x="84499" y="8626"/>
                </a:lnTo>
                <a:lnTo>
                  <a:pt x="84347" y="8702"/>
                </a:lnTo>
                <a:lnTo>
                  <a:pt x="84194" y="8797"/>
                </a:lnTo>
                <a:lnTo>
                  <a:pt x="84041" y="8912"/>
                </a:lnTo>
                <a:lnTo>
                  <a:pt x="83908" y="9026"/>
                </a:lnTo>
                <a:lnTo>
                  <a:pt x="84060" y="8740"/>
                </a:lnTo>
                <a:lnTo>
                  <a:pt x="84194" y="8416"/>
                </a:lnTo>
                <a:lnTo>
                  <a:pt x="84308" y="8110"/>
                </a:lnTo>
                <a:lnTo>
                  <a:pt x="84404" y="7786"/>
                </a:lnTo>
                <a:lnTo>
                  <a:pt x="84480" y="7442"/>
                </a:lnTo>
                <a:lnTo>
                  <a:pt x="84537" y="7118"/>
                </a:lnTo>
                <a:lnTo>
                  <a:pt x="84576" y="6775"/>
                </a:lnTo>
                <a:lnTo>
                  <a:pt x="84595" y="6450"/>
                </a:lnTo>
                <a:lnTo>
                  <a:pt x="84595" y="6107"/>
                </a:lnTo>
                <a:lnTo>
                  <a:pt x="84576" y="5763"/>
                </a:lnTo>
                <a:lnTo>
                  <a:pt x="84518" y="5420"/>
                </a:lnTo>
                <a:lnTo>
                  <a:pt x="84461" y="5095"/>
                </a:lnTo>
                <a:lnTo>
                  <a:pt x="84385" y="4752"/>
                </a:lnTo>
                <a:lnTo>
                  <a:pt x="84289" y="4427"/>
                </a:lnTo>
                <a:lnTo>
                  <a:pt x="84175" y="4103"/>
                </a:lnTo>
                <a:lnTo>
                  <a:pt x="84041" y="3798"/>
                </a:lnTo>
                <a:lnTo>
                  <a:pt x="83889" y="3492"/>
                </a:lnTo>
                <a:lnTo>
                  <a:pt x="83717" y="3206"/>
                </a:lnTo>
                <a:lnTo>
                  <a:pt x="83526" y="2920"/>
                </a:lnTo>
                <a:lnTo>
                  <a:pt x="83335" y="2653"/>
                </a:lnTo>
                <a:lnTo>
                  <a:pt x="83106" y="2385"/>
                </a:lnTo>
                <a:lnTo>
                  <a:pt x="82877" y="2137"/>
                </a:lnTo>
                <a:lnTo>
                  <a:pt x="82629" y="1908"/>
                </a:lnTo>
                <a:lnTo>
                  <a:pt x="82362" y="1698"/>
                </a:lnTo>
                <a:lnTo>
                  <a:pt x="82095" y="1489"/>
                </a:lnTo>
                <a:lnTo>
                  <a:pt x="81808" y="1298"/>
                </a:lnTo>
                <a:lnTo>
                  <a:pt x="81522" y="1145"/>
                </a:lnTo>
                <a:lnTo>
                  <a:pt x="81217" y="992"/>
                </a:lnTo>
                <a:lnTo>
                  <a:pt x="80912" y="859"/>
                </a:lnTo>
                <a:lnTo>
                  <a:pt x="80587" y="744"/>
                </a:lnTo>
                <a:lnTo>
                  <a:pt x="80263" y="649"/>
                </a:lnTo>
                <a:lnTo>
                  <a:pt x="79919" y="573"/>
                </a:lnTo>
                <a:lnTo>
                  <a:pt x="79595" y="515"/>
                </a:lnTo>
                <a:lnTo>
                  <a:pt x="79251" y="477"/>
                </a:lnTo>
                <a:lnTo>
                  <a:pt x="78908" y="458"/>
                </a:lnTo>
                <a:lnTo>
                  <a:pt x="78583" y="477"/>
                </a:lnTo>
                <a:lnTo>
                  <a:pt x="78240" y="496"/>
                </a:lnTo>
                <a:lnTo>
                  <a:pt x="77896" y="534"/>
                </a:lnTo>
                <a:lnTo>
                  <a:pt x="77572" y="611"/>
                </a:lnTo>
                <a:lnTo>
                  <a:pt x="77248" y="687"/>
                </a:lnTo>
                <a:lnTo>
                  <a:pt x="76923" y="802"/>
                </a:lnTo>
                <a:lnTo>
                  <a:pt x="76599" y="916"/>
                </a:lnTo>
                <a:lnTo>
                  <a:pt x="76294" y="1050"/>
                </a:lnTo>
                <a:lnTo>
                  <a:pt x="75988" y="1221"/>
                </a:lnTo>
                <a:lnTo>
                  <a:pt x="75702" y="1393"/>
                </a:lnTo>
                <a:lnTo>
                  <a:pt x="75416" y="1584"/>
                </a:lnTo>
                <a:lnTo>
                  <a:pt x="75149" y="1794"/>
                </a:lnTo>
                <a:lnTo>
                  <a:pt x="74900" y="2004"/>
                </a:lnTo>
                <a:lnTo>
                  <a:pt x="74710" y="1832"/>
                </a:lnTo>
                <a:lnTo>
                  <a:pt x="74481" y="1698"/>
                </a:lnTo>
                <a:lnTo>
                  <a:pt x="74252" y="1584"/>
                </a:lnTo>
                <a:lnTo>
                  <a:pt x="74004" y="1489"/>
                </a:lnTo>
                <a:lnTo>
                  <a:pt x="73736" y="1412"/>
                </a:lnTo>
                <a:lnTo>
                  <a:pt x="73488" y="1393"/>
                </a:lnTo>
                <a:lnTo>
                  <a:pt x="73221" y="1374"/>
                </a:lnTo>
                <a:lnTo>
                  <a:pt x="72954" y="1412"/>
                </a:lnTo>
                <a:lnTo>
                  <a:pt x="72706" y="1469"/>
                </a:lnTo>
                <a:lnTo>
                  <a:pt x="72477" y="1565"/>
                </a:lnTo>
                <a:lnTo>
                  <a:pt x="72248" y="1679"/>
                </a:lnTo>
                <a:lnTo>
                  <a:pt x="72038" y="1813"/>
                </a:lnTo>
                <a:lnTo>
                  <a:pt x="71847" y="1985"/>
                </a:lnTo>
                <a:lnTo>
                  <a:pt x="71675" y="2176"/>
                </a:lnTo>
                <a:lnTo>
                  <a:pt x="71523" y="2385"/>
                </a:lnTo>
                <a:lnTo>
                  <a:pt x="71408" y="2614"/>
                </a:lnTo>
                <a:lnTo>
                  <a:pt x="71237" y="2347"/>
                </a:lnTo>
                <a:lnTo>
                  <a:pt x="71046" y="2080"/>
                </a:lnTo>
                <a:lnTo>
                  <a:pt x="70836" y="1813"/>
                </a:lnTo>
                <a:lnTo>
                  <a:pt x="70607" y="1584"/>
                </a:lnTo>
                <a:lnTo>
                  <a:pt x="70378" y="1355"/>
                </a:lnTo>
                <a:lnTo>
                  <a:pt x="70111" y="1145"/>
                </a:lnTo>
                <a:lnTo>
                  <a:pt x="69844" y="954"/>
                </a:lnTo>
                <a:lnTo>
                  <a:pt x="69557" y="782"/>
                </a:lnTo>
                <a:lnTo>
                  <a:pt x="69252" y="630"/>
                </a:lnTo>
                <a:lnTo>
                  <a:pt x="68947" y="477"/>
                </a:lnTo>
                <a:lnTo>
                  <a:pt x="68641" y="363"/>
                </a:lnTo>
                <a:lnTo>
                  <a:pt x="68317" y="267"/>
                </a:lnTo>
                <a:lnTo>
                  <a:pt x="68012" y="191"/>
                </a:lnTo>
                <a:lnTo>
                  <a:pt x="67687" y="134"/>
                </a:lnTo>
                <a:lnTo>
                  <a:pt x="67363" y="95"/>
                </a:lnTo>
                <a:lnTo>
                  <a:pt x="67038" y="95"/>
                </a:lnTo>
                <a:lnTo>
                  <a:pt x="66714" y="115"/>
                </a:lnTo>
                <a:lnTo>
                  <a:pt x="66389" y="153"/>
                </a:lnTo>
                <a:lnTo>
                  <a:pt x="66084" y="210"/>
                </a:lnTo>
                <a:lnTo>
                  <a:pt x="65779" y="286"/>
                </a:lnTo>
                <a:lnTo>
                  <a:pt x="65474" y="401"/>
                </a:lnTo>
                <a:lnTo>
                  <a:pt x="65168" y="515"/>
                </a:lnTo>
                <a:lnTo>
                  <a:pt x="64882" y="649"/>
                </a:lnTo>
                <a:lnTo>
                  <a:pt x="64615" y="821"/>
                </a:lnTo>
                <a:lnTo>
                  <a:pt x="64348" y="992"/>
                </a:lnTo>
                <a:lnTo>
                  <a:pt x="64080" y="1183"/>
                </a:lnTo>
                <a:lnTo>
                  <a:pt x="63832" y="1393"/>
                </a:lnTo>
                <a:lnTo>
                  <a:pt x="63622" y="1622"/>
                </a:lnTo>
                <a:lnTo>
                  <a:pt x="63393" y="1870"/>
                </a:lnTo>
                <a:lnTo>
                  <a:pt x="63203" y="2118"/>
                </a:lnTo>
                <a:lnTo>
                  <a:pt x="63031" y="2385"/>
                </a:lnTo>
                <a:lnTo>
                  <a:pt x="62878" y="2672"/>
                </a:lnTo>
                <a:lnTo>
                  <a:pt x="62745" y="2958"/>
                </a:lnTo>
                <a:lnTo>
                  <a:pt x="62630" y="3263"/>
                </a:lnTo>
                <a:lnTo>
                  <a:pt x="62535" y="3569"/>
                </a:lnTo>
                <a:lnTo>
                  <a:pt x="62458" y="3874"/>
                </a:lnTo>
                <a:lnTo>
                  <a:pt x="62401" y="4198"/>
                </a:lnTo>
                <a:lnTo>
                  <a:pt x="62363" y="4504"/>
                </a:lnTo>
                <a:lnTo>
                  <a:pt x="62363" y="4828"/>
                </a:lnTo>
                <a:lnTo>
                  <a:pt x="62363" y="5152"/>
                </a:lnTo>
                <a:lnTo>
                  <a:pt x="62401" y="5477"/>
                </a:lnTo>
                <a:lnTo>
                  <a:pt x="62458" y="5782"/>
                </a:lnTo>
                <a:lnTo>
                  <a:pt x="62516" y="6107"/>
                </a:lnTo>
                <a:lnTo>
                  <a:pt x="62611" y="6412"/>
                </a:lnTo>
                <a:lnTo>
                  <a:pt x="62726" y="6698"/>
                </a:lnTo>
                <a:lnTo>
                  <a:pt x="62859" y="7004"/>
                </a:lnTo>
                <a:lnTo>
                  <a:pt x="63012" y="7271"/>
                </a:lnTo>
                <a:lnTo>
                  <a:pt x="63184" y="7557"/>
                </a:lnTo>
                <a:lnTo>
                  <a:pt x="62974" y="7423"/>
                </a:lnTo>
                <a:lnTo>
                  <a:pt x="62745" y="7347"/>
                </a:lnTo>
                <a:lnTo>
                  <a:pt x="62516" y="7271"/>
                </a:lnTo>
                <a:lnTo>
                  <a:pt x="62287" y="7213"/>
                </a:lnTo>
                <a:lnTo>
                  <a:pt x="62039" y="7194"/>
                </a:lnTo>
                <a:lnTo>
                  <a:pt x="61791" y="7175"/>
                </a:lnTo>
                <a:lnTo>
                  <a:pt x="61562" y="7194"/>
                </a:lnTo>
                <a:lnTo>
                  <a:pt x="61313" y="7233"/>
                </a:lnTo>
                <a:lnTo>
                  <a:pt x="61065" y="7271"/>
                </a:lnTo>
                <a:lnTo>
                  <a:pt x="60836" y="7347"/>
                </a:lnTo>
                <a:lnTo>
                  <a:pt x="60607" y="7423"/>
                </a:lnTo>
                <a:lnTo>
                  <a:pt x="60378" y="7538"/>
                </a:lnTo>
                <a:lnTo>
                  <a:pt x="60168" y="7652"/>
                </a:lnTo>
                <a:lnTo>
                  <a:pt x="59959" y="7786"/>
                </a:lnTo>
                <a:lnTo>
                  <a:pt x="59768" y="7939"/>
                </a:lnTo>
                <a:lnTo>
                  <a:pt x="59577" y="8110"/>
                </a:lnTo>
                <a:lnTo>
                  <a:pt x="59405" y="8282"/>
                </a:lnTo>
                <a:lnTo>
                  <a:pt x="59252" y="8473"/>
                </a:lnTo>
                <a:lnTo>
                  <a:pt x="59100" y="8664"/>
                </a:lnTo>
                <a:lnTo>
                  <a:pt x="58966" y="8874"/>
                </a:lnTo>
                <a:lnTo>
                  <a:pt x="58852" y="9084"/>
                </a:lnTo>
                <a:lnTo>
                  <a:pt x="58737" y="9293"/>
                </a:lnTo>
                <a:lnTo>
                  <a:pt x="58642" y="9522"/>
                </a:lnTo>
                <a:lnTo>
                  <a:pt x="58546" y="9751"/>
                </a:lnTo>
                <a:lnTo>
                  <a:pt x="58413" y="10229"/>
                </a:lnTo>
                <a:lnTo>
                  <a:pt x="58298" y="10706"/>
                </a:lnTo>
                <a:lnTo>
                  <a:pt x="58222" y="11202"/>
                </a:lnTo>
                <a:lnTo>
                  <a:pt x="58203" y="11698"/>
                </a:lnTo>
                <a:lnTo>
                  <a:pt x="58108" y="11488"/>
                </a:lnTo>
                <a:lnTo>
                  <a:pt x="58012" y="11278"/>
                </a:lnTo>
                <a:lnTo>
                  <a:pt x="57898" y="11087"/>
                </a:lnTo>
                <a:lnTo>
                  <a:pt x="57783" y="10896"/>
                </a:lnTo>
                <a:lnTo>
                  <a:pt x="57650" y="10725"/>
                </a:lnTo>
                <a:lnTo>
                  <a:pt x="57497" y="10553"/>
                </a:lnTo>
                <a:lnTo>
                  <a:pt x="57344" y="10381"/>
                </a:lnTo>
                <a:lnTo>
                  <a:pt x="57192" y="10229"/>
                </a:lnTo>
                <a:lnTo>
                  <a:pt x="57020" y="10076"/>
                </a:lnTo>
                <a:lnTo>
                  <a:pt x="56829" y="9942"/>
                </a:lnTo>
                <a:lnTo>
                  <a:pt x="56638" y="9809"/>
                </a:lnTo>
                <a:lnTo>
                  <a:pt x="56447" y="9694"/>
                </a:lnTo>
                <a:lnTo>
                  <a:pt x="56256" y="9599"/>
                </a:lnTo>
                <a:lnTo>
                  <a:pt x="56047" y="9503"/>
                </a:lnTo>
                <a:lnTo>
                  <a:pt x="55837" y="9408"/>
                </a:lnTo>
                <a:lnTo>
                  <a:pt x="55627" y="9351"/>
                </a:lnTo>
                <a:lnTo>
                  <a:pt x="55398" y="9293"/>
                </a:lnTo>
                <a:lnTo>
                  <a:pt x="55169" y="9236"/>
                </a:lnTo>
                <a:lnTo>
                  <a:pt x="54959" y="9217"/>
                </a:lnTo>
                <a:lnTo>
                  <a:pt x="54730" y="9198"/>
                </a:lnTo>
                <a:lnTo>
                  <a:pt x="54272" y="9198"/>
                </a:lnTo>
                <a:lnTo>
                  <a:pt x="54062" y="9217"/>
                </a:lnTo>
                <a:lnTo>
                  <a:pt x="53833" y="9255"/>
                </a:lnTo>
                <a:lnTo>
                  <a:pt x="53604" y="9313"/>
                </a:lnTo>
                <a:lnTo>
                  <a:pt x="53394" y="9370"/>
                </a:lnTo>
                <a:lnTo>
                  <a:pt x="53184" y="9446"/>
                </a:lnTo>
                <a:lnTo>
                  <a:pt x="52974" y="9522"/>
                </a:lnTo>
                <a:lnTo>
                  <a:pt x="52764" y="9618"/>
                </a:lnTo>
                <a:lnTo>
                  <a:pt x="52573" y="9732"/>
                </a:lnTo>
                <a:lnTo>
                  <a:pt x="52383" y="9847"/>
                </a:lnTo>
                <a:lnTo>
                  <a:pt x="52192" y="9980"/>
                </a:lnTo>
                <a:lnTo>
                  <a:pt x="52192" y="9809"/>
                </a:lnTo>
                <a:lnTo>
                  <a:pt x="52173" y="9637"/>
                </a:lnTo>
                <a:lnTo>
                  <a:pt x="52115" y="9313"/>
                </a:lnTo>
                <a:lnTo>
                  <a:pt x="52001" y="8988"/>
                </a:lnTo>
                <a:lnTo>
                  <a:pt x="51848" y="8664"/>
                </a:lnTo>
                <a:lnTo>
                  <a:pt x="51677" y="8358"/>
                </a:lnTo>
                <a:lnTo>
                  <a:pt x="51467" y="8091"/>
                </a:lnTo>
                <a:lnTo>
                  <a:pt x="51219" y="7843"/>
                </a:lnTo>
                <a:lnTo>
                  <a:pt x="50970" y="7633"/>
                </a:lnTo>
                <a:lnTo>
                  <a:pt x="50684" y="7462"/>
                </a:lnTo>
                <a:lnTo>
                  <a:pt x="50379" y="7328"/>
                </a:lnTo>
                <a:lnTo>
                  <a:pt x="50074" y="7213"/>
                </a:lnTo>
                <a:lnTo>
                  <a:pt x="49749" y="7156"/>
                </a:lnTo>
                <a:lnTo>
                  <a:pt x="49406" y="7137"/>
                </a:lnTo>
                <a:lnTo>
                  <a:pt x="49081" y="7156"/>
                </a:lnTo>
                <a:lnTo>
                  <a:pt x="48757" y="7194"/>
                </a:lnTo>
                <a:lnTo>
                  <a:pt x="48432" y="7290"/>
                </a:lnTo>
                <a:lnTo>
                  <a:pt x="48509" y="6984"/>
                </a:lnTo>
                <a:lnTo>
                  <a:pt x="48547" y="6660"/>
                </a:lnTo>
                <a:lnTo>
                  <a:pt x="48585" y="6336"/>
                </a:lnTo>
                <a:lnTo>
                  <a:pt x="48585" y="6011"/>
                </a:lnTo>
                <a:lnTo>
                  <a:pt x="48566" y="5706"/>
                </a:lnTo>
                <a:lnTo>
                  <a:pt x="48547" y="5401"/>
                </a:lnTo>
                <a:lnTo>
                  <a:pt x="48490" y="5076"/>
                </a:lnTo>
                <a:lnTo>
                  <a:pt x="48413" y="4771"/>
                </a:lnTo>
                <a:lnTo>
                  <a:pt x="48337" y="4485"/>
                </a:lnTo>
                <a:lnTo>
                  <a:pt x="48223" y="4179"/>
                </a:lnTo>
                <a:lnTo>
                  <a:pt x="48089" y="3893"/>
                </a:lnTo>
                <a:lnTo>
                  <a:pt x="47955" y="3607"/>
                </a:lnTo>
                <a:lnTo>
                  <a:pt x="47784" y="3340"/>
                </a:lnTo>
                <a:lnTo>
                  <a:pt x="47612" y="3072"/>
                </a:lnTo>
                <a:lnTo>
                  <a:pt x="47402" y="2824"/>
                </a:lnTo>
                <a:lnTo>
                  <a:pt x="47192" y="2576"/>
                </a:lnTo>
                <a:lnTo>
                  <a:pt x="46963" y="2347"/>
                </a:lnTo>
                <a:lnTo>
                  <a:pt x="46715" y="2137"/>
                </a:lnTo>
                <a:lnTo>
                  <a:pt x="46448" y="1947"/>
                </a:lnTo>
                <a:lnTo>
                  <a:pt x="46181" y="1756"/>
                </a:lnTo>
                <a:lnTo>
                  <a:pt x="45894" y="1603"/>
                </a:lnTo>
                <a:lnTo>
                  <a:pt x="45608" y="1450"/>
                </a:lnTo>
                <a:lnTo>
                  <a:pt x="45303" y="1317"/>
                </a:lnTo>
                <a:lnTo>
                  <a:pt x="44998" y="1202"/>
                </a:lnTo>
                <a:lnTo>
                  <a:pt x="44673" y="1126"/>
                </a:lnTo>
                <a:lnTo>
                  <a:pt x="44368" y="1050"/>
                </a:lnTo>
                <a:lnTo>
                  <a:pt x="44043" y="992"/>
                </a:lnTo>
                <a:lnTo>
                  <a:pt x="43719" y="954"/>
                </a:lnTo>
                <a:lnTo>
                  <a:pt x="43395" y="935"/>
                </a:lnTo>
                <a:lnTo>
                  <a:pt x="43051" y="954"/>
                </a:lnTo>
                <a:lnTo>
                  <a:pt x="42727" y="973"/>
                </a:lnTo>
                <a:lnTo>
                  <a:pt x="42402" y="1031"/>
                </a:lnTo>
                <a:lnTo>
                  <a:pt x="42135" y="1088"/>
                </a:lnTo>
                <a:lnTo>
                  <a:pt x="41849" y="1164"/>
                </a:lnTo>
                <a:lnTo>
                  <a:pt x="41582" y="1260"/>
                </a:lnTo>
                <a:lnTo>
                  <a:pt x="41315" y="1374"/>
                </a:lnTo>
                <a:lnTo>
                  <a:pt x="41047" y="1489"/>
                </a:lnTo>
                <a:lnTo>
                  <a:pt x="40799" y="1641"/>
                </a:lnTo>
                <a:lnTo>
                  <a:pt x="40570" y="1813"/>
                </a:lnTo>
                <a:lnTo>
                  <a:pt x="40341" y="2004"/>
                </a:lnTo>
                <a:lnTo>
                  <a:pt x="40131" y="2195"/>
                </a:lnTo>
                <a:lnTo>
                  <a:pt x="39941" y="2424"/>
                </a:lnTo>
                <a:lnTo>
                  <a:pt x="39788" y="2653"/>
                </a:lnTo>
                <a:lnTo>
                  <a:pt x="39635" y="2920"/>
                </a:lnTo>
                <a:lnTo>
                  <a:pt x="39521" y="3168"/>
                </a:lnTo>
                <a:lnTo>
                  <a:pt x="39425" y="3454"/>
                </a:lnTo>
                <a:lnTo>
                  <a:pt x="39387" y="3645"/>
                </a:lnTo>
                <a:lnTo>
                  <a:pt x="39387" y="3511"/>
                </a:lnTo>
                <a:lnTo>
                  <a:pt x="39368" y="3340"/>
                </a:lnTo>
                <a:lnTo>
                  <a:pt x="39349" y="3168"/>
                </a:lnTo>
                <a:lnTo>
                  <a:pt x="39311" y="2996"/>
                </a:lnTo>
                <a:lnTo>
                  <a:pt x="39196" y="2653"/>
                </a:lnTo>
                <a:lnTo>
                  <a:pt x="39063" y="2309"/>
                </a:lnTo>
                <a:lnTo>
                  <a:pt x="38891" y="2004"/>
                </a:lnTo>
                <a:lnTo>
                  <a:pt x="38681" y="1718"/>
                </a:lnTo>
                <a:lnTo>
                  <a:pt x="38452" y="1431"/>
                </a:lnTo>
                <a:lnTo>
                  <a:pt x="38223" y="1183"/>
                </a:lnTo>
                <a:lnTo>
                  <a:pt x="37956" y="973"/>
                </a:lnTo>
                <a:lnTo>
                  <a:pt x="37670" y="782"/>
                </a:lnTo>
                <a:lnTo>
                  <a:pt x="37364" y="592"/>
                </a:lnTo>
                <a:lnTo>
                  <a:pt x="37059" y="458"/>
                </a:lnTo>
                <a:lnTo>
                  <a:pt x="36735" y="324"/>
                </a:lnTo>
                <a:lnTo>
                  <a:pt x="36410" y="210"/>
                </a:lnTo>
                <a:lnTo>
                  <a:pt x="36067" y="134"/>
                </a:lnTo>
                <a:lnTo>
                  <a:pt x="35780" y="76"/>
                </a:lnTo>
                <a:lnTo>
                  <a:pt x="35494" y="38"/>
                </a:lnTo>
                <a:lnTo>
                  <a:pt x="3518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57150" dir="215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1"/>
          <p:cNvSpPr/>
          <p:nvPr/>
        </p:nvSpPr>
        <p:spPr>
          <a:xfrm flipH="1">
            <a:off x="4444925" y="85400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1"/>
          <p:cNvSpPr/>
          <p:nvPr/>
        </p:nvSpPr>
        <p:spPr>
          <a:xfrm>
            <a:off x="6161207" y="8540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1"/>
          <p:cNvSpPr/>
          <p:nvPr/>
        </p:nvSpPr>
        <p:spPr>
          <a:xfrm>
            <a:off x="5470273" y="245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1"/>
          <p:cNvSpPr/>
          <p:nvPr/>
        </p:nvSpPr>
        <p:spPr>
          <a:xfrm rot="2516804" flipH="1">
            <a:off x="7811255" y="206206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1"/>
          <p:cNvSpPr/>
          <p:nvPr/>
        </p:nvSpPr>
        <p:spPr>
          <a:xfrm>
            <a:off x="6676773" y="4773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1"/>
          <p:cNvSpPr/>
          <p:nvPr/>
        </p:nvSpPr>
        <p:spPr>
          <a:xfrm rot="2417287">
            <a:off x="4439775" y="801156"/>
            <a:ext cx="194623" cy="19564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1"/>
          <p:cNvSpPr/>
          <p:nvPr/>
        </p:nvSpPr>
        <p:spPr>
          <a:xfrm rot="-2516804">
            <a:off x="284871" y="7953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1"/>
          <p:cNvSpPr/>
          <p:nvPr/>
        </p:nvSpPr>
        <p:spPr>
          <a:xfrm>
            <a:off x="6165273" y="10148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1"/>
          <p:cNvSpPr/>
          <p:nvPr/>
        </p:nvSpPr>
        <p:spPr>
          <a:xfrm>
            <a:off x="3184273" y="11134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1"/>
          <p:cNvSpPr/>
          <p:nvPr/>
        </p:nvSpPr>
        <p:spPr>
          <a:xfrm rot="2517313" flipH="1">
            <a:off x="9681736" y="1108938"/>
            <a:ext cx="137437" cy="138156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1"/>
          <p:cNvSpPr/>
          <p:nvPr/>
        </p:nvSpPr>
        <p:spPr>
          <a:xfrm>
            <a:off x="10733607" y="12753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1"/>
          <p:cNvSpPr/>
          <p:nvPr/>
        </p:nvSpPr>
        <p:spPr>
          <a:xfrm>
            <a:off x="11301275" y="1670181"/>
            <a:ext cx="168253" cy="139175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1"/>
          <p:cNvSpPr/>
          <p:nvPr/>
        </p:nvSpPr>
        <p:spPr>
          <a:xfrm>
            <a:off x="11636107" y="17002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1"/>
          <p:cNvSpPr/>
          <p:nvPr/>
        </p:nvSpPr>
        <p:spPr>
          <a:xfrm>
            <a:off x="1992073" y="17846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1"/>
          <p:cNvSpPr/>
          <p:nvPr/>
        </p:nvSpPr>
        <p:spPr>
          <a:xfrm rot="2516804" flipH="1">
            <a:off x="11767304" y="2157540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1"/>
          <p:cNvSpPr/>
          <p:nvPr/>
        </p:nvSpPr>
        <p:spPr>
          <a:xfrm>
            <a:off x="639141" y="2472767"/>
            <a:ext cx="184311" cy="277728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1"/>
          <p:cNvSpPr/>
          <p:nvPr/>
        </p:nvSpPr>
        <p:spPr>
          <a:xfrm>
            <a:off x="11935973" y="2900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1"/>
          <p:cNvSpPr/>
          <p:nvPr/>
        </p:nvSpPr>
        <p:spPr>
          <a:xfrm rot="-2516804">
            <a:off x="465371" y="3343873"/>
            <a:ext cx="293299" cy="294833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1"/>
          <p:cNvSpPr/>
          <p:nvPr/>
        </p:nvSpPr>
        <p:spPr>
          <a:xfrm>
            <a:off x="11829757" y="3690600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1"/>
          <p:cNvSpPr/>
          <p:nvPr/>
        </p:nvSpPr>
        <p:spPr>
          <a:xfrm>
            <a:off x="855407" y="39055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1"/>
          <p:cNvSpPr/>
          <p:nvPr/>
        </p:nvSpPr>
        <p:spPr>
          <a:xfrm>
            <a:off x="574684" y="1590764"/>
            <a:ext cx="1199075" cy="65832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1"/>
          <p:cNvSpPr/>
          <p:nvPr/>
        </p:nvSpPr>
        <p:spPr>
          <a:xfrm>
            <a:off x="2710134" y="543986"/>
            <a:ext cx="638741" cy="3506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9272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31965-350A-0A4D-B8EE-BBAFFF9FC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964F0-CE69-45CC-58E5-F77FC6A79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A7001-3B8A-C283-62F0-36A8D774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24FB2-5C29-9CE3-FCFC-BE677763A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CA4D0-B68A-0E2C-6E1C-89652D3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FAFCC0C-AE4C-7746-16C0-9403A53F4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5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70E0-3EDE-31DB-8D3C-099B1331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A5680-0AE1-45A0-7C9E-18D663AA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52912-3029-8C19-FAFC-7E304A7A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697DD-00E0-5A60-2241-F3BB3B03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331D-8DDC-DDE4-CBDF-07CACD41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FD9C781C-23A7-6E65-60B2-BA667CEB1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87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C0A3-BBE5-456A-71E8-9AF630AC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12D94-DC96-8BAD-35A5-68640DDC3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5E5A-35CA-E682-AE87-86D3E337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5B521-F333-EFD0-37A4-2E888588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7825A-B9DC-2C28-3BB8-BCCB5061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18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1A6CE-BC46-4C7C-AC34-590AE509C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4440-173D-56AE-A2A3-6F8E04B2A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8C182-C636-9B8B-6D39-32E276970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2BE2-FA40-C9D9-5B06-FD769B59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6DB4-262E-B680-E59A-A31F43CA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0CEE-A89E-869B-4CA8-09CF8257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56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1899-3C22-1288-F1EB-815870B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F325-117F-6387-8E22-EBAF4347E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D9CA-9D04-389C-ECFE-8C0E16E5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4D381-963A-9C7D-B6D1-D943FE6CA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87F37-7159-24D8-E1AC-ABE7F98E8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77546-9DD8-2B31-F5C5-DB8380C0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CA6A57-E775-F462-ED00-084FDECA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6FFF4-E495-A026-4733-AD0B969E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11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7876-8570-C8A5-37D5-9BA05D6D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F160-B9A8-82D7-68A0-E7798B79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01BCC-DC00-A8AA-30E2-E9B08B00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E7DAA-6A9B-2816-13AA-7821C071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56EEEBB-1791-377F-189A-4C58E3309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20"/>
            <a:ext cx="12192000" cy="708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3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0C096-BDD1-8C25-854A-A337A9D3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7A666-7FB0-D38C-8637-52171D3D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A139E-B712-3A4C-8C4C-3067D90F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4E870F67-96A7-8137-5941-DBB6DA495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15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CBAD-6DB1-3EF6-1E94-B989190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88D5-406A-FA01-6A55-2DEF7B0B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FD36-3F54-028A-EFF5-9578A4105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CC9F5-16C3-B742-11A0-A7B08E00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E1F2B-F8D7-F1A9-0163-389EC607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31D82-2385-24C9-5AD9-D1DF32B1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EA616CB-13F4-4016-B830-AD6BFFC6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792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C77F-07EC-0B46-AC76-3024CD57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CBB24-9B2E-E189-8688-DF5E5D184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8BAD-91B9-32CA-4F8B-EE25617D9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84CCF-56B6-1479-1B6C-15F0B88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CBC8-881E-1355-54D5-70CF1DFC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B6F27-C252-16E4-0365-4A400A92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7A5537DA-5534-7633-1776-779D090AF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888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9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1899-3C22-1288-F1EB-815870BB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F325-117F-6387-8E22-EBAF4347E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5D9CA-9D04-389C-ECFE-8C0E16E52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44D381-963A-9C7D-B6D1-D943FE6CA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87F37-7159-24D8-E1AC-ABE7F98E8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77546-9DD8-2B31-F5C5-DB8380C0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CA6A57-E775-F462-ED00-084FDECA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6FFF4-E495-A026-4733-AD0B969E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673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51B4-AD78-011F-3D41-90D28504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DBC816-49C5-229A-6896-CF9ED6E73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2724-9D0B-9893-6DB8-EE0182D0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7509F-87CD-91B0-1FD9-A52D10F3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F1FC5-E75E-2409-0EA7-53496E71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65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A4FCF-960C-3255-FD70-63F794012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93E93-E167-80A4-150D-55BD1CCC9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8F7B8-D59D-3A0B-E00D-A2CE6D28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77B07-BEAA-DDEF-9F3E-5D3495365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9FA7E-DBB1-1E9E-EBEA-5A01F7A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2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7876-8570-C8A5-37D5-9BA05D6D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F160-B9A8-82D7-68A0-E7798B79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01BCC-DC00-A8AA-30E2-E9B08B00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E7DAA-6A9B-2816-13AA-7821C071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663534D-2048-6496-332B-347BE366B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582" y="2048756"/>
            <a:ext cx="2381163" cy="2381163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D67B2A5-46C7-FA2D-DEE9-8C50F6CBD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2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0C096-BDD1-8C25-854A-A337A9D3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7A666-7FB0-D38C-8637-52171D3D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A139E-B712-3A4C-8C4C-3067D90F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windmill, outdoor object&#10;&#10;Description automatically generated">
            <a:extLst>
              <a:ext uri="{FF2B5EF4-FFF2-40B4-BE49-F238E27FC236}">
                <a16:creationId xmlns:a16="http://schemas.microsoft.com/office/drawing/2014/main" id="{B37DC536-0CFF-87C2-1DDF-8D554C230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87"/>
            <a:ext cx="12192000" cy="7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5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CBAD-6DB1-3EF6-1E94-B98919057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388D5-406A-FA01-6A55-2DEF7B0B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5FD36-3F54-028A-EFF5-9578A4105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CC9F5-16C3-B742-11A0-A7B08E00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DE1F2B-F8D7-F1A9-0163-389EC607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31D82-2385-24C9-5AD9-D1DF32B1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EA616CB-13F4-4016-B830-AD6BFFC6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FF110DE-CBCD-1B66-7EDC-364F4B5A71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582" y="204875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C77F-07EC-0B46-AC76-3024CD57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CBB24-9B2E-E189-8688-DF5E5D184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8BAD-91B9-32CA-4F8B-EE25617D9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84CCF-56B6-1479-1B6C-15F0B88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CBC8-881E-1355-54D5-70CF1DFC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B6F27-C252-16E4-0365-4A400A92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7A5537DA-5534-7633-1776-779D090AF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8880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2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4F8E4-DB5E-3AA8-DF6F-FE540991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67453-2531-1C18-2E00-793CA8C6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274A3-05C2-FB12-3D51-B1CCC198D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7BAA-2E54-820A-C374-E31429A26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6304-88F4-56AF-9244-5350DC047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8390BED-06A0-D8B8-C7E8-D273FC1943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99" y="-88235"/>
            <a:ext cx="1642254" cy="16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5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A01C59F-80CD-9085-299F-312BC90303C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99" y="-88235"/>
            <a:ext cx="1642254" cy="16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23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4F8E4-DB5E-3AA8-DF6F-FE540991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67453-2531-1C18-2E00-793CA8C6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274A3-05C2-FB12-3D51-B1CCC198D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5670C-83FE-4A9E-BC40-4F1BF297CAB7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A7BAA-2E54-820A-C374-E31429A26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26304-88F4-56AF-9244-5350DC047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06D17-30FC-4839-9AB1-3CD7268892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645043A-B429-E472-E2C1-2E8B4828F1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599" y="-88235"/>
            <a:ext cx="1642254" cy="16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8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1.xml"/><Relationship Id="rId6" Type="http://schemas.openxmlformats.org/officeDocument/2006/relationships/image" Target="../media/image49.wmf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2.xml"/><Relationship Id="rId6" Type="http://schemas.openxmlformats.org/officeDocument/2006/relationships/image" Target="../media/image50.wmf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3.xml"/><Relationship Id="rId6" Type="http://schemas.openxmlformats.org/officeDocument/2006/relationships/image" Target="../media/image51.wmf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4.xml"/><Relationship Id="rId6" Type="http://schemas.openxmlformats.org/officeDocument/2006/relationships/image" Target="../media/image52.wmf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4.svg"/><Relationship Id="rId7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6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60.sv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4.svg"/><Relationship Id="rId7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slideLayout" Target="../slideLayouts/slideLayout38.xml"/><Relationship Id="rId1" Type="http://schemas.openxmlformats.org/officeDocument/2006/relationships/control" Target="../activeX/activeX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28.svg"/><Relationship Id="rId9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F7995C29-9E0D-CB03-1C97-92BC1B55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32194" y="-90727"/>
            <a:ext cx="7315200" cy="139903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3B2EE94-B7DA-E9D3-1709-07C915D8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0277" y="0"/>
            <a:ext cx="7315200" cy="139903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4C4D645-6493-5232-AFC7-36F754D76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34015" y="0"/>
            <a:ext cx="7315200" cy="139903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A416E7E-49FB-03EF-D31A-29B68B922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3334">
            <a:off x="7441764" y="247466"/>
            <a:ext cx="7315200" cy="139903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11429881-0E1A-DCED-7E8B-0E3FB4935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75620" y="3156545"/>
            <a:ext cx="3516380" cy="3701455"/>
          </a:xfrm>
          <a:prstGeom prst="rect">
            <a:avLst/>
          </a:prstGeom>
        </p:spPr>
      </p:pic>
      <p:pic>
        <p:nvPicPr>
          <p:cNvPr id="16" name="Picture 15" descr="Text, whiteboard&#10;&#10;Description automatically generated">
            <a:extLst>
              <a:ext uri="{FF2B5EF4-FFF2-40B4-BE49-F238E27FC236}">
                <a16:creationId xmlns:a16="http://schemas.microsoft.com/office/drawing/2014/main" id="{82E13F40-614C-9B8A-0A7E-2B3BE5D712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89984" l="5391" r="89976">
                        <a14:foregroundMark x1="16505" y1="55210" x2="16263" y2="71890"/>
                        <a14:foregroundMark x1="14749" y1="45921" x2="10055" y2="53514"/>
                        <a14:foregroundMark x1="5391" y1="54847" x2="11690" y2="68134"/>
                        <a14:foregroundMark x1="11690" y1="68134" x2="14627" y2="70557"/>
                        <a14:foregroundMark x1="18413" y1="65670" x2="19412" y2="68174"/>
                        <a14:backgroundMark x1="24743" y1="71729" x2="20200" y2="82714"/>
                        <a14:backgroundMark x1="45366" y1="70032" x2="45488" y2="83562"/>
                        <a14:backgroundMark x1="67898" y1="74111" x2="70048" y2="86591"/>
                        <a14:backgroundMark x1="74349" y1="39661" x2="74228" y2="72738"/>
                        <a14:backgroundMark x1="74228" y1="72738" x2="74228" y2="72738"/>
                        <a14:backgroundMark x1="74228" y1="37803" x2="74349" y2="49960"/>
                        <a14:backgroundMark x1="74349" y1="49960" x2="74349" y2="49960"/>
                        <a14:backgroundMark x1="75379" y1="44386" x2="79164" y2="64822"/>
                        <a14:backgroundMark x1="79164" y1="64822" x2="79164" y2="64822"/>
                        <a14:backgroundMark x1="79164" y1="49798" x2="79164" y2="64459"/>
                        <a14:backgroundMark x1="79164" y1="64459" x2="79164" y2="64459"/>
                        <a14:backgroundMark x1="76893" y1="51817" x2="76893" y2="60420"/>
                        <a14:backgroundMark x1="76893" y1="60420" x2="76893" y2="60420"/>
                        <a14:backgroundMark x1="26378" y1="27342" x2="26378" y2="27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904" b="14937"/>
          <a:stretch/>
        </p:blipFill>
        <p:spPr>
          <a:xfrm>
            <a:off x="6062003" y="-2366864"/>
            <a:ext cx="3503493" cy="9676643"/>
          </a:xfrm>
          <a:prstGeom prst="rect">
            <a:avLst/>
          </a:prstGeom>
        </p:spPr>
      </p:pic>
      <p:pic>
        <p:nvPicPr>
          <p:cNvPr id="18" name="Picture 17" descr="Text, whiteboard&#10;&#10;Description automatically generated">
            <a:extLst>
              <a:ext uri="{FF2B5EF4-FFF2-40B4-BE49-F238E27FC236}">
                <a16:creationId xmlns:a16="http://schemas.microsoft.com/office/drawing/2014/main" id="{2D9E298F-F35C-7378-71A9-2CFF46C8A4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3" b="82795" l="78468" r="97729">
                        <a14:foregroundMark x1="85100" y1="54200" x2="85373" y2="57431"/>
                        <a14:foregroundMark x1="78468" y1="53029" x2="81647" y2="53029"/>
                        <a14:foregroundMark x1="86130" y1="44184" x2="88310" y2="49273"/>
                        <a14:foregroundMark x1="84070" y1="63570" x2="84070" y2="74475"/>
                        <a14:foregroundMark x1="84070" y1="74475" x2="84070" y2="74475"/>
                        <a14:foregroundMark x1="93519" y1="57956" x2="85221" y2="62399"/>
                        <a14:foregroundMark x1="85221" y1="62399" x2="85221" y2="62399"/>
                        <a14:foregroundMark x1="92126" y1="61187" x2="87523" y2="65105"/>
                        <a14:foregroundMark x1="84585" y1="63409" x2="86372" y2="68498"/>
                        <a14:foregroundMark x1="85736" y1="62884" x2="86644" y2="64943"/>
                        <a14:foregroundMark x1="83949" y1="62884" x2="83313" y2="68861"/>
                        <a14:foregroundMark x1="80890" y1="66963" x2="82919" y2="63409"/>
                        <a14:foregroundMark x1="83313" y1="60178" x2="79497" y2="66357"/>
                        <a14:foregroundMark x1="79497" y1="66357" x2="79346" y2="66478"/>
                        <a14:foregroundMark x1="79104" y1="66640" x2="82798" y2="62036"/>
                        <a14:foregroundMark x1="86766" y1="42973" x2="86523" y2="49111"/>
                        <a14:foregroundMark x1="86251" y1="78231" x2="86251" y2="83481"/>
                        <a14:backgroundMark x1="86008" y1="82633" x2="87523" y2="83158"/>
                        <a14:backgroundMark x1="85736" y1="82310" x2="87159" y2="82310"/>
                        <a14:backgroundMark x1="86644" y1="81785" x2="85494" y2="81947"/>
                        <a14:backgroundMark x1="86130" y1="82472" x2="86644" y2="8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40779" b="18705"/>
          <a:stretch/>
        </p:blipFill>
        <p:spPr>
          <a:xfrm flipH="1">
            <a:off x="8746815" y="2326249"/>
            <a:ext cx="3377919" cy="45317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E634CD-36A6-E640-F36A-E6EE9F752A63}"/>
              </a:ext>
            </a:extLst>
          </p:cNvPr>
          <p:cNvSpPr txBox="1"/>
          <p:nvPr/>
        </p:nvSpPr>
        <p:spPr>
          <a:xfrm>
            <a:off x="1522910" y="2876939"/>
            <a:ext cx="4876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TIẾNG</a:t>
            </a:r>
            <a:r>
              <a:rPr kumimoji="0" lang="en-US" sz="8000" b="0" i="0" u="none" strike="noStrike" kern="1200" cap="none" spc="0" normalizeH="0" baseline="0" noProof="0" dirty="0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55600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VIỆT</a:t>
            </a:r>
            <a:endParaRPr kumimoji="0" lang="en-US" sz="8000" b="0" i="0" u="none" strike="noStrike" kern="1200" cap="none" spc="0" normalizeH="0" baseline="0" noProof="0" dirty="0">
              <a:ln w="355600">
                <a:solidFill>
                  <a:prstClr val="white"/>
                </a:solidFill>
              </a:ln>
              <a:solidFill>
                <a:srgbClr val="AF37A6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DE53AB-543D-CD92-02FB-00C909F3352F}"/>
              </a:ext>
            </a:extLst>
          </p:cNvPr>
          <p:cNvSpPr txBox="1"/>
          <p:nvPr/>
        </p:nvSpPr>
        <p:spPr>
          <a:xfrm>
            <a:off x="1522910" y="2876939"/>
            <a:ext cx="5692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Ế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</a:t>
            </a:r>
            <a:r>
              <a:rPr kumimoji="0" lang="en-US" sz="80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V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Ệ</a:t>
            </a:r>
            <a:r>
              <a:rPr kumimoji="0" lang="en-US" sz="8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</a:t>
            </a:r>
            <a:endParaRPr kumimoji="0" lang="en-US" sz="80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51A59F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42B4C7-A054-FDFA-09A4-64A2A13B1525}"/>
              </a:ext>
            </a:extLst>
          </p:cNvPr>
          <p:cNvSpPr txBox="1"/>
          <p:nvPr/>
        </p:nvSpPr>
        <p:spPr>
          <a:xfrm>
            <a:off x="1009762" y="4483254"/>
            <a:ext cx="5942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EM </a:t>
            </a:r>
            <a:r>
              <a:rPr kumimoji="0" lang="en-US" sz="66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LÀ</a:t>
            </a:r>
            <a:r>
              <a:rPr kumimoji="0" lang="en-US" sz="66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ĐỘI</a:t>
            </a:r>
            <a:r>
              <a:rPr kumimoji="0" lang="en-US" sz="66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6600" b="0" i="0" u="none" strike="noStrike" kern="1200" cap="none" spc="0" normalizeH="0" baseline="0" noProof="0" dirty="0">
              <a:ln w="282575">
                <a:solidFill>
                  <a:prstClr val="white"/>
                </a:solidFill>
              </a:ln>
              <a:solidFill>
                <a:srgbClr val="AF37A6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61BD9-ABDB-DBD1-491E-D5335C24B8B4}"/>
              </a:ext>
            </a:extLst>
          </p:cNvPr>
          <p:cNvSpPr txBox="1"/>
          <p:nvPr/>
        </p:nvSpPr>
        <p:spPr>
          <a:xfrm>
            <a:off x="1028820" y="4539361"/>
            <a:ext cx="5942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À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2CD0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Ộ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0751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endParaRPr kumimoji="0" lang="en-US" sz="6600" b="0" i="0" u="none" strike="noStrike" kern="1200" cap="none" spc="0" normalizeH="0" baseline="0" noProof="0" dirty="0">
              <a:ln>
                <a:solidFill>
                  <a:srgbClr val="6C83C5">
                    <a:lumMod val="50000"/>
                  </a:srgbClr>
                </a:solidFill>
              </a:ln>
              <a:solidFill>
                <a:srgbClr val="92D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8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11" name="Google Shape;2692;p47">
            <a:extLst>
              <a:ext uri="{FF2B5EF4-FFF2-40B4-BE49-F238E27FC236}">
                <a16:creationId xmlns:a16="http://schemas.microsoft.com/office/drawing/2014/main" id="{9FF3B857-62E4-C3A8-D312-16D930D027AB}"/>
              </a:ext>
            </a:extLst>
          </p:cNvPr>
          <p:cNvSpPr/>
          <p:nvPr/>
        </p:nvSpPr>
        <p:spPr>
          <a:xfrm>
            <a:off x="2707554" y="103595"/>
            <a:ext cx="7663255" cy="903402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3AC10-EB66-ACE7-A738-08F3FB0788F5}"/>
              </a:ext>
            </a:extLst>
          </p:cNvPr>
          <p:cNvSpPr txBox="1"/>
          <p:nvPr/>
        </p:nvSpPr>
        <p:spPr>
          <a:xfrm>
            <a:off x="2989092" y="103595"/>
            <a:ext cx="7138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LUYỆN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ĐỌC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NỐI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TIẾP</a:t>
            </a: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CÂU</a:t>
            </a:r>
            <a:endParaRPr 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FE5D4-ABCF-0A52-B44E-4CC890061CB9}"/>
              </a:ext>
            </a:extLst>
          </p:cNvPr>
          <p:cNvSpPr txBox="1"/>
          <p:nvPr/>
        </p:nvSpPr>
        <p:spPr>
          <a:xfrm>
            <a:off x="953946" y="934188"/>
            <a:ext cx="1028410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Tia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cây quanh sân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thân thương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đang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Sau khi nghe danh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lên.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gương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dứt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trẻo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vang lên: "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1665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11" name="Google Shape;2692;p47">
            <a:extLst>
              <a:ext uri="{FF2B5EF4-FFF2-40B4-BE49-F238E27FC236}">
                <a16:creationId xmlns:a16="http://schemas.microsoft.com/office/drawing/2014/main" id="{9FF3B857-62E4-C3A8-D312-16D930D027AB}"/>
              </a:ext>
            </a:extLst>
          </p:cNvPr>
          <p:cNvSpPr/>
          <p:nvPr/>
        </p:nvSpPr>
        <p:spPr>
          <a:xfrm>
            <a:off x="2707554" y="103595"/>
            <a:ext cx="7663255" cy="903402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C3AC10-EB66-ACE7-A738-08F3FB0788F5}"/>
              </a:ext>
            </a:extLst>
          </p:cNvPr>
          <p:cNvSpPr txBox="1"/>
          <p:nvPr/>
        </p:nvSpPr>
        <p:spPr>
          <a:xfrm>
            <a:off x="2989092" y="103595"/>
            <a:ext cx="71380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CÂU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FE5D4-ABCF-0A52-B44E-4CC890061CB9}"/>
              </a:ext>
            </a:extLst>
          </p:cNvPr>
          <p:cNvSpPr txBox="1"/>
          <p:nvPr/>
        </p:nvSpPr>
        <p:spPr>
          <a:xfrm>
            <a:off x="710877" y="1128881"/>
            <a:ext cx="840997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ra: khăn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lên vai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căn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yêu.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sân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tay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giòn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nạp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thúc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niềm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đôi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lanh.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nụ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rạng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rỡ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C281CA5-5CEB-2EA9-3F92-B519878853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146" y1="37593" x2="35104" y2="45463"/>
                        <a14:foregroundMark x1="34063" y1="37315" x2="34063" y2="37315"/>
                        <a14:foregroundMark x1="41667" y1="50278" x2="42240" y2="56852"/>
                        <a14:foregroundMark x1="42240" y1="55000" x2="43750" y2="69630"/>
                        <a14:backgroundMark x1="32807" y1="37315" x2="28906" y2="62685"/>
                        <a14:backgroundMark x1="33021" y1="35926" x2="32807" y2="37315"/>
                        <a14:backgroundMark x1="28906" y1="62685" x2="29115" y2="74074"/>
                        <a14:backgroundMark x1="34792" y1="30926" x2="48646" y2="42593"/>
                        <a14:backgroundMark x1="44635" y1="34074" x2="53281" y2="50833"/>
                        <a14:backgroundMark x1="53281" y1="50833" x2="53281" y2="51019"/>
                        <a14:backgroundMark x1="41823" y1="41296" x2="37917" y2="49444"/>
                        <a14:backgroundMark x1="38958" y1="63796" x2="38958" y2="7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31457" r="50153" b="20662"/>
          <a:stretch/>
        </p:blipFill>
        <p:spPr>
          <a:xfrm flipH="1">
            <a:off x="8264299" y="2118167"/>
            <a:ext cx="4551563" cy="56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416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127322" y="1179254"/>
            <a:ext cx="7025832" cy="4119515"/>
          </a:xfrm>
          <a:custGeom>
            <a:avLst/>
            <a:gdLst>
              <a:gd name="connsiteX0" fmla="*/ 0 w 7025832"/>
              <a:gd name="connsiteY0" fmla="*/ 516216 h 4119515"/>
              <a:gd name="connsiteX1" fmla="*/ 516216 w 7025832"/>
              <a:gd name="connsiteY1" fmla="*/ 0 h 4119515"/>
              <a:gd name="connsiteX2" fmla="*/ 1122215 w 7025832"/>
              <a:gd name="connsiteY2" fmla="*/ 0 h 4119515"/>
              <a:gd name="connsiteX3" fmla="*/ 1608347 w 7025832"/>
              <a:gd name="connsiteY3" fmla="*/ 0 h 4119515"/>
              <a:gd name="connsiteX4" fmla="*/ 2094478 w 7025832"/>
              <a:gd name="connsiteY4" fmla="*/ 0 h 4119515"/>
              <a:gd name="connsiteX5" fmla="*/ 2760411 w 7025832"/>
              <a:gd name="connsiteY5" fmla="*/ 0 h 4119515"/>
              <a:gd name="connsiteX6" fmla="*/ 3426345 w 7025832"/>
              <a:gd name="connsiteY6" fmla="*/ 0 h 4119515"/>
              <a:gd name="connsiteX7" fmla="*/ 4092278 w 7025832"/>
              <a:gd name="connsiteY7" fmla="*/ 0 h 4119515"/>
              <a:gd name="connsiteX8" fmla="*/ 4878079 w 7025832"/>
              <a:gd name="connsiteY8" fmla="*/ 0 h 4119515"/>
              <a:gd name="connsiteX9" fmla="*/ 5544013 w 7025832"/>
              <a:gd name="connsiteY9" fmla="*/ 0 h 4119515"/>
              <a:gd name="connsiteX10" fmla="*/ 6509616 w 7025832"/>
              <a:gd name="connsiteY10" fmla="*/ 0 h 4119515"/>
              <a:gd name="connsiteX11" fmla="*/ 7025832 w 7025832"/>
              <a:gd name="connsiteY11" fmla="*/ 516216 h 4119515"/>
              <a:gd name="connsiteX12" fmla="*/ 7025832 w 7025832"/>
              <a:gd name="connsiteY12" fmla="*/ 1133633 h 4119515"/>
              <a:gd name="connsiteX13" fmla="*/ 7025832 w 7025832"/>
              <a:gd name="connsiteY13" fmla="*/ 1720178 h 4119515"/>
              <a:gd name="connsiteX14" fmla="*/ 7025832 w 7025832"/>
              <a:gd name="connsiteY14" fmla="*/ 2244982 h 4119515"/>
              <a:gd name="connsiteX15" fmla="*/ 7025832 w 7025832"/>
              <a:gd name="connsiteY15" fmla="*/ 2831528 h 4119515"/>
              <a:gd name="connsiteX16" fmla="*/ 7025832 w 7025832"/>
              <a:gd name="connsiteY16" fmla="*/ 3603299 h 4119515"/>
              <a:gd name="connsiteX17" fmla="*/ 6509616 w 7025832"/>
              <a:gd name="connsiteY17" fmla="*/ 4119515 h 4119515"/>
              <a:gd name="connsiteX18" fmla="*/ 5783749 w 7025832"/>
              <a:gd name="connsiteY18" fmla="*/ 4119515 h 4119515"/>
              <a:gd name="connsiteX19" fmla="*/ 5177749 w 7025832"/>
              <a:gd name="connsiteY19" fmla="*/ 4119515 h 4119515"/>
              <a:gd name="connsiteX20" fmla="*/ 4451882 w 7025832"/>
              <a:gd name="connsiteY20" fmla="*/ 4119515 h 4119515"/>
              <a:gd name="connsiteX21" fmla="*/ 3785949 w 7025832"/>
              <a:gd name="connsiteY21" fmla="*/ 4119515 h 4119515"/>
              <a:gd name="connsiteX22" fmla="*/ 3179949 w 7025832"/>
              <a:gd name="connsiteY22" fmla="*/ 4119515 h 4119515"/>
              <a:gd name="connsiteX23" fmla="*/ 2693818 w 7025832"/>
              <a:gd name="connsiteY23" fmla="*/ 4119515 h 4119515"/>
              <a:gd name="connsiteX24" fmla="*/ 2087819 w 7025832"/>
              <a:gd name="connsiteY24" fmla="*/ 4119515 h 4119515"/>
              <a:gd name="connsiteX25" fmla="*/ 1481819 w 7025832"/>
              <a:gd name="connsiteY25" fmla="*/ 4119515 h 4119515"/>
              <a:gd name="connsiteX26" fmla="*/ 516216 w 7025832"/>
              <a:gd name="connsiteY26" fmla="*/ 4119515 h 4119515"/>
              <a:gd name="connsiteX27" fmla="*/ 0 w 7025832"/>
              <a:gd name="connsiteY27" fmla="*/ 3603299 h 4119515"/>
              <a:gd name="connsiteX28" fmla="*/ 0 w 7025832"/>
              <a:gd name="connsiteY28" fmla="*/ 2955012 h 4119515"/>
              <a:gd name="connsiteX29" fmla="*/ 0 w 7025832"/>
              <a:gd name="connsiteY29" fmla="*/ 2399337 h 4119515"/>
              <a:gd name="connsiteX30" fmla="*/ 0 w 7025832"/>
              <a:gd name="connsiteY30" fmla="*/ 1843662 h 4119515"/>
              <a:gd name="connsiteX31" fmla="*/ 0 w 7025832"/>
              <a:gd name="connsiteY31" fmla="*/ 1164503 h 4119515"/>
              <a:gd name="connsiteX32" fmla="*/ 0 w 7025832"/>
              <a:gd name="connsiteY32" fmla="*/ 516216 h 41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25832" h="4119515" fill="none" extrusionOk="0">
                <a:moveTo>
                  <a:pt x="0" y="516216"/>
                </a:moveTo>
                <a:cubicBezTo>
                  <a:pt x="45881" y="227348"/>
                  <a:pt x="200878" y="-58674"/>
                  <a:pt x="516216" y="0"/>
                </a:cubicBezTo>
                <a:cubicBezTo>
                  <a:pt x="676901" y="-4938"/>
                  <a:pt x="981719" y="21799"/>
                  <a:pt x="1122215" y="0"/>
                </a:cubicBezTo>
                <a:cubicBezTo>
                  <a:pt x="1262711" y="-21799"/>
                  <a:pt x="1479520" y="-14122"/>
                  <a:pt x="1608347" y="0"/>
                </a:cubicBezTo>
                <a:cubicBezTo>
                  <a:pt x="1737174" y="14122"/>
                  <a:pt x="1958439" y="-2847"/>
                  <a:pt x="2094478" y="0"/>
                </a:cubicBezTo>
                <a:cubicBezTo>
                  <a:pt x="2230517" y="2847"/>
                  <a:pt x="2507153" y="-19021"/>
                  <a:pt x="2760411" y="0"/>
                </a:cubicBezTo>
                <a:cubicBezTo>
                  <a:pt x="3013669" y="19021"/>
                  <a:pt x="3275332" y="-27466"/>
                  <a:pt x="3426345" y="0"/>
                </a:cubicBezTo>
                <a:cubicBezTo>
                  <a:pt x="3577358" y="27466"/>
                  <a:pt x="3948364" y="6748"/>
                  <a:pt x="4092278" y="0"/>
                </a:cubicBezTo>
                <a:cubicBezTo>
                  <a:pt x="4236192" y="-6748"/>
                  <a:pt x="4628256" y="-5533"/>
                  <a:pt x="4878079" y="0"/>
                </a:cubicBezTo>
                <a:cubicBezTo>
                  <a:pt x="5127902" y="5533"/>
                  <a:pt x="5325977" y="-6551"/>
                  <a:pt x="5544013" y="0"/>
                </a:cubicBezTo>
                <a:cubicBezTo>
                  <a:pt x="5762049" y="6551"/>
                  <a:pt x="6284425" y="-42673"/>
                  <a:pt x="6509616" y="0"/>
                </a:cubicBezTo>
                <a:cubicBezTo>
                  <a:pt x="6782920" y="-24908"/>
                  <a:pt x="7002100" y="249791"/>
                  <a:pt x="7025832" y="516216"/>
                </a:cubicBezTo>
                <a:cubicBezTo>
                  <a:pt x="7046258" y="680289"/>
                  <a:pt x="7028715" y="876595"/>
                  <a:pt x="7025832" y="1133633"/>
                </a:cubicBezTo>
                <a:cubicBezTo>
                  <a:pt x="7022949" y="1390671"/>
                  <a:pt x="7048007" y="1554475"/>
                  <a:pt x="7025832" y="1720178"/>
                </a:cubicBezTo>
                <a:cubicBezTo>
                  <a:pt x="7003657" y="1885882"/>
                  <a:pt x="7006386" y="1984650"/>
                  <a:pt x="7025832" y="2244982"/>
                </a:cubicBezTo>
                <a:cubicBezTo>
                  <a:pt x="7045278" y="2505314"/>
                  <a:pt x="7016414" y="2576557"/>
                  <a:pt x="7025832" y="2831528"/>
                </a:cubicBezTo>
                <a:cubicBezTo>
                  <a:pt x="7035250" y="3086499"/>
                  <a:pt x="7020729" y="3243646"/>
                  <a:pt x="7025832" y="3603299"/>
                </a:cubicBezTo>
                <a:cubicBezTo>
                  <a:pt x="7044426" y="3914659"/>
                  <a:pt x="6851840" y="4087336"/>
                  <a:pt x="6509616" y="4119515"/>
                </a:cubicBezTo>
                <a:cubicBezTo>
                  <a:pt x="6265932" y="4100654"/>
                  <a:pt x="5963784" y="4154459"/>
                  <a:pt x="5783749" y="4119515"/>
                </a:cubicBezTo>
                <a:cubicBezTo>
                  <a:pt x="5603714" y="4084571"/>
                  <a:pt x="5363409" y="4102385"/>
                  <a:pt x="5177749" y="4119515"/>
                </a:cubicBezTo>
                <a:cubicBezTo>
                  <a:pt x="4992089" y="4136645"/>
                  <a:pt x="4729424" y="4152479"/>
                  <a:pt x="4451882" y="4119515"/>
                </a:cubicBezTo>
                <a:cubicBezTo>
                  <a:pt x="4174340" y="4086551"/>
                  <a:pt x="3990043" y="4088392"/>
                  <a:pt x="3785949" y="4119515"/>
                </a:cubicBezTo>
                <a:cubicBezTo>
                  <a:pt x="3581855" y="4150638"/>
                  <a:pt x="3463057" y="4124366"/>
                  <a:pt x="3179949" y="4119515"/>
                </a:cubicBezTo>
                <a:cubicBezTo>
                  <a:pt x="2896841" y="4114664"/>
                  <a:pt x="2889412" y="4133970"/>
                  <a:pt x="2693818" y="4119515"/>
                </a:cubicBezTo>
                <a:cubicBezTo>
                  <a:pt x="2498224" y="4105060"/>
                  <a:pt x="2333831" y="4147049"/>
                  <a:pt x="2087819" y="4119515"/>
                </a:cubicBezTo>
                <a:cubicBezTo>
                  <a:pt x="1841807" y="4091981"/>
                  <a:pt x="1769702" y="4143856"/>
                  <a:pt x="1481819" y="4119515"/>
                </a:cubicBezTo>
                <a:cubicBezTo>
                  <a:pt x="1193936" y="4095174"/>
                  <a:pt x="793433" y="4119509"/>
                  <a:pt x="516216" y="4119515"/>
                </a:cubicBezTo>
                <a:cubicBezTo>
                  <a:pt x="272462" y="4087634"/>
                  <a:pt x="-3818" y="3877540"/>
                  <a:pt x="0" y="3603299"/>
                </a:cubicBezTo>
                <a:cubicBezTo>
                  <a:pt x="27576" y="3473302"/>
                  <a:pt x="-26765" y="3131914"/>
                  <a:pt x="0" y="2955012"/>
                </a:cubicBezTo>
                <a:cubicBezTo>
                  <a:pt x="26765" y="2778110"/>
                  <a:pt x="19613" y="2672138"/>
                  <a:pt x="0" y="2399337"/>
                </a:cubicBezTo>
                <a:cubicBezTo>
                  <a:pt x="-19613" y="2126536"/>
                  <a:pt x="-15475" y="1994632"/>
                  <a:pt x="0" y="1843662"/>
                </a:cubicBezTo>
                <a:cubicBezTo>
                  <a:pt x="15475" y="1692692"/>
                  <a:pt x="-26708" y="1501713"/>
                  <a:pt x="0" y="1164503"/>
                </a:cubicBezTo>
                <a:cubicBezTo>
                  <a:pt x="26708" y="827293"/>
                  <a:pt x="-2185" y="736590"/>
                  <a:pt x="0" y="516216"/>
                </a:cubicBezTo>
                <a:close/>
              </a:path>
              <a:path w="7025832" h="4119515" stroke="0" extrusionOk="0">
                <a:moveTo>
                  <a:pt x="0" y="516216"/>
                </a:moveTo>
                <a:cubicBezTo>
                  <a:pt x="1337" y="272014"/>
                  <a:pt x="259474" y="50670"/>
                  <a:pt x="516216" y="0"/>
                </a:cubicBezTo>
                <a:cubicBezTo>
                  <a:pt x="798954" y="31434"/>
                  <a:pt x="1045829" y="-26556"/>
                  <a:pt x="1242083" y="0"/>
                </a:cubicBezTo>
                <a:cubicBezTo>
                  <a:pt x="1438337" y="26556"/>
                  <a:pt x="1543266" y="8181"/>
                  <a:pt x="1788149" y="0"/>
                </a:cubicBezTo>
                <a:cubicBezTo>
                  <a:pt x="2033032" y="-8181"/>
                  <a:pt x="2175692" y="19237"/>
                  <a:pt x="2334214" y="0"/>
                </a:cubicBezTo>
                <a:cubicBezTo>
                  <a:pt x="2492737" y="-19237"/>
                  <a:pt x="2758313" y="-8576"/>
                  <a:pt x="3060081" y="0"/>
                </a:cubicBezTo>
                <a:cubicBezTo>
                  <a:pt x="3361849" y="8576"/>
                  <a:pt x="3444044" y="11772"/>
                  <a:pt x="3666081" y="0"/>
                </a:cubicBezTo>
                <a:cubicBezTo>
                  <a:pt x="3888118" y="-11772"/>
                  <a:pt x="4078513" y="-22311"/>
                  <a:pt x="4451882" y="0"/>
                </a:cubicBezTo>
                <a:cubicBezTo>
                  <a:pt x="4825251" y="22311"/>
                  <a:pt x="5050981" y="38250"/>
                  <a:pt x="5237683" y="0"/>
                </a:cubicBezTo>
                <a:cubicBezTo>
                  <a:pt x="5424385" y="-38250"/>
                  <a:pt x="6033226" y="9960"/>
                  <a:pt x="6509616" y="0"/>
                </a:cubicBezTo>
                <a:cubicBezTo>
                  <a:pt x="6784743" y="-4480"/>
                  <a:pt x="6960726" y="230546"/>
                  <a:pt x="7025832" y="516216"/>
                </a:cubicBezTo>
                <a:cubicBezTo>
                  <a:pt x="7001165" y="793631"/>
                  <a:pt x="7027852" y="872093"/>
                  <a:pt x="7025832" y="1133633"/>
                </a:cubicBezTo>
                <a:cubicBezTo>
                  <a:pt x="7023812" y="1395173"/>
                  <a:pt x="7042101" y="1584196"/>
                  <a:pt x="7025832" y="1751049"/>
                </a:cubicBezTo>
                <a:cubicBezTo>
                  <a:pt x="7009563" y="1917902"/>
                  <a:pt x="7012189" y="2207162"/>
                  <a:pt x="7025832" y="2368466"/>
                </a:cubicBezTo>
                <a:cubicBezTo>
                  <a:pt x="7039475" y="2529770"/>
                  <a:pt x="7006999" y="2711587"/>
                  <a:pt x="7025832" y="2924141"/>
                </a:cubicBezTo>
                <a:cubicBezTo>
                  <a:pt x="7044665" y="3136696"/>
                  <a:pt x="7054289" y="3265955"/>
                  <a:pt x="7025832" y="3603299"/>
                </a:cubicBezTo>
                <a:cubicBezTo>
                  <a:pt x="7090485" y="3903069"/>
                  <a:pt x="6753671" y="4105930"/>
                  <a:pt x="6509616" y="4119515"/>
                </a:cubicBezTo>
                <a:cubicBezTo>
                  <a:pt x="6322921" y="4126804"/>
                  <a:pt x="6139649" y="4101484"/>
                  <a:pt x="5963551" y="4119515"/>
                </a:cubicBezTo>
                <a:cubicBezTo>
                  <a:pt x="5787453" y="4137546"/>
                  <a:pt x="5549333" y="4095647"/>
                  <a:pt x="5177749" y="4119515"/>
                </a:cubicBezTo>
                <a:cubicBezTo>
                  <a:pt x="4806165" y="4143383"/>
                  <a:pt x="4782235" y="4132794"/>
                  <a:pt x="4451882" y="4119515"/>
                </a:cubicBezTo>
                <a:cubicBezTo>
                  <a:pt x="4121529" y="4106236"/>
                  <a:pt x="4126927" y="4128581"/>
                  <a:pt x="3845883" y="4119515"/>
                </a:cubicBezTo>
                <a:cubicBezTo>
                  <a:pt x="3564839" y="4110449"/>
                  <a:pt x="3551444" y="4134684"/>
                  <a:pt x="3299817" y="4119515"/>
                </a:cubicBezTo>
                <a:cubicBezTo>
                  <a:pt x="3048190" y="4104346"/>
                  <a:pt x="2919295" y="4130470"/>
                  <a:pt x="2753752" y="4119515"/>
                </a:cubicBezTo>
                <a:cubicBezTo>
                  <a:pt x="2588210" y="4108560"/>
                  <a:pt x="2207041" y="4144061"/>
                  <a:pt x="1967951" y="4119515"/>
                </a:cubicBezTo>
                <a:cubicBezTo>
                  <a:pt x="1728861" y="4094969"/>
                  <a:pt x="1618050" y="4106902"/>
                  <a:pt x="1361951" y="4119515"/>
                </a:cubicBezTo>
                <a:cubicBezTo>
                  <a:pt x="1105852" y="4132128"/>
                  <a:pt x="742211" y="4106769"/>
                  <a:pt x="516216" y="4119515"/>
                </a:cubicBezTo>
                <a:cubicBezTo>
                  <a:pt x="217214" y="4078050"/>
                  <a:pt x="23543" y="3922863"/>
                  <a:pt x="0" y="3603299"/>
                </a:cubicBezTo>
                <a:cubicBezTo>
                  <a:pt x="-28059" y="3362648"/>
                  <a:pt x="24867" y="3280791"/>
                  <a:pt x="0" y="2985882"/>
                </a:cubicBezTo>
                <a:cubicBezTo>
                  <a:pt x="-24867" y="2690973"/>
                  <a:pt x="-20946" y="2554033"/>
                  <a:pt x="0" y="2430207"/>
                </a:cubicBezTo>
                <a:cubicBezTo>
                  <a:pt x="20946" y="2306381"/>
                  <a:pt x="-18002" y="2102264"/>
                  <a:pt x="0" y="1874533"/>
                </a:cubicBezTo>
                <a:cubicBezTo>
                  <a:pt x="18002" y="1646802"/>
                  <a:pt x="13850" y="1467534"/>
                  <a:pt x="0" y="1226245"/>
                </a:cubicBezTo>
                <a:cubicBezTo>
                  <a:pt x="-13850" y="984956"/>
                  <a:pt x="-35041" y="684858"/>
                  <a:pt x="0" y="516216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ctr">
              <a:lnSpc>
                <a:spcPct val="120000"/>
              </a:lnSpc>
            </a:pP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endParaRPr lang="vi-VN" sz="32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692150" algn="just">
              <a:lnSpc>
                <a:spcPct val="120000"/>
              </a:lnSpc>
            </a:pP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Tia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quanh sân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Trong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thân thương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đang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12736" y="158495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CE5A1-FAD5-98FF-B004-FA5F1814B52D}"/>
              </a:ext>
            </a:extLst>
          </p:cNvPr>
          <p:cNvSpPr txBox="1"/>
          <p:nvPr/>
        </p:nvSpPr>
        <p:spPr>
          <a:xfrm>
            <a:off x="90860" y="5522693"/>
            <a:ext cx="9537539" cy="954107"/>
          </a:xfrm>
          <a:custGeom>
            <a:avLst/>
            <a:gdLst>
              <a:gd name="connsiteX0" fmla="*/ 0 w 9537539"/>
              <a:gd name="connsiteY0" fmla="*/ 196079 h 954107"/>
              <a:gd name="connsiteX1" fmla="*/ 196079 w 9537539"/>
              <a:gd name="connsiteY1" fmla="*/ 0 h 954107"/>
              <a:gd name="connsiteX2" fmla="*/ 9341460 w 9537539"/>
              <a:gd name="connsiteY2" fmla="*/ 0 h 954107"/>
              <a:gd name="connsiteX3" fmla="*/ 9537539 w 9537539"/>
              <a:gd name="connsiteY3" fmla="*/ 196079 h 954107"/>
              <a:gd name="connsiteX4" fmla="*/ 9537539 w 9537539"/>
              <a:gd name="connsiteY4" fmla="*/ 758028 h 954107"/>
              <a:gd name="connsiteX5" fmla="*/ 9341460 w 9537539"/>
              <a:gd name="connsiteY5" fmla="*/ 954107 h 954107"/>
              <a:gd name="connsiteX6" fmla="*/ 196079 w 9537539"/>
              <a:gd name="connsiteY6" fmla="*/ 954107 h 954107"/>
              <a:gd name="connsiteX7" fmla="*/ 0 w 9537539"/>
              <a:gd name="connsiteY7" fmla="*/ 758028 h 954107"/>
              <a:gd name="connsiteX8" fmla="*/ 0 w 9537539"/>
              <a:gd name="connsiteY8" fmla="*/ 196079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7539" h="954107" fill="none" extrusionOk="0">
                <a:moveTo>
                  <a:pt x="0" y="196079"/>
                </a:moveTo>
                <a:cubicBezTo>
                  <a:pt x="10935" y="96061"/>
                  <a:pt x="74237" y="-9611"/>
                  <a:pt x="196079" y="0"/>
                </a:cubicBezTo>
                <a:cubicBezTo>
                  <a:pt x="2545861" y="123767"/>
                  <a:pt x="4787002" y="-161828"/>
                  <a:pt x="9341460" y="0"/>
                </a:cubicBezTo>
                <a:cubicBezTo>
                  <a:pt x="9468811" y="-3792"/>
                  <a:pt x="9546537" y="77268"/>
                  <a:pt x="9537539" y="196079"/>
                </a:cubicBezTo>
                <a:cubicBezTo>
                  <a:pt x="9530809" y="475076"/>
                  <a:pt x="9532999" y="636019"/>
                  <a:pt x="9537539" y="758028"/>
                </a:cubicBezTo>
                <a:cubicBezTo>
                  <a:pt x="9538973" y="870982"/>
                  <a:pt x="9469393" y="958167"/>
                  <a:pt x="9341460" y="954107"/>
                </a:cubicBezTo>
                <a:cubicBezTo>
                  <a:pt x="7066516" y="1029296"/>
                  <a:pt x="2539231" y="1095185"/>
                  <a:pt x="196079" y="954107"/>
                </a:cubicBezTo>
                <a:cubicBezTo>
                  <a:pt x="88379" y="955388"/>
                  <a:pt x="-15819" y="874806"/>
                  <a:pt x="0" y="758028"/>
                </a:cubicBezTo>
                <a:cubicBezTo>
                  <a:pt x="-50208" y="511346"/>
                  <a:pt x="-965" y="362056"/>
                  <a:pt x="0" y="196079"/>
                </a:cubicBezTo>
                <a:close/>
              </a:path>
              <a:path w="9537539" h="954107" stroke="0" extrusionOk="0">
                <a:moveTo>
                  <a:pt x="0" y="196079"/>
                </a:moveTo>
                <a:cubicBezTo>
                  <a:pt x="4622" y="73435"/>
                  <a:pt x="106249" y="-1050"/>
                  <a:pt x="196079" y="0"/>
                </a:cubicBezTo>
                <a:cubicBezTo>
                  <a:pt x="3180760" y="56199"/>
                  <a:pt x="5174946" y="59470"/>
                  <a:pt x="9341460" y="0"/>
                </a:cubicBezTo>
                <a:cubicBezTo>
                  <a:pt x="9441020" y="11203"/>
                  <a:pt x="9523855" y="90034"/>
                  <a:pt x="9537539" y="196079"/>
                </a:cubicBezTo>
                <a:cubicBezTo>
                  <a:pt x="9551794" y="410119"/>
                  <a:pt x="9573869" y="664736"/>
                  <a:pt x="9537539" y="758028"/>
                </a:cubicBezTo>
                <a:cubicBezTo>
                  <a:pt x="9538264" y="872050"/>
                  <a:pt x="9445283" y="937136"/>
                  <a:pt x="9341460" y="954107"/>
                </a:cubicBezTo>
                <a:cubicBezTo>
                  <a:pt x="7955893" y="1031601"/>
                  <a:pt x="1649580" y="973021"/>
                  <a:pt x="196079" y="954107"/>
                </a:cubicBezTo>
                <a:cubicBezTo>
                  <a:pt x="85287" y="961954"/>
                  <a:pt x="1235" y="857421"/>
                  <a:pt x="0" y="758028"/>
                </a:cubicBezTo>
                <a:cubicBezTo>
                  <a:pt x="-43534" y="592541"/>
                  <a:pt x="-46341" y="377941"/>
                  <a:pt x="0" y="196079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06969348">
                  <a:prstGeom prst="roundRect">
                    <a:avLst>
                      <a:gd name="adj" fmla="val 205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288925" algn="just"/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Trong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buổi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lễ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chào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cờ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sáng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nay,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mọi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ánh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mắt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thân thương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đều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hướng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về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học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sinh tiêu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biểu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khối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vi-VN" sz="2800" dirty="0">
                <a:solidFill>
                  <a:srgbClr val="FF0000"/>
                </a:solidFill>
                <a:latin typeface="Calibri" panose="020F0502020204030204"/>
              </a:rPr>
              <a:t> Ba.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71364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127322" y="1179254"/>
            <a:ext cx="7025832" cy="4469192"/>
          </a:xfrm>
          <a:custGeom>
            <a:avLst/>
            <a:gdLst>
              <a:gd name="connsiteX0" fmla="*/ 0 w 7025832"/>
              <a:gd name="connsiteY0" fmla="*/ 560034 h 4469192"/>
              <a:gd name="connsiteX1" fmla="*/ 560034 w 7025832"/>
              <a:gd name="connsiteY1" fmla="*/ 0 h 4469192"/>
              <a:gd name="connsiteX2" fmla="*/ 1157172 w 7025832"/>
              <a:gd name="connsiteY2" fmla="*/ 0 h 4469192"/>
              <a:gd name="connsiteX3" fmla="*/ 1636195 w 7025832"/>
              <a:gd name="connsiteY3" fmla="*/ 0 h 4469192"/>
              <a:gd name="connsiteX4" fmla="*/ 2115219 w 7025832"/>
              <a:gd name="connsiteY4" fmla="*/ 0 h 4469192"/>
              <a:gd name="connsiteX5" fmla="*/ 2771415 w 7025832"/>
              <a:gd name="connsiteY5" fmla="*/ 0 h 4469192"/>
              <a:gd name="connsiteX6" fmla="*/ 3427611 w 7025832"/>
              <a:gd name="connsiteY6" fmla="*/ 0 h 4469192"/>
              <a:gd name="connsiteX7" fmla="*/ 4083807 w 7025832"/>
              <a:gd name="connsiteY7" fmla="*/ 0 h 4469192"/>
              <a:gd name="connsiteX8" fmla="*/ 4858118 w 7025832"/>
              <a:gd name="connsiteY8" fmla="*/ 0 h 4469192"/>
              <a:gd name="connsiteX9" fmla="*/ 5514314 w 7025832"/>
              <a:gd name="connsiteY9" fmla="*/ 0 h 4469192"/>
              <a:gd name="connsiteX10" fmla="*/ 6465798 w 7025832"/>
              <a:gd name="connsiteY10" fmla="*/ 0 h 4469192"/>
              <a:gd name="connsiteX11" fmla="*/ 7025832 w 7025832"/>
              <a:gd name="connsiteY11" fmla="*/ 560034 h 4469192"/>
              <a:gd name="connsiteX12" fmla="*/ 7025832 w 7025832"/>
              <a:gd name="connsiteY12" fmla="*/ 1229859 h 4469192"/>
              <a:gd name="connsiteX13" fmla="*/ 7025832 w 7025832"/>
              <a:gd name="connsiteY13" fmla="*/ 1866192 h 4469192"/>
              <a:gd name="connsiteX14" fmla="*/ 7025832 w 7025832"/>
              <a:gd name="connsiteY14" fmla="*/ 2435543 h 4469192"/>
              <a:gd name="connsiteX15" fmla="*/ 7025832 w 7025832"/>
              <a:gd name="connsiteY15" fmla="*/ 3071877 h 4469192"/>
              <a:gd name="connsiteX16" fmla="*/ 7025832 w 7025832"/>
              <a:gd name="connsiteY16" fmla="*/ 3909158 h 4469192"/>
              <a:gd name="connsiteX17" fmla="*/ 6465798 w 7025832"/>
              <a:gd name="connsiteY17" fmla="*/ 4469192 h 4469192"/>
              <a:gd name="connsiteX18" fmla="*/ 5750544 w 7025832"/>
              <a:gd name="connsiteY18" fmla="*/ 4469192 h 4469192"/>
              <a:gd name="connsiteX19" fmla="*/ 5153406 w 7025832"/>
              <a:gd name="connsiteY19" fmla="*/ 4469192 h 4469192"/>
              <a:gd name="connsiteX20" fmla="*/ 4438152 w 7025832"/>
              <a:gd name="connsiteY20" fmla="*/ 4469192 h 4469192"/>
              <a:gd name="connsiteX21" fmla="*/ 3781956 w 7025832"/>
              <a:gd name="connsiteY21" fmla="*/ 4469192 h 4469192"/>
              <a:gd name="connsiteX22" fmla="*/ 3184818 w 7025832"/>
              <a:gd name="connsiteY22" fmla="*/ 4469192 h 4469192"/>
              <a:gd name="connsiteX23" fmla="*/ 2705795 w 7025832"/>
              <a:gd name="connsiteY23" fmla="*/ 4469192 h 4469192"/>
              <a:gd name="connsiteX24" fmla="*/ 2108657 w 7025832"/>
              <a:gd name="connsiteY24" fmla="*/ 4469192 h 4469192"/>
              <a:gd name="connsiteX25" fmla="*/ 1511518 w 7025832"/>
              <a:gd name="connsiteY25" fmla="*/ 4469192 h 4469192"/>
              <a:gd name="connsiteX26" fmla="*/ 560034 w 7025832"/>
              <a:gd name="connsiteY26" fmla="*/ 4469192 h 4469192"/>
              <a:gd name="connsiteX27" fmla="*/ 0 w 7025832"/>
              <a:gd name="connsiteY27" fmla="*/ 3909158 h 4469192"/>
              <a:gd name="connsiteX28" fmla="*/ 0 w 7025832"/>
              <a:gd name="connsiteY28" fmla="*/ 3205842 h 4469192"/>
              <a:gd name="connsiteX29" fmla="*/ 0 w 7025832"/>
              <a:gd name="connsiteY29" fmla="*/ 2603000 h 4469192"/>
              <a:gd name="connsiteX30" fmla="*/ 0 w 7025832"/>
              <a:gd name="connsiteY30" fmla="*/ 2000157 h 4469192"/>
              <a:gd name="connsiteX31" fmla="*/ 0 w 7025832"/>
              <a:gd name="connsiteY31" fmla="*/ 1263350 h 4469192"/>
              <a:gd name="connsiteX32" fmla="*/ 0 w 7025832"/>
              <a:gd name="connsiteY32" fmla="*/ 560034 h 446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25832" h="4469192" fill="none" extrusionOk="0">
                <a:moveTo>
                  <a:pt x="0" y="560034"/>
                </a:moveTo>
                <a:cubicBezTo>
                  <a:pt x="66152" y="245300"/>
                  <a:pt x="237647" y="-25396"/>
                  <a:pt x="560034" y="0"/>
                </a:cubicBezTo>
                <a:cubicBezTo>
                  <a:pt x="692812" y="27990"/>
                  <a:pt x="958745" y="16234"/>
                  <a:pt x="1157172" y="0"/>
                </a:cubicBezTo>
                <a:cubicBezTo>
                  <a:pt x="1355599" y="-16234"/>
                  <a:pt x="1481831" y="14209"/>
                  <a:pt x="1636195" y="0"/>
                </a:cubicBezTo>
                <a:cubicBezTo>
                  <a:pt x="1790559" y="-14209"/>
                  <a:pt x="1966831" y="1043"/>
                  <a:pt x="2115219" y="0"/>
                </a:cubicBezTo>
                <a:cubicBezTo>
                  <a:pt x="2263607" y="-1043"/>
                  <a:pt x="2476354" y="-4809"/>
                  <a:pt x="2771415" y="0"/>
                </a:cubicBezTo>
                <a:cubicBezTo>
                  <a:pt x="3066476" y="4809"/>
                  <a:pt x="3246580" y="29194"/>
                  <a:pt x="3427611" y="0"/>
                </a:cubicBezTo>
                <a:cubicBezTo>
                  <a:pt x="3608642" y="-29194"/>
                  <a:pt x="3776997" y="-23379"/>
                  <a:pt x="4083807" y="0"/>
                </a:cubicBezTo>
                <a:cubicBezTo>
                  <a:pt x="4390617" y="23379"/>
                  <a:pt x="4535819" y="-4680"/>
                  <a:pt x="4858118" y="0"/>
                </a:cubicBezTo>
                <a:cubicBezTo>
                  <a:pt x="5180417" y="4680"/>
                  <a:pt x="5279114" y="14447"/>
                  <a:pt x="5514314" y="0"/>
                </a:cubicBezTo>
                <a:cubicBezTo>
                  <a:pt x="5749514" y="-14447"/>
                  <a:pt x="6072093" y="25670"/>
                  <a:pt x="6465798" y="0"/>
                </a:cubicBezTo>
                <a:cubicBezTo>
                  <a:pt x="6757738" y="-36660"/>
                  <a:pt x="7018957" y="256146"/>
                  <a:pt x="7025832" y="560034"/>
                </a:cubicBezTo>
                <a:cubicBezTo>
                  <a:pt x="7059140" y="844449"/>
                  <a:pt x="7033182" y="1070731"/>
                  <a:pt x="7025832" y="1229859"/>
                </a:cubicBezTo>
                <a:cubicBezTo>
                  <a:pt x="7018482" y="1388988"/>
                  <a:pt x="6995849" y="1603370"/>
                  <a:pt x="7025832" y="1866192"/>
                </a:cubicBezTo>
                <a:cubicBezTo>
                  <a:pt x="7055815" y="2129014"/>
                  <a:pt x="7049968" y="2152251"/>
                  <a:pt x="7025832" y="2435543"/>
                </a:cubicBezTo>
                <a:cubicBezTo>
                  <a:pt x="7001696" y="2718835"/>
                  <a:pt x="7023462" y="2930621"/>
                  <a:pt x="7025832" y="3071877"/>
                </a:cubicBezTo>
                <a:cubicBezTo>
                  <a:pt x="7028202" y="3213133"/>
                  <a:pt x="6998979" y="3621588"/>
                  <a:pt x="7025832" y="3909158"/>
                </a:cubicBezTo>
                <a:cubicBezTo>
                  <a:pt x="7062474" y="4270208"/>
                  <a:pt x="6814003" y="4447276"/>
                  <a:pt x="6465798" y="4469192"/>
                </a:cubicBezTo>
                <a:cubicBezTo>
                  <a:pt x="6310168" y="4492136"/>
                  <a:pt x="5956518" y="4463925"/>
                  <a:pt x="5750544" y="4469192"/>
                </a:cubicBezTo>
                <a:cubicBezTo>
                  <a:pt x="5544570" y="4474459"/>
                  <a:pt x="5273229" y="4488128"/>
                  <a:pt x="5153406" y="4469192"/>
                </a:cubicBezTo>
                <a:cubicBezTo>
                  <a:pt x="5033583" y="4450256"/>
                  <a:pt x="4783146" y="4475668"/>
                  <a:pt x="4438152" y="4469192"/>
                </a:cubicBezTo>
                <a:cubicBezTo>
                  <a:pt x="4093158" y="4462716"/>
                  <a:pt x="4072005" y="4455951"/>
                  <a:pt x="3781956" y="4469192"/>
                </a:cubicBezTo>
                <a:cubicBezTo>
                  <a:pt x="3491907" y="4482433"/>
                  <a:pt x="3317382" y="4492061"/>
                  <a:pt x="3184818" y="4469192"/>
                </a:cubicBezTo>
                <a:cubicBezTo>
                  <a:pt x="3052254" y="4446323"/>
                  <a:pt x="2860280" y="4462903"/>
                  <a:pt x="2705795" y="4469192"/>
                </a:cubicBezTo>
                <a:cubicBezTo>
                  <a:pt x="2551310" y="4475481"/>
                  <a:pt x="2310815" y="4442157"/>
                  <a:pt x="2108657" y="4469192"/>
                </a:cubicBezTo>
                <a:cubicBezTo>
                  <a:pt x="1906499" y="4496227"/>
                  <a:pt x="1786728" y="4497206"/>
                  <a:pt x="1511518" y="4469192"/>
                </a:cubicBezTo>
                <a:cubicBezTo>
                  <a:pt x="1236308" y="4441178"/>
                  <a:pt x="766984" y="4429959"/>
                  <a:pt x="560034" y="4469192"/>
                </a:cubicBezTo>
                <a:cubicBezTo>
                  <a:pt x="256895" y="4464443"/>
                  <a:pt x="-20890" y="4159044"/>
                  <a:pt x="0" y="3909158"/>
                </a:cubicBezTo>
                <a:cubicBezTo>
                  <a:pt x="4745" y="3650330"/>
                  <a:pt x="8172" y="3363519"/>
                  <a:pt x="0" y="3205842"/>
                </a:cubicBezTo>
                <a:cubicBezTo>
                  <a:pt x="-8172" y="3048165"/>
                  <a:pt x="-7394" y="2816049"/>
                  <a:pt x="0" y="2603000"/>
                </a:cubicBezTo>
                <a:cubicBezTo>
                  <a:pt x="7394" y="2389951"/>
                  <a:pt x="-5302" y="2292726"/>
                  <a:pt x="0" y="2000157"/>
                </a:cubicBezTo>
                <a:cubicBezTo>
                  <a:pt x="5302" y="1707588"/>
                  <a:pt x="31896" y="1458127"/>
                  <a:pt x="0" y="1263350"/>
                </a:cubicBezTo>
                <a:cubicBezTo>
                  <a:pt x="-31896" y="1068573"/>
                  <a:pt x="-5834" y="861841"/>
                  <a:pt x="0" y="560034"/>
                </a:cubicBezTo>
                <a:close/>
              </a:path>
              <a:path w="7025832" h="4469192" stroke="0" extrusionOk="0">
                <a:moveTo>
                  <a:pt x="0" y="560034"/>
                </a:moveTo>
                <a:cubicBezTo>
                  <a:pt x="2254" y="319675"/>
                  <a:pt x="266023" y="27316"/>
                  <a:pt x="560034" y="0"/>
                </a:cubicBezTo>
                <a:cubicBezTo>
                  <a:pt x="821968" y="20060"/>
                  <a:pt x="1117485" y="-12122"/>
                  <a:pt x="1275288" y="0"/>
                </a:cubicBezTo>
                <a:cubicBezTo>
                  <a:pt x="1433091" y="12122"/>
                  <a:pt x="1652974" y="-21259"/>
                  <a:pt x="1813368" y="0"/>
                </a:cubicBezTo>
                <a:cubicBezTo>
                  <a:pt x="1973762" y="21259"/>
                  <a:pt x="2130188" y="-2985"/>
                  <a:pt x="2351449" y="0"/>
                </a:cubicBezTo>
                <a:cubicBezTo>
                  <a:pt x="2572710" y="2985"/>
                  <a:pt x="2762009" y="-28637"/>
                  <a:pt x="3066703" y="0"/>
                </a:cubicBezTo>
                <a:cubicBezTo>
                  <a:pt x="3371397" y="28637"/>
                  <a:pt x="3395903" y="18162"/>
                  <a:pt x="3663841" y="0"/>
                </a:cubicBezTo>
                <a:cubicBezTo>
                  <a:pt x="3931779" y="-18162"/>
                  <a:pt x="4162906" y="-3430"/>
                  <a:pt x="4438152" y="0"/>
                </a:cubicBezTo>
                <a:cubicBezTo>
                  <a:pt x="4713398" y="3430"/>
                  <a:pt x="4955610" y="29006"/>
                  <a:pt x="5212464" y="0"/>
                </a:cubicBezTo>
                <a:cubicBezTo>
                  <a:pt x="5469318" y="-29006"/>
                  <a:pt x="6070054" y="12053"/>
                  <a:pt x="6465798" y="0"/>
                </a:cubicBezTo>
                <a:cubicBezTo>
                  <a:pt x="6749945" y="-11300"/>
                  <a:pt x="7010021" y="250597"/>
                  <a:pt x="7025832" y="560034"/>
                </a:cubicBezTo>
                <a:cubicBezTo>
                  <a:pt x="6998697" y="886482"/>
                  <a:pt x="7052768" y="935164"/>
                  <a:pt x="7025832" y="1229859"/>
                </a:cubicBezTo>
                <a:cubicBezTo>
                  <a:pt x="6998896" y="1524554"/>
                  <a:pt x="7058293" y="1720026"/>
                  <a:pt x="7025832" y="1899684"/>
                </a:cubicBezTo>
                <a:cubicBezTo>
                  <a:pt x="6993371" y="2079342"/>
                  <a:pt x="7042058" y="2393369"/>
                  <a:pt x="7025832" y="2569508"/>
                </a:cubicBezTo>
                <a:cubicBezTo>
                  <a:pt x="7009606" y="2745647"/>
                  <a:pt x="7012171" y="3045571"/>
                  <a:pt x="7025832" y="3172351"/>
                </a:cubicBezTo>
                <a:cubicBezTo>
                  <a:pt x="7039493" y="3299131"/>
                  <a:pt x="7050311" y="3588979"/>
                  <a:pt x="7025832" y="3909158"/>
                </a:cubicBezTo>
                <a:cubicBezTo>
                  <a:pt x="7088840" y="4232754"/>
                  <a:pt x="6730073" y="4454290"/>
                  <a:pt x="6465798" y="4469192"/>
                </a:cubicBezTo>
                <a:cubicBezTo>
                  <a:pt x="6245210" y="4470225"/>
                  <a:pt x="6146445" y="4477488"/>
                  <a:pt x="5927717" y="4469192"/>
                </a:cubicBezTo>
                <a:cubicBezTo>
                  <a:pt x="5708989" y="4460896"/>
                  <a:pt x="5318594" y="4489812"/>
                  <a:pt x="5153406" y="4469192"/>
                </a:cubicBezTo>
                <a:cubicBezTo>
                  <a:pt x="4988218" y="4448572"/>
                  <a:pt x="4601016" y="4479615"/>
                  <a:pt x="4438152" y="4469192"/>
                </a:cubicBezTo>
                <a:cubicBezTo>
                  <a:pt x="4275288" y="4458769"/>
                  <a:pt x="4084290" y="4487808"/>
                  <a:pt x="3841014" y="4469192"/>
                </a:cubicBezTo>
                <a:cubicBezTo>
                  <a:pt x="3597738" y="4450576"/>
                  <a:pt x="3443438" y="4489517"/>
                  <a:pt x="3302933" y="4469192"/>
                </a:cubicBezTo>
                <a:cubicBezTo>
                  <a:pt x="3162428" y="4448867"/>
                  <a:pt x="2935606" y="4465064"/>
                  <a:pt x="2764853" y="4469192"/>
                </a:cubicBezTo>
                <a:cubicBezTo>
                  <a:pt x="2594100" y="4473320"/>
                  <a:pt x="2182075" y="4456187"/>
                  <a:pt x="1990541" y="4469192"/>
                </a:cubicBezTo>
                <a:cubicBezTo>
                  <a:pt x="1799007" y="4482197"/>
                  <a:pt x="1632646" y="4475686"/>
                  <a:pt x="1393403" y="4469192"/>
                </a:cubicBezTo>
                <a:cubicBezTo>
                  <a:pt x="1154160" y="4462698"/>
                  <a:pt x="833764" y="4500564"/>
                  <a:pt x="560034" y="4469192"/>
                </a:cubicBezTo>
                <a:cubicBezTo>
                  <a:pt x="246430" y="4456350"/>
                  <a:pt x="21200" y="4249491"/>
                  <a:pt x="0" y="3909158"/>
                </a:cubicBezTo>
                <a:cubicBezTo>
                  <a:pt x="-23363" y="3665896"/>
                  <a:pt x="-15261" y="3550883"/>
                  <a:pt x="0" y="3239333"/>
                </a:cubicBezTo>
                <a:cubicBezTo>
                  <a:pt x="15261" y="2927783"/>
                  <a:pt x="16040" y="2915333"/>
                  <a:pt x="0" y="2636491"/>
                </a:cubicBezTo>
                <a:cubicBezTo>
                  <a:pt x="-16040" y="2357649"/>
                  <a:pt x="3100" y="2266750"/>
                  <a:pt x="0" y="2033649"/>
                </a:cubicBezTo>
                <a:cubicBezTo>
                  <a:pt x="-3100" y="1800548"/>
                  <a:pt x="13444" y="1499869"/>
                  <a:pt x="0" y="1330333"/>
                </a:cubicBezTo>
                <a:cubicBezTo>
                  <a:pt x="-13444" y="1160797"/>
                  <a:pt x="4383" y="776019"/>
                  <a:pt x="0" y="560034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>
              <a:lnSpc>
                <a:spcPct val="120000"/>
              </a:lnSpc>
            </a:pP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Sau khi nghe danh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lên.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gương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ngời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dứt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trẻo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vang lên: "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vi-VN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!”.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12736" y="158495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CE5A1-FAD5-98FF-B004-FA5F1814B52D}"/>
              </a:ext>
            </a:extLst>
          </p:cNvPr>
          <p:cNvSpPr txBox="1"/>
          <p:nvPr/>
        </p:nvSpPr>
        <p:spPr>
          <a:xfrm>
            <a:off x="90860" y="5696565"/>
            <a:ext cx="9537539" cy="954107"/>
          </a:xfrm>
          <a:custGeom>
            <a:avLst/>
            <a:gdLst>
              <a:gd name="connsiteX0" fmla="*/ 0 w 9537539"/>
              <a:gd name="connsiteY0" fmla="*/ 196079 h 954107"/>
              <a:gd name="connsiteX1" fmla="*/ 196079 w 9537539"/>
              <a:gd name="connsiteY1" fmla="*/ 0 h 954107"/>
              <a:gd name="connsiteX2" fmla="*/ 9341460 w 9537539"/>
              <a:gd name="connsiteY2" fmla="*/ 0 h 954107"/>
              <a:gd name="connsiteX3" fmla="*/ 9537539 w 9537539"/>
              <a:gd name="connsiteY3" fmla="*/ 196079 h 954107"/>
              <a:gd name="connsiteX4" fmla="*/ 9537539 w 9537539"/>
              <a:gd name="connsiteY4" fmla="*/ 758028 h 954107"/>
              <a:gd name="connsiteX5" fmla="*/ 9341460 w 9537539"/>
              <a:gd name="connsiteY5" fmla="*/ 954107 h 954107"/>
              <a:gd name="connsiteX6" fmla="*/ 196079 w 9537539"/>
              <a:gd name="connsiteY6" fmla="*/ 954107 h 954107"/>
              <a:gd name="connsiteX7" fmla="*/ 0 w 9537539"/>
              <a:gd name="connsiteY7" fmla="*/ 758028 h 954107"/>
              <a:gd name="connsiteX8" fmla="*/ 0 w 9537539"/>
              <a:gd name="connsiteY8" fmla="*/ 196079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7539" h="954107" fill="none" extrusionOk="0">
                <a:moveTo>
                  <a:pt x="0" y="196079"/>
                </a:moveTo>
                <a:cubicBezTo>
                  <a:pt x="10935" y="96061"/>
                  <a:pt x="74237" y="-9611"/>
                  <a:pt x="196079" y="0"/>
                </a:cubicBezTo>
                <a:cubicBezTo>
                  <a:pt x="2545861" y="123767"/>
                  <a:pt x="4787002" y="-161828"/>
                  <a:pt x="9341460" y="0"/>
                </a:cubicBezTo>
                <a:cubicBezTo>
                  <a:pt x="9468811" y="-3792"/>
                  <a:pt x="9546537" y="77268"/>
                  <a:pt x="9537539" y="196079"/>
                </a:cubicBezTo>
                <a:cubicBezTo>
                  <a:pt x="9530809" y="475076"/>
                  <a:pt x="9532999" y="636019"/>
                  <a:pt x="9537539" y="758028"/>
                </a:cubicBezTo>
                <a:cubicBezTo>
                  <a:pt x="9538973" y="870982"/>
                  <a:pt x="9469393" y="958167"/>
                  <a:pt x="9341460" y="954107"/>
                </a:cubicBezTo>
                <a:cubicBezTo>
                  <a:pt x="7066516" y="1029296"/>
                  <a:pt x="2539231" y="1095185"/>
                  <a:pt x="196079" y="954107"/>
                </a:cubicBezTo>
                <a:cubicBezTo>
                  <a:pt x="88379" y="955388"/>
                  <a:pt x="-15819" y="874806"/>
                  <a:pt x="0" y="758028"/>
                </a:cubicBezTo>
                <a:cubicBezTo>
                  <a:pt x="-50208" y="511346"/>
                  <a:pt x="-965" y="362056"/>
                  <a:pt x="0" y="196079"/>
                </a:cubicBezTo>
                <a:close/>
              </a:path>
              <a:path w="9537539" h="954107" stroke="0" extrusionOk="0">
                <a:moveTo>
                  <a:pt x="0" y="196079"/>
                </a:moveTo>
                <a:cubicBezTo>
                  <a:pt x="4622" y="73435"/>
                  <a:pt x="106249" y="-1050"/>
                  <a:pt x="196079" y="0"/>
                </a:cubicBezTo>
                <a:cubicBezTo>
                  <a:pt x="3180760" y="56199"/>
                  <a:pt x="5174946" y="59470"/>
                  <a:pt x="9341460" y="0"/>
                </a:cubicBezTo>
                <a:cubicBezTo>
                  <a:pt x="9441020" y="11203"/>
                  <a:pt x="9523855" y="90034"/>
                  <a:pt x="9537539" y="196079"/>
                </a:cubicBezTo>
                <a:cubicBezTo>
                  <a:pt x="9551794" y="410119"/>
                  <a:pt x="9573869" y="664736"/>
                  <a:pt x="9537539" y="758028"/>
                </a:cubicBezTo>
                <a:cubicBezTo>
                  <a:pt x="9538264" y="872050"/>
                  <a:pt x="9445283" y="937136"/>
                  <a:pt x="9341460" y="954107"/>
                </a:cubicBezTo>
                <a:cubicBezTo>
                  <a:pt x="7955893" y="1031601"/>
                  <a:pt x="1649580" y="973021"/>
                  <a:pt x="196079" y="954107"/>
                </a:cubicBezTo>
                <a:cubicBezTo>
                  <a:pt x="85287" y="961954"/>
                  <a:pt x="1235" y="857421"/>
                  <a:pt x="0" y="758028"/>
                </a:cubicBezTo>
                <a:cubicBezTo>
                  <a:pt x="-43534" y="592541"/>
                  <a:pt x="-46341" y="377941"/>
                  <a:pt x="0" y="196079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06969348">
                  <a:prstGeom prst="roundRect">
                    <a:avLst>
                      <a:gd name="adj" fmla="val 205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indent="288925" algn="just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Sau khi nghe danh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sách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đội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viên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mới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,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các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học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sinh tiêu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biểu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tự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tin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bước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lên.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//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32208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127322" y="1179254"/>
            <a:ext cx="7025832" cy="3531642"/>
          </a:xfrm>
          <a:custGeom>
            <a:avLst/>
            <a:gdLst>
              <a:gd name="connsiteX0" fmla="*/ 0 w 7025832"/>
              <a:gd name="connsiteY0" fmla="*/ 442550 h 3531642"/>
              <a:gd name="connsiteX1" fmla="*/ 442550 w 7025832"/>
              <a:gd name="connsiteY1" fmla="*/ 0 h 3531642"/>
              <a:gd name="connsiteX2" fmla="*/ 1124854 w 7025832"/>
              <a:gd name="connsiteY2" fmla="*/ 0 h 3531642"/>
              <a:gd name="connsiteX3" fmla="*/ 1929972 w 7025832"/>
              <a:gd name="connsiteY3" fmla="*/ 0 h 3531642"/>
              <a:gd name="connsiteX4" fmla="*/ 2428053 w 7025832"/>
              <a:gd name="connsiteY4" fmla="*/ 0 h 3531642"/>
              <a:gd name="connsiteX5" fmla="*/ 2926135 w 7025832"/>
              <a:gd name="connsiteY5" fmla="*/ 0 h 3531642"/>
              <a:gd name="connsiteX6" fmla="*/ 3424217 w 7025832"/>
              <a:gd name="connsiteY6" fmla="*/ 0 h 3531642"/>
              <a:gd name="connsiteX7" fmla="*/ 4106520 w 7025832"/>
              <a:gd name="connsiteY7" fmla="*/ 0 h 3531642"/>
              <a:gd name="connsiteX8" fmla="*/ 4788824 w 7025832"/>
              <a:gd name="connsiteY8" fmla="*/ 0 h 3531642"/>
              <a:gd name="connsiteX9" fmla="*/ 5471127 w 7025832"/>
              <a:gd name="connsiteY9" fmla="*/ 0 h 3531642"/>
              <a:gd name="connsiteX10" fmla="*/ 6583282 w 7025832"/>
              <a:gd name="connsiteY10" fmla="*/ 0 h 3531642"/>
              <a:gd name="connsiteX11" fmla="*/ 7025832 w 7025832"/>
              <a:gd name="connsiteY11" fmla="*/ 442550 h 3531642"/>
              <a:gd name="connsiteX12" fmla="*/ 7025832 w 7025832"/>
              <a:gd name="connsiteY12" fmla="*/ 1104186 h 3531642"/>
              <a:gd name="connsiteX13" fmla="*/ 7025832 w 7025832"/>
              <a:gd name="connsiteY13" fmla="*/ 1765821 h 3531642"/>
              <a:gd name="connsiteX14" fmla="*/ 7025832 w 7025832"/>
              <a:gd name="connsiteY14" fmla="*/ 2400991 h 3531642"/>
              <a:gd name="connsiteX15" fmla="*/ 7025832 w 7025832"/>
              <a:gd name="connsiteY15" fmla="*/ 3089092 h 3531642"/>
              <a:gd name="connsiteX16" fmla="*/ 6583282 w 7025832"/>
              <a:gd name="connsiteY16" fmla="*/ 3531642 h 3531642"/>
              <a:gd name="connsiteX17" fmla="*/ 5839571 w 7025832"/>
              <a:gd name="connsiteY17" fmla="*/ 3531642 h 3531642"/>
              <a:gd name="connsiteX18" fmla="*/ 5341490 w 7025832"/>
              <a:gd name="connsiteY18" fmla="*/ 3531642 h 3531642"/>
              <a:gd name="connsiteX19" fmla="*/ 4536371 w 7025832"/>
              <a:gd name="connsiteY19" fmla="*/ 3531642 h 3531642"/>
              <a:gd name="connsiteX20" fmla="*/ 3854068 w 7025832"/>
              <a:gd name="connsiteY20" fmla="*/ 3531642 h 3531642"/>
              <a:gd name="connsiteX21" fmla="*/ 3233172 w 7025832"/>
              <a:gd name="connsiteY21" fmla="*/ 3531642 h 3531642"/>
              <a:gd name="connsiteX22" fmla="*/ 2489461 w 7025832"/>
              <a:gd name="connsiteY22" fmla="*/ 3531642 h 3531642"/>
              <a:gd name="connsiteX23" fmla="*/ 1807157 w 7025832"/>
              <a:gd name="connsiteY23" fmla="*/ 3531642 h 3531642"/>
              <a:gd name="connsiteX24" fmla="*/ 1186261 w 7025832"/>
              <a:gd name="connsiteY24" fmla="*/ 3531642 h 3531642"/>
              <a:gd name="connsiteX25" fmla="*/ 442550 w 7025832"/>
              <a:gd name="connsiteY25" fmla="*/ 3531642 h 3531642"/>
              <a:gd name="connsiteX26" fmla="*/ 0 w 7025832"/>
              <a:gd name="connsiteY26" fmla="*/ 3089092 h 3531642"/>
              <a:gd name="connsiteX27" fmla="*/ 0 w 7025832"/>
              <a:gd name="connsiteY27" fmla="*/ 2453922 h 3531642"/>
              <a:gd name="connsiteX28" fmla="*/ 0 w 7025832"/>
              <a:gd name="connsiteY28" fmla="*/ 1845217 h 3531642"/>
              <a:gd name="connsiteX29" fmla="*/ 0 w 7025832"/>
              <a:gd name="connsiteY29" fmla="*/ 1262978 h 3531642"/>
              <a:gd name="connsiteX30" fmla="*/ 0 w 7025832"/>
              <a:gd name="connsiteY30" fmla="*/ 442550 h 353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5832" h="3531642" fill="none" extrusionOk="0">
                <a:moveTo>
                  <a:pt x="0" y="442550"/>
                </a:moveTo>
                <a:cubicBezTo>
                  <a:pt x="26569" y="200786"/>
                  <a:pt x="210585" y="-34234"/>
                  <a:pt x="442550" y="0"/>
                </a:cubicBezTo>
                <a:cubicBezTo>
                  <a:pt x="619428" y="-4792"/>
                  <a:pt x="922600" y="33076"/>
                  <a:pt x="1124854" y="0"/>
                </a:cubicBezTo>
                <a:cubicBezTo>
                  <a:pt x="1327108" y="-33076"/>
                  <a:pt x="1619649" y="36561"/>
                  <a:pt x="1929972" y="0"/>
                </a:cubicBezTo>
                <a:cubicBezTo>
                  <a:pt x="2240295" y="-36561"/>
                  <a:pt x="2220602" y="-8085"/>
                  <a:pt x="2428053" y="0"/>
                </a:cubicBezTo>
                <a:cubicBezTo>
                  <a:pt x="2635504" y="8085"/>
                  <a:pt x="2804200" y="3941"/>
                  <a:pt x="2926135" y="0"/>
                </a:cubicBezTo>
                <a:cubicBezTo>
                  <a:pt x="3048070" y="-3941"/>
                  <a:pt x="3216242" y="12541"/>
                  <a:pt x="3424217" y="0"/>
                </a:cubicBezTo>
                <a:cubicBezTo>
                  <a:pt x="3632192" y="-12541"/>
                  <a:pt x="3771838" y="17990"/>
                  <a:pt x="4106520" y="0"/>
                </a:cubicBezTo>
                <a:cubicBezTo>
                  <a:pt x="4441202" y="-17990"/>
                  <a:pt x="4541685" y="13104"/>
                  <a:pt x="4788824" y="0"/>
                </a:cubicBezTo>
                <a:cubicBezTo>
                  <a:pt x="5035963" y="-13104"/>
                  <a:pt x="5301817" y="-23259"/>
                  <a:pt x="5471127" y="0"/>
                </a:cubicBezTo>
                <a:cubicBezTo>
                  <a:pt x="5640437" y="23259"/>
                  <a:pt x="6061038" y="-44523"/>
                  <a:pt x="6583282" y="0"/>
                </a:cubicBezTo>
                <a:cubicBezTo>
                  <a:pt x="6865315" y="44618"/>
                  <a:pt x="7003203" y="208858"/>
                  <a:pt x="7025832" y="442550"/>
                </a:cubicBezTo>
                <a:cubicBezTo>
                  <a:pt x="7016468" y="588734"/>
                  <a:pt x="7017107" y="911309"/>
                  <a:pt x="7025832" y="1104186"/>
                </a:cubicBezTo>
                <a:cubicBezTo>
                  <a:pt x="7034557" y="1297063"/>
                  <a:pt x="7006290" y="1535364"/>
                  <a:pt x="7025832" y="1765821"/>
                </a:cubicBezTo>
                <a:cubicBezTo>
                  <a:pt x="7045374" y="1996278"/>
                  <a:pt x="7015787" y="2241598"/>
                  <a:pt x="7025832" y="2400991"/>
                </a:cubicBezTo>
                <a:cubicBezTo>
                  <a:pt x="7035878" y="2560384"/>
                  <a:pt x="7027906" y="2920622"/>
                  <a:pt x="7025832" y="3089092"/>
                </a:cubicBezTo>
                <a:cubicBezTo>
                  <a:pt x="7037839" y="3324311"/>
                  <a:pt x="6796414" y="3487640"/>
                  <a:pt x="6583282" y="3531642"/>
                </a:cubicBezTo>
                <a:cubicBezTo>
                  <a:pt x="6338619" y="3504445"/>
                  <a:pt x="6209887" y="3544127"/>
                  <a:pt x="5839571" y="3531642"/>
                </a:cubicBezTo>
                <a:cubicBezTo>
                  <a:pt x="5469255" y="3519157"/>
                  <a:pt x="5486447" y="3540840"/>
                  <a:pt x="5341490" y="3531642"/>
                </a:cubicBezTo>
                <a:cubicBezTo>
                  <a:pt x="5196533" y="3522444"/>
                  <a:pt x="4790160" y="3495323"/>
                  <a:pt x="4536371" y="3531642"/>
                </a:cubicBezTo>
                <a:cubicBezTo>
                  <a:pt x="4282582" y="3567961"/>
                  <a:pt x="4005220" y="3520335"/>
                  <a:pt x="3854068" y="3531642"/>
                </a:cubicBezTo>
                <a:cubicBezTo>
                  <a:pt x="3702916" y="3542949"/>
                  <a:pt x="3531253" y="3523671"/>
                  <a:pt x="3233172" y="3531642"/>
                </a:cubicBezTo>
                <a:cubicBezTo>
                  <a:pt x="2935091" y="3539613"/>
                  <a:pt x="2638238" y="3505850"/>
                  <a:pt x="2489461" y="3531642"/>
                </a:cubicBezTo>
                <a:cubicBezTo>
                  <a:pt x="2340684" y="3557434"/>
                  <a:pt x="1969960" y="3565378"/>
                  <a:pt x="1807157" y="3531642"/>
                </a:cubicBezTo>
                <a:cubicBezTo>
                  <a:pt x="1644354" y="3497906"/>
                  <a:pt x="1496234" y="3555686"/>
                  <a:pt x="1186261" y="3531642"/>
                </a:cubicBezTo>
                <a:cubicBezTo>
                  <a:pt x="876288" y="3507598"/>
                  <a:pt x="759587" y="3510375"/>
                  <a:pt x="442550" y="3531642"/>
                </a:cubicBezTo>
                <a:cubicBezTo>
                  <a:pt x="211573" y="3496631"/>
                  <a:pt x="-25338" y="3348464"/>
                  <a:pt x="0" y="3089092"/>
                </a:cubicBezTo>
                <a:cubicBezTo>
                  <a:pt x="-16077" y="2779563"/>
                  <a:pt x="3853" y="2657310"/>
                  <a:pt x="0" y="2453922"/>
                </a:cubicBezTo>
                <a:cubicBezTo>
                  <a:pt x="-3853" y="2250534"/>
                  <a:pt x="-10943" y="1991620"/>
                  <a:pt x="0" y="1845217"/>
                </a:cubicBezTo>
                <a:cubicBezTo>
                  <a:pt x="10943" y="1698814"/>
                  <a:pt x="5939" y="1422894"/>
                  <a:pt x="0" y="1262978"/>
                </a:cubicBezTo>
                <a:cubicBezTo>
                  <a:pt x="-5939" y="1103062"/>
                  <a:pt x="-12634" y="783726"/>
                  <a:pt x="0" y="442550"/>
                </a:cubicBezTo>
                <a:close/>
              </a:path>
              <a:path w="7025832" h="3531642" stroke="0" extrusionOk="0">
                <a:moveTo>
                  <a:pt x="0" y="442550"/>
                </a:moveTo>
                <a:cubicBezTo>
                  <a:pt x="1892" y="256004"/>
                  <a:pt x="214599" y="29417"/>
                  <a:pt x="442550" y="0"/>
                </a:cubicBezTo>
                <a:cubicBezTo>
                  <a:pt x="708489" y="13792"/>
                  <a:pt x="907040" y="27108"/>
                  <a:pt x="1186261" y="0"/>
                </a:cubicBezTo>
                <a:cubicBezTo>
                  <a:pt x="1465482" y="-27108"/>
                  <a:pt x="1498256" y="23167"/>
                  <a:pt x="1745750" y="0"/>
                </a:cubicBezTo>
                <a:cubicBezTo>
                  <a:pt x="1993244" y="-23167"/>
                  <a:pt x="2166457" y="20797"/>
                  <a:pt x="2305239" y="0"/>
                </a:cubicBezTo>
                <a:cubicBezTo>
                  <a:pt x="2444021" y="-20797"/>
                  <a:pt x="2677316" y="-35555"/>
                  <a:pt x="3048950" y="0"/>
                </a:cubicBezTo>
                <a:cubicBezTo>
                  <a:pt x="3420584" y="35555"/>
                  <a:pt x="3397359" y="-11704"/>
                  <a:pt x="3669846" y="0"/>
                </a:cubicBezTo>
                <a:cubicBezTo>
                  <a:pt x="3942333" y="11704"/>
                  <a:pt x="4219336" y="19950"/>
                  <a:pt x="4474964" y="0"/>
                </a:cubicBezTo>
                <a:cubicBezTo>
                  <a:pt x="4730592" y="-19950"/>
                  <a:pt x="4964898" y="30143"/>
                  <a:pt x="5280082" y="0"/>
                </a:cubicBezTo>
                <a:cubicBezTo>
                  <a:pt x="5595266" y="-30143"/>
                  <a:pt x="6319559" y="47924"/>
                  <a:pt x="6583282" y="0"/>
                </a:cubicBezTo>
                <a:cubicBezTo>
                  <a:pt x="6791954" y="-16058"/>
                  <a:pt x="6997475" y="197887"/>
                  <a:pt x="7025832" y="442550"/>
                </a:cubicBezTo>
                <a:cubicBezTo>
                  <a:pt x="7007904" y="656264"/>
                  <a:pt x="7014726" y="796819"/>
                  <a:pt x="7025832" y="1104186"/>
                </a:cubicBezTo>
                <a:cubicBezTo>
                  <a:pt x="7036938" y="1411553"/>
                  <a:pt x="7048055" y="1521591"/>
                  <a:pt x="7025832" y="1765821"/>
                </a:cubicBezTo>
                <a:cubicBezTo>
                  <a:pt x="7003609" y="2010052"/>
                  <a:pt x="7023846" y="2220178"/>
                  <a:pt x="7025832" y="2427457"/>
                </a:cubicBezTo>
                <a:cubicBezTo>
                  <a:pt x="7027818" y="2634736"/>
                  <a:pt x="7037429" y="2779744"/>
                  <a:pt x="7025832" y="3089092"/>
                </a:cubicBezTo>
                <a:cubicBezTo>
                  <a:pt x="7079713" y="3317763"/>
                  <a:pt x="6828838" y="3550984"/>
                  <a:pt x="6583282" y="3531642"/>
                </a:cubicBezTo>
                <a:cubicBezTo>
                  <a:pt x="6277816" y="3548874"/>
                  <a:pt x="5977128" y="3556173"/>
                  <a:pt x="5778164" y="3531642"/>
                </a:cubicBezTo>
                <a:cubicBezTo>
                  <a:pt x="5579200" y="3507111"/>
                  <a:pt x="5409314" y="3561819"/>
                  <a:pt x="5157268" y="3531642"/>
                </a:cubicBezTo>
                <a:cubicBezTo>
                  <a:pt x="4905222" y="3501465"/>
                  <a:pt x="4708245" y="3509073"/>
                  <a:pt x="4352149" y="3531642"/>
                </a:cubicBezTo>
                <a:cubicBezTo>
                  <a:pt x="3996053" y="3554211"/>
                  <a:pt x="3916301" y="3530102"/>
                  <a:pt x="3608438" y="3531642"/>
                </a:cubicBezTo>
                <a:cubicBezTo>
                  <a:pt x="3300575" y="3533182"/>
                  <a:pt x="3259302" y="3511805"/>
                  <a:pt x="2987542" y="3531642"/>
                </a:cubicBezTo>
                <a:cubicBezTo>
                  <a:pt x="2715782" y="3551479"/>
                  <a:pt x="2685000" y="3542310"/>
                  <a:pt x="2428053" y="3531642"/>
                </a:cubicBezTo>
                <a:cubicBezTo>
                  <a:pt x="2171106" y="3520974"/>
                  <a:pt x="2055169" y="3516711"/>
                  <a:pt x="1868564" y="3531642"/>
                </a:cubicBezTo>
                <a:cubicBezTo>
                  <a:pt x="1681959" y="3546573"/>
                  <a:pt x="1382272" y="3567502"/>
                  <a:pt x="1063446" y="3531642"/>
                </a:cubicBezTo>
                <a:cubicBezTo>
                  <a:pt x="744620" y="3495782"/>
                  <a:pt x="617405" y="3528271"/>
                  <a:pt x="442550" y="3531642"/>
                </a:cubicBezTo>
                <a:cubicBezTo>
                  <a:pt x="188726" y="3501249"/>
                  <a:pt x="-5770" y="3346398"/>
                  <a:pt x="0" y="3089092"/>
                </a:cubicBezTo>
                <a:cubicBezTo>
                  <a:pt x="7329" y="2912679"/>
                  <a:pt x="9017" y="2634392"/>
                  <a:pt x="0" y="2374526"/>
                </a:cubicBezTo>
                <a:cubicBezTo>
                  <a:pt x="-9017" y="2114660"/>
                  <a:pt x="17650" y="2082529"/>
                  <a:pt x="0" y="1792286"/>
                </a:cubicBezTo>
                <a:cubicBezTo>
                  <a:pt x="-17650" y="1502043"/>
                  <a:pt x="29339" y="1355799"/>
                  <a:pt x="0" y="1183582"/>
                </a:cubicBezTo>
                <a:cubicBezTo>
                  <a:pt x="-29339" y="1011365"/>
                  <a:pt x="25236" y="744409"/>
                  <a:pt x="0" y="442550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>
              <a:lnSpc>
                <a:spcPct val="120000"/>
              </a:lnSpc>
            </a:pP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ra: khăn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vai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căn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yêu.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12736" y="158495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  <a:endParaRPr kumimoji="0" lang="en-US" sz="40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CE5A1-FAD5-98FF-B004-FA5F1814B52D}"/>
              </a:ext>
            </a:extLst>
          </p:cNvPr>
          <p:cNvSpPr txBox="1"/>
          <p:nvPr/>
        </p:nvSpPr>
        <p:spPr>
          <a:xfrm>
            <a:off x="12737" y="4892487"/>
            <a:ext cx="9235436" cy="1384995"/>
          </a:xfrm>
          <a:custGeom>
            <a:avLst/>
            <a:gdLst>
              <a:gd name="connsiteX0" fmla="*/ 0 w 9235436"/>
              <a:gd name="connsiteY0" fmla="*/ 284630 h 1384995"/>
              <a:gd name="connsiteX1" fmla="*/ 284630 w 9235436"/>
              <a:gd name="connsiteY1" fmla="*/ 0 h 1384995"/>
              <a:gd name="connsiteX2" fmla="*/ 8950806 w 9235436"/>
              <a:gd name="connsiteY2" fmla="*/ 0 h 1384995"/>
              <a:gd name="connsiteX3" fmla="*/ 9235436 w 9235436"/>
              <a:gd name="connsiteY3" fmla="*/ 284630 h 1384995"/>
              <a:gd name="connsiteX4" fmla="*/ 9235436 w 9235436"/>
              <a:gd name="connsiteY4" fmla="*/ 1100365 h 1384995"/>
              <a:gd name="connsiteX5" fmla="*/ 8950806 w 9235436"/>
              <a:gd name="connsiteY5" fmla="*/ 1384995 h 1384995"/>
              <a:gd name="connsiteX6" fmla="*/ 284630 w 9235436"/>
              <a:gd name="connsiteY6" fmla="*/ 1384995 h 1384995"/>
              <a:gd name="connsiteX7" fmla="*/ 0 w 9235436"/>
              <a:gd name="connsiteY7" fmla="*/ 1100365 h 1384995"/>
              <a:gd name="connsiteX8" fmla="*/ 0 w 9235436"/>
              <a:gd name="connsiteY8" fmla="*/ 28463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5436" h="1384995" fill="none" extrusionOk="0">
                <a:moveTo>
                  <a:pt x="0" y="284630"/>
                </a:moveTo>
                <a:cubicBezTo>
                  <a:pt x="6167" y="132099"/>
                  <a:pt x="102853" y="-17433"/>
                  <a:pt x="284630" y="0"/>
                </a:cubicBezTo>
                <a:cubicBezTo>
                  <a:pt x="2853825" y="123767"/>
                  <a:pt x="6072234" y="-161828"/>
                  <a:pt x="8950806" y="0"/>
                </a:cubicBezTo>
                <a:cubicBezTo>
                  <a:pt x="9110416" y="-480"/>
                  <a:pt x="9249536" y="110948"/>
                  <a:pt x="9235436" y="284630"/>
                </a:cubicBezTo>
                <a:cubicBezTo>
                  <a:pt x="9288665" y="622835"/>
                  <a:pt x="9174027" y="937139"/>
                  <a:pt x="9235436" y="1100365"/>
                </a:cubicBezTo>
                <a:cubicBezTo>
                  <a:pt x="9238873" y="1268735"/>
                  <a:pt x="9131574" y="1389867"/>
                  <a:pt x="8950806" y="1384995"/>
                </a:cubicBezTo>
                <a:cubicBezTo>
                  <a:pt x="7790016" y="1460184"/>
                  <a:pt x="4264402" y="1526073"/>
                  <a:pt x="284630" y="1384995"/>
                </a:cubicBezTo>
                <a:cubicBezTo>
                  <a:pt x="133742" y="1398684"/>
                  <a:pt x="-3837" y="1259621"/>
                  <a:pt x="0" y="1100365"/>
                </a:cubicBezTo>
                <a:cubicBezTo>
                  <a:pt x="42886" y="851893"/>
                  <a:pt x="-65755" y="444785"/>
                  <a:pt x="0" y="284630"/>
                </a:cubicBezTo>
                <a:close/>
              </a:path>
              <a:path w="9235436" h="1384995" stroke="0" extrusionOk="0">
                <a:moveTo>
                  <a:pt x="0" y="284630"/>
                </a:moveTo>
                <a:cubicBezTo>
                  <a:pt x="1629" y="122374"/>
                  <a:pt x="129365" y="-110"/>
                  <a:pt x="284630" y="0"/>
                </a:cubicBezTo>
                <a:cubicBezTo>
                  <a:pt x="2416946" y="56199"/>
                  <a:pt x="5598941" y="59470"/>
                  <a:pt x="8950806" y="0"/>
                </a:cubicBezTo>
                <a:cubicBezTo>
                  <a:pt x="9099211" y="11280"/>
                  <a:pt x="9217249" y="130418"/>
                  <a:pt x="9235436" y="284630"/>
                </a:cubicBezTo>
                <a:cubicBezTo>
                  <a:pt x="9171514" y="468297"/>
                  <a:pt x="9163801" y="934429"/>
                  <a:pt x="9235436" y="1100365"/>
                </a:cubicBezTo>
                <a:cubicBezTo>
                  <a:pt x="9236615" y="1266883"/>
                  <a:pt x="9104236" y="1370687"/>
                  <a:pt x="8950806" y="1384995"/>
                </a:cubicBezTo>
                <a:cubicBezTo>
                  <a:pt x="5720524" y="1462489"/>
                  <a:pt x="2918399" y="1403909"/>
                  <a:pt x="284630" y="1384995"/>
                </a:cubicBezTo>
                <a:cubicBezTo>
                  <a:pt x="123467" y="1397439"/>
                  <a:pt x="3222" y="1234345"/>
                  <a:pt x="0" y="1100365"/>
                </a:cubicBezTo>
                <a:cubicBezTo>
                  <a:pt x="-31546" y="1016180"/>
                  <a:pt x="-4263" y="574370"/>
                  <a:pt x="0" y="284630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806969348">
                  <a:prstGeom prst="roundRect">
                    <a:avLst>
                      <a:gd name="adj" fmla="val 205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indent="288925" algn="just"/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Rồi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ảnh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đẹp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nhất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của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buổi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lễ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hiện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ra: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khăn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quàng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đỏ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thắm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được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thầy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Tổng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phụ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trách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đặt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lên vai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các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đội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viên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mới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cùng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lời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căn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dặn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chan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/>
              </a:rPr>
              <a:t>chứa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 tin yêu.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//</a:t>
            </a:r>
            <a:endParaRPr lang="vi-VN" sz="2800" b="1" dirty="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76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12517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248172" y="3885507"/>
            <a:ext cx="2943828" cy="29724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 flipH="1">
            <a:off x="7290312" y="604778"/>
            <a:ext cx="4676174" cy="2861840"/>
          </a:xfrm>
          <a:prstGeom prst="wedgeRoundRectCallout">
            <a:avLst>
              <a:gd name="adj1" fmla="val -20314"/>
              <a:gd name="adj2" fmla="val 64050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nối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tiếp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itchFamily="2" charset="-128"/>
                <a:cs typeface="LNTH-LuoLuoNotangYuanTi 1" pitchFamily="2" charset="-128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UVN Da Lat" panose="03060902030302020204" pitchFamily="66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3E32ED-2880-C308-2DC7-62AA000DB944}"/>
              </a:ext>
            </a:extLst>
          </p:cNvPr>
          <p:cNvSpPr/>
          <p:nvPr/>
        </p:nvSpPr>
        <p:spPr>
          <a:xfrm>
            <a:off x="211408" y="1560538"/>
            <a:ext cx="7025832" cy="3531642"/>
          </a:xfrm>
          <a:custGeom>
            <a:avLst/>
            <a:gdLst>
              <a:gd name="connsiteX0" fmla="*/ 0 w 7025832"/>
              <a:gd name="connsiteY0" fmla="*/ 442550 h 3531642"/>
              <a:gd name="connsiteX1" fmla="*/ 442550 w 7025832"/>
              <a:gd name="connsiteY1" fmla="*/ 0 h 3531642"/>
              <a:gd name="connsiteX2" fmla="*/ 1124854 w 7025832"/>
              <a:gd name="connsiteY2" fmla="*/ 0 h 3531642"/>
              <a:gd name="connsiteX3" fmla="*/ 1929972 w 7025832"/>
              <a:gd name="connsiteY3" fmla="*/ 0 h 3531642"/>
              <a:gd name="connsiteX4" fmla="*/ 2428053 w 7025832"/>
              <a:gd name="connsiteY4" fmla="*/ 0 h 3531642"/>
              <a:gd name="connsiteX5" fmla="*/ 2926135 w 7025832"/>
              <a:gd name="connsiteY5" fmla="*/ 0 h 3531642"/>
              <a:gd name="connsiteX6" fmla="*/ 3424217 w 7025832"/>
              <a:gd name="connsiteY6" fmla="*/ 0 h 3531642"/>
              <a:gd name="connsiteX7" fmla="*/ 4106520 w 7025832"/>
              <a:gd name="connsiteY7" fmla="*/ 0 h 3531642"/>
              <a:gd name="connsiteX8" fmla="*/ 4788824 w 7025832"/>
              <a:gd name="connsiteY8" fmla="*/ 0 h 3531642"/>
              <a:gd name="connsiteX9" fmla="*/ 5471127 w 7025832"/>
              <a:gd name="connsiteY9" fmla="*/ 0 h 3531642"/>
              <a:gd name="connsiteX10" fmla="*/ 6583282 w 7025832"/>
              <a:gd name="connsiteY10" fmla="*/ 0 h 3531642"/>
              <a:gd name="connsiteX11" fmla="*/ 7025832 w 7025832"/>
              <a:gd name="connsiteY11" fmla="*/ 442550 h 3531642"/>
              <a:gd name="connsiteX12" fmla="*/ 7025832 w 7025832"/>
              <a:gd name="connsiteY12" fmla="*/ 1104186 h 3531642"/>
              <a:gd name="connsiteX13" fmla="*/ 7025832 w 7025832"/>
              <a:gd name="connsiteY13" fmla="*/ 1765821 h 3531642"/>
              <a:gd name="connsiteX14" fmla="*/ 7025832 w 7025832"/>
              <a:gd name="connsiteY14" fmla="*/ 2400991 h 3531642"/>
              <a:gd name="connsiteX15" fmla="*/ 7025832 w 7025832"/>
              <a:gd name="connsiteY15" fmla="*/ 3089092 h 3531642"/>
              <a:gd name="connsiteX16" fmla="*/ 6583282 w 7025832"/>
              <a:gd name="connsiteY16" fmla="*/ 3531642 h 3531642"/>
              <a:gd name="connsiteX17" fmla="*/ 5839571 w 7025832"/>
              <a:gd name="connsiteY17" fmla="*/ 3531642 h 3531642"/>
              <a:gd name="connsiteX18" fmla="*/ 5341490 w 7025832"/>
              <a:gd name="connsiteY18" fmla="*/ 3531642 h 3531642"/>
              <a:gd name="connsiteX19" fmla="*/ 4536371 w 7025832"/>
              <a:gd name="connsiteY19" fmla="*/ 3531642 h 3531642"/>
              <a:gd name="connsiteX20" fmla="*/ 3854068 w 7025832"/>
              <a:gd name="connsiteY20" fmla="*/ 3531642 h 3531642"/>
              <a:gd name="connsiteX21" fmla="*/ 3233172 w 7025832"/>
              <a:gd name="connsiteY21" fmla="*/ 3531642 h 3531642"/>
              <a:gd name="connsiteX22" fmla="*/ 2489461 w 7025832"/>
              <a:gd name="connsiteY22" fmla="*/ 3531642 h 3531642"/>
              <a:gd name="connsiteX23" fmla="*/ 1807157 w 7025832"/>
              <a:gd name="connsiteY23" fmla="*/ 3531642 h 3531642"/>
              <a:gd name="connsiteX24" fmla="*/ 1186261 w 7025832"/>
              <a:gd name="connsiteY24" fmla="*/ 3531642 h 3531642"/>
              <a:gd name="connsiteX25" fmla="*/ 442550 w 7025832"/>
              <a:gd name="connsiteY25" fmla="*/ 3531642 h 3531642"/>
              <a:gd name="connsiteX26" fmla="*/ 0 w 7025832"/>
              <a:gd name="connsiteY26" fmla="*/ 3089092 h 3531642"/>
              <a:gd name="connsiteX27" fmla="*/ 0 w 7025832"/>
              <a:gd name="connsiteY27" fmla="*/ 2453922 h 3531642"/>
              <a:gd name="connsiteX28" fmla="*/ 0 w 7025832"/>
              <a:gd name="connsiteY28" fmla="*/ 1845217 h 3531642"/>
              <a:gd name="connsiteX29" fmla="*/ 0 w 7025832"/>
              <a:gd name="connsiteY29" fmla="*/ 1262978 h 3531642"/>
              <a:gd name="connsiteX30" fmla="*/ 0 w 7025832"/>
              <a:gd name="connsiteY30" fmla="*/ 442550 h 353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25832" h="3531642" fill="none" extrusionOk="0">
                <a:moveTo>
                  <a:pt x="0" y="442550"/>
                </a:moveTo>
                <a:cubicBezTo>
                  <a:pt x="26569" y="200786"/>
                  <a:pt x="210585" y="-34234"/>
                  <a:pt x="442550" y="0"/>
                </a:cubicBezTo>
                <a:cubicBezTo>
                  <a:pt x="619428" y="-4792"/>
                  <a:pt x="922600" y="33076"/>
                  <a:pt x="1124854" y="0"/>
                </a:cubicBezTo>
                <a:cubicBezTo>
                  <a:pt x="1327108" y="-33076"/>
                  <a:pt x="1619649" y="36561"/>
                  <a:pt x="1929972" y="0"/>
                </a:cubicBezTo>
                <a:cubicBezTo>
                  <a:pt x="2240295" y="-36561"/>
                  <a:pt x="2220602" y="-8085"/>
                  <a:pt x="2428053" y="0"/>
                </a:cubicBezTo>
                <a:cubicBezTo>
                  <a:pt x="2635504" y="8085"/>
                  <a:pt x="2804200" y="3941"/>
                  <a:pt x="2926135" y="0"/>
                </a:cubicBezTo>
                <a:cubicBezTo>
                  <a:pt x="3048070" y="-3941"/>
                  <a:pt x="3216242" y="12541"/>
                  <a:pt x="3424217" y="0"/>
                </a:cubicBezTo>
                <a:cubicBezTo>
                  <a:pt x="3632192" y="-12541"/>
                  <a:pt x="3771838" y="17990"/>
                  <a:pt x="4106520" y="0"/>
                </a:cubicBezTo>
                <a:cubicBezTo>
                  <a:pt x="4441202" y="-17990"/>
                  <a:pt x="4541685" y="13104"/>
                  <a:pt x="4788824" y="0"/>
                </a:cubicBezTo>
                <a:cubicBezTo>
                  <a:pt x="5035963" y="-13104"/>
                  <a:pt x="5301817" y="-23259"/>
                  <a:pt x="5471127" y="0"/>
                </a:cubicBezTo>
                <a:cubicBezTo>
                  <a:pt x="5640437" y="23259"/>
                  <a:pt x="6061038" y="-44523"/>
                  <a:pt x="6583282" y="0"/>
                </a:cubicBezTo>
                <a:cubicBezTo>
                  <a:pt x="6865315" y="44618"/>
                  <a:pt x="7003203" y="208858"/>
                  <a:pt x="7025832" y="442550"/>
                </a:cubicBezTo>
                <a:cubicBezTo>
                  <a:pt x="7016468" y="588734"/>
                  <a:pt x="7017107" y="911309"/>
                  <a:pt x="7025832" y="1104186"/>
                </a:cubicBezTo>
                <a:cubicBezTo>
                  <a:pt x="7034557" y="1297063"/>
                  <a:pt x="7006290" y="1535364"/>
                  <a:pt x="7025832" y="1765821"/>
                </a:cubicBezTo>
                <a:cubicBezTo>
                  <a:pt x="7045374" y="1996278"/>
                  <a:pt x="7015787" y="2241598"/>
                  <a:pt x="7025832" y="2400991"/>
                </a:cubicBezTo>
                <a:cubicBezTo>
                  <a:pt x="7035878" y="2560384"/>
                  <a:pt x="7027906" y="2920622"/>
                  <a:pt x="7025832" y="3089092"/>
                </a:cubicBezTo>
                <a:cubicBezTo>
                  <a:pt x="7037839" y="3324311"/>
                  <a:pt x="6796414" y="3487640"/>
                  <a:pt x="6583282" y="3531642"/>
                </a:cubicBezTo>
                <a:cubicBezTo>
                  <a:pt x="6338619" y="3504445"/>
                  <a:pt x="6209887" y="3544127"/>
                  <a:pt x="5839571" y="3531642"/>
                </a:cubicBezTo>
                <a:cubicBezTo>
                  <a:pt x="5469255" y="3519157"/>
                  <a:pt x="5486447" y="3540840"/>
                  <a:pt x="5341490" y="3531642"/>
                </a:cubicBezTo>
                <a:cubicBezTo>
                  <a:pt x="5196533" y="3522444"/>
                  <a:pt x="4790160" y="3495323"/>
                  <a:pt x="4536371" y="3531642"/>
                </a:cubicBezTo>
                <a:cubicBezTo>
                  <a:pt x="4282582" y="3567961"/>
                  <a:pt x="4005220" y="3520335"/>
                  <a:pt x="3854068" y="3531642"/>
                </a:cubicBezTo>
                <a:cubicBezTo>
                  <a:pt x="3702916" y="3542949"/>
                  <a:pt x="3531253" y="3523671"/>
                  <a:pt x="3233172" y="3531642"/>
                </a:cubicBezTo>
                <a:cubicBezTo>
                  <a:pt x="2935091" y="3539613"/>
                  <a:pt x="2638238" y="3505850"/>
                  <a:pt x="2489461" y="3531642"/>
                </a:cubicBezTo>
                <a:cubicBezTo>
                  <a:pt x="2340684" y="3557434"/>
                  <a:pt x="1969960" y="3565378"/>
                  <a:pt x="1807157" y="3531642"/>
                </a:cubicBezTo>
                <a:cubicBezTo>
                  <a:pt x="1644354" y="3497906"/>
                  <a:pt x="1496234" y="3555686"/>
                  <a:pt x="1186261" y="3531642"/>
                </a:cubicBezTo>
                <a:cubicBezTo>
                  <a:pt x="876288" y="3507598"/>
                  <a:pt x="759587" y="3510375"/>
                  <a:pt x="442550" y="3531642"/>
                </a:cubicBezTo>
                <a:cubicBezTo>
                  <a:pt x="211573" y="3496631"/>
                  <a:pt x="-25338" y="3348464"/>
                  <a:pt x="0" y="3089092"/>
                </a:cubicBezTo>
                <a:cubicBezTo>
                  <a:pt x="-16077" y="2779563"/>
                  <a:pt x="3853" y="2657310"/>
                  <a:pt x="0" y="2453922"/>
                </a:cubicBezTo>
                <a:cubicBezTo>
                  <a:pt x="-3853" y="2250534"/>
                  <a:pt x="-10943" y="1991620"/>
                  <a:pt x="0" y="1845217"/>
                </a:cubicBezTo>
                <a:cubicBezTo>
                  <a:pt x="10943" y="1698814"/>
                  <a:pt x="5939" y="1422894"/>
                  <a:pt x="0" y="1262978"/>
                </a:cubicBezTo>
                <a:cubicBezTo>
                  <a:pt x="-5939" y="1103062"/>
                  <a:pt x="-12634" y="783726"/>
                  <a:pt x="0" y="442550"/>
                </a:cubicBezTo>
                <a:close/>
              </a:path>
              <a:path w="7025832" h="3531642" stroke="0" extrusionOk="0">
                <a:moveTo>
                  <a:pt x="0" y="442550"/>
                </a:moveTo>
                <a:cubicBezTo>
                  <a:pt x="1892" y="256004"/>
                  <a:pt x="214599" y="29417"/>
                  <a:pt x="442550" y="0"/>
                </a:cubicBezTo>
                <a:cubicBezTo>
                  <a:pt x="708489" y="13792"/>
                  <a:pt x="907040" y="27108"/>
                  <a:pt x="1186261" y="0"/>
                </a:cubicBezTo>
                <a:cubicBezTo>
                  <a:pt x="1465482" y="-27108"/>
                  <a:pt x="1498256" y="23167"/>
                  <a:pt x="1745750" y="0"/>
                </a:cubicBezTo>
                <a:cubicBezTo>
                  <a:pt x="1993244" y="-23167"/>
                  <a:pt x="2166457" y="20797"/>
                  <a:pt x="2305239" y="0"/>
                </a:cubicBezTo>
                <a:cubicBezTo>
                  <a:pt x="2444021" y="-20797"/>
                  <a:pt x="2677316" y="-35555"/>
                  <a:pt x="3048950" y="0"/>
                </a:cubicBezTo>
                <a:cubicBezTo>
                  <a:pt x="3420584" y="35555"/>
                  <a:pt x="3397359" y="-11704"/>
                  <a:pt x="3669846" y="0"/>
                </a:cubicBezTo>
                <a:cubicBezTo>
                  <a:pt x="3942333" y="11704"/>
                  <a:pt x="4219336" y="19950"/>
                  <a:pt x="4474964" y="0"/>
                </a:cubicBezTo>
                <a:cubicBezTo>
                  <a:pt x="4730592" y="-19950"/>
                  <a:pt x="4964898" y="30143"/>
                  <a:pt x="5280082" y="0"/>
                </a:cubicBezTo>
                <a:cubicBezTo>
                  <a:pt x="5595266" y="-30143"/>
                  <a:pt x="6319559" y="47924"/>
                  <a:pt x="6583282" y="0"/>
                </a:cubicBezTo>
                <a:cubicBezTo>
                  <a:pt x="6791954" y="-16058"/>
                  <a:pt x="6997475" y="197887"/>
                  <a:pt x="7025832" y="442550"/>
                </a:cubicBezTo>
                <a:cubicBezTo>
                  <a:pt x="7007904" y="656264"/>
                  <a:pt x="7014726" y="796819"/>
                  <a:pt x="7025832" y="1104186"/>
                </a:cubicBezTo>
                <a:cubicBezTo>
                  <a:pt x="7036938" y="1411553"/>
                  <a:pt x="7048055" y="1521591"/>
                  <a:pt x="7025832" y="1765821"/>
                </a:cubicBezTo>
                <a:cubicBezTo>
                  <a:pt x="7003609" y="2010052"/>
                  <a:pt x="7023846" y="2220178"/>
                  <a:pt x="7025832" y="2427457"/>
                </a:cubicBezTo>
                <a:cubicBezTo>
                  <a:pt x="7027818" y="2634736"/>
                  <a:pt x="7037429" y="2779744"/>
                  <a:pt x="7025832" y="3089092"/>
                </a:cubicBezTo>
                <a:cubicBezTo>
                  <a:pt x="7079713" y="3317763"/>
                  <a:pt x="6828838" y="3550984"/>
                  <a:pt x="6583282" y="3531642"/>
                </a:cubicBezTo>
                <a:cubicBezTo>
                  <a:pt x="6277816" y="3548874"/>
                  <a:pt x="5977128" y="3556173"/>
                  <a:pt x="5778164" y="3531642"/>
                </a:cubicBezTo>
                <a:cubicBezTo>
                  <a:pt x="5579200" y="3507111"/>
                  <a:pt x="5409314" y="3561819"/>
                  <a:pt x="5157268" y="3531642"/>
                </a:cubicBezTo>
                <a:cubicBezTo>
                  <a:pt x="4905222" y="3501465"/>
                  <a:pt x="4708245" y="3509073"/>
                  <a:pt x="4352149" y="3531642"/>
                </a:cubicBezTo>
                <a:cubicBezTo>
                  <a:pt x="3996053" y="3554211"/>
                  <a:pt x="3916301" y="3530102"/>
                  <a:pt x="3608438" y="3531642"/>
                </a:cubicBezTo>
                <a:cubicBezTo>
                  <a:pt x="3300575" y="3533182"/>
                  <a:pt x="3259302" y="3511805"/>
                  <a:pt x="2987542" y="3531642"/>
                </a:cubicBezTo>
                <a:cubicBezTo>
                  <a:pt x="2715782" y="3551479"/>
                  <a:pt x="2685000" y="3542310"/>
                  <a:pt x="2428053" y="3531642"/>
                </a:cubicBezTo>
                <a:cubicBezTo>
                  <a:pt x="2171106" y="3520974"/>
                  <a:pt x="2055169" y="3516711"/>
                  <a:pt x="1868564" y="3531642"/>
                </a:cubicBezTo>
                <a:cubicBezTo>
                  <a:pt x="1681959" y="3546573"/>
                  <a:pt x="1382272" y="3567502"/>
                  <a:pt x="1063446" y="3531642"/>
                </a:cubicBezTo>
                <a:cubicBezTo>
                  <a:pt x="744620" y="3495782"/>
                  <a:pt x="617405" y="3528271"/>
                  <a:pt x="442550" y="3531642"/>
                </a:cubicBezTo>
                <a:cubicBezTo>
                  <a:pt x="188726" y="3501249"/>
                  <a:pt x="-5770" y="3346398"/>
                  <a:pt x="0" y="3089092"/>
                </a:cubicBezTo>
                <a:cubicBezTo>
                  <a:pt x="7329" y="2912679"/>
                  <a:pt x="9017" y="2634392"/>
                  <a:pt x="0" y="2374526"/>
                </a:cubicBezTo>
                <a:cubicBezTo>
                  <a:pt x="-9017" y="2114660"/>
                  <a:pt x="17650" y="2082529"/>
                  <a:pt x="0" y="1792286"/>
                </a:cubicBezTo>
                <a:cubicBezTo>
                  <a:pt x="-17650" y="1502043"/>
                  <a:pt x="29339" y="1355799"/>
                  <a:pt x="0" y="1183582"/>
                </a:cubicBezTo>
                <a:cubicBezTo>
                  <a:pt x="-29339" y="1011365"/>
                  <a:pt x="25236" y="744409"/>
                  <a:pt x="0" y="442550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692150" algn="just">
              <a:lnSpc>
                <a:spcPct val="120000"/>
              </a:lnSpc>
            </a:pP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sân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tay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giòn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đôi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lanh.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nụ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indent="692150" algn="r">
              <a:lnSpc>
                <a:spcPct val="120000"/>
              </a:lnSpc>
            </a:pP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endParaRPr lang="vi-VN" sz="3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3BE0DD-7019-1C49-3235-DD9651320F9E}"/>
              </a:ext>
            </a:extLst>
          </p:cNvPr>
          <p:cNvSpPr/>
          <p:nvPr/>
        </p:nvSpPr>
        <p:spPr>
          <a:xfrm>
            <a:off x="0" y="763702"/>
            <a:ext cx="2241452" cy="79683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ĐOẠN</a:t>
            </a:r>
            <a:r>
              <a:rPr kumimoji="0" lang="en-US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4861440" imgH="1082160"/>
        </mc:Choice>
        <mc:Fallback>
          <p:control name="TextBox1" r:id="rId1" imgW="4861440" imgH="10821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04569039-D9D7-2C52-00F8-8E76435520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27975" y="99843"/>
                  <a:ext cx="4860813" cy="107941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02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FC239-3377-885E-A329-A7981EDA8E37}"/>
              </a:ext>
            </a:extLst>
          </p:cNvPr>
          <p:cNvSpPr txBox="1"/>
          <p:nvPr/>
        </p:nvSpPr>
        <p:spPr>
          <a:xfrm>
            <a:off x="6411552" y="-142031"/>
            <a:ext cx="5150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51A59F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ECCD">
                    <a:lumMod val="10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u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8175">
                    <a:lumMod val="50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E5790D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A2C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C0501A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ECCD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ọ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AF37A6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81DB83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8175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o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BDECBE">
                    <a:lumMod val="2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77C0EA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002D38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CB51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2D38">
                    <a:lumMod val="75000"/>
                    <a:lumOff val="2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FF8175">
                    <a:lumMod val="75000"/>
                  </a:srgb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ó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</a:t>
            </a:r>
            <a:endParaRPr lang="en-US" sz="80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EA8064-3213-6973-43CF-21CD92DA9524}"/>
              </a:ext>
            </a:extLst>
          </p:cNvPr>
          <p:cNvGrpSpPr/>
          <p:nvPr/>
        </p:nvGrpSpPr>
        <p:grpSpPr>
          <a:xfrm>
            <a:off x="158188" y="329879"/>
            <a:ext cx="6238754" cy="2425267"/>
            <a:chOff x="5119879" y="4287027"/>
            <a:chExt cx="6490424" cy="2503612"/>
          </a:xfrm>
        </p:grpSpPr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4E15A630-3216-2846-B9F5-E7E8167A2439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A0A7914-4713-DE60-D513-50AA871BB582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D8517AD-5C73-1118-A2B9-418F461113DE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6EEC165-9C80-4A12-7EB6-66253CE437F2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5CEFE3E-8562-B55F-A7C1-232029A66A48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DF4C345-1A0B-7EE5-9987-07190134B7ED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85A8A6A-C0BB-6BD7-81CA-BEB00ED60B7B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B3DC072-DA00-5AB9-7BD7-FD0FBE930646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5D7E282-6574-205F-CA40-ABF5E0EF6A11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5F0DC5-C874-9A6F-5C9B-79A240B43917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4D9B8AD-1812-43D7-63D2-01A7873D994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D5BC1CB-C4D9-16DB-03B6-DBACA3A68601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5F68745-1CCC-6013-EEEC-0A0C29AEA2CD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2D6A420-2C3F-ED7C-1632-1D90F11FA71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CBB1E7A-F13C-6CB7-F6EA-490EA2A42E10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FCF1D84-AF6A-1518-CBA0-65D79161A9DC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8ECE786-D8FD-7D3E-FD18-016BBC01976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B252C913-DF91-3775-7412-1CB814AC1A1D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43C4EED2-753D-978F-A93D-ED98D429B37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103DDEA-3E34-9750-8245-EB80C0E0F1C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5E3E2B61-DFBD-7D77-581C-3BC812599BAA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5DFC80E8-E77D-A7F0-8FF9-BCEBFDAA1EB2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2DF1F85-62C6-78C0-EA96-643CCCDCB1D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C0734D23-0613-E0C7-213A-9D24B21041F6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BEA8987-4A52-19AA-703A-6099CF900D1D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E1D9EFA-7E80-0A85-71E2-1A5482E6B078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43BDFCD-C11C-C02C-544A-24D1F292CC0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B6B941A-BF43-EE4C-AEF3-BF2F9FC50E2A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9CCA0A1-0D3F-3B89-B24B-08CB52537B2A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1DD33776-F199-63F4-4CE8-A52AEEA529D7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1ED5C64-49C9-DAC1-E355-85AFE70C9062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F35DD016-A0DE-231E-F3C8-22E0B5195C3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C820DB06-FD36-1887-E2FD-1E1D42047C6B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3F28424-91E8-89B0-C418-D9F37DCA57C9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C6206B3-0AAF-B4B4-05D9-C4BEAA8C054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FF3CE0-3D1D-6CB5-5FFA-2379ACD670CE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84B4B61D-223E-A0EC-3A10-21B68441176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BB608FC-6964-B5CC-2D96-619FC979F8CD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B6FF99D-FC7B-32B1-E524-470CB4C088A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6B93983-4244-B34D-BD54-0B27E85F3DB4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1054852-13C4-69C1-045E-3264D16B9173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3193C3C-B5A0-DA64-21E0-9E3B8F2A677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42B88A4-FE43-DA74-AB5E-49D18024444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316AEB6-6ED7-3F15-2CE5-6DBE756F9D2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0B586DB-5C17-C81C-E8E7-0181CC5F68B2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C92C9B4-EB62-2C71-1528-E9F7F4D94EB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B4D060AB-5BE2-C3B9-3CE5-9163F67756CC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73661C47-7357-5591-335A-6C4512C3D2C6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6A444B1-66DE-92A3-1407-52B5FBB3EB7C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659FDCA7-8F0F-76F1-B61F-A518B70D89B3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F31F09C-0243-3A82-686C-1621053066FF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EDD45CA-0AE2-8AD7-7ECF-39182A2F704A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1356140-199A-6EDB-E4DA-3B82F368E56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42C802E-5E28-9D47-B295-C87A7C7017D9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F2D777F-24F8-4D45-6DB0-4C5000425495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632B1344-4721-E04E-E28F-A2C9857C6984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43B5FE2-6291-F4C4-1F6C-3FBE7B08DB25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7580E86-AC1A-ED06-45CE-30CF177783B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D9C14A6-AA85-A53D-993D-A48B60D9B652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089B447-E113-39E4-D3CE-7EAEEE48E270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7A0F2B1-03D1-E1D5-BBFC-5F1F1748C35D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2B03C2F-23A8-A42D-39E9-B20AA74D0B20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4A599C0-495D-753E-ECD2-610A58E202E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309C2A4-9B25-8A0D-7F7A-2F421618C6CC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15FB04-5CA9-CFEE-EE02-0FC36D6100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A1F1937-0B30-4B70-A9E3-C92DD7A97310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20ACBA2-D3D8-3961-F171-68271FB457F3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D543505-A7D3-843B-1EA0-AD03B94C205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2EB46E5A-3C0C-03BF-5B83-FF7BA75A0C4E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0133B8D-7DEE-656E-94D8-CD239C5907EA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45E0760-AEFE-CFC5-BA4E-EFA02DCE27E9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5ACC834-0553-AA8A-2DC7-5F46F2EF824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68CB662-FAF4-801B-CAEB-E138AFFBA7C3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790D091-06F7-3B12-99A4-4FD4B94EFCE0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F711750F-BA11-951C-6595-A8EB0B0AB94D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88405E1-F820-711D-0036-EB6795E8442A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B06B5E2-E114-D5B9-42F9-77240E7039B6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A3A0CD5-CEB3-53C0-07A2-CB0B49A3DEEC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C693095-B0B3-658E-0368-883441C8F8C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384439A-A39C-C4C0-60E0-701F33EA2AC8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6227498-8260-C62B-D474-C550A243054F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A88DE7F-5D70-92CA-BF94-E202FB6BAC86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86297DC9-E724-AA91-A31E-85AB69D690E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216E486-DA4F-1CEA-E547-16911EB0455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DFFFBC2-482A-E9E0-F87B-187FC25A45E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3529D83-13BB-4686-CF44-146BC8D7AF4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D5B1086-CD9B-4517-CF54-C54E8EA8F98C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A451ACE-8FEE-FAEC-2C87-BC5FC7F8D5D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874C1A3-B432-B24A-B0CC-CE93EEFA7B3D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FAED76A-D0A8-9592-F8B3-3E557D779D3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F157878-15BE-173D-AAA9-559203C89E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680FD9F-452F-F7C3-29B4-E688631E4A2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C9D59E4-8F20-D593-F915-BDF354EE5956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2926DC89-6D46-39DA-C406-28F4FA37E074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0CD00BEA-BF34-FE7F-0BE8-E39F2CCF741C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9F74F5ED-5BBE-53E8-77CF-CB2D653F6B3D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6A7A8F6-BA4C-D3F0-130B-970FB80D71DF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AA08B0-084B-DCAE-4AA7-7CA38E7172EE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9E38E7A-A989-2CBC-F7A2-7230E4C2BCB5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6C02AF7-FCED-BFBA-FBA9-10F98534B3A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1565805-2DE2-6B07-A3B5-0385AF85EC28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28E4EC5-A364-94C1-86D7-DC1C4EBA1241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F20BDD3-AFF7-11BD-658F-6DEA220150AC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17CEE38-2FE1-F7DF-E92E-84A94D48E12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290B604-B24D-8A36-1A5D-D9F05C85C634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66B718D-76C2-8603-ADD7-FE15D4F95C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96C8239-8353-3016-760B-286F116962A0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38F4BF9-B486-94BE-0152-84489100FFB5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16F5FDF-C8B3-D35A-4384-2293DBC62CB9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81B946D-6E74-7ABB-8B11-5A8BDA449C86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AF16A2E-E6F6-6DC3-CF56-8FD9FDC5AD7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9295D31-FD85-BF31-94BE-3AF0297BC59E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4186E1A-F345-F9D3-AD54-4EC262B60FA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7EFF11-9C80-C171-6F11-1B5784496109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51083D8-CE6A-4B79-0FE3-E78CC7D3FD9B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DA67FC4-F841-2EED-0930-758454EF4261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FAF30F7-1439-2687-4805-C79D5F634986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22BB5E6-8E6F-B995-8D44-73ADF4DE2BB2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A5B2025-CBC7-83AB-EC74-D305AC731DC6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F4B5FA5-C4AB-06BE-5C2B-E584B5CCF4DD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49499D1-2845-862B-8A0C-BDA61BE4CC0B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DAAABAF-3A77-912F-86D7-5C11DF64B46D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B2620AB-11A9-E619-0D3B-39899C12ECC4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0A8A5B3-5654-B7FA-4687-5E448D94EFE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C310A87-8AFA-E195-2FC9-DC3A7E767C22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9753445-0F12-8A1D-B2D1-6720FADEF531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AE2BA67-FDE3-570A-7875-2D2DA151DEC4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B4A27A9-D485-0257-89DA-2182D6D34329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A6FCDC7-E092-2523-9B0D-65868E10BDF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61EA4D6-3004-28AE-DBDB-9B7E3EB35FCB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BF42486-8F19-9D7D-EB19-759D790FD281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0EA6B55-1118-14F5-3DE8-AAC816D99A0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A378879-9448-0F0D-EE1B-E0A40B5E8E44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A2C9661-1B2B-9774-F2CB-559360228042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B942AA0-757E-C0B5-D588-E978AC8AE89B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474A4C9-6F24-1A4A-178B-6FB5D990E44A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23392FB-A864-CF9E-379B-71DEFF7DCD58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6FA728-348B-6591-9F2A-7A0624012308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287AA6C8-6153-2985-AE21-2411B79FEA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4203518-B729-A1C1-3875-3AF59B52B177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52A94E-72CF-8256-77E9-A4F4581C64F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5136843-9278-815D-8156-C6E299A163F7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6B3170-BDAB-8650-1354-53DC6DFAAD6C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2C2CB2A-C661-9B2F-C7D3-8370EBCCC0D2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FAFBE66-D998-BFC3-1444-64B587C347A0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D75D3A5-378A-4441-6800-BC0DB9FEDCE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09C8F2E-59CD-80B3-92FE-D53AE65A770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3FB20F78-18BB-AAB6-BF23-908066746D3A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994BD6A-67C4-5B09-73B0-925E232F5B55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AEEE05B-AF6B-FA45-925B-8E29E0B67DF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B4BA9C8-2FF2-F9E3-4933-6E6A362C6EB3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6F0F206-942F-6D32-53F4-969A93C3D91B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8D7FBDB-FBA6-0DD8-C78D-47BAE603E5A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A0B88DF-C772-8839-BDFC-D40A3CB0DE1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05B0C59-88BC-02D3-0A86-8DA6860DA155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FF0DC56-E3E0-AF7D-299B-15B56393A62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416ED8A-3377-BA2E-5383-38EC4108E7D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034B88-EEB2-C1E5-E317-B33AD0F8A44B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8BC2871-0141-E3CF-272C-C50779449CFE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6B2B445-F1EC-00C1-0AF8-7333E6145293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B1455470-A812-6885-E760-DDBFA942D34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3E0375-4F2F-212F-6D43-09BA8B3FF402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16C4F0B-3945-DF13-5C48-EDD80E0C9B1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B04CF84-AE11-2978-CA3A-049BE2E37F26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8D97325-80D6-DFB1-79DF-FF5637CD21B3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FEC6D35-4693-9963-2660-343D5D9BE40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6F1BD0E-A4CD-F6B0-EA11-27BA6426CBDE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99288D1-C6A1-D4E3-2A25-F2E3434A10EE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48EB8A5-2B69-81E9-DE30-8A9F62F34F93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68CF706-6DE2-990B-BE4A-59F0CCA610BC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D66BF11-D04E-ECAC-7D82-A1B9E2207CF5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837EA6-889E-1064-A9BE-CC75D53322BF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85042FE-D16D-2599-283F-6680338E2B94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48581DF-CDD6-5497-FC32-08F6F1BB16D0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7747857-DFF5-0E4D-5D66-5AB5E8CBCFE8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94731D4-C1BC-FC6B-7A21-FB01BAE06E3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A3B3FE4-01A8-369B-2719-69637B065D1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2EDA9D-F5E6-4895-B170-3405FE45696B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0792766-4485-A2ED-A46E-5F7AE24E5282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37AF7D1-CE2B-C092-A16B-D908546C4B0B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83B80CD-4CFE-7FB9-E1E0-6928B30FA1D8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EA9C73-DD47-8736-4F7F-DF69DCF9195D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CCFF31E-B818-B7B9-CA09-BCD467615123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DD38E99-DF50-72A2-401A-FC945929A279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D9C26C2-DA77-8587-8093-C22548DFAA01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C6D1722-4A63-F4D5-7BA5-1FB9734DFBD8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1E7709-BB52-28A0-EF8F-129AD675EDAA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3915F1D-375C-E512-08C1-973137C3FAF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D1829C-97F8-AB13-D441-48346FF51A8C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BA1170B-EEB0-6597-6A51-8506D6E3D31D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B8FE6B6-4C46-C550-22D8-476359218D3E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C6E6630-D201-C4D0-BF5F-E306DB987DAD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8BFD23-455F-876C-28BD-1038D44339F6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52C8A90-AC23-857F-0CF8-43DB245CCE28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ABF745E-C275-DF62-11FA-AA6D30CC444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A10CDE5-B5B5-7872-E272-EABF1AF0D1B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50D82CB-2289-B2EC-1BF8-FAE96D1CA282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1FB3339-DBCA-9DBF-2397-7BDB5D1302A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88CDB6D-62B2-0021-7481-5B6D6CE2D88D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2779CDD-FD00-8907-7CF9-EBB2C2C76D8B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E605F1-7FD7-607E-F1E0-C998842B20A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792A2CA-78B2-B8CB-1477-3430A8543F63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42310DA-57B5-4423-85C2-A5EA8C98430B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DBF46C0-EA7F-5A8F-A5FC-7DF47A68B14A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7485AA-FBBD-8437-4A49-F7FAF0504870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9AA5C3D-3CE5-BAC0-4C54-5BE0D36390EF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2CA42C0-56B4-7420-9B60-AA1D99D1D740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D540A59-F4B8-6EDE-6F0B-9567FEA58C57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EB25809-59FC-7A07-6CB3-56EE68BE1964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568AD70-5B3B-C212-54AF-796449928BAB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6483B9D-E545-9574-2BD3-FCF7A6406584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22446C8-C2A8-67BE-E53E-DCC926B61C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4D28F78-B9A2-71C0-F71E-F8E491C48F2B}"/>
              </a:ext>
            </a:extLst>
          </p:cNvPr>
          <p:cNvGrpSpPr/>
          <p:nvPr/>
        </p:nvGrpSpPr>
        <p:grpSpPr>
          <a:xfrm>
            <a:off x="205225" y="3096417"/>
            <a:ext cx="5629790" cy="3202185"/>
            <a:chOff x="2975205" y="1350149"/>
            <a:chExt cx="5629790" cy="3202185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05278AAD-523D-4D82-5653-28D42876BB7E}"/>
                </a:ext>
              </a:extLst>
            </p:cNvPr>
            <p:cNvSpPr/>
            <p:nvPr/>
          </p:nvSpPr>
          <p:spPr>
            <a:xfrm>
              <a:off x="2975205" y="1724297"/>
              <a:ext cx="5629790" cy="2828037"/>
            </a:xfrm>
            <a:custGeom>
              <a:avLst/>
              <a:gdLst>
                <a:gd name="connsiteX0" fmla="*/ 0 w 5629790"/>
                <a:gd name="connsiteY0" fmla="*/ 570472 h 2828037"/>
                <a:gd name="connsiteX1" fmla="*/ 570472 w 5629790"/>
                <a:gd name="connsiteY1" fmla="*/ 0 h 2828037"/>
                <a:gd name="connsiteX2" fmla="*/ 1211736 w 5629790"/>
                <a:gd name="connsiteY2" fmla="*/ 0 h 2828037"/>
                <a:gd name="connsiteX3" fmla="*/ 1763223 w 5629790"/>
                <a:gd name="connsiteY3" fmla="*/ 0 h 2828037"/>
                <a:gd name="connsiteX4" fmla="*/ 2314709 w 5629790"/>
                <a:gd name="connsiteY4" fmla="*/ 0 h 2828037"/>
                <a:gd name="connsiteX5" fmla="*/ 3000861 w 5629790"/>
                <a:gd name="connsiteY5" fmla="*/ 0 h 2828037"/>
                <a:gd name="connsiteX6" fmla="*/ 3507460 w 5629790"/>
                <a:gd name="connsiteY6" fmla="*/ 0 h 2828037"/>
                <a:gd name="connsiteX7" fmla="*/ 4058947 w 5629790"/>
                <a:gd name="connsiteY7" fmla="*/ 0 h 2828037"/>
                <a:gd name="connsiteX8" fmla="*/ 5059318 w 5629790"/>
                <a:gd name="connsiteY8" fmla="*/ 0 h 2828037"/>
                <a:gd name="connsiteX9" fmla="*/ 5629790 w 5629790"/>
                <a:gd name="connsiteY9" fmla="*/ 570472 h 2828037"/>
                <a:gd name="connsiteX10" fmla="*/ 5629790 w 5629790"/>
                <a:gd name="connsiteY10" fmla="*/ 1149707 h 2828037"/>
                <a:gd name="connsiteX11" fmla="*/ 5629790 w 5629790"/>
                <a:gd name="connsiteY11" fmla="*/ 1712072 h 2828037"/>
                <a:gd name="connsiteX12" fmla="*/ 5629790 w 5629790"/>
                <a:gd name="connsiteY12" fmla="*/ 2257565 h 2828037"/>
                <a:gd name="connsiteX13" fmla="*/ 5059318 w 5629790"/>
                <a:gd name="connsiteY13" fmla="*/ 2828037 h 2828037"/>
                <a:gd name="connsiteX14" fmla="*/ 4418054 w 5629790"/>
                <a:gd name="connsiteY14" fmla="*/ 2828037 h 2828037"/>
                <a:gd name="connsiteX15" fmla="*/ 3776791 w 5629790"/>
                <a:gd name="connsiteY15" fmla="*/ 2828037 h 2828037"/>
                <a:gd name="connsiteX16" fmla="*/ 3090638 w 5629790"/>
                <a:gd name="connsiteY16" fmla="*/ 2828037 h 2828037"/>
                <a:gd name="connsiteX17" fmla="*/ 2449375 w 5629790"/>
                <a:gd name="connsiteY17" fmla="*/ 2828037 h 2828037"/>
                <a:gd name="connsiteX18" fmla="*/ 1852999 w 5629790"/>
                <a:gd name="connsiteY18" fmla="*/ 2828037 h 2828037"/>
                <a:gd name="connsiteX19" fmla="*/ 1256624 w 5629790"/>
                <a:gd name="connsiteY19" fmla="*/ 2828037 h 2828037"/>
                <a:gd name="connsiteX20" fmla="*/ 570472 w 5629790"/>
                <a:gd name="connsiteY20" fmla="*/ 2828037 h 2828037"/>
                <a:gd name="connsiteX21" fmla="*/ 0 w 5629790"/>
                <a:gd name="connsiteY21" fmla="*/ 2257565 h 2828037"/>
                <a:gd name="connsiteX22" fmla="*/ 0 w 5629790"/>
                <a:gd name="connsiteY22" fmla="*/ 1695201 h 2828037"/>
                <a:gd name="connsiteX23" fmla="*/ 0 w 5629790"/>
                <a:gd name="connsiteY23" fmla="*/ 1099094 h 2828037"/>
                <a:gd name="connsiteX24" fmla="*/ 0 w 5629790"/>
                <a:gd name="connsiteY24" fmla="*/ 570472 h 282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29790" h="2828037" fill="none" extrusionOk="0">
                  <a:moveTo>
                    <a:pt x="0" y="570472"/>
                  </a:moveTo>
                  <a:cubicBezTo>
                    <a:pt x="-19948" y="195916"/>
                    <a:pt x="272768" y="25413"/>
                    <a:pt x="570472" y="0"/>
                  </a:cubicBezTo>
                  <a:cubicBezTo>
                    <a:pt x="734683" y="-3174"/>
                    <a:pt x="984598" y="31988"/>
                    <a:pt x="1211736" y="0"/>
                  </a:cubicBezTo>
                  <a:cubicBezTo>
                    <a:pt x="1438874" y="-31988"/>
                    <a:pt x="1566080" y="-24329"/>
                    <a:pt x="1763223" y="0"/>
                  </a:cubicBezTo>
                  <a:cubicBezTo>
                    <a:pt x="1960366" y="24329"/>
                    <a:pt x="2110932" y="-117"/>
                    <a:pt x="2314709" y="0"/>
                  </a:cubicBezTo>
                  <a:cubicBezTo>
                    <a:pt x="2518486" y="117"/>
                    <a:pt x="2680110" y="17639"/>
                    <a:pt x="3000861" y="0"/>
                  </a:cubicBezTo>
                  <a:cubicBezTo>
                    <a:pt x="3321612" y="-17639"/>
                    <a:pt x="3334642" y="-3426"/>
                    <a:pt x="3507460" y="0"/>
                  </a:cubicBezTo>
                  <a:cubicBezTo>
                    <a:pt x="3680278" y="3426"/>
                    <a:pt x="3825146" y="5324"/>
                    <a:pt x="4058947" y="0"/>
                  </a:cubicBezTo>
                  <a:cubicBezTo>
                    <a:pt x="4292748" y="-5324"/>
                    <a:pt x="4816923" y="-23466"/>
                    <a:pt x="5059318" y="0"/>
                  </a:cubicBezTo>
                  <a:cubicBezTo>
                    <a:pt x="5377399" y="-47159"/>
                    <a:pt x="5619859" y="218001"/>
                    <a:pt x="5629790" y="570472"/>
                  </a:cubicBezTo>
                  <a:cubicBezTo>
                    <a:pt x="5601511" y="798502"/>
                    <a:pt x="5657990" y="980821"/>
                    <a:pt x="5629790" y="1149707"/>
                  </a:cubicBezTo>
                  <a:cubicBezTo>
                    <a:pt x="5601590" y="1318593"/>
                    <a:pt x="5606217" y="1434523"/>
                    <a:pt x="5629790" y="1712072"/>
                  </a:cubicBezTo>
                  <a:cubicBezTo>
                    <a:pt x="5653363" y="1989621"/>
                    <a:pt x="5607404" y="2015067"/>
                    <a:pt x="5629790" y="2257565"/>
                  </a:cubicBezTo>
                  <a:cubicBezTo>
                    <a:pt x="5668316" y="2565796"/>
                    <a:pt x="5361657" y="2814681"/>
                    <a:pt x="5059318" y="2828037"/>
                  </a:cubicBezTo>
                  <a:cubicBezTo>
                    <a:pt x="4788798" y="2811632"/>
                    <a:pt x="4608495" y="2798449"/>
                    <a:pt x="4418054" y="2828037"/>
                  </a:cubicBezTo>
                  <a:cubicBezTo>
                    <a:pt x="4227613" y="2857625"/>
                    <a:pt x="3998764" y="2820424"/>
                    <a:pt x="3776791" y="2828037"/>
                  </a:cubicBezTo>
                  <a:cubicBezTo>
                    <a:pt x="3554818" y="2835650"/>
                    <a:pt x="3266499" y="2843874"/>
                    <a:pt x="3090638" y="2828037"/>
                  </a:cubicBezTo>
                  <a:cubicBezTo>
                    <a:pt x="2914777" y="2812200"/>
                    <a:pt x="2685626" y="2816043"/>
                    <a:pt x="2449375" y="2828037"/>
                  </a:cubicBezTo>
                  <a:cubicBezTo>
                    <a:pt x="2213124" y="2840031"/>
                    <a:pt x="1972858" y="2823237"/>
                    <a:pt x="1852999" y="2828037"/>
                  </a:cubicBezTo>
                  <a:cubicBezTo>
                    <a:pt x="1733140" y="2832837"/>
                    <a:pt x="1546652" y="2835478"/>
                    <a:pt x="1256624" y="2828037"/>
                  </a:cubicBezTo>
                  <a:cubicBezTo>
                    <a:pt x="966596" y="2820596"/>
                    <a:pt x="873408" y="2807285"/>
                    <a:pt x="570472" y="2828037"/>
                  </a:cubicBezTo>
                  <a:cubicBezTo>
                    <a:pt x="295144" y="2871339"/>
                    <a:pt x="13219" y="2575574"/>
                    <a:pt x="0" y="2257565"/>
                  </a:cubicBezTo>
                  <a:cubicBezTo>
                    <a:pt x="27775" y="2110368"/>
                    <a:pt x="-23894" y="1893965"/>
                    <a:pt x="0" y="1695201"/>
                  </a:cubicBezTo>
                  <a:cubicBezTo>
                    <a:pt x="23894" y="1496437"/>
                    <a:pt x="-528" y="1242910"/>
                    <a:pt x="0" y="1099094"/>
                  </a:cubicBezTo>
                  <a:cubicBezTo>
                    <a:pt x="528" y="955278"/>
                    <a:pt x="22663" y="760663"/>
                    <a:pt x="0" y="570472"/>
                  </a:cubicBezTo>
                  <a:close/>
                </a:path>
                <a:path w="5629790" h="2828037" stroke="0" extrusionOk="0">
                  <a:moveTo>
                    <a:pt x="0" y="570472"/>
                  </a:moveTo>
                  <a:cubicBezTo>
                    <a:pt x="693" y="276610"/>
                    <a:pt x="282349" y="48139"/>
                    <a:pt x="570472" y="0"/>
                  </a:cubicBezTo>
                  <a:cubicBezTo>
                    <a:pt x="873967" y="19366"/>
                    <a:pt x="1105491" y="764"/>
                    <a:pt x="1256624" y="0"/>
                  </a:cubicBezTo>
                  <a:cubicBezTo>
                    <a:pt x="1407757" y="-764"/>
                    <a:pt x="1675992" y="-13465"/>
                    <a:pt x="1808111" y="0"/>
                  </a:cubicBezTo>
                  <a:cubicBezTo>
                    <a:pt x="1940230" y="13465"/>
                    <a:pt x="2098419" y="-20124"/>
                    <a:pt x="2359598" y="0"/>
                  </a:cubicBezTo>
                  <a:cubicBezTo>
                    <a:pt x="2620777" y="20124"/>
                    <a:pt x="2879173" y="-33282"/>
                    <a:pt x="3045750" y="0"/>
                  </a:cubicBezTo>
                  <a:cubicBezTo>
                    <a:pt x="3212327" y="33282"/>
                    <a:pt x="3353866" y="-13309"/>
                    <a:pt x="3642125" y="0"/>
                  </a:cubicBezTo>
                  <a:cubicBezTo>
                    <a:pt x="3930384" y="13309"/>
                    <a:pt x="4008650" y="-4271"/>
                    <a:pt x="4373166" y="0"/>
                  </a:cubicBezTo>
                  <a:cubicBezTo>
                    <a:pt x="4737682" y="4271"/>
                    <a:pt x="4742716" y="1747"/>
                    <a:pt x="5059318" y="0"/>
                  </a:cubicBezTo>
                  <a:cubicBezTo>
                    <a:pt x="5365340" y="4759"/>
                    <a:pt x="5677420" y="202684"/>
                    <a:pt x="5629790" y="570472"/>
                  </a:cubicBezTo>
                  <a:cubicBezTo>
                    <a:pt x="5604396" y="682514"/>
                    <a:pt x="5612257" y="912529"/>
                    <a:pt x="5629790" y="1099094"/>
                  </a:cubicBezTo>
                  <a:cubicBezTo>
                    <a:pt x="5647323" y="1285659"/>
                    <a:pt x="5600122" y="1398090"/>
                    <a:pt x="5629790" y="1695201"/>
                  </a:cubicBezTo>
                  <a:cubicBezTo>
                    <a:pt x="5659458" y="1992312"/>
                    <a:pt x="5603074" y="1997736"/>
                    <a:pt x="5629790" y="2257565"/>
                  </a:cubicBezTo>
                  <a:cubicBezTo>
                    <a:pt x="5630942" y="2557683"/>
                    <a:pt x="5358789" y="2798443"/>
                    <a:pt x="5059318" y="2828037"/>
                  </a:cubicBezTo>
                  <a:cubicBezTo>
                    <a:pt x="4844696" y="2813224"/>
                    <a:pt x="4730026" y="2831541"/>
                    <a:pt x="4552720" y="2828037"/>
                  </a:cubicBezTo>
                  <a:cubicBezTo>
                    <a:pt x="4375414" y="2824533"/>
                    <a:pt x="4097330" y="2848558"/>
                    <a:pt x="3821679" y="2828037"/>
                  </a:cubicBezTo>
                  <a:cubicBezTo>
                    <a:pt x="3546028" y="2807516"/>
                    <a:pt x="3509230" y="2804951"/>
                    <a:pt x="3225304" y="2828037"/>
                  </a:cubicBezTo>
                  <a:cubicBezTo>
                    <a:pt x="2941379" y="2851123"/>
                    <a:pt x="2872237" y="2800594"/>
                    <a:pt x="2628929" y="2828037"/>
                  </a:cubicBezTo>
                  <a:cubicBezTo>
                    <a:pt x="2385622" y="2855480"/>
                    <a:pt x="2110554" y="2800243"/>
                    <a:pt x="1897888" y="2828037"/>
                  </a:cubicBezTo>
                  <a:cubicBezTo>
                    <a:pt x="1685222" y="2855831"/>
                    <a:pt x="1543113" y="2793835"/>
                    <a:pt x="1211736" y="2828037"/>
                  </a:cubicBezTo>
                  <a:cubicBezTo>
                    <a:pt x="880359" y="2862239"/>
                    <a:pt x="835901" y="2804830"/>
                    <a:pt x="570472" y="2828037"/>
                  </a:cubicBezTo>
                  <a:cubicBezTo>
                    <a:pt x="234059" y="2787774"/>
                    <a:pt x="13144" y="2609237"/>
                    <a:pt x="0" y="2257565"/>
                  </a:cubicBezTo>
                  <a:cubicBezTo>
                    <a:pt x="719" y="2035277"/>
                    <a:pt x="-2785" y="1914922"/>
                    <a:pt x="0" y="1695201"/>
                  </a:cubicBezTo>
                  <a:cubicBezTo>
                    <a:pt x="2785" y="1475480"/>
                    <a:pt x="-8906" y="1401200"/>
                    <a:pt x="0" y="1149707"/>
                  </a:cubicBezTo>
                  <a:cubicBezTo>
                    <a:pt x="8906" y="898214"/>
                    <a:pt x="5016" y="717028"/>
                    <a:pt x="0" y="570472"/>
                  </a:cubicBezTo>
                  <a:close/>
                </a:path>
              </a:pathLst>
            </a:custGeom>
            <a:solidFill>
              <a:sysClr val="window" lastClr="FFFFFF">
                <a:alpha val="85000"/>
              </a:sysClr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Phân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công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theo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đoạn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Tất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cả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thành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viên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đều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</a:t>
              </a:r>
            </a:p>
            <a:p>
              <a:pPr marL="568325" marR="0" lvl="0" indent="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Giải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nghĩa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từ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cùng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nhau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</a:rPr>
                <a:t>. 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5F0A51B1-72A4-78F0-528C-78ACC8EBC592}"/>
                </a:ext>
              </a:extLst>
            </p:cNvPr>
            <p:cNvSpPr/>
            <p:nvPr/>
          </p:nvSpPr>
          <p:spPr>
            <a:xfrm>
              <a:off x="4375747" y="1350149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Yêu</a:t>
              </a:r>
              <a:r>
                <a:rPr kumimoji="0" lang="en-US" sz="4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</a:rPr>
                <a:t>Cầu</a:t>
              </a:r>
              <a:endPara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</a:endParaRPr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71093F7B-B8C7-48E3-428E-C4EDDA76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55420" y="2397641"/>
              <a:ext cx="609091" cy="609091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F6FC79B5-A5FA-FA89-0813-39F033A89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32470" y="3000943"/>
              <a:ext cx="609091" cy="609091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593DECC4-AD51-5882-DF58-1F062507B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659861"/>
              <a:ext cx="609091" cy="609091"/>
            </a:xfrm>
            <a:prstGeom prst="rect">
              <a:avLst/>
            </a:prstGeom>
          </p:spPr>
        </p:pic>
      </p:grp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A25F1D07-9CAB-38E5-DD12-55764408EBA1}"/>
              </a:ext>
            </a:extLst>
          </p:cNvPr>
          <p:cNvSpPr/>
          <p:nvPr/>
        </p:nvSpPr>
        <p:spPr>
          <a:xfrm>
            <a:off x="5886621" y="3098748"/>
            <a:ext cx="6186579" cy="2374045"/>
          </a:xfrm>
          <a:custGeom>
            <a:avLst/>
            <a:gdLst>
              <a:gd name="connsiteX0" fmla="*/ 0 w 6186579"/>
              <a:gd name="connsiteY0" fmla="*/ 478892 h 2374045"/>
              <a:gd name="connsiteX1" fmla="*/ 478892 w 6186579"/>
              <a:gd name="connsiteY1" fmla="*/ 0 h 2374045"/>
              <a:gd name="connsiteX2" fmla="*/ 1184779 w 6186579"/>
              <a:gd name="connsiteY2" fmla="*/ 0 h 2374045"/>
              <a:gd name="connsiteX3" fmla="*/ 1890667 w 6186579"/>
              <a:gd name="connsiteY3" fmla="*/ 0 h 2374045"/>
              <a:gd name="connsiteX4" fmla="*/ 2387402 w 6186579"/>
              <a:gd name="connsiteY4" fmla="*/ 0 h 2374045"/>
              <a:gd name="connsiteX5" fmla="*/ 2936426 w 6186579"/>
              <a:gd name="connsiteY5" fmla="*/ 0 h 2374045"/>
              <a:gd name="connsiteX6" fmla="*/ 3694601 w 6186579"/>
              <a:gd name="connsiteY6" fmla="*/ 0 h 2374045"/>
              <a:gd name="connsiteX7" fmla="*/ 4191336 w 6186579"/>
              <a:gd name="connsiteY7" fmla="*/ 0 h 2374045"/>
              <a:gd name="connsiteX8" fmla="*/ 4688072 w 6186579"/>
              <a:gd name="connsiteY8" fmla="*/ 0 h 2374045"/>
              <a:gd name="connsiteX9" fmla="*/ 5707687 w 6186579"/>
              <a:gd name="connsiteY9" fmla="*/ 0 h 2374045"/>
              <a:gd name="connsiteX10" fmla="*/ 6186579 w 6186579"/>
              <a:gd name="connsiteY10" fmla="*/ 478892 h 2374045"/>
              <a:gd name="connsiteX11" fmla="*/ 6186579 w 6186579"/>
              <a:gd name="connsiteY11" fmla="*/ 908491 h 2374045"/>
              <a:gd name="connsiteX12" fmla="*/ 6186579 w 6186579"/>
              <a:gd name="connsiteY12" fmla="*/ 1408903 h 2374045"/>
              <a:gd name="connsiteX13" fmla="*/ 6186579 w 6186579"/>
              <a:gd name="connsiteY13" fmla="*/ 1895153 h 2374045"/>
              <a:gd name="connsiteX14" fmla="*/ 5707687 w 6186579"/>
              <a:gd name="connsiteY14" fmla="*/ 2374045 h 2374045"/>
              <a:gd name="connsiteX15" fmla="*/ 5158664 w 6186579"/>
              <a:gd name="connsiteY15" fmla="*/ 2374045 h 2374045"/>
              <a:gd name="connsiteX16" fmla="*/ 4557352 w 6186579"/>
              <a:gd name="connsiteY16" fmla="*/ 2374045 h 2374045"/>
              <a:gd name="connsiteX17" fmla="*/ 3956041 w 6186579"/>
              <a:gd name="connsiteY17" fmla="*/ 2374045 h 2374045"/>
              <a:gd name="connsiteX18" fmla="*/ 3459305 w 6186579"/>
              <a:gd name="connsiteY18" fmla="*/ 2374045 h 2374045"/>
              <a:gd name="connsiteX19" fmla="*/ 2857994 w 6186579"/>
              <a:gd name="connsiteY19" fmla="*/ 2374045 h 2374045"/>
              <a:gd name="connsiteX20" fmla="*/ 2308970 w 6186579"/>
              <a:gd name="connsiteY20" fmla="*/ 2374045 h 2374045"/>
              <a:gd name="connsiteX21" fmla="*/ 1812235 w 6186579"/>
              <a:gd name="connsiteY21" fmla="*/ 2374045 h 2374045"/>
              <a:gd name="connsiteX22" fmla="*/ 1054059 w 6186579"/>
              <a:gd name="connsiteY22" fmla="*/ 2374045 h 2374045"/>
              <a:gd name="connsiteX23" fmla="*/ 478892 w 6186579"/>
              <a:gd name="connsiteY23" fmla="*/ 2374045 h 2374045"/>
              <a:gd name="connsiteX24" fmla="*/ 0 w 6186579"/>
              <a:gd name="connsiteY24" fmla="*/ 1895153 h 2374045"/>
              <a:gd name="connsiteX25" fmla="*/ 0 w 6186579"/>
              <a:gd name="connsiteY25" fmla="*/ 1423066 h 2374045"/>
              <a:gd name="connsiteX26" fmla="*/ 0 w 6186579"/>
              <a:gd name="connsiteY26" fmla="*/ 965142 h 2374045"/>
              <a:gd name="connsiteX27" fmla="*/ 0 w 6186579"/>
              <a:gd name="connsiteY27" fmla="*/ 478892 h 2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86579" h="2374045" fill="none" extrusionOk="0">
                <a:moveTo>
                  <a:pt x="0" y="478892"/>
                </a:moveTo>
                <a:cubicBezTo>
                  <a:pt x="-40200" y="211066"/>
                  <a:pt x="232005" y="49236"/>
                  <a:pt x="478892" y="0"/>
                </a:cubicBezTo>
                <a:cubicBezTo>
                  <a:pt x="764027" y="-23948"/>
                  <a:pt x="939001" y="-27521"/>
                  <a:pt x="1184779" y="0"/>
                </a:cubicBezTo>
                <a:cubicBezTo>
                  <a:pt x="1430557" y="27521"/>
                  <a:pt x="1537949" y="-8153"/>
                  <a:pt x="1890667" y="0"/>
                </a:cubicBezTo>
                <a:cubicBezTo>
                  <a:pt x="2243385" y="8153"/>
                  <a:pt x="2183681" y="4757"/>
                  <a:pt x="2387402" y="0"/>
                </a:cubicBezTo>
                <a:cubicBezTo>
                  <a:pt x="2591123" y="-4757"/>
                  <a:pt x="2689692" y="21238"/>
                  <a:pt x="2936426" y="0"/>
                </a:cubicBezTo>
                <a:cubicBezTo>
                  <a:pt x="3183160" y="-21238"/>
                  <a:pt x="3377753" y="37550"/>
                  <a:pt x="3694601" y="0"/>
                </a:cubicBezTo>
                <a:cubicBezTo>
                  <a:pt x="4011449" y="-37550"/>
                  <a:pt x="4054161" y="208"/>
                  <a:pt x="4191336" y="0"/>
                </a:cubicBezTo>
                <a:cubicBezTo>
                  <a:pt x="4328511" y="-208"/>
                  <a:pt x="4489771" y="-17993"/>
                  <a:pt x="4688072" y="0"/>
                </a:cubicBezTo>
                <a:cubicBezTo>
                  <a:pt x="4886373" y="17993"/>
                  <a:pt x="5309933" y="11503"/>
                  <a:pt x="5707687" y="0"/>
                </a:cubicBezTo>
                <a:cubicBezTo>
                  <a:pt x="5964488" y="3474"/>
                  <a:pt x="6195173" y="172856"/>
                  <a:pt x="6186579" y="478892"/>
                </a:cubicBezTo>
                <a:cubicBezTo>
                  <a:pt x="6202954" y="582641"/>
                  <a:pt x="6172525" y="700797"/>
                  <a:pt x="6186579" y="908491"/>
                </a:cubicBezTo>
                <a:cubicBezTo>
                  <a:pt x="6200633" y="1116185"/>
                  <a:pt x="6171533" y="1266240"/>
                  <a:pt x="6186579" y="1408903"/>
                </a:cubicBezTo>
                <a:cubicBezTo>
                  <a:pt x="6201625" y="1551566"/>
                  <a:pt x="6196776" y="1740149"/>
                  <a:pt x="6186579" y="1895153"/>
                </a:cubicBezTo>
                <a:cubicBezTo>
                  <a:pt x="6220590" y="2161136"/>
                  <a:pt x="5951898" y="2409020"/>
                  <a:pt x="5707687" y="2374045"/>
                </a:cubicBezTo>
                <a:cubicBezTo>
                  <a:pt x="5567857" y="2372047"/>
                  <a:pt x="5344034" y="2389548"/>
                  <a:pt x="5158664" y="2374045"/>
                </a:cubicBezTo>
                <a:cubicBezTo>
                  <a:pt x="4973294" y="2358542"/>
                  <a:pt x="4690673" y="2402879"/>
                  <a:pt x="4557352" y="2374045"/>
                </a:cubicBezTo>
                <a:cubicBezTo>
                  <a:pt x="4424031" y="2345211"/>
                  <a:pt x="4150779" y="2353534"/>
                  <a:pt x="3956041" y="2374045"/>
                </a:cubicBezTo>
                <a:cubicBezTo>
                  <a:pt x="3761303" y="2394556"/>
                  <a:pt x="3577923" y="2397985"/>
                  <a:pt x="3459305" y="2374045"/>
                </a:cubicBezTo>
                <a:cubicBezTo>
                  <a:pt x="3340687" y="2350105"/>
                  <a:pt x="3150349" y="2402911"/>
                  <a:pt x="2857994" y="2374045"/>
                </a:cubicBezTo>
                <a:cubicBezTo>
                  <a:pt x="2565639" y="2345179"/>
                  <a:pt x="2490323" y="2354537"/>
                  <a:pt x="2308970" y="2374045"/>
                </a:cubicBezTo>
                <a:cubicBezTo>
                  <a:pt x="2127617" y="2393553"/>
                  <a:pt x="1926738" y="2379771"/>
                  <a:pt x="1812235" y="2374045"/>
                </a:cubicBezTo>
                <a:cubicBezTo>
                  <a:pt x="1697733" y="2368319"/>
                  <a:pt x="1239175" y="2383126"/>
                  <a:pt x="1054059" y="2374045"/>
                </a:cubicBezTo>
                <a:cubicBezTo>
                  <a:pt x="868943" y="2364964"/>
                  <a:pt x="650880" y="2401025"/>
                  <a:pt x="478892" y="2374045"/>
                </a:cubicBezTo>
                <a:cubicBezTo>
                  <a:pt x="193498" y="2334043"/>
                  <a:pt x="60536" y="2141483"/>
                  <a:pt x="0" y="1895153"/>
                </a:cubicBezTo>
                <a:cubicBezTo>
                  <a:pt x="722" y="1713624"/>
                  <a:pt x="8027" y="1648526"/>
                  <a:pt x="0" y="1423066"/>
                </a:cubicBezTo>
                <a:cubicBezTo>
                  <a:pt x="-8027" y="1197606"/>
                  <a:pt x="-7936" y="1124751"/>
                  <a:pt x="0" y="965142"/>
                </a:cubicBezTo>
                <a:cubicBezTo>
                  <a:pt x="7936" y="805533"/>
                  <a:pt x="-3989" y="709354"/>
                  <a:pt x="0" y="478892"/>
                </a:cubicBezTo>
                <a:close/>
              </a:path>
              <a:path w="6186579" h="2374045" stroke="0" extrusionOk="0">
                <a:moveTo>
                  <a:pt x="0" y="478892"/>
                </a:moveTo>
                <a:cubicBezTo>
                  <a:pt x="1648" y="264812"/>
                  <a:pt x="242370" y="49968"/>
                  <a:pt x="478892" y="0"/>
                </a:cubicBezTo>
                <a:cubicBezTo>
                  <a:pt x="749471" y="-9289"/>
                  <a:pt x="956395" y="24626"/>
                  <a:pt x="1184779" y="0"/>
                </a:cubicBezTo>
                <a:cubicBezTo>
                  <a:pt x="1413163" y="-24626"/>
                  <a:pt x="1600883" y="19781"/>
                  <a:pt x="1733803" y="0"/>
                </a:cubicBezTo>
                <a:cubicBezTo>
                  <a:pt x="1866723" y="-19781"/>
                  <a:pt x="2165136" y="4759"/>
                  <a:pt x="2282826" y="0"/>
                </a:cubicBezTo>
                <a:cubicBezTo>
                  <a:pt x="2400516" y="-4759"/>
                  <a:pt x="2767726" y="27586"/>
                  <a:pt x="2988714" y="0"/>
                </a:cubicBezTo>
                <a:cubicBezTo>
                  <a:pt x="3209702" y="-27586"/>
                  <a:pt x="3454774" y="-28694"/>
                  <a:pt x="3590025" y="0"/>
                </a:cubicBezTo>
                <a:cubicBezTo>
                  <a:pt x="3725276" y="28694"/>
                  <a:pt x="4118687" y="-8864"/>
                  <a:pt x="4348200" y="0"/>
                </a:cubicBezTo>
                <a:cubicBezTo>
                  <a:pt x="4577713" y="8864"/>
                  <a:pt x="4789588" y="-9247"/>
                  <a:pt x="5106376" y="0"/>
                </a:cubicBezTo>
                <a:cubicBezTo>
                  <a:pt x="5423164" y="9247"/>
                  <a:pt x="5441503" y="-17259"/>
                  <a:pt x="5707687" y="0"/>
                </a:cubicBezTo>
                <a:cubicBezTo>
                  <a:pt x="5964537" y="-3430"/>
                  <a:pt x="6136079" y="213963"/>
                  <a:pt x="6186579" y="478892"/>
                </a:cubicBezTo>
                <a:cubicBezTo>
                  <a:pt x="6171833" y="687907"/>
                  <a:pt x="6186126" y="759322"/>
                  <a:pt x="6186579" y="950979"/>
                </a:cubicBezTo>
                <a:cubicBezTo>
                  <a:pt x="6187032" y="1142636"/>
                  <a:pt x="6193730" y="1295443"/>
                  <a:pt x="6186579" y="1423066"/>
                </a:cubicBezTo>
                <a:cubicBezTo>
                  <a:pt x="6179428" y="1550689"/>
                  <a:pt x="6188247" y="1672103"/>
                  <a:pt x="6186579" y="1895153"/>
                </a:cubicBezTo>
                <a:cubicBezTo>
                  <a:pt x="6216144" y="2163292"/>
                  <a:pt x="5975106" y="2388985"/>
                  <a:pt x="5707687" y="2374045"/>
                </a:cubicBezTo>
                <a:cubicBezTo>
                  <a:pt x="5519737" y="2363652"/>
                  <a:pt x="5179293" y="2340696"/>
                  <a:pt x="5001800" y="2374045"/>
                </a:cubicBezTo>
                <a:cubicBezTo>
                  <a:pt x="4824307" y="2407394"/>
                  <a:pt x="4565035" y="2371441"/>
                  <a:pt x="4400488" y="2374045"/>
                </a:cubicBezTo>
                <a:cubicBezTo>
                  <a:pt x="4235941" y="2376649"/>
                  <a:pt x="3963016" y="2389768"/>
                  <a:pt x="3799177" y="2374045"/>
                </a:cubicBezTo>
                <a:cubicBezTo>
                  <a:pt x="3635338" y="2358322"/>
                  <a:pt x="3362812" y="2410525"/>
                  <a:pt x="3041002" y="2374045"/>
                </a:cubicBezTo>
                <a:cubicBezTo>
                  <a:pt x="2719192" y="2337565"/>
                  <a:pt x="2486484" y="2364159"/>
                  <a:pt x="2335114" y="2374045"/>
                </a:cubicBezTo>
                <a:cubicBezTo>
                  <a:pt x="2183744" y="2383931"/>
                  <a:pt x="1932629" y="2367795"/>
                  <a:pt x="1733803" y="2374045"/>
                </a:cubicBezTo>
                <a:cubicBezTo>
                  <a:pt x="1534977" y="2380295"/>
                  <a:pt x="1307650" y="2387083"/>
                  <a:pt x="1184779" y="2374045"/>
                </a:cubicBezTo>
                <a:cubicBezTo>
                  <a:pt x="1061908" y="2361007"/>
                  <a:pt x="759513" y="2356188"/>
                  <a:pt x="478892" y="2374045"/>
                </a:cubicBezTo>
                <a:cubicBezTo>
                  <a:pt x="247913" y="2336186"/>
                  <a:pt x="-5000" y="2173785"/>
                  <a:pt x="0" y="1895153"/>
                </a:cubicBezTo>
                <a:cubicBezTo>
                  <a:pt x="11119" y="1656279"/>
                  <a:pt x="-10995" y="1552677"/>
                  <a:pt x="0" y="1394741"/>
                </a:cubicBezTo>
                <a:cubicBezTo>
                  <a:pt x="10995" y="1236805"/>
                  <a:pt x="4337" y="1141656"/>
                  <a:pt x="0" y="894329"/>
                </a:cubicBezTo>
                <a:cubicBezTo>
                  <a:pt x="-4337" y="647002"/>
                  <a:pt x="9615" y="653418"/>
                  <a:pt x="0" y="47889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algn="just">
              <a:lnSpc>
                <a:spcPct val="110000"/>
              </a:lnSpc>
              <a:defRPr/>
            </a:pP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2.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to,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rõ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  <a:p>
            <a:pPr algn="just">
              <a:lnSpc>
                <a:spcPct val="110000"/>
              </a:lnSpc>
              <a:defRPr/>
            </a:pP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3.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ngắt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nghỉ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đúng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UTM Duepuntozero" panose="02040603050506020204" pitchFamily="18" charset="0"/>
              </a:rPr>
              <a:t>chỗ</a:t>
            </a:r>
            <a:r>
              <a:rPr lang="en-US" sz="3600" kern="0" dirty="0">
                <a:solidFill>
                  <a:srgbClr val="00000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EC18539E-FFED-49AE-C731-F39D63B1496A}"/>
              </a:ext>
            </a:extLst>
          </p:cNvPr>
          <p:cNvSpPr/>
          <p:nvPr/>
        </p:nvSpPr>
        <p:spPr>
          <a:xfrm>
            <a:off x="6575521" y="2752715"/>
            <a:ext cx="4621427" cy="796835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Tiêu</a:t>
            </a:r>
            <a:r>
              <a:rPr lang="en-US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chí</a:t>
            </a:r>
            <a:r>
              <a:rPr lang="en-US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đánh</a:t>
            </a:r>
            <a:r>
              <a:rPr lang="en-US" sz="4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giá</a:t>
            </a:r>
            <a:endParaRPr lang="en-US" sz="4800" b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pic>
        <p:nvPicPr>
          <p:cNvPr id="227" name="Picture 226">
            <a:extLst>
              <a:ext uri="{FF2B5EF4-FFF2-40B4-BE49-F238E27FC236}">
                <a16:creationId xmlns:a16="http://schemas.microsoft.com/office/drawing/2014/main" id="{49EDC466-3A45-B0DC-7BDD-2ECD3CB1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987" y="3613409"/>
            <a:ext cx="469963" cy="469963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6B85C3E3-6123-55A1-2AD5-2BC062558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313" y="3613409"/>
            <a:ext cx="469963" cy="469963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3A577E04-8809-B188-BDFA-470CDC632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661" y="3613409"/>
            <a:ext cx="469963" cy="469963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B67CF24A-18E8-FB53-E110-BEAB6F695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968" y="4232696"/>
            <a:ext cx="469963" cy="469963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50C42DC0-866D-77B0-5B03-810FD7F39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294" y="4232696"/>
            <a:ext cx="469963" cy="469963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BA89BC23-CC45-BD9F-96F2-2EDBB5128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642" y="4232696"/>
            <a:ext cx="469963" cy="4699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B22B01E3-49B6-8FBC-C9BA-A859C387A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596" y="4756257"/>
            <a:ext cx="469963" cy="469963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EBF9B734-786C-67EB-3D8B-5F3FB3D1B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7016" y="4765392"/>
            <a:ext cx="469963" cy="469963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A314C6F7-C978-4307-6C09-F762A8A53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7496" y="4747211"/>
            <a:ext cx="469963" cy="4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88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5" grpId="0" animBg="1"/>
      <p:bldP spid="2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BD6E2A18-BC23-C14A-2883-0A295BFC5343}"/>
              </a:ext>
            </a:extLst>
          </p:cNvPr>
          <p:cNvSpPr txBox="1"/>
          <p:nvPr/>
        </p:nvSpPr>
        <p:spPr>
          <a:xfrm>
            <a:off x="3117823" y="527623"/>
            <a:ext cx="9209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y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ệ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đ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ọ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p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66FC472-CBF1-4CBE-E292-BE48C9BF2F7E}"/>
              </a:ext>
            </a:extLst>
          </p:cNvPr>
          <p:cNvGrpSpPr/>
          <p:nvPr/>
        </p:nvGrpSpPr>
        <p:grpSpPr>
          <a:xfrm>
            <a:off x="0" y="2664297"/>
            <a:ext cx="8005911" cy="3666080"/>
            <a:chOff x="4841104" y="3817600"/>
            <a:chExt cx="7073839" cy="2842692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1D7CBDE-DFC6-55DF-9B25-CCA2E64CFA93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248" name="Rectangle: Rounded Corners 247">
                <a:extLst>
                  <a:ext uri="{FF2B5EF4-FFF2-40B4-BE49-F238E27FC236}">
                    <a16:creationId xmlns:a16="http://schemas.microsoft.com/office/drawing/2014/main" id="{013535C0-D1F7-2294-4C71-04E9C420F2ED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algn="just">
                  <a:lnSpc>
                    <a:spcPct val="110000"/>
                  </a:lnSpc>
                  <a:defRPr/>
                </a:pP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1.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Đọc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đúng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2.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Đọc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to,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rõ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3.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Đọc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ngắt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,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nghỉ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đúng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chỗ</a:t>
                </a:r>
                <a:r>
                  <a:rPr lang="en-US" sz="4400" kern="0" dirty="0">
                    <a:solidFill>
                      <a:srgbClr val="000000"/>
                    </a:solidFill>
                    <a:latin typeface="UTM Duepuntozero" panose="02040603050506020204" pitchFamily="18" charset="0"/>
                  </a:rPr>
                  <a:t>.</a:t>
                </a:r>
              </a:p>
            </p:txBody>
          </p:sp>
          <p:sp>
            <p:nvSpPr>
              <p:cNvPr id="249" name="Rectangle: Rounded Corners 248">
                <a:extLst>
                  <a:ext uri="{FF2B5EF4-FFF2-40B4-BE49-F238E27FC236}">
                    <a16:creationId xmlns:a16="http://schemas.microsoft.com/office/drawing/2014/main" id="{716CE861-4030-9C09-C129-DB8AEDD63BC7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Tiêu</a:t>
                </a:r>
                <a:r>
                  <a:rPr 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chí</a:t>
                </a:r>
                <a:r>
                  <a:rPr 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đánh</a:t>
                </a:r>
                <a:r>
                  <a:rPr 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5400" b="1" kern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VN Banh Mi" pitchFamily="2" charset="0"/>
                  </a:rPr>
                  <a:t>giá</a:t>
                </a:r>
                <a:endParaRPr lang="en-US" sz="5400" b="1" kern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VN Banh Mi" pitchFamily="2" charset="0"/>
                </a:endParaRPr>
              </a:p>
            </p:txBody>
          </p:sp>
        </p:grp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1052B925-2640-0C88-1140-4937C6B0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944" y="4801718"/>
              <a:ext cx="469963" cy="469963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C9E534A6-1B1A-217D-84DA-F6A3873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4270" y="4801718"/>
              <a:ext cx="469963" cy="469963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CCEF1590-BB8A-9FB1-AEAF-28FAE2AE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7618" y="4801718"/>
              <a:ext cx="469963" cy="469963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08750C57-3C7D-A43F-6703-157659DD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ABDE2C0F-7A02-8F88-8ED1-499E9E16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26F7D09D-BD2E-A6FE-C90A-4F040F4EB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B11F61C5-5E50-34C2-8504-B5528127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0095" y="5947929"/>
              <a:ext cx="469963" cy="469963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B8731A83-DA0E-2803-46BA-765FE335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3421" y="5947929"/>
              <a:ext cx="469963" cy="469963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59506AED-0D68-19B3-15BF-F2ABC4AB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6769" y="5947929"/>
              <a:ext cx="469963" cy="469963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8EE8F2CB-9DD8-3D6A-6723-074A2FC836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038739" y="2711998"/>
            <a:ext cx="4153261" cy="41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996" y="104173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96000" y="452265"/>
            <a:ext cx="4610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Giải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thích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nghĩa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khó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LNTH-Dinomiko" panose="02000500000000000000" pitchFamily="2" charset="0"/>
              </a:rPr>
              <a:t>hiểu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LNTH-Dinomiko" panose="02000500000000000000" pitchFamily="2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4C52E6B-3592-E162-61E4-5E72D5EDFCF9}"/>
              </a:ext>
            </a:extLst>
          </p:cNvPr>
          <p:cNvSpPr/>
          <p:nvPr/>
        </p:nvSpPr>
        <p:spPr>
          <a:xfrm>
            <a:off x="1514985" y="2485765"/>
            <a:ext cx="5914243" cy="2726699"/>
          </a:xfrm>
          <a:custGeom>
            <a:avLst/>
            <a:gdLst>
              <a:gd name="connsiteX0" fmla="*/ 0 w 5914243"/>
              <a:gd name="connsiteY0" fmla="*/ 454459 h 2726699"/>
              <a:gd name="connsiteX1" fmla="*/ 454459 w 5914243"/>
              <a:gd name="connsiteY1" fmla="*/ 0 h 2726699"/>
              <a:gd name="connsiteX2" fmla="*/ 3449975 w 5914243"/>
              <a:gd name="connsiteY2" fmla="*/ 0 h 2726699"/>
              <a:gd name="connsiteX3" fmla="*/ 3449975 w 5914243"/>
              <a:gd name="connsiteY3" fmla="*/ 0 h 2726699"/>
              <a:gd name="connsiteX4" fmla="*/ 4928536 w 5914243"/>
              <a:gd name="connsiteY4" fmla="*/ 0 h 2726699"/>
              <a:gd name="connsiteX5" fmla="*/ 5459784 w 5914243"/>
              <a:gd name="connsiteY5" fmla="*/ 0 h 2726699"/>
              <a:gd name="connsiteX6" fmla="*/ 5914243 w 5914243"/>
              <a:gd name="connsiteY6" fmla="*/ 454459 h 2726699"/>
              <a:gd name="connsiteX7" fmla="*/ 5914243 w 5914243"/>
              <a:gd name="connsiteY7" fmla="*/ 1590574 h 2726699"/>
              <a:gd name="connsiteX8" fmla="*/ 6854903 w 5914243"/>
              <a:gd name="connsiteY8" fmla="*/ 1776581 h 2726699"/>
              <a:gd name="connsiteX9" fmla="*/ 5914243 w 5914243"/>
              <a:gd name="connsiteY9" fmla="*/ 2272249 h 2726699"/>
              <a:gd name="connsiteX10" fmla="*/ 5914243 w 5914243"/>
              <a:gd name="connsiteY10" fmla="*/ 2272240 h 2726699"/>
              <a:gd name="connsiteX11" fmla="*/ 5459784 w 5914243"/>
              <a:gd name="connsiteY11" fmla="*/ 2726699 h 2726699"/>
              <a:gd name="connsiteX12" fmla="*/ 4928536 w 5914243"/>
              <a:gd name="connsiteY12" fmla="*/ 2726699 h 2726699"/>
              <a:gd name="connsiteX13" fmla="*/ 3449975 w 5914243"/>
              <a:gd name="connsiteY13" fmla="*/ 2726699 h 2726699"/>
              <a:gd name="connsiteX14" fmla="*/ 3449975 w 5914243"/>
              <a:gd name="connsiteY14" fmla="*/ 2726699 h 2726699"/>
              <a:gd name="connsiteX15" fmla="*/ 454459 w 5914243"/>
              <a:gd name="connsiteY15" fmla="*/ 2726699 h 2726699"/>
              <a:gd name="connsiteX16" fmla="*/ 0 w 5914243"/>
              <a:gd name="connsiteY16" fmla="*/ 2272240 h 2726699"/>
              <a:gd name="connsiteX17" fmla="*/ 0 w 5914243"/>
              <a:gd name="connsiteY17" fmla="*/ 2272249 h 2726699"/>
              <a:gd name="connsiteX18" fmla="*/ 0 w 5914243"/>
              <a:gd name="connsiteY18" fmla="*/ 1590574 h 2726699"/>
              <a:gd name="connsiteX19" fmla="*/ 0 w 5914243"/>
              <a:gd name="connsiteY19" fmla="*/ 1590574 h 2726699"/>
              <a:gd name="connsiteX20" fmla="*/ 0 w 5914243"/>
              <a:gd name="connsiteY20" fmla="*/ 454459 h 272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14243" h="2726699" fill="none" extrusionOk="0">
                <a:moveTo>
                  <a:pt x="0" y="454459"/>
                </a:moveTo>
                <a:cubicBezTo>
                  <a:pt x="-30497" y="240130"/>
                  <a:pt x="210754" y="-19711"/>
                  <a:pt x="454459" y="0"/>
                </a:cubicBezTo>
                <a:cubicBezTo>
                  <a:pt x="916998" y="129591"/>
                  <a:pt x="2357942" y="-79037"/>
                  <a:pt x="3449975" y="0"/>
                </a:cubicBezTo>
                <a:lnTo>
                  <a:pt x="3449975" y="0"/>
                </a:lnTo>
                <a:cubicBezTo>
                  <a:pt x="4124621" y="99167"/>
                  <a:pt x="4773472" y="-19630"/>
                  <a:pt x="4928536" y="0"/>
                </a:cubicBezTo>
                <a:cubicBezTo>
                  <a:pt x="5068535" y="43030"/>
                  <a:pt x="5383485" y="20262"/>
                  <a:pt x="5459784" y="0"/>
                </a:cubicBezTo>
                <a:cubicBezTo>
                  <a:pt x="5734868" y="19384"/>
                  <a:pt x="5882926" y="193314"/>
                  <a:pt x="5914243" y="454459"/>
                </a:cubicBezTo>
                <a:cubicBezTo>
                  <a:pt x="5817985" y="877420"/>
                  <a:pt x="5888145" y="1276435"/>
                  <a:pt x="5914243" y="1590574"/>
                </a:cubicBezTo>
                <a:cubicBezTo>
                  <a:pt x="6179196" y="1626496"/>
                  <a:pt x="6632195" y="1797374"/>
                  <a:pt x="6854903" y="1776581"/>
                </a:cubicBezTo>
                <a:cubicBezTo>
                  <a:pt x="6445635" y="1948394"/>
                  <a:pt x="6237570" y="2158885"/>
                  <a:pt x="5914243" y="2272249"/>
                </a:cubicBezTo>
                <a:lnTo>
                  <a:pt x="5914243" y="2272240"/>
                </a:lnTo>
                <a:cubicBezTo>
                  <a:pt x="5952722" y="2497298"/>
                  <a:pt x="5741937" y="2745946"/>
                  <a:pt x="5459784" y="2726699"/>
                </a:cubicBezTo>
                <a:cubicBezTo>
                  <a:pt x="5313379" y="2712394"/>
                  <a:pt x="5119309" y="2718769"/>
                  <a:pt x="4928536" y="2726699"/>
                </a:cubicBezTo>
                <a:cubicBezTo>
                  <a:pt x="4204489" y="2737897"/>
                  <a:pt x="3878702" y="2780536"/>
                  <a:pt x="3449975" y="2726699"/>
                </a:cubicBezTo>
                <a:lnTo>
                  <a:pt x="3449975" y="2726699"/>
                </a:lnTo>
                <a:cubicBezTo>
                  <a:pt x="2080025" y="2687033"/>
                  <a:pt x="972515" y="2854348"/>
                  <a:pt x="454459" y="2726699"/>
                </a:cubicBezTo>
                <a:cubicBezTo>
                  <a:pt x="188483" y="2709027"/>
                  <a:pt x="11902" y="2530422"/>
                  <a:pt x="0" y="2272240"/>
                </a:cubicBezTo>
                <a:lnTo>
                  <a:pt x="0" y="2272249"/>
                </a:lnTo>
                <a:cubicBezTo>
                  <a:pt x="-45430" y="2049910"/>
                  <a:pt x="-51056" y="1688265"/>
                  <a:pt x="0" y="1590574"/>
                </a:cubicBezTo>
                <a:lnTo>
                  <a:pt x="0" y="1590574"/>
                </a:lnTo>
                <a:cubicBezTo>
                  <a:pt x="56368" y="1345718"/>
                  <a:pt x="21716" y="601292"/>
                  <a:pt x="0" y="454459"/>
                </a:cubicBezTo>
                <a:close/>
              </a:path>
              <a:path w="5914243" h="2726699" stroke="0" extrusionOk="0">
                <a:moveTo>
                  <a:pt x="0" y="454459"/>
                </a:moveTo>
                <a:cubicBezTo>
                  <a:pt x="8531" y="175701"/>
                  <a:pt x="193632" y="10142"/>
                  <a:pt x="454459" y="0"/>
                </a:cubicBezTo>
                <a:cubicBezTo>
                  <a:pt x="1197240" y="-30226"/>
                  <a:pt x="2754178" y="19287"/>
                  <a:pt x="3449975" y="0"/>
                </a:cubicBezTo>
                <a:lnTo>
                  <a:pt x="3449975" y="0"/>
                </a:lnTo>
                <a:cubicBezTo>
                  <a:pt x="3617554" y="28546"/>
                  <a:pt x="4532919" y="129012"/>
                  <a:pt x="4928536" y="0"/>
                </a:cubicBezTo>
                <a:cubicBezTo>
                  <a:pt x="5029648" y="-397"/>
                  <a:pt x="5291026" y="-41935"/>
                  <a:pt x="5459784" y="0"/>
                </a:cubicBezTo>
                <a:cubicBezTo>
                  <a:pt x="5716634" y="-699"/>
                  <a:pt x="5889227" y="167685"/>
                  <a:pt x="5914243" y="454459"/>
                </a:cubicBezTo>
                <a:cubicBezTo>
                  <a:pt x="5853531" y="770859"/>
                  <a:pt x="5896897" y="1373042"/>
                  <a:pt x="5914243" y="1590574"/>
                </a:cubicBezTo>
                <a:cubicBezTo>
                  <a:pt x="6130828" y="1682316"/>
                  <a:pt x="6687345" y="1672287"/>
                  <a:pt x="6854903" y="1776581"/>
                </a:cubicBezTo>
                <a:cubicBezTo>
                  <a:pt x="6510574" y="1949312"/>
                  <a:pt x="6025977" y="2188547"/>
                  <a:pt x="5914243" y="2272249"/>
                </a:cubicBezTo>
                <a:lnTo>
                  <a:pt x="5914243" y="2272240"/>
                </a:lnTo>
                <a:cubicBezTo>
                  <a:pt x="5955094" y="2498134"/>
                  <a:pt x="5708259" y="2699747"/>
                  <a:pt x="5459784" y="2726699"/>
                </a:cubicBezTo>
                <a:cubicBezTo>
                  <a:pt x="5325685" y="2723483"/>
                  <a:pt x="5002665" y="2773564"/>
                  <a:pt x="4928536" y="2726699"/>
                </a:cubicBezTo>
                <a:cubicBezTo>
                  <a:pt x="4397840" y="2633910"/>
                  <a:pt x="3629635" y="2778861"/>
                  <a:pt x="3449975" y="2726699"/>
                </a:cubicBezTo>
                <a:lnTo>
                  <a:pt x="3449975" y="2726699"/>
                </a:lnTo>
                <a:cubicBezTo>
                  <a:pt x="2455654" y="2821731"/>
                  <a:pt x="1442653" y="2676776"/>
                  <a:pt x="454459" y="2726699"/>
                </a:cubicBezTo>
                <a:cubicBezTo>
                  <a:pt x="201754" y="2721237"/>
                  <a:pt x="15493" y="2547915"/>
                  <a:pt x="0" y="2272240"/>
                </a:cubicBezTo>
                <a:lnTo>
                  <a:pt x="0" y="2272249"/>
                </a:lnTo>
                <a:cubicBezTo>
                  <a:pt x="-59685" y="2161966"/>
                  <a:pt x="60316" y="1834044"/>
                  <a:pt x="0" y="1590574"/>
                </a:cubicBezTo>
                <a:lnTo>
                  <a:pt x="0" y="1590574"/>
                </a:lnTo>
                <a:cubicBezTo>
                  <a:pt x="-14387" y="1345234"/>
                  <a:pt x="-14663" y="684256"/>
                  <a:pt x="0" y="454459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590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en-US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chưa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7233EB-9870-C48D-1802-79BCF287D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52749" y="2880391"/>
            <a:ext cx="3939251" cy="397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85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996" y="104173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96000" y="452265"/>
            <a:ext cx="4610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thích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hiểu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9633C8-7B36-98AB-F866-4B3FC168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51" y="3428999"/>
            <a:ext cx="3016421" cy="34963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CCAD33D-A608-4840-4C03-2CDAC76A4082}"/>
              </a:ext>
            </a:extLst>
          </p:cNvPr>
          <p:cNvSpPr/>
          <p:nvPr/>
        </p:nvSpPr>
        <p:spPr>
          <a:xfrm>
            <a:off x="929835" y="452265"/>
            <a:ext cx="4247909" cy="2568769"/>
          </a:xfrm>
          <a:prstGeom prst="cloudCallout">
            <a:avLst>
              <a:gd name="adj1" fmla="val -27917"/>
              <a:gd name="adj2" fmla="val 62951"/>
            </a:avLst>
          </a:prstGeom>
          <a:solidFill>
            <a:schemeClr val="bg1"/>
          </a:solidFill>
          <a:ln w="57150">
            <a:solidFill>
              <a:srgbClr val="E73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Náo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nức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CCAD68BA-383F-B515-3EE8-1D62974BD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86583" y="2303055"/>
            <a:ext cx="8211249" cy="4622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4E9BB2-B72C-847E-9701-7916A8607059}"/>
              </a:ext>
            </a:extLst>
          </p:cNvPr>
          <p:cNvSpPr txBox="1"/>
          <p:nvPr/>
        </p:nvSpPr>
        <p:spPr>
          <a:xfrm>
            <a:off x="4818928" y="3567895"/>
            <a:ext cx="60844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nức</a:t>
            </a:r>
            <a:r>
              <a:rPr lang="en-US" sz="5400" b="1" i="1" dirty="0">
                <a:latin typeface="Calibri" panose="020F0502020204030204"/>
              </a:rPr>
              <a:t>: </a:t>
            </a:r>
            <a:r>
              <a:rPr lang="en-US" sz="5400" b="1" dirty="0" err="1">
                <a:latin typeface="Calibri" panose="020F0502020204030204"/>
              </a:rPr>
              <a:t>rất</a:t>
            </a:r>
            <a:r>
              <a:rPr lang="en-US" sz="5400" b="1" dirty="0">
                <a:latin typeface="Calibri" panose="020F0502020204030204"/>
              </a:rPr>
              <a:t> </a:t>
            </a:r>
            <a:r>
              <a:rPr lang="en-US" sz="5400" b="1" dirty="0" err="1">
                <a:latin typeface="Calibri" panose="020F0502020204030204"/>
              </a:rPr>
              <a:t>đông</a:t>
            </a:r>
            <a:r>
              <a:rPr lang="en-US" sz="5400" b="1" dirty="0">
                <a:latin typeface="Calibri" panose="020F0502020204030204"/>
              </a:rPr>
              <a:t>, </a:t>
            </a:r>
            <a:r>
              <a:rPr lang="en-US" sz="5400" b="1" dirty="0" err="1">
                <a:latin typeface="Calibri" panose="020F0502020204030204"/>
              </a:rPr>
              <a:t>rất</a:t>
            </a:r>
            <a:r>
              <a:rPr lang="en-US" sz="5400" b="1" dirty="0">
                <a:latin typeface="Calibri" panose="020F0502020204030204"/>
              </a:rPr>
              <a:t> </a:t>
            </a:r>
            <a:r>
              <a:rPr lang="en-US" sz="5400" b="1" dirty="0" err="1">
                <a:latin typeface="Calibri" panose="020F0502020204030204"/>
              </a:rPr>
              <a:t>vui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2B806457-A07D-D44D-87FE-5C56BCF54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701987" y="3428999"/>
            <a:ext cx="2402723" cy="34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C308F2B9-F53C-FD4E-15DA-0BFF6D007AB3}"/>
              </a:ext>
            </a:extLst>
          </p:cNvPr>
          <p:cNvSpPr/>
          <p:nvPr/>
        </p:nvSpPr>
        <p:spPr>
          <a:xfrm>
            <a:off x="442452" y="711512"/>
            <a:ext cx="11307096" cy="5653548"/>
          </a:xfrm>
          <a:custGeom>
            <a:avLst/>
            <a:gdLst>
              <a:gd name="connsiteX0" fmla="*/ 942277 w 11307096"/>
              <a:gd name="connsiteY0" fmla="*/ 0 h 5653548"/>
              <a:gd name="connsiteX1" fmla="*/ 1529617 w 11307096"/>
              <a:gd name="connsiteY1" fmla="*/ 0 h 5653548"/>
              <a:gd name="connsiteX2" fmla="*/ 1909660 w 11307096"/>
              <a:gd name="connsiteY2" fmla="*/ 0 h 5653548"/>
              <a:gd name="connsiteX3" fmla="*/ 2393352 w 11307096"/>
              <a:gd name="connsiteY3" fmla="*/ 0 h 5653548"/>
              <a:gd name="connsiteX4" fmla="*/ 2980691 w 11307096"/>
              <a:gd name="connsiteY4" fmla="*/ 0 h 5653548"/>
              <a:gd name="connsiteX5" fmla="*/ 3464383 w 11307096"/>
              <a:gd name="connsiteY5" fmla="*/ 0 h 5653548"/>
              <a:gd name="connsiteX6" fmla="*/ 4362667 w 11307096"/>
              <a:gd name="connsiteY6" fmla="*/ 0 h 5653548"/>
              <a:gd name="connsiteX7" fmla="*/ 4846359 w 11307096"/>
              <a:gd name="connsiteY7" fmla="*/ 0 h 5653548"/>
              <a:gd name="connsiteX8" fmla="*/ 5330050 w 11307096"/>
              <a:gd name="connsiteY8" fmla="*/ 0 h 5653548"/>
              <a:gd name="connsiteX9" fmla="*/ 5917390 w 11307096"/>
              <a:gd name="connsiteY9" fmla="*/ 0 h 5653548"/>
              <a:gd name="connsiteX10" fmla="*/ 6712026 w 11307096"/>
              <a:gd name="connsiteY10" fmla="*/ 0 h 5653548"/>
              <a:gd name="connsiteX11" fmla="*/ 7403014 w 11307096"/>
              <a:gd name="connsiteY11" fmla="*/ 0 h 5653548"/>
              <a:gd name="connsiteX12" fmla="*/ 8094002 w 11307096"/>
              <a:gd name="connsiteY12" fmla="*/ 0 h 5653548"/>
              <a:gd name="connsiteX13" fmla="*/ 8474045 w 11307096"/>
              <a:gd name="connsiteY13" fmla="*/ 0 h 5653548"/>
              <a:gd name="connsiteX14" fmla="*/ 9372330 w 11307096"/>
              <a:gd name="connsiteY14" fmla="*/ 0 h 5653548"/>
              <a:gd name="connsiteX15" fmla="*/ 9752373 w 11307096"/>
              <a:gd name="connsiteY15" fmla="*/ 0 h 5653548"/>
              <a:gd name="connsiteX16" fmla="*/ 10132417 w 11307096"/>
              <a:gd name="connsiteY16" fmla="*/ 0 h 5653548"/>
              <a:gd name="connsiteX17" fmla="*/ 10512460 w 11307096"/>
              <a:gd name="connsiteY17" fmla="*/ 0 h 5653548"/>
              <a:gd name="connsiteX18" fmla="*/ 11307096 w 11307096"/>
              <a:gd name="connsiteY18" fmla="*/ 0 h 5653548"/>
              <a:gd name="connsiteX19" fmla="*/ 11307096 w 11307096"/>
              <a:gd name="connsiteY19" fmla="*/ 0 h 5653548"/>
              <a:gd name="connsiteX20" fmla="*/ 11307096 w 11307096"/>
              <a:gd name="connsiteY20" fmla="*/ 578813 h 5653548"/>
              <a:gd name="connsiteX21" fmla="*/ 11307096 w 11307096"/>
              <a:gd name="connsiteY21" fmla="*/ 1157627 h 5653548"/>
              <a:gd name="connsiteX22" fmla="*/ 11307096 w 11307096"/>
              <a:gd name="connsiteY22" fmla="*/ 1924891 h 5653548"/>
              <a:gd name="connsiteX23" fmla="*/ 11307096 w 11307096"/>
              <a:gd name="connsiteY23" fmla="*/ 2597929 h 5653548"/>
              <a:gd name="connsiteX24" fmla="*/ 11307096 w 11307096"/>
              <a:gd name="connsiteY24" fmla="*/ 3318081 h 5653548"/>
              <a:gd name="connsiteX25" fmla="*/ 11307096 w 11307096"/>
              <a:gd name="connsiteY25" fmla="*/ 3991120 h 5653548"/>
              <a:gd name="connsiteX26" fmla="*/ 11307096 w 11307096"/>
              <a:gd name="connsiteY26" fmla="*/ 4711271 h 5653548"/>
              <a:gd name="connsiteX27" fmla="*/ 10364819 w 11307096"/>
              <a:gd name="connsiteY27" fmla="*/ 5653548 h 5653548"/>
              <a:gd name="connsiteX28" fmla="*/ 9881127 w 11307096"/>
              <a:gd name="connsiteY28" fmla="*/ 5653548 h 5653548"/>
              <a:gd name="connsiteX29" fmla="*/ 9293788 w 11307096"/>
              <a:gd name="connsiteY29" fmla="*/ 5653548 h 5653548"/>
              <a:gd name="connsiteX30" fmla="*/ 8499152 w 11307096"/>
              <a:gd name="connsiteY30" fmla="*/ 5653548 h 5653548"/>
              <a:gd name="connsiteX31" fmla="*/ 7808164 w 11307096"/>
              <a:gd name="connsiteY31" fmla="*/ 5653548 h 5653548"/>
              <a:gd name="connsiteX32" fmla="*/ 6909879 w 11307096"/>
              <a:gd name="connsiteY32" fmla="*/ 5653548 h 5653548"/>
              <a:gd name="connsiteX33" fmla="*/ 6322540 w 11307096"/>
              <a:gd name="connsiteY33" fmla="*/ 5653548 h 5653548"/>
              <a:gd name="connsiteX34" fmla="*/ 5735200 w 11307096"/>
              <a:gd name="connsiteY34" fmla="*/ 5653548 h 5653548"/>
              <a:gd name="connsiteX35" fmla="*/ 5355156 w 11307096"/>
              <a:gd name="connsiteY35" fmla="*/ 5653548 h 5653548"/>
              <a:gd name="connsiteX36" fmla="*/ 4871465 w 11307096"/>
              <a:gd name="connsiteY36" fmla="*/ 5653548 h 5653548"/>
              <a:gd name="connsiteX37" fmla="*/ 4491422 w 11307096"/>
              <a:gd name="connsiteY37" fmla="*/ 5653548 h 5653548"/>
              <a:gd name="connsiteX38" fmla="*/ 3800434 w 11307096"/>
              <a:gd name="connsiteY38" fmla="*/ 5653548 h 5653548"/>
              <a:gd name="connsiteX39" fmla="*/ 3213094 w 11307096"/>
              <a:gd name="connsiteY39" fmla="*/ 5653548 h 5653548"/>
              <a:gd name="connsiteX40" fmla="*/ 2314810 w 11307096"/>
              <a:gd name="connsiteY40" fmla="*/ 5653548 h 5653548"/>
              <a:gd name="connsiteX41" fmla="*/ 1831118 w 11307096"/>
              <a:gd name="connsiteY41" fmla="*/ 5653548 h 5653548"/>
              <a:gd name="connsiteX42" fmla="*/ 1347426 w 11307096"/>
              <a:gd name="connsiteY42" fmla="*/ 5653548 h 5653548"/>
              <a:gd name="connsiteX43" fmla="*/ 760087 w 11307096"/>
              <a:gd name="connsiteY43" fmla="*/ 5653548 h 5653548"/>
              <a:gd name="connsiteX44" fmla="*/ 0 w 11307096"/>
              <a:gd name="connsiteY44" fmla="*/ 5653548 h 5653548"/>
              <a:gd name="connsiteX45" fmla="*/ 0 w 11307096"/>
              <a:gd name="connsiteY45" fmla="*/ 5653548 h 5653548"/>
              <a:gd name="connsiteX46" fmla="*/ 0 w 11307096"/>
              <a:gd name="connsiteY46" fmla="*/ 4933397 h 5653548"/>
              <a:gd name="connsiteX47" fmla="*/ 0 w 11307096"/>
              <a:gd name="connsiteY47" fmla="*/ 4354583 h 5653548"/>
              <a:gd name="connsiteX48" fmla="*/ 0 w 11307096"/>
              <a:gd name="connsiteY48" fmla="*/ 3634432 h 5653548"/>
              <a:gd name="connsiteX49" fmla="*/ 0 w 11307096"/>
              <a:gd name="connsiteY49" fmla="*/ 3008506 h 5653548"/>
              <a:gd name="connsiteX50" fmla="*/ 0 w 11307096"/>
              <a:gd name="connsiteY50" fmla="*/ 2476805 h 5653548"/>
              <a:gd name="connsiteX51" fmla="*/ 0 w 11307096"/>
              <a:gd name="connsiteY51" fmla="*/ 1756654 h 5653548"/>
              <a:gd name="connsiteX52" fmla="*/ 0 w 11307096"/>
              <a:gd name="connsiteY52" fmla="*/ 942277 h 5653548"/>
              <a:gd name="connsiteX53" fmla="*/ 942277 w 11307096"/>
              <a:gd name="connsiteY53" fmla="*/ 0 h 56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5653548" fill="none" extrusionOk="0">
                <a:moveTo>
                  <a:pt x="942277" y="0"/>
                </a:moveTo>
                <a:cubicBezTo>
                  <a:pt x="1176061" y="6479"/>
                  <a:pt x="1267883" y="-18982"/>
                  <a:pt x="1529617" y="0"/>
                </a:cubicBezTo>
                <a:cubicBezTo>
                  <a:pt x="1791351" y="18982"/>
                  <a:pt x="1743147" y="-936"/>
                  <a:pt x="1909660" y="0"/>
                </a:cubicBezTo>
                <a:cubicBezTo>
                  <a:pt x="2076173" y="936"/>
                  <a:pt x="2268789" y="4864"/>
                  <a:pt x="2393352" y="0"/>
                </a:cubicBezTo>
                <a:cubicBezTo>
                  <a:pt x="2517915" y="-4864"/>
                  <a:pt x="2701152" y="13348"/>
                  <a:pt x="2980691" y="0"/>
                </a:cubicBezTo>
                <a:cubicBezTo>
                  <a:pt x="3260230" y="-13348"/>
                  <a:pt x="3334920" y="-6346"/>
                  <a:pt x="3464383" y="0"/>
                </a:cubicBezTo>
                <a:cubicBezTo>
                  <a:pt x="3593846" y="6346"/>
                  <a:pt x="3917058" y="-43710"/>
                  <a:pt x="4362667" y="0"/>
                </a:cubicBezTo>
                <a:cubicBezTo>
                  <a:pt x="4808276" y="43710"/>
                  <a:pt x="4706213" y="-5994"/>
                  <a:pt x="4846359" y="0"/>
                </a:cubicBezTo>
                <a:cubicBezTo>
                  <a:pt x="4986505" y="5994"/>
                  <a:pt x="5122274" y="21679"/>
                  <a:pt x="5330050" y="0"/>
                </a:cubicBezTo>
                <a:cubicBezTo>
                  <a:pt x="5537826" y="-21679"/>
                  <a:pt x="5628898" y="8649"/>
                  <a:pt x="5917390" y="0"/>
                </a:cubicBezTo>
                <a:cubicBezTo>
                  <a:pt x="6205882" y="-8649"/>
                  <a:pt x="6532476" y="-1504"/>
                  <a:pt x="6712026" y="0"/>
                </a:cubicBezTo>
                <a:cubicBezTo>
                  <a:pt x="6891576" y="1504"/>
                  <a:pt x="7173120" y="-33826"/>
                  <a:pt x="7403014" y="0"/>
                </a:cubicBezTo>
                <a:cubicBezTo>
                  <a:pt x="7632908" y="33826"/>
                  <a:pt x="7938626" y="-24103"/>
                  <a:pt x="8094002" y="0"/>
                </a:cubicBezTo>
                <a:cubicBezTo>
                  <a:pt x="8249378" y="24103"/>
                  <a:pt x="8389886" y="6708"/>
                  <a:pt x="8474045" y="0"/>
                </a:cubicBezTo>
                <a:cubicBezTo>
                  <a:pt x="8558204" y="-6708"/>
                  <a:pt x="9088513" y="-24711"/>
                  <a:pt x="9372330" y="0"/>
                </a:cubicBezTo>
                <a:cubicBezTo>
                  <a:pt x="9656148" y="24711"/>
                  <a:pt x="9566673" y="-5923"/>
                  <a:pt x="9752373" y="0"/>
                </a:cubicBezTo>
                <a:cubicBezTo>
                  <a:pt x="9938073" y="5923"/>
                  <a:pt x="9949489" y="6130"/>
                  <a:pt x="10132417" y="0"/>
                </a:cubicBezTo>
                <a:cubicBezTo>
                  <a:pt x="10315345" y="-6130"/>
                  <a:pt x="10419278" y="-5234"/>
                  <a:pt x="10512460" y="0"/>
                </a:cubicBezTo>
                <a:cubicBezTo>
                  <a:pt x="10605642" y="5234"/>
                  <a:pt x="11093540" y="-14826"/>
                  <a:pt x="11307096" y="0"/>
                </a:cubicBezTo>
                <a:lnTo>
                  <a:pt x="11307096" y="0"/>
                </a:lnTo>
                <a:cubicBezTo>
                  <a:pt x="11327700" y="277603"/>
                  <a:pt x="11288902" y="301670"/>
                  <a:pt x="11307096" y="578813"/>
                </a:cubicBezTo>
                <a:cubicBezTo>
                  <a:pt x="11325290" y="855956"/>
                  <a:pt x="11316688" y="902366"/>
                  <a:pt x="11307096" y="1157627"/>
                </a:cubicBezTo>
                <a:cubicBezTo>
                  <a:pt x="11297504" y="1412888"/>
                  <a:pt x="11336006" y="1699711"/>
                  <a:pt x="11307096" y="1924891"/>
                </a:cubicBezTo>
                <a:cubicBezTo>
                  <a:pt x="11278186" y="2150071"/>
                  <a:pt x="11280632" y="2286379"/>
                  <a:pt x="11307096" y="2597929"/>
                </a:cubicBezTo>
                <a:cubicBezTo>
                  <a:pt x="11333560" y="2909479"/>
                  <a:pt x="11308752" y="3159307"/>
                  <a:pt x="11307096" y="3318081"/>
                </a:cubicBezTo>
                <a:cubicBezTo>
                  <a:pt x="11305440" y="3476855"/>
                  <a:pt x="11312540" y="3676516"/>
                  <a:pt x="11307096" y="3991120"/>
                </a:cubicBezTo>
                <a:cubicBezTo>
                  <a:pt x="11301652" y="4305724"/>
                  <a:pt x="11297133" y="4354391"/>
                  <a:pt x="11307096" y="4711271"/>
                </a:cubicBezTo>
                <a:cubicBezTo>
                  <a:pt x="11375120" y="5314262"/>
                  <a:pt x="10898396" y="5655204"/>
                  <a:pt x="10364819" y="5653548"/>
                </a:cubicBezTo>
                <a:cubicBezTo>
                  <a:pt x="10253401" y="5633761"/>
                  <a:pt x="10008793" y="5629567"/>
                  <a:pt x="9881127" y="5653548"/>
                </a:cubicBezTo>
                <a:cubicBezTo>
                  <a:pt x="9753461" y="5677529"/>
                  <a:pt x="9485847" y="5629831"/>
                  <a:pt x="9293788" y="5653548"/>
                </a:cubicBezTo>
                <a:cubicBezTo>
                  <a:pt x="9101729" y="5677265"/>
                  <a:pt x="8782441" y="5638658"/>
                  <a:pt x="8499152" y="5653548"/>
                </a:cubicBezTo>
                <a:cubicBezTo>
                  <a:pt x="8215863" y="5668438"/>
                  <a:pt x="8097142" y="5678564"/>
                  <a:pt x="7808164" y="5653548"/>
                </a:cubicBezTo>
                <a:cubicBezTo>
                  <a:pt x="7519186" y="5628532"/>
                  <a:pt x="7281640" y="5661786"/>
                  <a:pt x="6909879" y="5653548"/>
                </a:cubicBezTo>
                <a:cubicBezTo>
                  <a:pt x="6538119" y="5645310"/>
                  <a:pt x="6524072" y="5640201"/>
                  <a:pt x="6322540" y="5653548"/>
                </a:cubicBezTo>
                <a:cubicBezTo>
                  <a:pt x="6121008" y="5666895"/>
                  <a:pt x="5999785" y="5653772"/>
                  <a:pt x="5735200" y="5653548"/>
                </a:cubicBezTo>
                <a:cubicBezTo>
                  <a:pt x="5470615" y="5653324"/>
                  <a:pt x="5516846" y="5635582"/>
                  <a:pt x="5355156" y="5653548"/>
                </a:cubicBezTo>
                <a:cubicBezTo>
                  <a:pt x="5193466" y="5671514"/>
                  <a:pt x="5042914" y="5654043"/>
                  <a:pt x="4871465" y="5653548"/>
                </a:cubicBezTo>
                <a:cubicBezTo>
                  <a:pt x="4700016" y="5653053"/>
                  <a:pt x="4567688" y="5649199"/>
                  <a:pt x="4491422" y="5653548"/>
                </a:cubicBezTo>
                <a:cubicBezTo>
                  <a:pt x="4415156" y="5657897"/>
                  <a:pt x="4083492" y="5628032"/>
                  <a:pt x="3800434" y="5653548"/>
                </a:cubicBezTo>
                <a:cubicBezTo>
                  <a:pt x="3517376" y="5679064"/>
                  <a:pt x="3346157" y="5657756"/>
                  <a:pt x="3213094" y="5653548"/>
                </a:cubicBezTo>
                <a:cubicBezTo>
                  <a:pt x="3080031" y="5649340"/>
                  <a:pt x="2637410" y="5667482"/>
                  <a:pt x="2314810" y="5653548"/>
                </a:cubicBezTo>
                <a:cubicBezTo>
                  <a:pt x="1992210" y="5639614"/>
                  <a:pt x="2067952" y="5669256"/>
                  <a:pt x="1831118" y="5653548"/>
                </a:cubicBezTo>
                <a:cubicBezTo>
                  <a:pt x="1594284" y="5637840"/>
                  <a:pt x="1485710" y="5673792"/>
                  <a:pt x="1347426" y="5653548"/>
                </a:cubicBezTo>
                <a:cubicBezTo>
                  <a:pt x="1209142" y="5633304"/>
                  <a:pt x="911018" y="5660813"/>
                  <a:pt x="760087" y="5653548"/>
                </a:cubicBezTo>
                <a:cubicBezTo>
                  <a:pt x="609156" y="5646283"/>
                  <a:pt x="318693" y="5617811"/>
                  <a:pt x="0" y="5653548"/>
                </a:cubicBezTo>
                <a:lnTo>
                  <a:pt x="0" y="5653548"/>
                </a:lnTo>
                <a:cubicBezTo>
                  <a:pt x="-24256" y="5497019"/>
                  <a:pt x="21360" y="5151034"/>
                  <a:pt x="0" y="4933397"/>
                </a:cubicBezTo>
                <a:cubicBezTo>
                  <a:pt x="-21360" y="4715760"/>
                  <a:pt x="17653" y="4545326"/>
                  <a:pt x="0" y="4354583"/>
                </a:cubicBezTo>
                <a:cubicBezTo>
                  <a:pt x="-17653" y="4163840"/>
                  <a:pt x="25896" y="3864876"/>
                  <a:pt x="0" y="3634432"/>
                </a:cubicBezTo>
                <a:cubicBezTo>
                  <a:pt x="-25896" y="3403988"/>
                  <a:pt x="-8107" y="3264757"/>
                  <a:pt x="0" y="3008506"/>
                </a:cubicBezTo>
                <a:cubicBezTo>
                  <a:pt x="8107" y="2752255"/>
                  <a:pt x="-22894" y="2732877"/>
                  <a:pt x="0" y="2476805"/>
                </a:cubicBezTo>
                <a:cubicBezTo>
                  <a:pt x="22894" y="2220733"/>
                  <a:pt x="25415" y="1981268"/>
                  <a:pt x="0" y="1756654"/>
                </a:cubicBezTo>
                <a:cubicBezTo>
                  <a:pt x="-25415" y="1532040"/>
                  <a:pt x="-23402" y="1214865"/>
                  <a:pt x="0" y="942277"/>
                </a:cubicBezTo>
                <a:cubicBezTo>
                  <a:pt x="-5109" y="434504"/>
                  <a:pt x="483906" y="-99989"/>
                  <a:pt x="942277" y="0"/>
                </a:cubicBezTo>
                <a:close/>
              </a:path>
              <a:path w="11307096" h="5653548" stroke="0" extrusionOk="0">
                <a:moveTo>
                  <a:pt x="942277" y="0"/>
                </a:moveTo>
                <a:cubicBezTo>
                  <a:pt x="1050226" y="14856"/>
                  <a:pt x="1202400" y="-10085"/>
                  <a:pt x="1322320" y="0"/>
                </a:cubicBezTo>
                <a:cubicBezTo>
                  <a:pt x="1442240" y="10085"/>
                  <a:pt x="1732720" y="-28461"/>
                  <a:pt x="2013308" y="0"/>
                </a:cubicBezTo>
                <a:cubicBezTo>
                  <a:pt x="2293896" y="28461"/>
                  <a:pt x="2461989" y="-3743"/>
                  <a:pt x="2600648" y="0"/>
                </a:cubicBezTo>
                <a:cubicBezTo>
                  <a:pt x="2739307" y="3743"/>
                  <a:pt x="2887314" y="13486"/>
                  <a:pt x="2980691" y="0"/>
                </a:cubicBezTo>
                <a:cubicBezTo>
                  <a:pt x="3074068" y="-13486"/>
                  <a:pt x="3365407" y="5989"/>
                  <a:pt x="3568031" y="0"/>
                </a:cubicBezTo>
                <a:cubicBezTo>
                  <a:pt x="3770655" y="-5989"/>
                  <a:pt x="3879594" y="4697"/>
                  <a:pt x="4051723" y="0"/>
                </a:cubicBezTo>
                <a:cubicBezTo>
                  <a:pt x="4223852" y="-4697"/>
                  <a:pt x="4320431" y="3530"/>
                  <a:pt x="4431766" y="0"/>
                </a:cubicBezTo>
                <a:cubicBezTo>
                  <a:pt x="4543101" y="-3530"/>
                  <a:pt x="4794443" y="738"/>
                  <a:pt x="5019106" y="0"/>
                </a:cubicBezTo>
                <a:cubicBezTo>
                  <a:pt x="5243769" y="-738"/>
                  <a:pt x="5284432" y="-9180"/>
                  <a:pt x="5399149" y="0"/>
                </a:cubicBezTo>
                <a:cubicBezTo>
                  <a:pt x="5513866" y="9180"/>
                  <a:pt x="5799743" y="15734"/>
                  <a:pt x="6090137" y="0"/>
                </a:cubicBezTo>
                <a:cubicBezTo>
                  <a:pt x="6380531" y="-15734"/>
                  <a:pt x="6374465" y="-9770"/>
                  <a:pt x="6573829" y="0"/>
                </a:cubicBezTo>
                <a:cubicBezTo>
                  <a:pt x="6773193" y="9770"/>
                  <a:pt x="7026064" y="30961"/>
                  <a:pt x="7368465" y="0"/>
                </a:cubicBezTo>
                <a:cubicBezTo>
                  <a:pt x="7710866" y="-30961"/>
                  <a:pt x="8030929" y="30181"/>
                  <a:pt x="8266749" y="0"/>
                </a:cubicBezTo>
                <a:cubicBezTo>
                  <a:pt x="8502569" y="-30181"/>
                  <a:pt x="8669743" y="-24212"/>
                  <a:pt x="8957737" y="0"/>
                </a:cubicBezTo>
                <a:cubicBezTo>
                  <a:pt x="9245731" y="24212"/>
                  <a:pt x="9594404" y="19277"/>
                  <a:pt x="9856021" y="0"/>
                </a:cubicBezTo>
                <a:cubicBezTo>
                  <a:pt x="10117638" y="-19277"/>
                  <a:pt x="10194102" y="-1936"/>
                  <a:pt x="10443361" y="0"/>
                </a:cubicBezTo>
                <a:cubicBezTo>
                  <a:pt x="10692620" y="1936"/>
                  <a:pt x="11061420" y="5428"/>
                  <a:pt x="11307096" y="0"/>
                </a:cubicBezTo>
                <a:lnTo>
                  <a:pt x="11307096" y="0"/>
                </a:lnTo>
                <a:cubicBezTo>
                  <a:pt x="11288276" y="137897"/>
                  <a:pt x="11300219" y="347067"/>
                  <a:pt x="11307096" y="531701"/>
                </a:cubicBezTo>
                <a:cubicBezTo>
                  <a:pt x="11313973" y="716335"/>
                  <a:pt x="11315308" y="966574"/>
                  <a:pt x="11307096" y="1298965"/>
                </a:cubicBezTo>
                <a:cubicBezTo>
                  <a:pt x="11298884" y="1631356"/>
                  <a:pt x="11311885" y="1782394"/>
                  <a:pt x="11307096" y="2066229"/>
                </a:cubicBezTo>
                <a:cubicBezTo>
                  <a:pt x="11302307" y="2350064"/>
                  <a:pt x="11314384" y="2499681"/>
                  <a:pt x="11307096" y="2645042"/>
                </a:cubicBezTo>
                <a:cubicBezTo>
                  <a:pt x="11299808" y="2790403"/>
                  <a:pt x="11310188" y="3068044"/>
                  <a:pt x="11307096" y="3176743"/>
                </a:cubicBezTo>
                <a:cubicBezTo>
                  <a:pt x="11304004" y="3285442"/>
                  <a:pt x="11321627" y="3515772"/>
                  <a:pt x="11307096" y="3802669"/>
                </a:cubicBezTo>
                <a:cubicBezTo>
                  <a:pt x="11292565" y="4089566"/>
                  <a:pt x="11333059" y="4456944"/>
                  <a:pt x="11307096" y="4711271"/>
                </a:cubicBezTo>
                <a:cubicBezTo>
                  <a:pt x="11268104" y="5196962"/>
                  <a:pt x="10894664" y="5664983"/>
                  <a:pt x="10364819" y="5653548"/>
                </a:cubicBezTo>
                <a:cubicBezTo>
                  <a:pt x="10019478" y="5684809"/>
                  <a:pt x="9917548" y="5631348"/>
                  <a:pt x="9673831" y="5653548"/>
                </a:cubicBezTo>
                <a:cubicBezTo>
                  <a:pt x="9430114" y="5675748"/>
                  <a:pt x="9330315" y="5658351"/>
                  <a:pt x="9086491" y="5653548"/>
                </a:cubicBezTo>
                <a:cubicBezTo>
                  <a:pt x="8842667" y="5648745"/>
                  <a:pt x="8549057" y="5649021"/>
                  <a:pt x="8188207" y="5653548"/>
                </a:cubicBezTo>
                <a:cubicBezTo>
                  <a:pt x="7827357" y="5658075"/>
                  <a:pt x="7857451" y="5653784"/>
                  <a:pt x="7704515" y="5653548"/>
                </a:cubicBezTo>
                <a:cubicBezTo>
                  <a:pt x="7551579" y="5653312"/>
                  <a:pt x="7452746" y="5639436"/>
                  <a:pt x="7324472" y="5653548"/>
                </a:cubicBezTo>
                <a:cubicBezTo>
                  <a:pt x="7196198" y="5667660"/>
                  <a:pt x="6724507" y="5692027"/>
                  <a:pt x="6529836" y="5653548"/>
                </a:cubicBezTo>
                <a:cubicBezTo>
                  <a:pt x="6335165" y="5615069"/>
                  <a:pt x="5907151" y="5695508"/>
                  <a:pt x="5631552" y="5653548"/>
                </a:cubicBezTo>
                <a:cubicBezTo>
                  <a:pt x="5355953" y="5611588"/>
                  <a:pt x="5262970" y="5664218"/>
                  <a:pt x="5147860" y="5653548"/>
                </a:cubicBezTo>
                <a:cubicBezTo>
                  <a:pt x="5032750" y="5642878"/>
                  <a:pt x="4938241" y="5665591"/>
                  <a:pt x="4767817" y="5653548"/>
                </a:cubicBezTo>
                <a:cubicBezTo>
                  <a:pt x="4597393" y="5641505"/>
                  <a:pt x="4542834" y="5667381"/>
                  <a:pt x="4387773" y="5653548"/>
                </a:cubicBezTo>
                <a:cubicBezTo>
                  <a:pt x="4232712" y="5639715"/>
                  <a:pt x="4035935" y="5638461"/>
                  <a:pt x="3696785" y="5653548"/>
                </a:cubicBezTo>
                <a:cubicBezTo>
                  <a:pt x="3357635" y="5668635"/>
                  <a:pt x="3227265" y="5681983"/>
                  <a:pt x="3109446" y="5653548"/>
                </a:cubicBezTo>
                <a:cubicBezTo>
                  <a:pt x="2991627" y="5625113"/>
                  <a:pt x="2673021" y="5662148"/>
                  <a:pt x="2418458" y="5653548"/>
                </a:cubicBezTo>
                <a:cubicBezTo>
                  <a:pt x="2163895" y="5644948"/>
                  <a:pt x="2147488" y="5657877"/>
                  <a:pt x="1934766" y="5653548"/>
                </a:cubicBezTo>
                <a:cubicBezTo>
                  <a:pt x="1722044" y="5649219"/>
                  <a:pt x="1736865" y="5651477"/>
                  <a:pt x="1554723" y="5653548"/>
                </a:cubicBezTo>
                <a:cubicBezTo>
                  <a:pt x="1372581" y="5655619"/>
                  <a:pt x="935316" y="5677264"/>
                  <a:pt x="656439" y="5653548"/>
                </a:cubicBezTo>
                <a:cubicBezTo>
                  <a:pt x="377562" y="5629832"/>
                  <a:pt x="137655" y="5651692"/>
                  <a:pt x="0" y="5653548"/>
                </a:cubicBezTo>
                <a:lnTo>
                  <a:pt x="0" y="5653548"/>
                </a:lnTo>
                <a:cubicBezTo>
                  <a:pt x="1505" y="5393671"/>
                  <a:pt x="-23590" y="5342285"/>
                  <a:pt x="0" y="5074735"/>
                </a:cubicBezTo>
                <a:cubicBezTo>
                  <a:pt x="23590" y="4807185"/>
                  <a:pt x="14348" y="4721231"/>
                  <a:pt x="0" y="4543034"/>
                </a:cubicBezTo>
                <a:cubicBezTo>
                  <a:pt x="-14348" y="4364837"/>
                  <a:pt x="-32554" y="4183149"/>
                  <a:pt x="0" y="3869995"/>
                </a:cubicBezTo>
                <a:cubicBezTo>
                  <a:pt x="32554" y="3556841"/>
                  <a:pt x="19298" y="3388183"/>
                  <a:pt x="0" y="3149844"/>
                </a:cubicBezTo>
                <a:cubicBezTo>
                  <a:pt x="-19298" y="2911505"/>
                  <a:pt x="-16370" y="2791806"/>
                  <a:pt x="0" y="2571031"/>
                </a:cubicBezTo>
                <a:cubicBezTo>
                  <a:pt x="16370" y="2350256"/>
                  <a:pt x="-8362" y="2175225"/>
                  <a:pt x="0" y="2039330"/>
                </a:cubicBezTo>
                <a:cubicBezTo>
                  <a:pt x="8362" y="1903435"/>
                  <a:pt x="18958" y="1164329"/>
                  <a:pt x="0" y="942277"/>
                </a:cubicBezTo>
                <a:cubicBezTo>
                  <a:pt x="-16867" y="474568"/>
                  <a:pt x="438193" y="119893"/>
                  <a:pt x="942277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5715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0">
            <a:extLst>
              <a:ext uri="{FF2B5EF4-FFF2-40B4-BE49-F238E27FC236}">
                <a16:creationId xmlns:a16="http://schemas.microsoft.com/office/drawing/2014/main" id="{D9B1BD7D-6B0C-23B7-CB0C-E23DDBE32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91366" y="88491"/>
            <a:ext cx="7729884" cy="1471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E1629D-AEC9-1F86-0146-99FB31AD1C51}"/>
              </a:ext>
            </a:extLst>
          </p:cNvPr>
          <p:cNvSpPr txBox="1"/>
          <p:nvPr/>
        </p:nvSpPr>
        <p:spPr>
          <a:xfrm>
            <a:off x="4246926" y="224275"/>
            <a:ext cx="5692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MỤC</a:t>
            </a:r>
            <a:r>
              <a:rPr lang="en-US" sz="7200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 </a:t>
            </a:r>
            <a:r>
              <a:rPr lang="en-US" sz="7200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VN-Hole Hearted" panose="020B0A06020104020203" pitchFamily="34" charset="0"/>
              </a:rPr>
              <a:t>TIÊU</a:t>
            </a:r>
            <a:endParaRPr lang="en-US" sz="7200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1BA6F5-8057-2E99-745B-DA707B06C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08" y="3159451"/>
            <a:ext cx="10656732" cy="15084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94EA39-9871-E6BD-0F9F-9710108F3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78" y="4787163"/>
            <a:ext cx="10778662" cy="14265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039466-8952-2D55-9783-BA98FC607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85" y="1609443"/>
            <a:ext cx="10790855" cy="1359526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BE4DF922-E63B-9969-E014-07F947970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939568" y="3667432"/>
            <a:ext cx="2340921" cy="33987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722F5A-B25C-EE33-0AFC-928EDD899B25}"/>
              </a:ext>
            </a:extLst>
          </p:cNvPr>
          <p:cNvSpPr txBox="1"/>
          <p:nvPr/>
        </p:nvSpPr>
        <p:spPr>
          <a:xfrm>
            <a:off x="1497749" y="1633027"/>
            <a:ext cx="9612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07518"/>
                </a:solidFill>
              </a:rPr>
              <a:t>Kể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được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tên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một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số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buổi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lễ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thường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được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tổ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chức</a:t>
            </a:r>
            <a:r>
              <a:rPr lang="en-US" sz="2800" dirty="0">
                <a:solidFill>
                  <a:srgbClr val="F07518"/>
                </a:solidFill>
              </a:rPr>
              <a:t> ở </a:t>
            </a:r>
            <a:r>
              <a:rPr lang="en-US" sz="2800" dirty="0" err="1">
                <a:solidFill>
                  <a:srgbClr val="F07518"/>
                </a:solidFill>
              </a:rPr>
              <a:t>trường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em</a:t>
            </a:r>
            <a:r>
              <a:rPr lang="en-US" sz="2800" dirty="0">
                <a:solidFill>
                  <a:srgbClr val="F07518"/>
                </a:solidFill>
              </a:rPr>
              <a:t>, </a:t>
            </a:r>
            <a:r>
              <a:rPr lang="en-US" sz="2800" dirty="0" err="1">
                <a:solidFill>
                  <a:srgbClr val="F07518"/>
                </a:solidFill>
              </a:rPr>
              <a:t>nêu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được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phỏng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đoán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về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nội</a:t>
            </a:r>
            <a:r>
              <a:rPr lang="en-US" sz="2800" dirty="0">
                <a:solidFill>
                  <a:srgbClr val="F07518"/>
                </a:solidFill>
              </a:rPr>
              <a:t> dung </a:t>
            </a:r>
            <a:r>
              <a:rPr lang="en-US" sz="2800" dirty="0" err="1">
                <a:solidFill>
                  <a:srgbClr val="F07518"/>
                </a:solidFill>
              </a:rPr>
              <a:t>bài</a:t>
            </a:r>
            <a:r>
              <a:rPr lang="en-US" sz="2800" dirty="0">
                <a:solidFill>
                  <a:srgbClr val="F07518"/>
                </a:solidFill>
              </a:rPr>
              <a:t> qua </a:t>
            </a:r>
            <a:r>
              <a:rPr lang="en-US" sz="2800" dirty="0" err="1">
                <a:solidFill>
                  <a:srgbClr val="F07518"/>
                </a:solidFill>
              </a:rPr>
              <a:t>tên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bài</a:t>
            </a:r>
            <a:r>
              <a:rPr lang="en-US" sz="2800" dirty="0">
                <a:solidFill>
                  <a:srgbClr val="F07518"/>
                </a:solidFill>
              </a:rPr>
              <a:t>, </a:t>
            </a:r>
            <a:r>
              <a:rPr lang="en-US" sz="2800" dirty="0" err="1">
                <a:solidFill>
                  <a:srgbClr val="F07518"/>
                </a:solidFill>
              </a:rPr>
              <a:t>hoạt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động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khởi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động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và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tranh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minh</a:t>
            </a:r>
            <a:r>
              <a:rPr lang="en-US" sz="2800" dirty="0">
                <a:solidFill>
                  <a:srgbClr val="F07518"/>
                </a:solidFill>
              </a:rPr>
              <a:t> </a:t>
            </a:r>
            <a:r>
              <a:rPr lang="en-US" sz="2800" dirty="0" err="1">
                <a:solidFill>
                  <a:srgbClr val="F07518"/>
                </a:solidFill>
              </a:rPr>
              <a:t>họa</a:t>
            </a:r>
            <a:r>
              <a:rPr lang="en-US" sz="2800" dirty="0">
                <a:solidFill>
                  <a:srgbClr val="F07518"/>
                </a:solidFill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955D3F-85EC-8CE9-16EC-D03AC9CABF43}"/>
              </a:ext>
            </a:extLst>
          </p:cNvPr>
          <p:cNvSpPr txBox="1"/>
          <p:nvPr/>
        </p:nvSpPr>
        <p:spPr>
          <a:xfrm>
            <a:off x="1546260" y="3098287"/>
            <a:ext cx="9828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trôi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chảy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ngắt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nghỉ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đúng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dấu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đúng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logic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ngữ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nghĩa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trả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lời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hỏi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nội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dung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. Quang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trang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nghiêm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buổi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lễ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nạp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Đội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niềm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hân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hoan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xúc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đội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viên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mới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DD659D-A4F6-421D-47FB-CE5D6E9BE255}"/>
              </a:ext>
            </a:extLst>
          </p:cNvPr>
          <p:cNvSpPr txBox="1"/>
          <p:nvPr/>
        </p:nvSpPr>
        <p:spPr>
          <a:xfrm>
            <a:off x="1405419" y="5039450"/>
            <a:ext cx="8674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E73D5D"/>
                </a:solidFill>
              </a:rPr>
              <a:t>Đóng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được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vai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để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nói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và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đáp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lời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chúc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mừng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các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bạn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đội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viên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mới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của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lớp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bằng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ngôn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ngữ</a:t>
            </a:r>
            <a:r>
              <a:rPr lang="en-US" sz="2800" dirty="0">
                <a:solidFill>
                  <a:srgbClr val="E73D5D"/>
                </a:solidFill>
              </a:rPr>
              <a:t>, </a:t>
            </a:r>
            <a:r>
              <a:rPr lang="en-US" sz="2800" dirty="0" err="1">
                <a:solidFill>
                  <a:srgbClr val="E73D5D"/>
                </a:solidFill>
              </a:rPr>
              <a:t>cử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chỉ</a:t>
            </a:r>
            <a:r>
              <a:rPr lang="en-US" sz="2800" dirty="0">
                <a:solidFill>
                  <a:srgbClr val="E73D5D"/>
                </a:solidFill>
              </a:rPr>
              <a:t>, </a:t>
            </a:r>
            <a:r>
              <a:rPr lang="en-US" sz="2800" dirty="0" err="1">
                <a:solidFill>
                  <a:srgbClr val="E73D5D"/>
                </a:solidFill>
              </a:rPr>
              <a:t>thái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độ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phù</a:t>
            </a:r>
            <a:r>
              <a:rPr lang="en-US" sz="2800" dirty="0">
                <a:solidFill>
                  <a:srgbClr val="E73D5D"/>
                </a:solidFill>
              </a:rPr>
              <a:t> </a:t>
            </a:r>
            <a:r>
              <a:rPr lang="en-US" sz="2800" dirty="0" err="1">
                <a:solidFill>
                  <a:srgbClr val="E73D5D"/>
                </a:solidFill>
              </a:rPr>
              <a:t>hợp</a:t>
            </a:r>
            <a:r>
              <a:rPr lang="en-US" sz="2800" dirty="0">
                <a:solidFill>
                  <a:srgbClr val="E73D5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829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996" y="104173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96000" y="452265"/>
            <a:ext cx="4610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Giải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thích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hiểu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9633C8-7B36-98AB-F866-4B3FC168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651" y="3428999"/>
            <a:ext cx="3016421" cy="34963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CCAD33D-A608-4840-4C03-2CDAC76A4082}"/>
              </a:ext>
            </a:extLst>
          </p:cNvPr>
          <p:cNvSpPr/>
          <p:nvPr/>
        </p:nvSpPr>
        <p:spPr>
          <a:xfrm>
            <a:off x="929835" y="452265"/>
            <a:ext cx="4510266" cy="2568769"/>
          </a:xfrm>
          <a:prstGeom prst="cloudCallout">
            <a:avLst>
              <a:gd name="adj1" fmla="val -27917"/>
              <a:gd name="adj2" fmla="val 62951"/>
            </a:avLst>
          </a:prstGeom>
          <a:solidFill>
            <a:schemeClr val="bg1"/>
          </a:solidFill>
          <a:ln w="57150">
            <a:solidFill>
              <a:srgbClr val="E73D5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CCAD68BA-383F-B515-3EE8-1D62974BD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86583" y="2303055"/>
            <a:ext cx="8211249" cy="4622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4E9BB2-B72C-847E-9701-7916A8607059}"/>
              </a:ext>
            </a:extLst>
          </p:cNvPr>
          <p:cNvSpPr txBox="1"/>
          <p:nvPr/>
        </p:nvSpPr>
        <p:spPr>
          <a:xfrm>
            <a:off x="4762513" y="3147869"/>
            <a:ext cx="52519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B8C6EB17-9CB4-5A21-7147-B22D8709F1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701987" y="3428999"/>
            <a:ext cx="2402723" cy="34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54BC6BD-2B1B-A4CB-53EF-46190AE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89967" l="9438" r="90161">
                        <a14:foregroundMark x1="19679" y1="36789" x2="13855" y2="38294"/>
                        <a14:foregroundMark x1="13855" y1="38294" x2="9940" y2="53846"/>
                        <a14:foregroundMark x1="9940" y1="53846" x2="11044" y2="58863"/>
                        <a14:foregroundMark x1="22390" y1="74749" x2="22390" y2="81271"/>
                        <a14:foregroundMark x1="38533" y1="14716" x2="39859" y2="35284"/>
                        <a14:foregroundMark x1="23092" y1="25251" x2="42470" y2="25084"/>
                        <a14:foregroundMark x1="42470" y1="25084" x2="78414" y2="29599"/>
                        <a14:foregroundMark x1="80221" y1="75585" x2="81225" y2="84281"/>
                        <a14:foregroundMark x1="43775" y1="37625" x2="47892" y2="52174"/>
                        <a14:foregroundMark x1="48293" y1="52007" x2="52309" y2="67391"/>
                        <a14:foregroundMark x1="89759" y1="39130" x2="90361" y2="46488"/>
                        <a14:foregroundMark x1="90361" y1="46488" x2="90161" y2="46990"/>
                        <a14:foregroundMark x1="10040" y1="58528" x2="9639" y2="66054"/>
                        <a14:foregroundMark x1="9639" y1="66054" x2="10040" y2="68395"/>
                        <a14:foregroundMark x1="9538" y1="46154" x2="9438" y2="50334"/>
                        <a14:foregroundMark x1="15964" y1="42308" x2="15763" y2="46154"/>
                        <a14:foregroundMark x1="41867" y1="43980" x2="42871" y2="80100"/>
                        <a14:backgroundMark x1="37249" y1="11371" x2="39960" y2="10368"/>
                        <a14:backgroundMark x1="38454" y1="13712" x2="38454" y2="14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66" y="0"/>
            <a:ext cx="13169131" cy="79067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D18CC-43C2-3A3F-39B9-16453595ADC5}"/>
              </a:ext>
            </a:extLst>
          </p:cNvPr>
          <p:cNvGrpSpPr/>
          <p:nvPr/>
        </p:nvGrpSpPr>
        <p:grpSpPr>
          <a:xfrm rot="920132">
            <a:off x="3725976" y="1137941"/>
            <a:ext cx="4396237" cy="1446550"/>
            <a:chOff x="-809312" y="808963"/>
            <a:chExt cx="558466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7A569A-5917-B6DB-3326-ABEF43488139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66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E23B8-3AD4-B61D-AE89-AC287AA161C5}"/>
                </a:ext>
              </a:extLst>
            </p:cNvPr>
            <p:cNvSpPr txBox="1"/>
            <p:nvPr/>
          </p:nvSpPr>
          <p:spPr>
            <a:xfrm rot="20615280">
              <a:off x="-809312" y="808963"/>
              <a:ext cx="5584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8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C8ABCBB-D07B-0000-7974-F930CAC01604}"/>
              </a:ext>
            </a:extLst>
          </p:cNvPr>
          <p:cNvSpPr txBox="1"/>
          <p:nvPr/>
        </p:nvSpPr>
        <p:spPr>
          <a:xfrm>
            <a:off x="3298944" y="2280108"/>
            <a:ext cx="5594109" cy="3904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Ể</a:t>
            </a:r>
            <a:r>
              <a:rPr lang="en-US" sz="8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endParaRPr lang="en-US" sz="8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82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6E3700B1-4B2E-0393-9270-4A598B71356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FAF80-6A15-32F0-AF35-7BF320681C24}"/>
              </a:ext>
            </a:extLst>
          </p:cNvPr>
          <p:cNvSpPr txBox="1"/>
          <p:nvPr/>
        </p:nvSpPr>
        <p:spPr>
          <a:xfrm>
            <a:off x="1620336" y="346376"/>
            <a:ext cx="9537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Cùng</a:t>
            </a:r>
            <a:r>
              <a:rPr lang="en-U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Tìm</a:t>
            </a:r>
            <a:r>
              <a:rPr lang="en-U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Hiểu</a:t>
            </a:r>
            <a:r>
              <a:rPr lang="en-US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Bài</a:t>
            </a:r>
            <a:endParaRPr lang="en-US" sz="72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07518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5 Phobia" panose="02000506000000020003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32446" y="1624476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tiêu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biểu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khối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lớp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Ba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chờ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đón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điều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gì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91FB97-2BF1-9C7C-3142-C05A2571B803}"/>
              </a:ext>
            </a:extLst>
          </p:cNvPr>
          <p:cNvSpPr/>
          <p:nvPr/>
        </p:nvSpPr>
        <p:spPr>
          <a:xfrm>
            <a:off x="932446" y="2917562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E7D39F-2FFC-CC3C-0E3D-50EBADA24ABF}"/>
              </a:ext>
            </a:extLst>
          </p:cNvPr>
          <p:cNvSpPr/>
          <p:nvPr/>
        </p:nvSpPr>
        <p:spPr>
          <a:xfrm>
            <a:off x="920811" y="4288420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ảnh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đẹp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nhất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buổi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lễ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4808" y="1095437"/>
            <a:ext cx="955275" cy="168702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A159ADD-0036-844D-AD8D-86B26CBC2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4808" y="2523630"/>
            <a:ext cx="955275" cy="1687020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07179634-A3E2-7545-D82E-2F94EB12E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3173" y="3956347"/>
            <a:ext cx="955275" cy="16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4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6E3700B1-4B2E-0393-9270-4A598B71356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FAF80-6A15-32F0-AF35-7BF320681C24}"/>
              </a:ext>
            </a:extLst>
          </p:cNvPr>
          <p:cNvSpPr txBox="1"/>
          <p:nvPr/>
        </p:nvSpPr>
        <p:spPr>
          <a:xfrm>
            <a:off x="1620336" y="232373"/>
            <a:ext cx="9537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Tìm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Hiểu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07518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Bài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F07518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74957" y="1463881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E7D39F-2FFC-CC3C-0E3D-50EBADA24ABF}"/>
              </a:ext>
            </a:extLst>
          </p:cNvPr>
          <p:cNvSpPr/>
          <p:nvPr/>
        </p:nvSpPr>
        <p:spPr>
          <a:xfrm>
            <a:off x="793489" y="5835125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7319" y="934842"/>
            <a:ext cx="955275" cy="16870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BC9B42-E43C-2BD0-5952-6E1767ECD13B}"/>
              </a:ext>
            </a:extLst>
          </p:cNvPr>
          <p:cNvSpPr/>
          <p:nvPr/>
        </p:nvSpPr>
        <p:spPr>
          <a:xfrm>
            <a:off x="1366994" y="2590561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4C0CFF-F633-1478-2A20-61696DEB275D}"/>
              </a:ext>
            </a:extLst>
          </p:cNvPr>
          <p:cNvSpPr/>
          <p:nvPr/>
        </p:nvSpPr>
        <p:spPr>
          <a:xfrm>
            <a:off x="1024526" y="2635282"/>
            <a:ext cx="684935" cy="661790"/>
          </a:xfrm>
          <a:prstGeom prst="ellipse">
            <a:avLst/>
          </a:prstGeom>
          <a:solidFill>
            <a:srgbClr val="F49C5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8D88F-43A8-4E02-2D85-F26D4BEF5747}"/>
              </a:ext>
            </a:extLst>
          </p:cNvPr>
          <p:cNvSpPr/>
          <p:nvPr/>
        </p:nvSpPr>
        <p:spPr>
          <a:xfrm>
            <a:off x="1317425" y="3398515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D37D88-90E7-4DE6-A163-75603362F747}"/>
              </a:ext>
            </a:extLst>
          </p:cNvPr>
          <p:cNvSpPr/>
          <p:nvPr/>
        </p:nvSpPr>
        <p:spPr>
          <a:xfrm>
            <a:off x="974957" y="3443236"/>
            <a:ext cx="684935" cy="6617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C24EA5-ECB9-4A93-8493-1224B5DAF43E}"/>
              </a:ext>
            </a:extLst>
          </p:cNvPr>
          <p:cNvSpPr/>
          <p:nvPr/>
        </p:nvSpPr>
        <p:spPr>
          <a:xfrm>
            <a:off x="1317425" y="4201863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260F14-9C8D-C0C7-69BB-08F49BDB6600}"/>
              </a:ext>
            </a:extLst>
          </p:cNvPr>
          <p:cNvSpPr/>
          <p:nvPr/>
        </p:nvSpPr>
        <p:spPr>
          <a:xfrm>
            <a:off x="974957" y="4246584"/>
            <a:ext cx="684935" cy="6617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0AB1B6-DBB4-799E-60CC-C8E107C80BF6}"/>
              </a:ext>
            </a:extLst>
          </p:cNvPr>
          <p:cNvSpPr/>
          <p:nvPr/>
        </p:nvSpPr>
        <p:spPr>
          <a:xfrm>
            <a:off x="1366994" y="5057066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sinh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tiêu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biểu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hào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bước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lên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F57956-7A03-F36D-0022-7C2125050384}"/>
              </a:ext>
            </a:extLst>
          </p:cNvPr>
          <p:cNvSpPr/>
          <p:nvPr/>
        </p:nvSpPr>
        <p:spPr>
          <a:xfrm>
            <a:off x="974957" y="5110943"/>
            <a:ext cx="684935" cy="661790"/>
          </a:xfrm>
          <a:prstGeom prst="ellipse">
            <a:avLst/>
          </a:prstGeom>
          <a:solidFill>
            <a:srgbClr val="E73D5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07179634-A3E2-7545-D82E-2F94EB12E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851" y="5394119"/>
            <a:ext cx="955275" cy="16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3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E736B3-5285-46EA-5BE5-33F23FA55B2E}"/>
              </a:ext>
            </a:extLst>
          </p:cNvPr>
          <p:cNvSpPr/>
          <p:nvPr/>
        </p:nvSpPr>
        <p:spPr>
          <a:xfrm>
            <a:off x="1117641" y="529039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Các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bạn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tiêu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biểu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khối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lớp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Ba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chờ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đón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điều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gì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FAA6002D-07DC-453B-13AA-412CE9F2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0003" y="0"/>
            <a:ext cx="955275" cy="16870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532436" y="1722220"/>
            <a:ext cx="8024240" cy="3644410"/>
          </a:xfrm>
          <a:custGeom>
            <a:avLst/>
            <a:gdLst>
              <a:gd name="connsiteX0" fmla="*/ 0 w 8024240"/>
              <a:gd name="connsiteY0" fmla="*/ 456681 h 3644410"/>
              <a:gd name="connsiteX1" fmla="*/ 456681 w 8024240"/>
              <a:gd name="connsiteY1" fmla="*/ 0 h 3644410"/>
              <a:gd name="connsiteX2" fmla="*/ 1103124 w 8024240"/>
              <a:gd name="connsiteY2" fmla="*/ 0 h 3644410"/>
              <a:gd name="connsiteX3" fmla="*/ 1749568 w 8024240"/>
              <a:gd name="connsiteY3" fmla="*/ 0 h 3644410"/>
              <a:gd name="connsiteX4" fmla="*/ 2396011 w 8024240"/>
              <a:gd name="connsiteY4" fmla="*/ 0 h 3644410"/>
              <a:gd name="connsiteX5" fmla="*/ 3184672 w 8024240"/>
              <a:gd name="connsiteY5" fmla="*/ 0 h 3644410"/>
              <a:gd name="connsiteX6" fmla="*/ 3831116 w 8024240"/>
              <a:gd name="connsiteY6" fmla="*/ 0 h 3644410"/>
              <a:gd name="connsiteX7" fmla="*/ 4477559 w 8024240"/>
              <a:gd name="connsiteY7" fmla="*/ 0 h 3644410"/>
              <a:gd name="connsiteX8" fmla="*/ 5195112 w 8024240"/>
              <a:gd name="connsiteY8" fmla="*/ 0 h 3644410"/>
              <a:gd name="connsiteX9" fmla="*/ 5841555 w 8024240"/>
              <a:gd name="connsiteY9" fmla="*/ 0 h 3644410"/>
              <a:gd name="connsiteX10" fmla="*/ 6416890 w 8024240"/>
              <a:gd name="connsiteY10" fmla="*/ 0 h 3644410"/>
              <a:gd name="connsiteX11" fmla="*/ 6992224 w 8024240"/>
              <a:gd name="connsiteY11" fmla="*/ 0 h 3644410"/>
              <a:gd name="connsiteX12" fmla="*/ 7567559 w 8024240"/>
              <a:gd name="connsiteY12" fmla="*/ 0 h 3644410"/>
              <a:gd name="connsiteX13" fmla="*/ 8024240 w 8024240"/>
              <a:gd name="connsiteY13" fmla="*/ 456681 h 3644410"/>
              <a:gd name="connsiteX14" fmla="*/ 8024240 w 8024240"/>
              <a:gd name="connsiteY14" fmla="*/ 1139443 h 3644410"/>
              <a:gd name="connsiteX15" fmla="*/ 8024240 w 8024240"/>
              <a:gd name="connsiteY15" fmla="*/ 1876826 h 3644410"/>
              <a:gd name="connsiteX16" fmla="*/ 8024240 w 8024240"/>
              <a:gd name="connsiteY16" fmla="*/ 2559588 h 3644410"/>
              <a:gd name="connsiteX17" fmla="*/ 8024240 w 8024240"/>
              <a:gd name="connsiteY17" fmla="*/ 3187729 h 3644410"/>
              <a:gd name="connsiteX18" fmla="*/ 7567559 w 8024240"/>
              <a:gd name="connsiteY18" fmla="*/ 3644410 h 3644410"/>
              <a:gd name="connsiteX19" fmla="*/ 6850007 w 8024240"/>
              <a:gd name="connsiteY19" fmla="*/ 3644410 h 3644410"/>
              <a:gd name="connsiteX20" fmla="*/ 6416890 w 8024240"/>
              <a:gd name="connsiteY20" fmla="*/ 3644410 h 3644410"/>
              <a:gd name="connsiteX21" fmla="*/ 5841555 w 8024240"/>
              <a:gd name="connsiteY21" fmla="*/ 3644410 h 3644410"/>
              <a:gd name="connsiteX22" fmla="*/ 5266220 w 8024240"/>
              <a:gd name="connsiteY22" fmla="*/ 3644410 h 3644410"/>
              <a:gd name="connsiteX23" fmla="*/ 4833103 w 8024240"/>
              <a:gd name="connsiteY23" fmla="*/ 3644410 h 3644410"/>
              <a:gd name="connsiteX24" fmla="*/ 4328877 w 8024240"/>
              <a:gd name="connsiteY24" fmla="*/ 3644410 h 3644410"/>
              <a:gd name="connsiteX25" fmla="*/ 3895760 w 8024240"/>
              <a:gd name="connsiteY25" fmla="*/ 3644410 h 3644410"/>
              <a:gd name="connsiteX26" fmla="*/ 3107099 w 8024240"/>
              <a:gd name="connsiteY26" fmla="*/ 3644410 h 3644410"/>
              <a:gd name="connsiteX27" fmla="*/ 2602873 w 8024240"/>
              <a:gd name="connsiteY27" fmla="*/ 3644410 h 3644410"/>
              <a:gd name="connsiteX28" fmla="*/ 2098647 w 8024240"/>
              <a:gd name="connsiteY28" fmla="*/ 3644410 h 3644410"/>
              <a:gd name="connsiteX29" fmla="*/ 1309986 w 8024240"/>
              <a:gd name="connsiteY29" fmla="*/ 3644410 h 3644410"/>
              <a:gd name="connsiteX30" fmla="*/ 456681 w 8024240"/>
              <a:gd name="connsiteY30" fmla="*/ 3644410 h 3644410"/>
              <a:gd name="connsiteX31" fmla="*/ 0 w 8024240"/>
              <a:gd name="connsiteY31" fmla="*/ 3187729 h 3644410"/>
              <a:gd name="connsiteX32" fmla="*/ 0 w 8024240"/>
              <a:gd name="connsiteY32" fmla="*/ 2477657 h 3644410"/>
              <a:gd name="connsiteX33" fmla="*/ 0 w 8024240"/>
              <a:gd name="connsiteY33" fmla="*/ 1767584 h 3644410"/>
              <a:gd name="connsiteX34" fmla="*/ 0 w 8024240"/>
              <a:gd name="connsiteY34" fmla="*/ 1139443 h 3644410"/>
              <a:gd name="connsiteX35" fmla="*/ 0 w 8024240"/>
              <a:gd name="connsiteY35" fmla="*/ 456681 h 364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24240" h="3644410" fill="none" extrusionOk="0">
                <a:moveTo>
                  <a:pt x="0" y="456681"/>
                </a:moveTo>
                <a:cubicBezTo>
                  <a:pt x="-24865" y="235387"/>
                  <a:pt x="228746" y="14661"/>
                  <a:pt x="456681" y="0"/>
                </a:cubicBezTo>
                <a:cubicBezTo>
                  <a:pt x="740212" y="24232"/>
                  <a:pt x="945124" y="15360"/>
                  <a:pt x="1103124" y="0"/>
                </a:cubicBezTo>
                <a:cubicBezTo>
                  <a:pt x="1261124" y="-15360"/>
                  <a:pt x="1476204" y="1477"/>
                  <a:pt x="1749568" y="0"/>
                </a:cubicBezTo>
                <a:cubicBezTo>
                  <a:pt x="2022932" y="-1477"/>
                  <a:pt x="2222300" y="25890"/>
                  <a:pt x="2396011" y="0"/>
                </a:cubicBezTo>
                <a:cubicBezTo>
                  <a:pt x="2569722" y="-25890"/>
                  <a:pt x="2940863" y="-37669"/>
                  <a:pt x="3184672" y="0"/>
                </a:cubicBezTo>
                <a:cubicBezTo>
                  <a:pt x="3428481" y="37669"/>
                  <a:pt x="3603265" y="-24446"/>
                  <a:pt x="3831116" y="0"/>
                </a:cubicBezTo>
                <a:cubicBezTo>
                  <a:pt x="4058967" y="24446"/>
                  <a:pt x="4332091" y="-8434"/>
                  <a:pt x="4477559" y="0"/>
                </a:cubicBezTo>
                <a:cubicBezTo>
                  <a:pt x="4623027" y="8434"/>
                  <a:pt x="4898604" y="-3867"/>
                  <a:pt x="5195112" y="0"/>
                </a:cubicBezTo>
                <a:cubicBezTo>
                  <a:pt x="5491620" y="3867"/>
                  <a:pt x="5616302" y="-14320"/>
                  <a:pt x="5841555" y="0"/>
                </a:cubicBezTo>
                <a:cubicBezTo>
                  <a:pt x="6066808" y="14320"/>
                  <a:pt x="6242492" y="6603"/>
                  <a:pt x="6416890" y="0"/>
                </a:cubicBezTo>
                <a:cubicBezTo>
                  <a:pt x="6591289" y="-6603"/>
                  <a:pt x="6848778" y="-11836"/>
                  <a:pt x="6992224" y="0"/>
                </a:cubicBezTo>
                <a:cubicBezTo>
                  <a:pt x="7135670" y="11836"/>
                  <a:pt x="7356541" y="-12994"/>
                  <a:pt x="7567559" y="0"/>
                </a:cubicBezTo>
                <a:cubicBezTo>
                  <a:pt x="7855413" y="38835"/>
                  <a:pt x="8036947" y="207295"/>
                  <a:pt x="8024240" y="456681"/>
                </a:cubicBezTo>
                <a:cubicBezTo>
                  <a:pt x="8033545" y="617508"/>
                  <a:pt x="8015047" y="971719"/>
                  <a:pt x="8024240" y="1139443"/>
                </a:cubicBezTo>
                <a:cubicBezTo>
                  <a:pt x="8033433" y="1307167"/>
                  <a:pt x="8013408" y="1665280"/>
                  <a:pt x="8024240" y="1876826"/>
                </a:cubicBezTo>
                <a:cubicBezTo>
                  <a:pt x="8035072" y="2088372"/>
                  <a:pt x="7997030" y="2248830"/>
                  <a:pt x="8024240" y="2559588"/>
                </a:cubicBezTo>
                <a:cubicBezTo>
                  <a:pt x="8051450" y="2870346"/>
                  <a:pt x="7998390" y="2953886"/>
                  <a:pt x="8024240" y="3187729"/>
                </a:cubicBezTo>
                <a:cubicBezTo>
                  <a:pt x="7972118" y="3409320"/>
                  <a:pt x="7821962" y="3700722"/>
                  <a:pt x="7567559" y="3644410"/>
                </a:cubicBezTo>
                <a:cubicBezTo>
                  <a:pt x="7244395" y="3613525"/>
                  <a:pt x="7186784" y="3640995"/>
                  <a:pt x="6850007" y="3644410"/>
                </a:cubicBezTo>
                <a:cubicBezTo>
                  <a:pt x="6513230" y="3647825"/>
                  <a:pt x="6556743" y="3634747"/>
                  <a:pt x="6416890" y="3644410"/>
                </a:cubicBezTo>
                <a:cubicBezTo>
                  <a:pt x="6277037" y="3654073"/>
                  <a:pt x="5990124" y="3635631"/>
                  <a:pt x="5841555" y="3644410"/>
                </a:cubicBezTo>
                <a:cubicBezTo>
                  <a:pt x="5692987" y="3653189"/>
                  <a:pt x="5524363" y="3635135"/>
                  <a:pt x="5266220" y="3644410"/>
                </a:cubicBezTo>
                <a:cubicBezTo>
                  <a:pt x="5008077" y="3653685"/>
                  <a:pt x="4920535" y="3666009"/>
                  <a:pt x="4833103" y="3644410"/>
                </a:cubicBezTo>
                <a:cubicBezTo>
                  <a:pt x="4745671" y="3622811"/>
                  <a:pt x="4576886" y="3636089"/>
                  <a:pt x="4328877" y="3644410"/>
                </a:cubicBezTo>
                <a:cubicBezTo>
                  <a:pt x="4080868" y="3652731"/>
                  <a:pt x="4025171" y="3660660"/>
                  <a:pt x="3895760" y="3644410"/>
                </a:cubicBezTo>
                <a:cubicBezTo>
                  <a:pt x="3766349" y="3628160"/>
                  <a:pt x="3429850" y="3622339"/>
                  <a:pt x="3107099" y="3644410"/>
                </a:cubicBezTo>
                <a:cubicBezTo>
                  <a:pt x="2784348" y="3666481"/>
                  <a:pt x="2832573" y="3664667"/>
                  <a:pt x="2602873" y="3644410"/>
                </a:cubicBezTo>
                <a:cubicBezTo>
                  <a:pt x="2373173" y="3624153"/>
                  <a:pt x="2294279" y="3631672"/>
                  <a:pt x="2098647" y="3644410"/>
                </a:cubicBezTo>
                <a:cubicBezTo>
                  <a:pt x="1903015" y="3657148"/>
                  <a:pt x="1482555" y="3677150"/>
                  <a:pt x="1309986" y="3644410"/>
                </a:cubicBezTo>
                <a:cubicBezTo>
                  <a:pt x="1137417" y="3611670"/>
                  <a:pt x="849448" y="3603838"/>
                  <a:pt x="456681" y="3644410"/>
                </a:cubicBezTo>
                <a:cubicBezTo>
                  <a:pt x="183959" y="3604145"/>
                  <a:pt x="35161" y="3455610"/>
                  <a:pt x="0" y="3187729"/>
                </a:cubicBezTo>
                <a:cubicBezTo>
                  <a:pt x="-31980" y="2915276"/>
                  <a:pt x="-1338" y="2716454"/>
                  <a:pt x="0" y="2477657"/>
                </a:cubicBezTo>
                <a:cubicBezTo>
                  <a:pt x="1338" y="2238860"/>
                  <a:pt x="34504" y="1980297"/>
                  <a:pt x="0" y="1767584"/>
                </a:cubicBezTo>
                <a:cubicBezTo>
                  <a:pt x="-34504" y="1554871"/>
                  <a:pt x="-26467" y="1326998"/>
                  <a:pt x="0" y="1139443"/>
                </a:cubicBezTo>
                <a:cubicBezTo>
                  <a:pt x="26467" y="951888"/>
                  <a:pt x="-32807" y="633779"/>
                  <a:pt x="0" y="456681"/>
                </a:cubicBezTo>
                <a:close/>
              </a:path>
              <a:path w="8024240" h="3644410" stroke="0" extrusionOk="0">
                <a:moveTo>
                  <a:pt x="0" y="456681"/>
                </a:moveTo>
                <a:cubicBezTo>
                  <a:pt x="989" y="234698"/>
                  <a:pt x="207386" y="5224"/>
                  <a:pt x="456681" y="0"/>
                </a:cubicBezTo>
                <a:cubicBezTo>
                  <a:pt x="717209" y="1989"/>
                  <a:pt x="1012570" y="-20501"/>
                  <a:pt x="1174233" y="0"/>
                </a:cubicBezTo>
                <a:cubicBezTo>
                  <a:pt x="1335896" y="20501"/>
                  <a:pt x="1429519" y="-12222"/>
                  <a:pt x="1678459" y="0"/>
                </a:cubicBezTo>
                <a:cubicBezTo>
                  <a:pt x="1927399" y="12222"/>
                  <a:pt x="1962551" y="-23631"/>
                  <a:pt x="2182685" y="0"/>
                </a:cubicBezTo>
                <a:cubicBezTo>
                  <a:pt x="2402819" y="23631"/>
                  <a:pt x="2627567" y="-19653"/>
                  <a:pt x="2900237" y="0"/>
                </a:cubicBezTo>
                <a:cubicBezTo>
                  <a:pt x="3172907" y="19653"/>
                  <a:pt x="3208612" y="-11781"/>
                  <a:pt x="3475572" y="0"/>
                </a:cubicBezTo>
                <a:cubicBezTo>
                  <a:pt x="3742532" y="11781"/>
                  <a:pt x="4057811" y="13062"/>
                  <a:pt x="4264233" y="0"/>
                </a:cubicBezTo>
                <a:cubicBezTo>
                  <a:pt x="4470655" y="-13062"/>
                  <a:pt x="4732631" y="-27652"/>
                  <a:pt x="5052894" y="0"/>
                </a:cubicBezTo>
                <a:cubicBezTo>
                  <a:pt x="5373157" y="27652"/>
                  <a:pt x="5530965" y="-5378"/>
                  <a:pt x="5770446" y="0"/>
                </a:cubicBezTo>
                <a:cubicBezTo>
                  <a:pt x="6009927" y="5378"/>
                  <a:pt x="6157256" y="-18231"/>
                  <a:pt x="6274672" y="0"/>
                </a:cubicBezTo>
                <a:cubicBezTo>
                  <a:pt x="6392088" y="18231"/>
                  <a:pt x="6617599" y="12394"/>
                  <a:pt x="6707789" y="0"/>
                </a:cubicBezTo>
                <a:cubicBezTo>
                  <a:pt x="6797979" y="-12394"/>
                  <a:pt x="7246234" y="-21026"/>
                  <a:pt x="7567559" y="0"/>
                </a:cubicBezTo>
                <a:cubicBezTo>
                  <a:pt x="7844456" y="12148"/>
                  <a:pt x="8020959" y="183898"/>
                  <a:pt x="8024240" y="456681"/>
                </a:cubicBezTo>
                <a:cubicBezTo>
                  <a:pt x="8035332" y="663486"/>
                  <a:pt x="8055309" y="845449"/>
                  <a:pt x="8024240" y="1084822"/>
                </a:cubicBezTo>
                <a:cubicBezTo>
                  <a:pt x="7993171" y="1324195"/>
                  <a:pt x="8000516" y="1614205"/>
                  <a:pt x="8024240" y="1794895"/>
                </a:cubicBezTo>
                <a:cubicBezTo>
                  <a:pt x="8047964" y="1975585"/>
                  <a:pt x="8032408" y="2165037"/>
                  <a:pt x="8024240" y="2532277"/>
                </a:cubicBezTo>
                <a:cubicBezTo>
                  <a:pt x="8016072" y="2899517"/>
                  <a:pt x="8055369" y="3012639"/>
                  <a:pt x="8024240" y="3187729"/>
                </a:cubicBezTo>
                <a:cubicBezTo>
                  <a:pt x="8008757" y="3433666"/>
                  <a:pt x="7813383" y="3705166"/>
                  <a:pt x="7567559" y="3644410"/>
                </a:cubicBezTo>
                <a:cubicBezTo>
                  <a:pt x="7345533" y="3614699"/>
                  <a:pt x="7143173" y="3614105"/>
                  <a:pt x="6921116" y="3644410"/>
                </a:cubicBezTo>
                <a:cubicBezTo>
                  <a:pt x="6699059" y="3674715"/>
                  <a:pt x="6524627" y="3653964"/>
                  <a:pt x="6345781" y="3644410"/>
                </a:cubicBezTo>
                <a:cubicBezTo>
                  <a:pt x="6166936" y="3634856"/>
                  <a:pt x="6034307" y="3633262"/>
                  <a:pt x="5841555" y="3644410"/>
                </a:cubicBezTo>
                <a:cubicBezTo>
                  <a:pt x="5648803" y="3655558"/>
                  <a:pt x="5532579" y="3650075"/>
                  <a:pt x="5337329" y="3644410"/>
                </a:cubicBezTo>
                <a:cubicBezTo>
                  <a:pt x="5142079" y="3638745"/>
                  <a:pt x="4908682" y="3667076"/>
                  <a:pt x="4548668" y="3644410"/>
                </a:cubicBezTo>
                <a:cubicBezTo>
                  <a:pt x="4188654" y="3621744"/>
                  <a:pt x="4183621" y="3622306"/>
                  <a:pt x="3973333" y="3644410"/>
                </a:cubicBezTo>
                <a:cubicBezTo>
                  <a:pt x="3763045" y="3666514"/>
                  <a:pt x="3483782" y="3664817"/>
                  <a:pt x="3184672" y="3644410"/>
                </a:cubicBezTo>
                <a:cubicBezTo>
                  <a:pt x="2885562" y="3624003"/>
                  <a:pt x="2747664" y="3652270"/>
                  <a:pt x="2396011" y="3644410"/>
                </a:cubicBezTo>
                <a:cubicBezTo>
                  <a:pt x="2044358" y="3636550"/>
                  <a:pt x="2082559" y="3633359"/>
                  <a:pt x="1820677" y="3644410"/>
                </a:cubicBezTo>
                <a:cubicBezTo>
                  <a:pt x="1558795" y="3655461"/>
                  <a:pt x="1521139" y="3624051"/>
                  <a:pt x="1387560" y="3644410"/>
                </a:cubicBezTo>
                <a:cubicBezTo>
                  <a:pt x="1253981" y="3664769"/>
                  <a:pt x="754721" y="3688664"/>
                  <a:pt x="456681" y="3644410"/>
                </a:cubicBezTo>
                <a:cubicBezTo>
                  <a:pt x="198859" y="3690064"/>
                  <a:pt x="-37318" y="3398636"/>
                  <a:pt x="0" y="3187729"/>
                </a:cubicBezTo>
                <a:cubicBezTo>
                  <a:pt x="7790" y="2983259"/>
                  <a:pt x="3837" y="2800021"/>
                  <a:pt x="0" y="2586898"/>
                </a:cubicBezTo>
                <a:cubicBezTo>
                  <a:pt x="-3837" y="2373775"/>
                  <a:pt x="6250" y="2090859"/>
                  <a:pt x="0" y="1958757"/>
                </a:cubicBezTo>
                <a:cubicBezTo>
                  <a:pt x="-6250" y="1826655"/>
                  <a:pt x="-24917" y="1459585"/>
                  <a:pt x="0" y="1221374"/>
                </a:cubicBezTo>
                <a:cubicBezTo>
                  <a:pt x="24917" y="983163"/>
                  <a:pt x="-15338" y="770411"/>
                  <a:pt x="0" y="45668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thân thương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Ba.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đang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nức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3A2CD-B213-3810-BA77-450EABFD870F}"/>
              </a:ext>
            </a:extLst>
          </p:cNvPr>
          <p:cNvSpPr/>
          <p:nvPr/>
        </p:nvSpPr>
        <p:spPr>
          <a:xfrm>
            <a:off x="1439688" y="3806283"/>
            <a:ext cx="6905659" cy="74335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0AD3D-02A2-C8D1-BD5F-440C76E5B9BD}"/>
              </a:ext>
            </a:extLst>
          </p:cNvPr>
          <p:cNvSpPr/>
          <p:nvPr/>
        </p:nvSpPr>
        <p:spPr>
          <a:xfrm>
            <a:off x="735562" y="4549634"/>
            <a:ext cx="2540074" cy="743351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E0D7-BA01-50EC-2C87-C6659E18225E}"/>
              </a:ext>
            </a:extLst>
          </p:cNvPr>
          <p:cNvSpPr txBox="1"/>
          <p:nvPr/>
        </p:nvSpPr>
        <p:spPr>
          <a:xfrm>
            <a:off x="426773" y="5534561"/>
            <a:ext cx="80242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 err="1">
                <a:solidFill>
                  <a:srgbClr val="C00000"/>
                </a:solidFill>
                <a:effectLst/>
              </a:rPr>
              <a:t>Các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bạn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ấy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náo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nức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chờ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đón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lễ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kết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nạp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C00000"/>
                </a:solidFill>
                <a:effectLst/>
              </a:rPr>
              <a:t>Đội</a:t>
            </a:r>
            <a:r>
              <a:rPr lang="en-US" sz="4000" b="1" i="0" dirty="0">
                <a:solidFill>
                  <a:srgbClr val="C00000"/>
                </a:solidFill>
                <a:effectLst/>
              </a:rPr>
              <a:t>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A50E69-C93B-86E9-E9CE-8FB7A0213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452" y="2782055"/>
            <a:ext cx="3182489" cy="41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3460830" y="1688915"/>
            <a:ext cx="8395504" cy="3644410"/>
          </a:xfrm>
          <a:custGeom>
            <a:avLst/>
            <a:gdLst>
              <a:gd name="connsiteX0" fmla="*/ 0 w 8395504"/>
              <a:gd name="connsiteY0" fmla="*/ 456681 h 3644410"/>
              <a:gd name="connsiteX1" fmla="*/ 456681 w 8395504"/>
              <a:gd name="connsiteY1" fmla="*/ 0 h 3644410"/>
              <a:gd name="connsiteX2" fmla="*/ 1136876 w 8395504"/>
              <a:gd name="connsiteY2" fmla="*/ 0 h 3644410"/>
              <a:gd name="connsiteX3" fmla="*/ 1817070 w 8395504"/>
              <a:gd name="connsiteY3" fmla="*/ 0 h 3644410"/>
              <a:gd name="connsiteX4" fmla="*/ 2497265 w 8395504"/>
              <a:gd name="connsiteY4" fmla="*/ 0 h 3644410"/>
              <a:gd name="connsiteX5" fmla="*/ 3327103 w 8395504"/>
              <a:gd name="connsiteY5" fmla="*/ 0 h 3644410"/>
              <a:gd name="connsiteX6" fmla="*/ 4007297 w 8395504"/>
              <a:gd name="connsiteY6" fmla="*/ 0 h 3644410"/>
              <a:gd name="connsiteX7" fmla="*/ 4687492 w 8395504"/>
              <a:gd name="connsiteY7" fmla="*/ 0 h 3644410"/>
              <a:gd name="connsiteX8" fmla="*/ 5442508 w 8395504"/>
              <a:gd name="connsiteY8" fmla="*/ 0 h 3644410"/>
              <a:gd name="connsiteX9" fmla="*/ 6122703 w 8395504"/>
              <a:gd name="connsiteY9" fmla="*/ 0 h 3644410"/>
              <a:gd name="connsiteX10" fmla="*/ 6728076 w 8395504"/>
              <a:gd name="connsiteY10" fmla="*/ 0 h 3644410"/>
              <a:gd name="connsiteX11" fmla="*/ 7333450 w 8395504"/>
              <a:gd name="connsiteY11" fmla="*/ 0 h 3644410"/>
              <a:gd name="connsiteX12" fmla="*/ 7938823 w 8395504"/>
              <a:gd name="connsiteY12" fmla="*/ 0 h 3644410"/>
              <a:gd name="connsiteX13" fmla="*/ 8395504 w 8395504"/>
              <a:gd name="connsiteY13" fmla="*/ 456681 h 3644410"/>
              <a:gd name="connsiteX14" fmla="*/ 8395504 w 8395504"/>
              <a:gd name="connsiteY14" fmla="*/ 1139443 h 3644410"/>
              <a:gd name="connsiteX15" fmla="*/ 8395504 w 8395504"/>
              <a:gd name="connsiteY15" fmla="*/ 1876826 h 3644410"/>
              <a:gd name="connsiteX16" fmla="*/ 8395504 w 8395504"/>
              <a:gd name="connsiteY16" fmla="*/ 2559588 h 3644410"/>
              <a:gd name="connsiteX17" fmla="*/ 8395504 w 8395504"/>
              <a:gd name="connsiteY17" fmla="*/ 3187729 h 3644410"/>
              <a:gd name="connsiteX18" fmla="*/ 7938823 w 8395504"/>
              <a:gd name="connsiteY18" fmla="*/ 3644410 h 3644410"/>
              <a:gd name="connsiteX19" fmla="*/ 7183807 w 8395504"/>
              <a:gd name="connsiteY19" fmla="*/ 3644410 h 3644410"/>
              <a:gd name="connsiteX20" fmla="*/ 6728076 w 8395504"/>
              <a:gd name="connsiteY20" fmla="*/ 3644410 h 3644410"/>
              <a:gd name="connsiteX21" fmla="*/ 6122703 w 8395504"/>
              <a:gd name="connsiteY21" fmla="*/ 3644410 h 3644410"/>
              <a:gd name="connsiteX22" fmla="*/ 5517330 w 8395504"/>
              <a:gd name="connsiteY22" fmla="*/ 3644410 h 3644410"/>
              <a:gd name="connsiteX23" fmla="*/ 5061599 w 8395504"/>
              <a:gd name="connsiteY23" fmla="*/ 3644410 h 3644410"/>
              <a:gd name="connsiteX24" fmla="*/ 4531047 w 8395504"/>
              <a:gd name="connsiteY24" fmla="*/ 3644410 h 3644410"/>
              <a:gd name="connsiteX25" fmla="*/ 4075317 w 8395504"/>
              <a:gd name="connsiteY25" fmla="*/ 3644410 h 3644410"/>
              <a:gd name="connsiteX26" fmla="*/ 3245479 w 8395504"/>
              <a:gd name="connsiteY26" fmla="*/ 3644410 h 3644410"/>
              <a:gd name="connsiteX27" fmla="*/ 2714927 w 8395504"/>
              <a:gd name="connsiteY27" fmla="*/ 3644410 h 3644410"/>
              <a:gd name="connsiteX28" fmla="*/ 2184376 w 8395504"/>
              <a:gd name="connsiteY28" fmla="*/ 3644410 h 3644410"/>
              <a:gd name="connsiteX29" fmla="*/ 1354538 w 8395504"/>
              <a:gd name="connsiteY29" fmla="*/ 3644410 h 3644410"/>
              <a:gd name="connsiteX30" fmla="*/ 456681 w 8395504"/>
              <a:gd name="connsiteY30" fmla="*/ 3644410 h 3644410"/>
              <a:gd name="connsiteX31" fmla="*/ 0 w 8395504"/>
              <a:gd name="connsiteY31" fmla="*/ 3187729 h 3644410"/>
              <a:gd name="connsiteX32" fmla="*/ 0 w 8395504"/>
              <a:gd name="connsiteY32" fmla="*/ 2477657 h 3644410"/>
              <a:gd name="connsiteX33" fmla="*/ 0 w 8395504"/>
              <a:gd name="connsiteY33" fmla="*/ 1767584 h 3644410"/>
              <a:gd name="connsiteX34" fmla="*/ 0 w 8395504"/>
              <a:gd name="connsiteY34" fmla="*/ 1139443 h 3644410"/>
              <a:gd name="connsiteX35" fmla="*/ 0 w 8395504"/>
              <a:gd name="connsiteY35" fmla="*/ 456681 h 3644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395504" h="3644410" fill="none" extrusionOk="0">
                <a:moveTo>
                  <a:pt x="0" y="456681"/>
                </a:moveTo>
                <a:cubicBezTo>
                  <a:pt x="-24865" y="235387"/>
                  <a:pt x="228746" y="14661"/>
                  <a:pt x="456681" y="0"/>
                </a:cubicBezTo>
                <a:cubicBezTo>
                  <a:pt x="667241" y="-6167"/>
                  <a:pt x="980343" y="-4329"/>
                  <a:pt x="1136876" y="0"/>
                </a:cubicBezTo>
                <a:cubicBezTo>
                  <a:pt x="1293410" y="4329"/>
                  <a:pt x="1651478" y="6126"/>
                  <a:pt x="1817070" y="0"/>
                </a:cubicBezTo>
                <a:cubicBezTo>
                  <a:pt x="1982662" y="-6126"/>
                  <a:pt x="2250378" y="-11228"/>
                  <a:pt x="2497265" y="0"/>
                </a:cubicBezTo>
                <a:cubicBezTo>
                  <a:pt x="2744153" y="11228"/>
                  <a:pt x="2942882" y="21392"/>
                  <a:pt x="3327103" y="0"/>
                </a:cubicBezTo>
                <a:cubicBezTo>
                  <a:pt x="3711324" y="-21392"/>
                  <a:pt x="3681591" y="14478"/>
                  <a:pt x="4007297" y="0"/>
                </a:cubicBezTo>
                <a:cubicBezTo>
                  <a:pt x="4333003" y="-14478"/>
                  <a:pt x="4369845" y="12406"/>
                  <a:pt x="4687492" y="0"/>
                </a:cubicBezTo>
                <a:cubicBezTo>
                  <a:pt x="5005140" y="-12406"/>
                  <a:pt x="5169873" y="31523"/>
                  <a:pt x="5442508" y="0"/>
                </a:cubicBezTo>
                <a:cubicBezTo>
                  <a:pt x="5715143" y="-31523"/>
                  <a:pt x="5822879" y="-30846"/>
                  <a:pt x="6122703" y="0"/>
                </a:cubicBezTo>
                <a:cubicBezTo>
                  <a:pt x="6422528" y="30846"/>
                  <a:pt x="6545917" y="-25567"/>
                  <a:pt x="6728076" y="0"/>
                </a:cubicBezTo>
                <a:cubicBezTo>
                  <a:pt x="6910235" y="25567"/>
                  <a:pt x="7185054" y="19225"/>
                  <a:pt x="7333450" y="0"/>
                </a:cubicBezTo>
                <a:cubicBezTo>
                  <a:pt x="7481846" y="-19225"/>
                  <a:pt x="7801453" y="16265"/>
                  <a:pt x="7938823" y="0"/>
                </a:cubicBezTo>
                <a:cubicBezTo>
                  <a:pt x="8226677" y="38835"/>
                  <a:pt x="8408211" y="207295"/>
                  <a:pt x="8395504" y="456681"/>
                </a:cubicBezTo>
                <a:cubicBezTo>
                  <a:pt x="8404809" y="617508"/>
                  <a:pt x="8386311" y="971719"/>
                  <a:pt x="8395504" y="1139443"/>
                </a:cubicBezTo>
                <a:cubicBezTo>
                  <a:pt x="8404697" y="1307167"/>
                  <a:pt x="8384672" y="1665280"/>
                  <a:pt x="8395504" y="1876826"/>
                </a:cubicBezTo>
                <a:cubicBezTo>
                  <a:pt x="8406336" y="2088372"/>
                  <a:pt x="8368294" y="2248830"/>
                  <a:pt x="8395504" y="2559588"/>
                </a:cubicBezTo>
                <a:cubicBezTo>
                  <a:pt x="8422714" y="2870346"/>
                  <a:pt x="8369654" y="2953886"/>
                  <a:pt x="8395504" y="3187729"/>
                </a:cubicBezTo>
                <a:cubicBezTo>
                  <a:pt x="8343382" y="3409320"/>
                  <a:pt x="8193226" y="3700722"/>
                  <a:pt x="7938823" y="3644410"/>
                </a:cubicBezTo>
                <a:cubicBezTo>
                  <a:pt x="7682536" y="3657729"/>
                  <a:pt x="7520691" y="3636981"/>
                  <a:pt x="7183807" y="3644410"/>
                </a:cubicBezTo>
                <a:cubicBezTo>
                  <a:pt x="6846923" y="3651839"/>
                  <a:pt x="6845940" y="3664458"/>
                  <a:pt x="6728076" y="3644410"/>
                </a:cubicBezTo>
                <a:cubicBezTo>
                  <a:pt x="6610212" y="3624362"/>
                  <a:pt x="6307408" y="3619609"/>
                  <a:pt x="6122703" y="3644410"/>
                </a:cubicBezTo>
                <a:cubicBezTo>
                  <a:pt x="5937998" y="3669211"/>
                  <a:pt x="5677556" y="3633820"/>
                  <a:pt x="5517330" y="3644410"/>
                </a:cubicBezTo>
                <a:cubicBezTo>
                  <a:pt x="5357104" y="3655000"/>
                  <a:pt x="5241954" y="3629364"/>
                  <a:pt x="5061599" y="3644410"/>
                </a:cubicBezTo>
                <a:cubicBezTo>
                  <a:pt x="4881244" y="3659456"/>
                  <a:pt x="4675606" y="3656952"/>
                  <a:pt x="4531047" y="3644410"/>
                </a:cubicBezTo>
                <a:cubicBezTo>
                  <a:pt x="4386488" y="3631868"/>
                  <a:pt x="4257518" y="3667099"/>
                  <a:pt x="4075317" y="3644410"/>
                </a:cubicBezTo>
                <a:cubicBezTo>
                  <a:pt x="3893116" y="3621722"/>
                  <a:pt x="3419861" y="3646693"/>
                  <a:pt x="3245479" y="3644410"/>
                </a:cubicBezTo>
                <a:cubicBezTo>
                  <a:pt x="3071097" y="3642127"/>
                  <a:pt x="2840246" y="3654096"/>
                  <a:pt x="2714927" y="3644410"/>
                </a:cubicBezTo>
                <a:cubicBezTo>
                  <a:pt x="2589608" y="3634724"/>
                  <a:pt x="2303062" y="3669926"/>
                  <a:pt x="2184376" y="3644410"/>
                </a:cubicBezTo>
                <a:cubicBezTo>
                  <a:pt x="2065690" y="3618894"/>
                  <a:pt x="1601282" y="3647418"/>
                  <a:pt x="1354538" y="3644410"/>
                </a:cubicBezTo>
                <a:cubicBezTo>
                  <a:pt x="1107794" y="3641402"/>
                  <a:pt x="869313" y="3620934"/>
                  <a:pt x="456681" y="3644410"/>
                </a:cubicBezTo>
                <a:cubicBezTo>
                  <a:pt x="183959" y="3604145"/>
                  <a:pt x="35161" y="3455610"/>
                  <a:pt x="0" y="3187729"/>
                </a:cubicBezTo>
                <a:cubicBezTo>
                  <a:pt x="-31980" y="2915276"/>
                  <a:pt x="-1338" y="2716454"/>
                  <a:pt x="0" y="2477657"/>
                </a:cubicBezTo>
                <a:cubicBezTo>
                  <a:pt x="1338" y="2238860"/>
                  <a:pt x="34504" y="1980297"/>
                  <a:pt x="0" y="1767584"/>
                </a:cubicBezTo>
                <a:cubicBezTo>
                  <a:pt x="-34504" y="1554871"/>
                  <a:pt x="-26467" y="1326998"/>
                  <a:pt x="0" y="1139443"/>
                </a:cubicBezTo>
                <a:cubicBezTo>
                  <a:pt x="26467" y="951888"/>
                  <a:pt x="-32807" y="633779"/>
                  <a:pt x="0" y="456681"/>
                </a:cubicBezTo>
                <a:close/>
              </a:path>
              <a:path w="8395504" h="3644410" stroke="0" extrusionOk="0">
                <a:moveTo>
                  <a:pt x="0" y="456681"/>
                </a:moveTo>
                <a:cubicBezTo>
                  <a:pt x="989" y="234698"/>
                  <a:pt x="207386" y="5224"/>
                  <a:pt x="456681" y="0"/>
                </a:cubicBezTo>
                <a:cubicBezTo>
                  <a:pt x="619452" y="11235"/>
                  <a:pt x="937778" y="2891"/>
                  <a:pt x="1211697" y="0"/>
                </a:cubicBezTo>
                <a:cubicBezTo>
                  <a:pt x="1485616" y="-2891"/>
                  <a:pt x="1586330" y="17418"/>
                  <a:pt x="1742249" y="0"/>
                </a:cubicBezTo>
                <a:cubicBezTo>
                  <a:pt x="1898168" y="-17418"/>
                  <a:pt x="2011082" y="11894"/>
                  <a:pt x="2272801" y="0"/>
                </a:cubicBezTo>
                <a:cubicBezTo>
                  <a:pt x="2534520" y="-11894"/>
                  <a:pt x="2851146" y="-31052"/>
                  <a:pt x="3027817" y="0"/>
                </a:cubicBezTo>
                <a:cubicBezTo>
                  <a:pt x="3204488" y="31052"/>
                  <a:pt x="3455618" y="-13275"/>
                  <a:pt x="3633190" y="0"/>
                </a:cubicBezTo>
                <a:cubicBezTo>
                  <a:pt x="3810762" y="13275"/>
                  <a:pt x="4218817" y="-40360"/>
                  <a:pt x="4463028" y="0"/>
                </a:cubicBezTo>
                <a:cubicBezTo>
                  <a:pt x="4707239" y="40360"/>
                  <a:pt x="4931651" y="8774"/>
                  <a:pt x="5292866" y="0"/>
                </a:cubicBezTo>
                <a:cubicBezTo>
                  <a:pt x="5654081" y="-8774"/>
                  <a:pt x="5687726" y="20354"/>
                  <a:pt x="6047882" y="0"/>
                </a:cubicBezTo>
                <a:cubicBezTo>
                  <a:pt x="6408038" y="-20354"/>
                  <a:pt x="6357510" y="-13746"/>
                  <a:pt x="6578434" y="0"/>
                </a:cubicBezTo>
                <a:cubicBezTo>
                  <a:pt x="6799358" y="13746"/>
                  <a:pt x="6897614" y="18738"/>
                  <a:pt x="7034164" y="0"/>
                </a:cubicBezTo>
                <a:cubicBezTo>
                  <a:pt x="7170714" y="-18738"/>
                  <a:pt x="7520511" y="-13991"/>
                  <a:pt x="7938823" y="0"/>
                </a:cubicBezTo>
                <a:cubicBezTo>
                  <a:pt x="8215720" y="12148"/>
                  <a:pt x="8392223" y="183898"/>
                  <a:pt x="8395504" y="456681"/>
                </a:cubicBezTo>
                <a:cubicBezTo>
                  <a:pt x="8406596" y="663486"/>
                  <a:pt x="8426573" y="845449"/>
                  <a:pt x="8395504" y="1084822"/>
                </a:cubicBezTo>
                <a:cubicBezTo>
                  <a:pt x="8364435" y="1324195"/>
                  <a:pt x="8371780" y="1614205"/>
                  <a:pt x="8395504" y="1794895"/>
                </a:cubicBezTo>
                <a:cubicBezTo>
                  <a:pt x="8419228" y="1975585"/>
                  <a:pt x="8403672" y="2165037"/>
                  <a:pt x="8395504" y="2532277"/>
                </a:cubicBezTo>
                <a:cubicBezTo>
                  <a:pt x="8387336" y="2899517"/>
                  <a:pt x="8426633" y="3012639"/>
                  <a:pt x="8395504" y="3187729"/>
                </a:cubicBezTo>
                <a:cubicBezTo>
                  <a:pt x="8380021" y="3433666"/>
                  <a:pt x="8184647" y="3705166"/>
                  <a:pt x="7938823" y="3644410"/>
                </a:cubicBezTo>
                <a:cubicBezTo>
                  <a:pt x="7691629" y="3613234"/>
                  <a:pt x="7472686" y="3625969"/>
                  <a:pt x="7258628" y="3644410"/>
                </a:cubicBezTo>
                <a:cubicBezTo>
                  <a:pt x="7044570" y="3662851"/>
                  <a:pt x="6834856" y="3662189"/>
                  <a:pt x="6653255" y="3644410"/>
                </a:cubicBezTo>
                <a:cubicBezTo>
                  <a:pt x="6471654" y="3626631"/>
                  <a:pt x="6257828" y="3662876"/>
                  <a:pt x="6122703" y="3644410"/>
                </a:cubicBezTo>
                <a:cubicBezTo>
                  <a:pt x="5987578" y="3625944"/>
                  <a:pt x="5835510" y="3652427"/>
                  <a:pt x="5592151" y="3644410"/>
                </a:cubicBezTo>
                <a:cubicBezTo>
                  <a:pt x="5348792" y="3636393"/>
                  <a:pt x="5003373" y="3604737"/>
                  <a:pt x="4762314" y="3644410"/>
                </a:cubicBezTo>
                <a:cubicBezTo>
                  <a:pt x="4521255" y="3684083"/>
                  <a:pt x="4377391" y="3629864"/>
                  <a:pt x="4156940" y="3644410"/>
                </a:cubicBezTo>
                <a:cubicBezTo>
                  <a:pt x="3936489" y="3658956"/>
                  <a:pt x="3498548" y="3621917"/>
                  <a:pt x="3327103" y="3644410"/>
                </a:cubicBezTo>
                <a:cubicBezTo>
                  <a:pt x="3155658" y="3666903"/>
                  <a:pt x="2859268" y="3635270"/>
                  <a:pt x="2497265" y="3644410"/>
                </a:cubicBezTo>
                <a:cubicBezTo>
                  <a:pt x="2135262" y="3653550"/>
                  <a:pt x="2108512" y="3646238"/>
                  <a:pt x="1891892" y="3644410"/>
                </a:cubicBezTo>
                <a:cubicBezTo>
                  <a:pt x="1675272" y="3642582"/>
                  <a:pt x="1604676" y="3657001"/>
                  <a:pt x="1436161" y="3644410"/>
                </a:cubicBezTo>
                <a:cubicBezTo>
                  <a:pt x="1267646" y="3631819"/>
                  <a:pt x="818928" y="3609023"/>
                  <a:pt x="456681" y="3644410"/>
                </a:cubicBezTo>
                <a:cubicBezTo>
                  <a:pt x="198859" y="3690064"/>
                  <a:pt x="-37318" y="3398636"/>
                  <a:pt x="0" y="3187729"/>
                </a:cubicBezTo>
                <a:cubicBezTo>
                  <a:pt x="7790" y="2983259"/>
                  <a:pt x="3837" y="2800021"/>
                  <a:pt x="0" y="2586898"/>
                </a:cubicBezTo>
                <a:cubicBezTo>
                  <a:pt x="-3837" y="2373775"/>
                  <a:pt x="6250" y="2090859"/>
                  <a:pt x="0" y="1958757"/>
                </a:cubicBezTo>
                <a:cubicBezTo>
                  <a:pt x="-6250" y="1826655"/>
                  <a:pt x="-24917" y="1459585"/>
                  <a:pt x="0" y="1221374"/>
                </a:cubicBezTo>
                <a:cubicBezTo>
                  <a:pt x="24917" y="983163"/>
                  <a:pt x="-15338" y="770411"/>
                  <a:pt x="0" y="45668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3A2CD-B213-3810-BA77-450EABFD870F}"/>
              </a:ext>
            </a:extLst>
          </p:cNvPr>
          <p:cNvSpPr/>
          <p:nvPr/>
        </p:nvSpPr>
        <p:spPr>
          <a:xfrm>
            <a:off x="4368082" y="2484864"/>
            <a:ext cx="7333923" cy="680880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0AD3D-02A2-C8D1-BD5F-440C76E5B9BD}"/>
              </a:ext>
            </a:extLst>
          </p:cNvPr>
          <p:cNvSpPr/>
          <p:nvPr/>
        </p:nvSpPr>
        <p:spPr>
          <a:xfrm>
            <a:off x="3639665" y="3228214"/>
            <a:ext cx="8062340" cy="680880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E0D7-BA01-50EC-2C87-C6659E18225E}"/>
              </a:ext>
            </a:extLst>
          </p:cNvPr>
          <p:cNvSpPr txBox="1"/>
          <p:nvPr/>
        </p:nvSpPr>
        <p:spPr>
          <a:xfrm>
            <a:off x="3143838" y="5433943"/>
            <a:ext cx="80242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cô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sinh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vô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hân hoan.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58B7DD-D6D6-65B5-E7D1-BF11FB0202AA}"/>
              </a:ext>
            </a:extLst>
          </p:cNvPr>
          <p:cNvSpPr/>
          <p:nvPr/>
        </p:nvSpPr>
        <p:spPr>
          <a:xfrm>
            <a:off x="3627412" y="3961692"/>
            <a:ext cx="8062340" cy="633595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DE2F68-20A4-2AD0-46BC-3A84C9CCF320}"/>
              </a:ext>
            </a:extLst>
          </p:cNvPr>
          <p:cNvSpPr/>
          <p:nvPr/>
        </p:nvSpPr>
        <p:spPr>
          <a:xfrm>
            <a:off x="942529" y="393658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FAA6002D-07DC-453B-13AA-412CE9F2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6285" y="-128770"/>
            <a:ext cx="955275" cy="1687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DF6D11-53C0-D746-44C9-1F987E5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62" y="2850805"/>
            <a:ext cx="3064781" cy="40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532436" y="1722220"/>
            <a:ext cx="8024240" cy="2855570"/>
          </a:xfrm>
          <a:custGeom>
            <a:avLst/>
            <a:gdLst>
              <a:gd name="connsiteX0" fmla="*/ 0 w 8024240"/>
              <a:gd name="connsiteY0" fmla="*/ 357831 h 2855570"/>
              <a:gd name="connsiteX1" fmla="*/ 357831 w 8024240"/>
              <a:gd name="connsiteY1" fmla="*/ 0 h 2855570"/>
              <a:gd name="connsiteX2" fmla="*/ 1022247 w 8024240"/>
              <a:gd name="connsiteY2" fmla="*/ 0 h 2855570"/>
              <a:gd name="connsiteX3" fmla="*/ 1686663 w 8024240"/>
              <a:gd name="connsiteY3" fmla="*/ 0 h 2855570"/>
              <a:gd name="connsiteX4" fmla="*/ 2351080 w 8024240"/>
              <a:gd name="connsiteY4" fmla="*/ 0 h 2855570"/>
              <a:gd name="connsiteX5" fmla="*/ 3161667 w 8024240"/>
              <a:gd name="connsiteY5" fmla="*/ 0 h 2855570"/>
              <a:gd name="connsiteX6" fmla="*/ 3826083 w 8024240"/>
              <a:gd name="connsiteY6" fmla="*/ 0 h 2855570"/>
              <a:gd name="connsiteX7" fmla="*/ 4490500 w 8024240"/>
              <a:gd name="connsiteY7" fmla="*/ 0 h 2855570"/>
              <a:gd name="connsiteX8" fmla="*/ 5228002 w 8024240"/>
              <a:gd name="connsiteY8" fmla="*/ 0 h 2855570"/>
              <a:gd name="connsiteX9" fmla="*/ 5892418 w 8024240"/>
              <a:gd name="connsiteY9" fmla="*/ 0 h 2855570"/>
              <a:gd name="connsiteX10" fmla="*/ 6483748 w 8024240"/>
              <a:gd name="connsiteY10" fmla="*/ 0 h 2855570"/>
              <a:gd name="connsiteX11" fmla="*/ 7075079 w 8024240"/>
              <a:gd name="connsiteY11" fmla="*/ 0 h 2855570"/>
              <a:gd name="connsiteX12" fmla="*/ 7666409 w 8024240"/>
              <a:gd name="connsiteY12" fmla="*/ 0 h 2855570"/>
              <a:gd name="connsiteX13" fmla="*/ 8024240 w 8024240"/>
              <a:gd name="connsiteY13" fmla="*/ 357831 h 2855570"/>
              <a:gd name="connsiteX14" fmla="*/ 8024240 w 8024240"/>
              <a:gd name="connsiteY14" fmla="*/ 892808 h 2855570"/>
              <a:gd name="connsiteX15" fmla="*/ 8024240 w 8024240"/>
              <a:gd name="connsiteY15" fmla="*/ 1470583 h 2855570"/>
              <a:gd name="connsiteX16" fmla="*/ 8024240 w 8024240"/>
              <a:gd name="connsiteY16" fmla="*/ 2005560 h 2855570"/>
              <a:gd name="connsiteX17" fmla="*/ 8024240 w 8024240"/>
              <a:gd name="connsiteY17" fmla="*/ 2497739 h 2855570"/>
              <a:gd name="connsiteX18" fmla="*/ 7666409 w 8024240"/>
              <a:gd name="connsiteY18" fmla="*/ 2855570 h 2855570"/>
              <a:gd name="connsiteX19" fmla="*/ 6928907 w 8024240"/>
              <a:gd name="connsiteY19" fmla="*/ 2855570 h 2855570"/>
              <a:gd name="connsiteX20" fmla="*/ 6483748 w 8024240"/>
              <a:gd name="connsiteY20" fmla="*/ 2855570 h 2855570"/>
              <a:gd name="connsiteX21" fmla="*/ 5892418 w 8024240"/>
              <a:gd name="connsiteY21" fmla="*/ 2855570 h 2855570"/>
              <a:gd name="connsiteX22" fmla="*/ 5301087 w 8024240"/>
              <a:gd name="connsiteY22" fmla="*/ 2855570 h 2855570"/>
              <a:gd name="connsiteX23" fmla="*/ 4855929 w 8024240"/>
              <a:gd name="connsiteY23" fmla="*/ 2855570 h 2855570"/>
              <a:gd name="connsiteX24" fmla="*/ 4337684 w 8024240"/>
              <a:gd name="connsiteY24" fmla="*/ 2855570 h 2855570"/>
              <a:gd name="connsiteX25" fmla="*/ 3892525 w 8024240"/>
              <a:gd name="connsiteY25" fmla="*/ 2855570 h 2855570"/>
              <a:gd name="connsiteX26" fmla="*/ 3081937 w 8024240"/>
              <a:gd name="connsiteY26" fmla="*/ 2855570 h 2855570"/>
              <a:gd name="connsiteX27" fmla="*/ 2563693 w 8024240"/>
              <a:gd name="connsiteY27" fmla="*/ 2855570 h 2855570"/>
              <a:gd name="connsiteX28" fmla="*/ 2045448 w 8024240"/>
              <a:gd name="connsiteY28" fmla="*/ 2855570 h 2855570"/>
              <a:gd name="connsiteX29" fmla="*/ 1234860 w 8024240"/>
              <a:gd name="connsiteY29" fmla="*/ 2855570 h 2855570"/>
              <a:gd name="connsiteX30" fmla="*/ 357831 w 8024240"/>
              <a:gd name="connsiteY30" fmla="*/ 2855570 h 2855570"/>
              <a:gd name="connsiteX31" fmla="*/ 0 w 8024240"/>
              <a:gd name="connsiteY31" fmla="*/ 2497739 h 2855570"/>
              <a:gd name="connsiteX32" fmla="*/ 0 w 8024240"/>
              <a:gd name="connsiteY32" fmla="*/ 1941363 h 2855570"/>
              <a:gd name="connsiteX33" fmla="*/ 0 w 8024240"/>
              <a:gd name="connsiteY33" fmla="*/ 1384987 h 2855570"/>
              <a:gd name="connsiteX34" fmla="*/ 0 w 8024240"/>
              <a:gd name="connsiteY34" fmla="*/ 892808 h 2855570"/>
              <a:gd name="connsiteX35" fmla="*/ 0 w 8024240"/>
              <a:gd name="connsiteY35" fmla="*/ 357831 h 285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024240" h="2855570" fill="none" extrusionOk="0">
                <a:moveTo>
                  <a:pt x="0" y="357831"/>
                </a:moveTo>
                <a:cubicBezTo>
                  <a:pt x="-21494" y="186937"/>
                  <a:pt x="164801" y="2774"/>
                  <a:pt x="357831" y="0"/>
                </a:cubicBezTo>
                <a:cubicBezTo>
                  <a:pt x="687059" y="5381"/>
                  <a:pt x="886022" y="-227"/>
                  <a:pt x="1022247" y="0"/>
                </a:cubicBezTo>
                <a:cubicBezTo>
                  <a:pt x="1158472" y="227"/>
                  <a:pt x="1552980" y="28674"/>
                  <a:pt x="1686663" y="0"/>
                </a:cubicBezTo>
                <a:cubicBezTo>
                  <a:pt x="1820346" y="-28674"/>
                  <a:pt x="2086627" y="-13638"/>
                  <a:pt x="2351080" y="0"/>
                </a:cubicBezTo>
                <a:cubicBezTo>
                  <a:pt x="2615533" y="13638"/>
                  <a:pt x="2911260" y="-25358"/>
                  <a:pt x="3161667" y="0"/>
                </a:cubicBezTo>
                <a:cubicBezTo>
                  <a:pt x="3412074" y="25358"/>
                  <a:pt x="3528795" y="-32547"/>
                  <a:pt x="3826083" y="0"/>
                </a:cubicBezTo>
                <a:cubicBezTo>
                  <a:pt x="4123371" y="32547"/>
                  <a:pt x="4317700" y="30891"/>
                  <a:pt x="4490500" y="0"/>
                </a:cubicBezTo>
                <a:cubicBezTo>
                  <a:pt x="4663300" y="-30891"/>
                  <a:pt x="4998159" y="33870"/>
                  <a:pt x="5228002" y="0"/>
                </a:cubicBezTo>
                <a:cubicBezTo>
                  <a:pt x="5457845" y="-33870"/>
                  <a:pt x="5673690" y="-7287"/>
                  <a:pt x="5892418" y="0"/>
                </a:cubicBezTo>
                <a:cubicBezTo>
                  <a:pt x="6111146" y="7287"/>
                  <a:pt x="6297347" y="-12691"/>
                  <a:pt x="6483748" y="0"/>
                </a:cubicBezTo>
                <a:cubicBezTo>
                  <a:pt x="6670149" y="12691"/>
                  <a:pt x="6932064" y="26411"/>
                  <a:pt x="7075079" y="0"/>
                </a:cubicBezTo>
                <a:cubicBezTo>
                  <a:pt x="7218094" y="-26411"/>
                  <a:pt x="7378287" y="-9808"/>
                  <a:pt x="7666409" y="0"/>
                </a:cubicBezTo>
                <a:cubicBezTo>
                  <a:pt x="7869463" y="5916"/>
                  <a:pt x="8044357" y="164689"/>
                  <a:pt x="8024240" y="357831"/>
                </a:cubicBezTo>
                <a:cubicBezTo>
                  <a:pt x="8021569" y="551634"/>
                  <a:pt x="8019803" y="675390"/>
                  <a:pt x="8024240" y="892808"/>
                </a:cubicBezTo>
                <a:cubicBezTo>
                  <a:pt x="8028677" y="1110226"/>
                  <a:pt x="8038671" y="1196858"/>
                  <a:pt x="8024240" y="1470583"/>
                </a:cubicBezTo>
                <a:cubicBezTo>
                  <a:pt x="8009809" y="1744308"/>
                  <a:pt x="8020480" y="1772788"/>
                  <a:pt x="8024240" y="2005560"/>
                </a:cubicBezTo>
                <a:cubicBezTo>
                  <a:pt x="8028000" y="2238332"/>
                  <a:pt x="8000089" y="2350682"/>
                  <a:pt x="8024240" y="2497739"/>
                </a:cubicBezTo>
                <a:cubicBezTo>
                  <a:pt x="8018636" y="2692071"/>
                  <a:pt x="7864647" y="2871362"/>
                  <a:pt x="7666409" y="2855570"/>
                </a:cubicBezTo>
                <a:cubicBezTo>
                  <a:pt x="7457198" y="2889843"/>
                  <a:pt x="7258937" y="2869965"/>
                  <a:pt x="6928907" y="2855570"/>
                </a:cubicBezTo>
                <a:cubicBezTo>
                  <a:pt x="6598877" y="2841175"/>
                  <a:pt x="6626639" y="2856334"/>
                  <a:pt x="6483748" y="2855570"/>
                </a:cubicBezTo>
                <a:cubicBezTo>
                  <a:pt x="6340857" y="2854806"/>
                  <a:pt x="6128560" y="2870754"/>
                  <a:pt x="5892418" y="2855570"/>
                </a:cubicBezTo>
                <a:cubicBezTo>
                  <a:pt x="5656276" y="2840387"/>
                  <a:pt x="5440766" y="2869311"/>
                  <a:pt x="5301087" y="2855570"/>
                </a:cubicBezTo>
                <a:cubicBezTo>
                  <a:pt x="5161408" y="2841829"/>
                  <a:pt x="5048957" y="2861145"/>
                  <a:pt x="4855929" y="2855570"/>
                </a:cubicBezTo>
                <a:cubicBezTo>
                  <a:pt x="4662901" y="2849995"/>
                  <a:pt x="4507019" y="2877080"/>
                  <a:pt x="4337684" y="2855570"/>
                </a:cubicBezTo>
                <a:cubicBezTo>
                  <a:pt x="4168349" y="2834060"/>
                  <a:pt x="4009231" y="2843756"/>
                  <a:pt x="3892525" y="2855570"/>
                </a:cubicBezTo>
                <a:cubicBezTo>
                  <a:pt x="3775819" y="2867384"/>
                  <a:pt x="3482967" y="2873084"/>
                  <a:pt x="3081937" y="2855570"/>
                </a:cubicBezTo>
                <a:cubicBezTo>
                  <a:pt x="2680907" y="2838056"/>
                  <a:pt x="2691754" y="2852539"/>
                  <a:pt x="2563693" y="2855570"/>
                </a:cubicBezTo>
                <a:cubicBezTo>
                  <a:pt x="2435632" y="2858601"/>
                  <a:pt x="2179502" y="2869330"/>
                  <a:pt x="2045448" y="2855570"/>
                </a:cubicBezTo>
                <a:cubicBezTo>
                  <a:pt x="1911394" y="2841810"/>
                  <a:pt x="1488420" y="2865925"/>
                  <a:pt x="1234860" y="2855570"/>
                </a:cubicBezTo>
                <a:cubicBezTo>
                  <a:pt x="981300" y="2845215"/>
                  <a:pt x="667675" y="2818175"/>
                  <a:pt x="357831" y="2855570"/>
                </a:cubicBezTo>
                <a:cubicBezTo>
                  <a:pt x="153624" y="2842644"/>
                  <a:pt x="21618" y="2704994"/>
                  <a:pt x="0" y="2497739"/>
                </a:cubicBezTo>
                <a:cubicBezTo>
                  <a:pt x="-25852" y="2317760"/>
                  <a:pt x="21829" y="2083870"/>
                  <a:pt x="0" y="1941363"/>
                </a:cubicBezTo>
                <a:cubicBezTo>
                  <a:pt x="-21829" y="1798856"/>
                  <a:pt x="-3316" y="1617945"/>
                  <a:pt x="0" y="1384987"/>
                </a:cubicBezTo>
                <a:cubicBezTo>
                  <a:pt x="3316" y="1152029"/>
                  <a:pt x="18110" y="1080866"/>
                  <a:pt x="0" y="892808"/>
                </a:cubicBezTo>
                <a:cubicBezTo>
                  <a:pt x="-18110" y="704750"/>
                  <a:pt x="6266" y="520682"/>
                  <a:pt x="0" y="357831"/>
                </a:cubicBezTo>
                <a:close/>
              </a:path>
              <a:path w="8024240" h="2855570" stroke="0" extrusionOk="0">
                <a:moveTo>
                  <a:pt x="0" y="357831"/>
                </a:moveTo>
                <a:cubicBezTo>
                  <a:pt x="1126" y="194635"/>
                  <a:pt x="168167" y="14225"/>
                  <a:pt x="357831" y="0"/>
                </a:cubicBezTo>
                <a:cubicBezTo>
                  <a:pt x="647967" y="11290"/>
                  <a:pt x="805835" y="17676"/>
                  <a:pt x="1095333" y="0"/>
                </a:cubicBezTo>
                <a:cubicBezTo>
                  <a:pt x="1384831" y="-17676"/>
                  <a:pt x="1385591" y="15268"/>
                  <a:pt x="1613578" y="0"/>
                </a:cubicBezTo>
                <a:cubicBezTo>
                  <a:pt x="1841566" y="-15268"/>
                  <a:pt x="1993993" y="-12810"/>
                  <a:pt x="2131822" y="0"/>
                </a:cubicBezTo>
                <a:cubicBezTo>
                  <a:pt x="2269651" y="12810"/>
                  <a:pt x="2543661" y="15628"/>
                  <a:pt x="2869324" y="0"/>
                </a:cubicBezTo>
                <a:cubicBezTo>
                  <a:pt x="3194987" y="-15628"/>
                  <a:pt x="3201026" y="745"/>
                  <a:pt x="3460655" y="0"/>
                </a:cubicBezTo>
                <a:cubicBezTo>
                  <a:pt x="3720284" y="-745"/>
                  <a:pt x="3994486" y="19603"/>
                  <a:pt x="4271242" y="0"/>
                </a:cubicBezTo>
                <a:cubicBezTo>
                  <a:pt x="4547998" y="-19603"/>
                  <a:pt x="4711106" y="-10408"/>
                  <a:pt x="5081830" y="0"/>
                </a:cubicBezTo>
                <a:cubicBezTo>
                  <a:pt x="5452554" y="10408"/>
                  <a:pt x="5646631" y="9523"/>
                  <a:pt x="5819332" y="0"/>
                </a:cubicBezTo>
                <a:cubicBezTo>
                  <a:pt x="5992033" y="-9523"/>
                  <a:pt x="6178598" y="378"/>
                  <a:pt x="6337577" y="0"/>
                </a:cubicBezTo>
                <a:cubicBezTo>
                  <a:pt x="6496557" y="-378"/>
                  <a:pt x="6600299" y="-3001"/>
                  <a:pt x="6782735" y="0"/>
                </a:cubicBezTo>
                <a:cubicBezTo>
                  <a:pt x="6965171" y="3001"/>
                  <a:pt x="7473096" y="3771"/>
                  <a:pt x="7666409" y="0"/>
                </a:cubicBezTo>
                <a:cubicBezTo>
                  <a:pt x="7902016" y="18696"/>
                  <a:pt x="8020438" y="136376"/>
                  <a:pt x="8024240" y="357831"/>
                </a:cubicBezTo>
                <a:cubicBezTo>
                  <a:pt x="8001018" y="593046"/>
                  <a:pt x="8028155" y="679454"/>
                  <a:pt x="8024240" y="850010"/>
                </a:cubicBezTo>
                <a:cubicBezTo>
                  <a:pt x="8020325" y="1020566"/>
                  <a:pt x="8012325" y="1250069"/>
                  <a:pt x="8024240" y="1406386"/>
                </a:cubicBezTo>
                <a:cubicBezTo>
                  <a:pt x="8036155" y="1562703"/>
                  <a:pt x="8001377" y="1837182"/>
                  <a:pt x="8024240" y="1984161"/>
                </a:cubicBezTo>
                <a:cubicBezTo>
                  <a:pt x="8047103" y="2131141"/>
                  <a:pt x="8013120" y="2348108"/>
                  <a:pt x="8024240" y="2497739"/>
                </a:cubicBezTo>
                <a:cubicBezTo>
                  <a:pt x="8008605" y="2689021"/>
                  <a:pt x="7861106" y="2883392"/>
                  <a:pt x="7666409" y="2855570"/>
                </a:cubicBezTo>
                <a:cubicBezTo>
                  <a:pt x="7524180" y="2825800"/>
                  <a:pt x="7314335" y="2842660"/>
                  <a:pt x="7001993" y="2855570"/>
                </a:cubicBezTo>
                <a:cubicBezTo>
                  <a:pt x="6689651" y="2868480"/>
                  <a:pt x="6536192" y="2856948"/>
                  <a:pt x="6410662" y="2855570"/>
                </a:cubicBezTo>
                <a:cubicBezTo>
                  <a:pt x="6285132" y="2854192"/>
                  <a:pt x="6072351" y="2853480"/>
                  <a:pt x="5892418" y="2855570"/>
                </a:cubicBezTo>
                <a:cubicBezTo>
                  <a:pt x="5712485" y="2857660"/>
                  <a:pt x="5505753" y="2855131"/>
                  <a:pt x="5374173" y="2855570"/>
                </a:cubicBezTo>
                <a:cubicBezTo>
                  <a:pt x="5242593" y="2856009"/>
                  <a:pt x="4804937" y="2864579"/>
                  <a:pt x="4563585" y="2855570"/>
                </a:cubicBezTo>
                <a:cubicBezTo>
                  <a:pt x="4322233" y="2846561"/>
                  <a:pt x="4126325" y="2863116"/>
                  <a:pt x="3972255" y="2855570"/>
                </a:cubicBezTo>
                <a:cubicBezTo>
                  <a:pt x="3818185" y="2848025"/>
                  <a:pt x="3443955" y="2865618"/>
                  <a:pt x="3161667" y="2855570"/>
                </a:cubicBezTo>
                <a:cubicBezTo>
                  <a:pt x="2879379" y="2845522"/>
                  <a:pt x="2705820" y="2890444"/>
                  <a:pt x="2351080" y="2855570"/>
                </a:cubicBezTo>
                <a:cubicBezTo>
                  <a:pt x="1996340" y="2820696"/>
                  <a:pt x="1880078" y="2854817"/>
                  <a:pt x="1759749" y="2855570"/>
                </a:cubicBezTo>
                <a:cubicBezTo>
                  <a:pt x="1639420" y="2856323"/>
                  <a:pt x="1405566" y="2868449"/>
                  <a:pt x="1314590" y="2855570"/>
                </a:cubicBezTo>
                <a:cubicBezTo>
                  <a:pt x="1223614" y="2842691"/>
                  <a:pt x="728211" y="2865432"/>
                  <a:pt x="357831" y="2855570"/>
                </a:cubicBezTo>
                <a:cubicBezTo>
                  <a:pt x="156119" y="2888868"/>
                  <a:pt x="-5527" y="2689246"/>
                  <a:pt x="0" y="2497739"/>
                </a:cubicBezTo>
                <a:cubicBezTo>
                  <a:pt x="-10631" y="2402426"/>
                  <a:pt x="-2740" y="2141968"/>
                  <a:pt x="0" y="2026959"/>
                </a:cubicBezTo>
                <a:cubicBezTo>
                  <a:pt x="2740" y="1911950"/>
                  <a:pt x="-18469" y="1655039"/>
                  <a:pt x="0" y="1534780"/>
                </a:cubicBezTo>
                <a:cubicBezTo>
                  <a:pt x="18469" y="1414521"/>
                  <a:pt x="20060" y="1164030"/>
                  <a:pt x="0" y="957005"/>
                </a:cubicBezTo>
                <a:cubicBezTo>
                  <a:pt x="-20060" y="749980"/>
                  <a:pt x="6375" y="560389"/>
                  <a:pt x="0" y="35783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ra: khăn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 vai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căn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 </a:t>
            </a:r>
            <a:r>
              <a:rPr lang="vi-VN" sz="36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yêu.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3A2CD-B213-3810-BA77-450EABFD870F}"/>
              </a:ext>
            </a:extLst>
          </p:cNvPr>
          <p:cNvSpPr/>
          <p:nvPr/>
        </p:nvSpPr>
        <p:spPr>
          <a:xfrm>
            <a:off x="3327852" y="2569900"/>
            <a:ext cx="5017495" cy="589986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0AD3D-02A2-C8D1-BD5F-440C76E5B9BD}"/>
              </a:ext>
            </a:extLst>
          </p:cNvPr>
          <p:cNvSpPr/>
          <p:nvPr/>
        </p:nvSpPr>
        <p:spPr>
          <a:xfrm>
            <a:off x="765771" y="3250793"/>
            <a:ext cx="7557569" cy="589986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8E0D7-BA01-50EC-2C87-C6659E18225E}"/>
              </a:ext>
            </a:extLst>
          </p:cNvPr>
          <p:cNvSpPr txBox="1"/>
          <p:nvPr/>
        </p:nvSpPr>
        <p:spPr>
          <a:xfrm>
            <a:off x="426773" y="4640583"/>
            <a:ext cx="80242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ình ảnh đẹp nhất của buổi lễ </a:t>
            </a: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là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khăn quàng đỏ thắm được thầy Tổng phụ trách đặt lên vai các đội viên mới cùng lời căn dặn chan chứa tin yêu.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2C99FA-B33A-2EB2-E755-20B1973767E1}"/>
              </a:ext>
            </a:extLst>
          </p:cNvPr>
          <p:cNvSpPr/>
          <p:nvPr/>
        </p:nvSpPr>
        <p:spPr>
          <a:xfrm>
            <a:off x="1326449" y="467431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ảnh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đẹp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nhất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buổi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lễ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i="1" kern="0" noProof="0" dirty="0" err="1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600" b="1" i="1" kern="0" noProof="0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FAA6002D-07DC-453B-13AA-412CE9F2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0324" y="-1322"/>
            <a:ext cx="955275" cy="16870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61B49E-FFAB-BAA1-5B79-872DE4CF8363}"/>
              </a:ext>
            </a:extLst>
          </p:cNvPr>
          <p:cNvSpPr/>
          <p:nvPr/>
        </p:nvSpPr>
        <p:spPr>
          <a:xfrm>
            <a:off x="743763" y="3931686"/>
            <a:ext cx="7557569" cy="518242"/>
          </a:xfrm>
          <a:prstGeom prst="rect">
            <a:avLst/>
          </a:prstGeom>
          <a:solidFill>
            <a:srgbClr val="00B05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47FAD9-0422-7143-DA9E-F43A946B8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045" y="2569900"/>
            <a:ext cx="3314386" cy="43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83226" y="648492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3850" y="117588"/>
            <a:ext cx="955275" cy="16870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BC9B42-E43C-2BD0-5952-6E1767ECD13B}"/>
              </a:ext>
            </a:extLst>
          </p:cNvPr>
          <p:cNvSpPr/>
          <p:nvPr/>
        </p:nvSpPr>
        <p:spPr>
          <a:xfrm>
            <a:off x="1317425" y="1814416"/>
            <a:ext cx="9366008" cy="11195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4C0CFF-F633-1478-2A20-61696DEB275D}"/>
              </a:ext>
            </a:extLst>
          </p:cNvPr>
          <p:cNvSpPr/>
          <p:nvPr/>
        </p:nvSpPr>
        <p:spPr>
          <a:xfrm>
            <a:off x="1024526" y="2043341"/>
            <a:ext cx="684935" cy="661790"/>
          </a:xfrm>
          <a:prstGeom prst="ellipse">
            <a:avLst/>
          </a:prstGeom>
          <a:solidFill>
            <a:srgbClr val="F49C5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C8D88F-43A8-4E02-2D85-F26D4BEF5747}"/>
              </a:ext>
            </a:extLst>
          </p:cNvPr>
          <p:cNvSpPr/>
          <p:nvPr/>
        </p:nvSpPr>
        <p:spPr>
          <a:xfrm>
            <a:off x="1330895" y="3192310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DD37D88-90E7-4DE6-A163-75603362F747}"/>
              </a:ext>
            </a:extLst>
          </p:cNvPr>
          <p:cNvSpPr/>
          <p:nvPr/>
        </p:nvSpPr>
        <p:spPr>
          <a:xfrm>
            <a:off x="988427" y="3237031"/>
            <a:ext cx="684935" cy="6617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C24EA5-ECB9-4A93-8493-1224B5DAF43E}"/>
              </a:ext>
            </a:extLst>
          </p:cNvPr>
          <p:cNvSpPr/>
          <p:nvPr/>
        </p:nvSpPr>
        <p:spPr>
          <a:xfrm>
            <a:off x="1317425" y="4201863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260F14-9C8D-C0C7-69BB-08F49BDB6600}"/>
              </a:ext>
            </a:extLst>
          </p:cNvPr>
          <p:cNvSpPr/>
          <p:nvPr/>
        </p:nvSpPr>
        <p:spPr>
          <a:xfrm>
            <a:off x="974957" y="4246584"/>
            <a:ext cx="684935" cy="6617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10AB1B6-DBB4-799E-60CC-C8E107C80BF6}"/>
              </a:ext>
            </a:extLst>
          </p:cNvPr>
          <p:cNvSpPr/>
          <p:nvPr/>
        </p:nvSpPr>
        <p:spPr>
          <a:xfrm>
            <a:off x="1366994" y="5434522"/>
            <a:ext cx="9366008" cy="7212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F57956-7A03-F36D-0022-7C2125050384}"/>
              </a:ext>
            </a:extLst>
          </p:cNvPr>
          <p:cNvSpPr/>
          <p:nvPr/>
        </p:nvSpPr>
        <p:spPr>
          <a:xfrm>
            <a:off x="974957" y="5488399"/>
            <a:ext cx="684935" cy="661790"/>
          </a:xfrm>
          <a:prstGeom prst="ellipse">
            <a:avLst/>
          </a:prstGeom>
          <a:solidFill>
            <a:srgbClr val="E73D5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92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38C5F6-1C55-A2EA-4F1F-60482428DB26}"/>
              </a:ext>
            </a:extLst>
          </p:cNvPr>
          <p:cNvSpPr/>
          <p:nvPr/>
        </p:nvSpPr>
        <p:spPr>
          <a:xfrm>
            <a:off x="983226" y="648492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nạp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538D164-E2B0-09BE-0041-CD7EEAE0F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3850" y="117588"/>
            <a:ext cx="955275" cy="16870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A95072-8971-67CD-9CCB-BAC8282A01C7}"/>
              </a:ext>
            </a:extLst>
          </p:cNvPr>
          <p:cNvSpPr/>
          <p:nvPr/>
        </p:nvSpPr>
        <p:spPr>
          <a:xfrm>
            <a:off x="3611301" y="2036155"/>
            <a:ext cx="8395504" cy="4480392"/>
          </a:xfrm>
          <a:custGeom>
            <a:avLst/>
            <a:gdLst>
              <a:gd name="connsiteX0" fmla="*/ 0 w 8395504"/>
              <a:gd name="connsiteY0" fmla="*/ 561438 h 4480392"/>
              <a:gd name="connsiteX1" fmla="*/ 561438 w 8395504"/>
              <a:gd name="connsiteY1" fmla="*/ 0 h 4480392"/>
              <a:gd name="connsiteX2" fmla="*/ 1004407 w 8395504"/>
              <a:gd name="connsiteY2" fmla="*/ 0 h 4480392"/>
              <a:gd name="connsiteX3" fmla="*/ 1811008 w 8395504"/>
              <a:gd name="connsiteY3" fmla="*/ 0 h 4480392"/>
              <a:gd name="connsiteX4" fmla="*/ 2472156 w 8395504"/>
              <a:gd name="connsiteY4" fmla="*/ 0 h 4480392"/>
              <a:gd name="connsiteX5" fmla="*/ 3133304 w 8395504"/>
              <a:gd name="connsiteY5" fmla="*/ 0 h 4480392"/>
              <a:gd name="connsiteX6" fmla="*/ 3867178 w 8395504"/>
              <a:gd name="connsiteY6" fmla="*/ 0 h 4480392"/>
              <a:gd name="connsiteX7" fmla="*/ 4528326 w 8395504"/>
              <a:gd name="connsiteY7" fmla="*/ 0 h 4480392"/>
              <a:gd name="connsiteX8" fmla="*/ 5116748 w 8395504"/>
              <a:gd name="connsiteY8" fmla="*/ 0 h 4480392"/>
              <a:gd name="connsiteX9" fmla="*/ 5705169 w 8395504"/>
              <a:gd name="connsiteY9" fmla="*/ 0 h 4480392"/>
              <a:gd name="connsiteX10" fmla="*/ 6148139 w 8395504"/>
              <a:gd name="connsiteY10" fmla="*/ 0 h 4480392"/>
              <a:gd name="connsiteX11" fmla="*/ 6736560 w 8395504"/>
              <a:gd name="connsiteY11" fmla="*/ 0 h 4480392"/>
              <a:gd name="connsiteX12" fmla="*/ 7252256 w 8395504"/>
              <a:gd name="connsiteY12" fmla="*/ 0 h 4480392"/>
              <a:gd name="connsiteX13" fmla="*/ 7834066 w 8395504"/>
              <a:gd name="connsiteY13" fmla="*/ 0 h 4480392"/>
              <a:gd name="connsiteX14" fmla="*/ 8395504 w 8395504"/>
              <a:gd name="connsiteY14" fmla="*/ 561438 h 4480392"/>
              <a:gd name="connsiteX15" fmla="*/ 8395504 w 8395504"/>
              <a:gd name="connsiteY15" fmla="*/ 1266516 h 4480392"/>
              <a:gd name="connsiteX16" fmla="*/ 8395504 w 8395504"/>
              <a:gd name="connsiteY16" fmla="*/ 1971595 h 4480392"/>
              <a:gd name="connsiteX17" fmla="*/ 8395504 w 8395504"/>
              <a:gd name="connsiteY17" fmla="*/ 2643098 h 4480392"/>
              <a:gd name="connsiteX18" fmla="*/ 8395504 w 8395504"/>
              <a:gd name="connsiteY18" fmla="*/ 3281026 h 4480392"/>
              <a:gd name="connsiteX19" fmla="*/ 8395504 w 8395504"/>
              <a:gd name="connsiteY19" fmla="*/ 3918954 h 4480392"/>
              <a:gd name="connsiteX20" fmla="*/ 7834066 w 8395504"/>
              <a:gd name="connsiteY20" fmla="*/ 4480392 h 4480392"/>
              <a:gd name="connsiteX21" fmla="*/ 7245644 w 8395504"/>
              <a:gd name="connsiteY21" fmla="*/ 4480392 h 4480392"/>
              <a:gd name="connsiteX22" fmla="*/ 6729949 w 8395504"/>
              <a:gd name="connsiteY22" fmla="*/ 4480392 h 4480392"/>
              <a:gd name="connsiteX23" fmla="*/ 6286980 w 8395504"/>
              <a:gd name="connsiteY23" fmla="*/ 4480392 h 4480392"/>
              <a:gd name="connsiteX24" fmla="*/ 5480379 w 8395504"/>
              <a:gd name="connsiteY24" fmla="*/ 4480392 h 4480392"/>
              <a:gd name="connsiteX25" fmla="*/ 4964684 w 8395504"/>
              <a:gd name="connsiteY25" fmla="*/ 4480392 h 4480392"/>
              <a:gd name="connsiteX26" fmla="*/ 4448988 w 8395504"/>
              <a:gd name="connsiteY26" fmla="*/ 4480392 h 4480392"/>
              <a:gd name="connsiteX27" fmla="*/ 3642388 w 8395504"/>
              <a:gd name="connsiteY27" fmla="*/ 4480392 h 4480392"/>
              <a:gd name="connsiteX28" fmla="*/ 3199419 w 8395504"/>
              <a:gd name="connsiteY28" fmla="*/ 4480392 h 4480392"/>
              <a:gd name="connsiteX29" fmla="*/ 2465544 w 8395504"/>
              <a:gd name="connsiteY29" fmla="*/ 4480392 h 4480392"/>
              <a:gd name="connsiteX30" fmla="*/ 1804396 w 8395504"/>
              <a:gd name="connsiteY30" fmla="*/ 4480392 h 4480392"/>
              <a:gd name="connsiteX31" fmla="*/ 561438 w 8395504"/>
              <a:gd name="connsiteY31" fmla="*/ 4480392 h 4480392"/>
              <a:gd name="connsiteX32" fmla="*/ 0 w 8395504"/>
              <a:gd name="connsiteY32" fmla="*/ 3918954 h 4480392"/>
              <a:gd name="connsiteX33" fmla="*/ 0 w 8395504"/>
              <a:gd name="connsiteY33" fmla="*/ 3348176 h 4480392"/>
              <a:gd name="connsiteX34" fmla="*/ 0 w 8395504"/>
              <a:gd name="connsiteY34" fmla="*/ 2609523 h 4480392"/>
              <a:gd name="connsiteX35" fmla="*/ 0 w 8395504"/>
              <a:gd name="connsiteY35" fmla="*/ 1971595 h 4480392"/>
              <a:gd name="connsiteX36" fmla="*/ 0 w 8395504"/>
              <a:gd name="connsiteY36" fmla="*/ 1333667 h 4480392"/>
              <a:gd name="connsiteX37" fmla="*/ 0 w 8395504"/>
              <a:gd name="connsiteY37" fmla="*/ 561438 h 448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95504" h="4480392" fill="none" extrusionOk="0">
                <a:moveTo>
                  <a:pt x="0" y="561438"/>
                </a:moveTo>
                <a:cubicBezTo>
                  <a:pt x="-62262" y="279511"/>
                  <a:pt x="256389" y="-24293"/>
                  <a:pt x="561438" y="0"/>
                </a:cubicBezTo>
                <a:cubicBezTo>
                  <a:pt x="660017" y="3887"/>
                  <a:pt x="825675" y="2439"/>
                  <a:pt x="1004407" y="0"/>
                </a:cubicBezTo>
                <a:cubicBezTo>
                  <a:pt x="1183139" y="-2439"/>
                  <a:pt x="1607048" y="30396"/>
                  <a:pt x="1811008" y="0"/>
                </a:cubicBezTo>
                <a:cubicBezTo>
                  <a:pt x="2014968" y="-30396"/>
                  <a:pt x="2236001" y="-18926"/>
                  <a:pt x="2472156" y="0"/>
                </a:cubicBezTo>
                <a:cubicBezTo>
                  <a:pt x="2708311" y="18926"/>
                  <a:pt x="2887136" y="23082"/>
                  <a:pt x="3133304" y="0"/>
                </a:cubicBezTo>
                <a:cubicBezTo>
                  <a:pt x="3379472" y="-23082"/>
                  <a:pt x="3588525" y="21193"/>
                  <a:pt x="3867178" y="0"/>
                </a:cubicBezTo>
                <a:cubicBezTo>
                  <a:pt x="4145831" y="-21193"/>
                  <a:pt x="4233799" y="31486"/>
                  <a:pt x="4528326" y="0"/>
                </a:cubicBezTo>
                <a:cubicBezTo>
                  <a:pt x="4822853" y="-31486"/>
                  <a:pt x="4907988" y="-25622"/>
                  <a:pt x="5116748" y="0"/>
                </a:cubicBezTo>
                <a:cubicBezTo>
                  <a:pt x="5325508" y="25622"/>
                  <a:pt x="5511613" y="18636"/>
                  <a:pt x="5705169" y="0"/>
                </a:cubicBezTo>
                <a:cubicBezTo>
                  <a:pt x="5898725" y="-18636"/>
                  <a:pt x="6058017" y="-13098"/>
                  <a:pt x="6148139" y="0"/>
                </a:cubicBezTo>
                <a:cubicBezTo>
                  <a:pt x="6238261" y="13098"/>
                  <a:pt x="6577875" y="-24653"/>
                  <a:pt x="6736560" y="0"/>
                </a:cubicBezTo>
                <a:cubicBezTo>
                  <a:pt x="6895245" y="24653"/>
                  <a:pt x="7040690" y="504"/>
                  <a:pt x="7252256" y="0"/>
                </a:cubicBezTo>
                <a:cubicBezTo>
                  <a:pt x="7463822" y="-504"/>
                  <a:pt x="7686417" y="17420"/>
                  <a:pt x="7834066" y="0"/>
                </a:cubicBezTo>
                <a:cubicBezTo>
                  <a:pt x="8132786" y="34659"/>
                  <a:pt x="8428685" y="296749"/>
                  <a:pt x="8395504" y="561438"/>
                </a:cubicBezTo>
                <a:cubicBezTo>
                  <a:pt x="8385826" y="756017"/>
                  <a:pt x="8360991" y="936208"/>
                  <a:pt x="8395504" y="1266516"/>
                </a:cubicBezTo>
                <a:cubicBezTo>
                  <a:pt x="8430017" y="1596824"/>
                  <a:pt x="8424533" y="1739627"/>
                  <a:pt x="8395504" y="1971595"/>
                </a:cubicBezTo>
                <a:cubicBezTo>
                  <a:pt x="8366475" y="2203563"/>
                  <a:pt x="8365334" y="2369346"/>
                  <a:pt x="8395504" y="2643098"/>
                </a:cubicBezTo>
                <a:cubicBezTo>
                  <a:pt x="8425674" y="2916850"/>
                  <a:pt x="8376403" y="3100453"/>
                  <a:pt x="8395504" y="3281026"/>
                </a:cubicBezTo>
                <a:cubicBezTo>
                  <a:pt x="8414605" y="3461599"/>
                  <a:pt x="8368292" y="3672165"/>
                  <a:pt x="8395504" y="3918954"/>
                </a:cubicBezTo>
                <a:cubicBezTo>
                  <a:pt x="8403908" y="4207131"/>
                  <a:pt x="8132141" y="4487476"/>
                  <a:pt x="7834066" y="4480392"/>
                </a:cubicBezTo>
                <a:cubicBezTo>
                  <a:pt x="7661779" y="4495407"/>
                  <a:pt x="7487577" y="4471716"/>
                  <a:pt x="7245644" y="4480392"/>
                </a:cubicBezTo>
                <a:cubicBezTo>
                  <a:pt x="7003711" y="4489068"/>
                  <a:pt x="6881004" y="4490869"/>
                  <a:pt x="6729949" y="4480392"/>
                </a:cubicBezTo>
                <a:cubicBezTo>
                  <a:pt x="6578894" y="4469915"/>
                  <a:pt x="6449096" y="4475786"/>
                  <a:pt x="6286980" y="4480392"/>
                </a:cubicBezTo>
                <a:cubicBezTo>
                  <a:pt x="6124864" y="4484998"/>
                  <a:pt x="5645712" y="4468239"/>
                  <a:pt x="5480379" y="4480392"/>
                </a:cubicBezTo>
                <a:cubicBezTo>
                  <a:pt x="5315046" y="4492545"/>
                  <a:pt x="5121446" y="4503156"/>
                  <a:pt x="4964684" y="4480392"/>
                </a:cubicBezTo>
                <a:cubicBezTo>
                  <a:pt x="4807923" y="4457628"/>
                  <a:pt x="4632020" y="4470746"/>
                  <a:pt x="4448988" y="4480392"/>
                </a:cubicBezTo>
                <a:cubicBezTo>
                  <a:pt x="4265956" y="4490038"/>
                  <a:pt x="3988506" y="4445845"/>
                  <a:pt x="3642388" y="4480392"/>
                </a:cubicBezTo>
                <a:cubicBezTo>
                  <a:pt x="3296270" y="4514939"/>
                  <a:pt x="3306807" y="4502073"/>
                  <a:pt x="3199419" y="4480392"/>
                </a:cubicBezTo>
                <a:cubicBezTo>
                  <a:pt x="3092031" y="4458711"/>
                  <a:pt x="2625861" y="4489537"/>
                  <a:pt x="2465544" y="4480392"/>
                </a:cubicBezTo>
                <a:cubicBezTo>
                  <a:pt x="2305228" y="4471247"/>
                  <a:pt x="2091814" y="4472962"/>
                  <a:pt x="1804396" y="4480392"/>
                </a:cubicBezTo>
                <a:cubicBezTo>
                  <a:pt x="1516978" y="4487822"/>
                  <a:pt x="811890" y="4457736"/>
                  <a:pt x="561438" y="4480392"/>
                </a:cubicBezTo>
                <a:cubicBezTo>
                  <a:pt x="250127" y="4519959"/>
                  <a:pt x="-8035" y="4230976"/>
                  <a:pt x="0" y="3918954"/>
                </a:cubicBezTo>
                <a:cubicBezTo>
                  <a:pt x="28180" y="3751672"/>
                  <a:pt x="-11604" y="3579625"/>
                  <a:pt x="0" y="3348176"/>
                </a:cubicBezTo>
                <a:cubicBezTo>
                  <a:pt x="11604" y="3116727"/>
                  <a:pt x="-15405" y="2802865"/>
                  <a:pt x="0" y="2609523"/>
                </a:cubicBezTo>
                <a:cubicBezTo>
                  <a:pt x="15405" y="2416181"/>
                  <a:pt x="-4268" y="2189163"/>
                  <a:pt x="0" y="1971595"/>
                </a:cubicBezTo>
                <a:cubicBezTo>
                  <a:pt x="4268" y="1754027"/>
                  <a:pt x="-24372" y="1588274"/>
                  <a:pt x="0" y="1333667"/>
                </a:cubicBezTo>
                <a:cubicBezTo>
                  <a:pt x="24372" y="1079060"/>
                  <a:pt x="31659" y="843259"/>
                  <a:pt x="0" y="561438"/>
                </a:cubicBezTo>
                <a:close/>
              </a:path>
              <a:path w="8395504" h="4480392" stroke="0" extrusionOk="0">
                <a:moveTo>
                  <a:pt x="0" y="561438"/>
                </a:moveTo>
                <a:cubicBezTo>
                  <a:pt x="2494" y="327631"/>
                  <a:pt x="277417" y="46553"/>
                  <a:pt x="561438" y="0"/>
                </a:cubicBezTo>
                <a:cubicBezTo>
                  <a:pt x="730027" y="-34283"/>
                  <a:pt x="991832" y="18376"/>
                  <a:pt x="1295312" y="0"/>
                </a:cubicBezTo>
                <a:cubicBezTo>
                  <a:pt x="1598792" y="-18376"/>
                  <a:pt x="1630852" y="11670"/>
                  <a:pt x="1811008" y="0"/>
                </a:cubicBezTo>
                <a:cubicBezTo>
                  <a:pt x="1991164" y="-11670"/>
                  <a:pt x="2094979" y="520"/>
                  <a:pt x="2326703" y="0"/>
                </a:cubicBezTo>
                <a:cubicBezTo>
                  <a:pt x="2558428" y="-520"/>
                  <a:pt x="2870203" y="-28730"/>
                  <a:pt x="3060577" y="0"/>
                </a:cubicBezTo>
                <a:cubicBezTo>
                  <a:pt x="3250951" y="28730"/>
                  <a:pt x="3356570" y="-16011"/>
                  <a:pt x="3648999" y="0"/>
                </a:cubicBezTo>
                <a:cubicBezTo>
                  <a:pt x="3941428" y="16011"/>
                  <a:pt x="4087698" y="29684"/>
                  <a:pt x="4455600" y="0"/>
                </a:cubicBezTo>
                <a:cubicBezTo>
                  <a:pt x="4823502" y="-29684"/>
                  <a:pt x="5049453" y="21667"/>
                  <a:pt x="5262200" y="0"/>
                </a:cubicBezTo>
                <a:cubicBezTo>
                  <a:pt x="5474947" y="-21667"/>
                  <a:pt x="5805395" y="-36665"/>
                  <a:pt x="5996075" y="0"/>
                </a:cubicBezTo>
                <a:cubicBezTo>
                  <a:pt x="6186756" y="36665"/>
                  <a:pt x="6348800" y="947"/>
                  <a:pt x="6511770" y="0"/>
                </a:cubicBezTo>
                <a:cubicBezTo>
                  <a:pt x="6674740" y="-947"/>
                  <a:pt x="6843935" y="18183"/>
                  <a:pt x="6954739" y="0"/>
                </a:cubicBezTo>
                <a:cubicBezTo>
                  <a:pt x="7065543" y="-18183"/>
                  <a:pt x="7536014" y="-2594"/>
                  <a:pt x="7834066" y="0"/>
                </a:cubicBezTo>
                <a:cubicBezTo>
                  <a:pt x="8187075" y="21134"/>
                  <a:pt x="8387615" y="201921"/>
                  <a:pt x="8395504" y="561438"/>
                </a:cubicBezTo>
                <a:cubicBezTo>
                  <a:pt x="8379421" y="810292"/>
                  <a:pt x="8387970" y="870274"/>
                  <a:pt x="8395504" y="1165791"/>
                </a:cubicBezTo>
                <a:cubicBezTo>
                  <a:pt x="8403038" y="1461308"/>
                  <a:pt x="8378688" y="1532347"/>
                  <a:pt x="8395504" y="1870869"/>
                </a:cubicBezTo>
                <a:cubicBezTo>
                  <a:pt x="8412320" y="2209391"/>
                  <a:pt x="8426775" y="2323286"/>
                  <a:pt x="8395504" y="2609523"/>
                </a:cubicBezTo>
                <a:cubicBezTo>
                  <a:pt x="8364233" y="2895760"/>
                  <a:pt x="8374086" y="2983462"/>
                  <a:pt x="8395504" y="3247451"/>
                </a:cubicBezTo>
                <a:cubicBezTo>
                  <a:pt x="8416922" y="3511440"/>
                  <a:pt x="8423717" y="3587514"/>
                  <a:pt x="8395504" y="3918954"/>
                </a:cubicBezTo>
                <a:cubicBezTo>
                  <a:pt x="8383112" y="4236802"/>
                  <a:pt x="8149077" y="4416438"/>
                  <a:pt x="7834066" y="4480392"/>
                </a:cubicBezTo>
                <a:cubicBezTo>
                  <a:pt x="7566919" y="4456021"/>
                  <a:pt x="7482600" y="4490523"/>
                  <a:pt x="7172918" y="4480392"/>
                </a:cubicBezTo>
                <a:cubicBezTo>
                  <a:pt x="6863236" y="4470261"/>
                  <a:pt x="6907978" y="4466459"/>
                  <a:pt x="6657223" y="4480392"/>
                </a:cubicBezTo>
                <a:cubicBezTo>
                  <a:pt x="6406469" y="4494325"/>
                  <a:pt x="6325696" y="4482146"/>
                  <a:pt x="6141527" y="4480392"/>
                </a:cubicBezTo>
                <a:cubicBezTo>
                  <a:pt x="5957358" y="4478638"/>
                  <a:pt x="5669817" y="4510824"/>
                  <a:pt x="5334927" y="4480392"/>
                </a:cubicBezTo>
                <a:cubicBezTo>
                  <a:pt x="5000037" y="4449960"/>
                  <a:pt x="5002092" y="4491983"/>
                  <a:pt x="4746505" y="4480392"/>
                </a:cubicBezTo>
                <a:cubicBezTo>
                  <a:pt x="4490918" y="4468801"/>
                  <a:pt x="4273401" y="4488464"/>
                  <a:pt x="3939904" y="4480392"/>
                </a:cubicBezTo>
                <a:cubicBezTo>
                  <a:pt x="3606407" y="4472320"/>
                  <a:pt x="3513053" y="4452558"/>
                  <a:pt x="3133304" y="4480392"/>
                </a:cubicBezTo>
                <a:cubicBezTo>
                  <a:pt x="2753555" y="4508226"/>
                  <a:pt x="2792720" y="4465893"/>
                  <a:pt x="2544882" y="4480392"/>
                </a:cubicBezTo>
                <a:cubicBezTo>
                  <a:pt x="2297044" y="4494891"/>
                  <a:pt x="2320230" y="4458267"/>
                  <a:pt x="2101913" y="4480392"/>
                </a:cubicBezTo>
                <a:cubicBezTo>
                  <a:pt x="1883596" y="4502517"/>
                  <a:pt x="1705546" y="4479773"/>
                  <a:pt x="1586217" y="4480392"/>
                </a:cubicBezTo>
                <a:cubicBezTo>
                  <a:pt x="1466888" y="4481011"/>
                  <a:pt x="790483" y="4501606"/>
                  <a:pt x="561438" y="4480392"/>
                </a:cubicBezTo>
                <a:cubicBezTo>
                  <a:pt x="308485" y="4486090"/>
                  <a:pt x="21552" y="4169763"/>
                  <a:pt x="0" y="3918954"/>
                </a:cubicBezTo>
                <a:cubicBezTo>
                  <a:pt x="10112" y="3729939"/>
                  <a:pt x="-17687" y="3470325"/>
                  <a:pt x="0" y="3247451"/>
                </a:cubicBezTo>
                <a:cubicBezTo>
                  <a:pt x="17687" y="3024577"/>
                  <a:pt x="-3121" y="2724858"/>
                  <a:pt x="0" y="2508797"/>
                </a:cubicBezTo>
                <a:cubicBezTo>
                  <a:pt x="3121" y="2292736"/>
                  <a:pt x="-23667" y="2200657"/>
                  <a:pt x="0" y="1938020"/>
                </a:cubicBezTo>
                <a:cubicBezTo>
                  <a:pt x="23667" y="1675383"/>
                  <a:pt x="21029" y="1512476"/>
                  <a:pt x="0" y="1367242"/>
                </a:cubicBezTo>
                <a:cubicBezTo>
                  <a:pt x="-21029" y="1222008"/>
                  <a:pt x="9980" y="924266"/>
                  <a:pt x="0" y="56143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32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ca.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lên.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indent="692150" algn="just">
              <a:lnSpc>
                <a:spcPct val="120000"/>
              </a:lnSpc>
            </a:pP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khăn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căn </a:t>
            </a:r>
            <a:r>
              <a:rPr lang="vi-VN" sz="3200" b="1" i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endParaRPr lang="vi-VN" sz="3200" b="1" i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692150" algn="just">
              <a:lnSpc>
                <a:spcPct val="120000"/>
              </a:lnSpc>
            </a:pPr>
            <a:endParaRPr lang="vi-VN" sz="32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1E1E3-713C-3C41-9B51-54B7E4949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15" y="2833154"/>
            <a:ext cx="3252486" cy="42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58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AF98D3-511C-E6FF-24BF-03259FD8F280}"/>
              </a:ext>
            </a:extLst>
          </p:cNvPr>
          <p:cNvSpPr/>
          <p:nvPr/>
        </p:nvSpPr>
        <p:spPr>
          <a:xfrm>
            <a:off x="1106005" y="481164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nạp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5CFFEB-82D2-EC73-2E19-45E2251A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8367" y="40158"/>
            <a:ext cx="955275" cy="16870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D07E059-8142-C6A3-FBDC-66B2BD20835C}"/>
              </a:ext>
            </a:extLst>
          </p:cNvPr>
          <p:cNvSpPr/>
          <p:nvPr/>
        </p:nvSpPr>
        <p:spPr>
          <a:xfrm>
            <a:off x="3683695" y="1718524"/>
            <a:ext cx="4878623" cy="3053166"/>
          </a:xfrm>
          <a:custGeom>
            <a:avLst/>
            <a:gdLst>
              <a:gd name="connsiteX0" fmla="*/ 0 w 4878623"/>
              <a:gd name="connsiteY0" fmla="*/ 508871 h 3053166"/>
              <a:gd name="connsiteX1" fmla="*/ 508871 w 4878623"/>
              <a:gd name="connsiteY1" fmla="*/ 0 h 3053166"/>
              <a:gd name="connsiteX2" fmla="*/ 2845863 w 4878623"/>
              <a:gd name="connsiteY2" fmla="*/ 0 h 3053166"/>
              <a:gd name="connsiteX3" fmla="*/ 2845863 w 4878623"/>
              <a:gd name="connsiteY3" fmla="*/ 0 h 3053166"/>
              <a:gd name="connsiteX4" fmla="*/ 4065519 w 4878623"/>
              <a:gd name="connsiteY4" fmla="*/ 0 h 3053166"/>
              <a:gd name="connsiteX5" fmla="*/ 4369752 w 4878623"/>
              <a:gd name="connsiteY5" fmla="*/ 0 h 3053166"/>
              <a:gd name="connsiteX6" fmla="*/ 4878623 w 4878623"/>
              <a:gd name="connsiteY6" fmla="*/ 508871 h 3053166"/>
              <a:gd name="connsiteX7" fmla="*/ 4878623 w 4878623"/>
              <a:gd name="connsiteY7" fmla="*/ 1781014 h 3053166"/>
              <a:gd name="connsiteX8" fmla="*/ 5507429 w 4878623"/>
              <a:gd name="connsiteY8" fmla="*/ 2843658 h 3053166"/>
              <a:gd name="connsiteX9" fmla="*/ 4878623 w 4878623"/>
              <a:gd name="connsiteY9" fmla="*/ 2544305 h 3053166"/>
              <a:gd name="connsiteX10" fmla="*/ 4878623 w 4878623"/>
              <a:gd name="connsiteY10" fmla="*/ 2544295 h 3053166"/>
              <a:gd name="connsiteX11" fmla="*/ 4369752 w 4878623"/>
              <a:gd name="connsiteY11" fmla="*/ 3053166 h 3053166"/>
              <a:gd name="connsiteX12" fmla="*/ 4065519 w 4878623"/>
              <a:gd name="connsiteY12" fmla="*/ 3053166 h 3053166"/>
              <a:gd name="connsiteX13" fmla="*/ 2845863 w 4878623"/>
              <a:gd name="connsiteY13" fmla="*/ 3053166 h 3053166"/>
              <a:gd name="connsiteX14" fmla="*/ 2845863 w 4878623"/>
              <a:gd name="connsiteY14" fmla="*/ 3053166 h 3053166"/>
              <a:gd name="connsiteX15" fmla="*/ 508871 w 4878623"/>
              <a:gd name="connsiteY15" fmla="*/ 3053166 h 3053166"/>
              <a:gd name="connsiteX16" fmla="*/ 0 w 4878623"/>
              <a:gd name="connsiteY16" fmla="*/ 2544295 h 3053166"/>
              <a:gd name="connsiteX17" fmla="*/ 0 w 4878623"/>
              <a:gd name="connsiteY17" fmla="*/ 2544305 h 3053166"/>
              <a:gd name="connsiteX18" fmla="*/ 0 w 4878623"/>
              <a:gd name="connsiteY18" fmla="*/ 1781014 h 3053166"/>
              <a:gd name="connsiteX19" fmla="*/ 0 w 4878623"/>
              <a:gd name="connsiteY19" fmla="*/ 1781014 h 3053166"/>
              <a:gd name="connsiteX20" fmla="*/ 0 w 4878623"/>
              <a:gd name="connsiteY20" fmla="*/ 508871 h 305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8623" h="3053166" fill="none" extrusionOk="0">
                <a:moveTo>
                  <a:pt x="0" y="508871"/>
                </a:moveTo>
                <a:cubicBezTo>
                  <a:pt x="-34094" y="195006"/>
                  <a:pt x="229898" y="8518"/>
                  <a:pt x="508871" y="0"/>
                </a:cubicBezTo>
                <a:cubicBezTo>
                  <a:pt x="1161198" y="-165514"/>
                  <a:pt x="1766382" y="-96643"/>
                  <a:pt x="2845863" y="0"/>
                </a:cubicBezTo>
                <a:lnTo>
                  <a:pt x="2845863" y="0"/>
                </a:lnTo>
                <a:cubicBezTo>
                  <a:pt x="3406632" y="12122"/>
                  <a:pt x="3891726" y="17744"/>
                  <a:pt x="4065519" y="0"/>
                </a:cubicBezTo>
                <a:cubicBezTo>
                  <a:pt x="4127693" y="-1968"/>
                  <a:pt x="4271128" y="21310"/>
                  <a:pt x="4369752" y="0"/>
                </a:cubicBezTo>
                <a:cubicBezTo>
                  <a:pt x="4686270" y="8406"/>
                  <a:pt x="4885797" y="207634"/>
                  <a:pt x="4878623" y="508871"/>
                </a:cubicBezTo>
                <a:cubicBezTo>
                  <a:pt x="4842899" y="1060636"/>
                  <a:pt x="4803483" y="1619511"/>
                  <a:pt x="4878623" y="1781014"/>
                </a:cubicBezTo>
                <a:cubicBezTo>
                  <a:pt x="5062760" y="2255710"/>
                  <a:pt x="5192872" y="2437142"/>
                  <a:pt x="5507429" y="2843658"/>
                </a:cubicBezTo>
                <a:cubicBezTo>
                  <a:pt x="5319164" y="2745767"/>
                  <a:pt x="5065169" y="2673157"/>
                  <a:pt x="4878623" y="2544305"/>
                </a:cubicBezTo>
                <a:cubicBezTo>
                  <a:pt x="4878623" y="2544302"/>
                  <a:pt x="4878622" y="2544296"/>
                  <a:pt x="4878623" y="2544295"/>
                </a:cubicBezTo>
                <a:cubicBezTo>
                  <a:pt x="4893591" y="2839480"/>
                  <a:pt x="4678984" y="3050146"/>
                  <a:pt x="4369752" y="3053166"/>
                </a:cubicBezTo>
                <a:cubicBezTo>
                  <a:pt x="4224161" y="3042285"/>
                  <a:pt x="4167363" y="3041945"/>
                  <a:pt x="4065519" y="3053166"/>
                </a:cubicBezTo>
                <a:cubicBezTo>
                  <a:pt x="3770307" y="2953759"/>
                  <a:pt x="3040305" y="2964795"/>
                  <a:pt x="2845863" y="3053166"/>
                </a:cubicBezTo>
                <a:lnTo>
                  <a:pt x="2845863" y="3053166"/>
                </a:lnTo>
                <a:cubicBezTo>
                  <a:pt x="1796952" y="3202858"/>
                  <a:pt x="1163050" y="3003217"/>
                  <a:pt x="508871" y="3053166"/>
                </a:cubicBezTo>
                <a:cubicBezTo>
                  <a:pt x="217297" y="3068367"/>
                  <a:pt x="-25767" y="2865522"/>
                  <a:pt x="0" y="2544295"/>
                </a:cubicBezTo>
                <a:cubicBezTo>
                  <a:pt x="0" y="2544299"/>
                  <a:pt x="0" y="2544302"/>
                  <a:pt x="0" y="2544305"/>
                </a:cubicBezTo>
                <a:cubicBezTo>
                  <a:pt x="20364" y="2401298"/>
                  <a:pt x="65360" y="2131977"/>
                  <a:pt x="0" y="1781014"/>
                </a:cubicBezTo>
                <a:lnTo>
                  <a:pt x="0" y="1781014"/>
                </a:lnTo>
                <a:cubicBezTo>
                  <a:pt x="97671" y="1436368"/>
                  <a:pt x="-3247" y="862822"/>
                  <a:pt x="0" y="508871"/>
                </a:cubicBezTo>
                <a:close/>
              </a:path>
              <a:path w="4878623" h="3053166" stroke="0" extrusionOk="0">
                <a:moveTo>
                  <a:pt x="0" y="508871"/>
                </a:moveTo>
                <a:cubicBezTo>
                  <a:pt x="4279" y="213904"/>
                  <a:pt x="210444" y="17927"/>
                  <a:pt x="508871" y="0"/>
                </a:cubicBezTo>
                <a:cubicBezTo>
                  <a:pt x="971395" y="-30226"/>
                  <a:pt x="1954957" y="19287"/>
                  <a:pt x="2845863" y="0"/>
                </a:cubicBezTo>
                <a:lnTo>
                  <a:pt x="2845863" y="0"/>
                </a:lnTo>
                <a:cubicBezTo>
                  <a:pt x="3315659" y="19585"/>
                  <a:pt x="3887969" y="41948"/>
                  <a:pt x="4065519" y="0"/>
                </a:cubicBezTo>
                <a:cubicBezTo>
                  <a:pt x="4109421" y="-25070"/>
                  <a:pt x="4333541" y="-13112"/>
                  <a:pt x="4369752" y="0"/>
                </a:cubicBezTo>
                <a:cubicBezTo>
                  <a:pt x="4670975" y="-2409"/>
                  <a:pt x="4859499" y="200474"/>
                  <a:pt x="4878623" y="508871"/>
                </a:cubicBezTo>
                <a:cubicBezTo>
                  <a:pt x="4910519" y="974990"/>
                  <a:pt x="4812701" y="1466977"/>
                  <a:pt x="4878623" y="1781014"/>
                </a:cubicBezTo>
                <a:cubicBezTo>
                  <a:pt x="5113013" y="2355638"/>
                  <a:pt x="5456540" y="2624206"/>
                  <a:pt x="5507429" y="2843658"/>
                </a:cubicBezTo>
                <a:cubicBezTo>
                  <a:pt x="5375076" y="2725176"/>
                  <a:pt x="5066163" y="2619174"/>
                  <a:pt x="4878623" y="2544305"/>
                </a:cubicBezTo>
                <a:cubicBezTo>
                  <a:pt x="4878623" y="2544300"/>
                  <a:pt x="4878623" y="2544296"/>
                  <a:pt x="4878623" y="2544295"/>
                </a:cubicBezTo>
                <a:cubicBezTo>
                  <a:pt x="4877655" y="2779493"/>
                  <a:pt x="4617939" y="3032623"/>
                  <a:pt x="4369752" y="3053166"/>
                </a:cubicBezTo>
                <a:cubicBezTo>
                  <a:pt x="4257053" y="3049728"/>
                  <a:pt x="4151448" y="3031308"/>
                  <a:pt x="4065519" y="3053166"/>
                </a:cubicBezTo>
                <a:cubicBezTo>
                  <a:pt x="3617341" y="3031648"/>
                  <a:pt x="3304042" y="3107538"/>
                  <a:pt x="2845863" y="3053166"/>
                </a:cubicBezTo>
                <a:lnTo>
                  <a:pt x="2845863" y="3053166"/>
                </a:lnTo>
                <a:cubicBezTo>
                  <a:pt x="2363449" y="3034298"/>
                  <a:pt x="1229251" y="3033564"/>
                  <a:pt x="508871" y="3053166"/>
                </a:cubicBezTo>
                <a:cubicBezTo>
                  <a:pt x="232224" y="3037232"/>
                  <a:pt x="5980" y="2858981"/>
                  <a:pt x="0" y="2544295"/>
                </a:cubicBezTo>
                <a:cubicBezTo>
                  <a:pt x="0" y="2544297"/>
                  <a:pt x="0" y="2544303"/>
                  <a:pt x="0" y="2544305"/>
                </a:cubicBezTo>
                <a:cubicBezTo>
                  <a:pt x="29863" y="2217127"/>
                  <a:pt x="-1879" y="1877385"/>
                  <a:pt x="0" y="1781014"/>
                </a:cubicBezTo>
                <a:lnTo>
                  <a:pt x="0" y="1781014"/>
                </a:lnTo>
                <a:cubicBezTo>
                  <a:pt x="-49282" y="1443274"/>
                  <a:pt x="80970" y="980973"/>
                  <a:pt x="0" y="508871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hãy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vẽ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hình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khuôn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mặt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cảm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xúc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và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chia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sẻ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lớp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nhé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!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1AC3928-6D42-7D5E-E874-B6870D868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04448">
            <a:off x="3268455" y="5036544"/>
            <a:ext cx="1769950" cy="176995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9F4AA33-C645-5074-EB12-044AB8716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7969" y="5117600"/>
            <a:ext cx="1709566" cy="1700242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1C7E20F-5DDF-EA0B-3736-E3BA02401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0302" y="2575092"/>
            <a:ext cx="1340030" cy="134003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953D9EB-8F81-ADBA-D0AA-124AEE449C0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247911">
            <a:off x="1921980" y="3449140"/>
            <a:ext cx="1423377" cy="1423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4A8B20-9860-B696-5D13-93329DF7CF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4025" y="3361718"/>
            <a:ext cx="2643311" cy="34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4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F7995C29-9E0D-CB03-1C97-92BC1B55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32194" y="-90727"/>
            <a:ext cx="7315200" cy="139903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A3B2EE94-B7DA-E9D3-1709-07C915D8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0277" y="0"/>
            <a:ext cx="7315200" cy="139903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4C4D645-6493-5232-AFC7-36F754D76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49465" y="-11853"/>
            <a:ext cx="7315200" cy="139903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A416E7E-49FB-03EF-D31A-29B68B922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3334">
            <a:off x="7441764" y="247466"/>
            <a:ext cx="7315200" cy="139903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11429881-0E1A-DCED-7E8B-0E3FB4935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75620" y="3156545"/>
            <a:ext cx="3516380" cy="37014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839FA8-9561-57F6-3748-222CF94A15B1}"/>
              </a:ext>
            </a:extLst>
          </p:cNvPr>
          <p:cNvSpPr txBox="1"/>
          <p:nvPr/>
        </p:nvSpPr>
        <p:spPr>
          <a:xfrm>
            <a:off x="5769257" y="2181383"/>
            <a:ext cx="5692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Ế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 w="142875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Ệ</a:t>
            </a:r>
            <a:r>
              <a:rPr kumimoji="0" lang="en-US" sz="4000" b="0" i="0" u="none" strike="noStrike" kern="1200" cap="none" spc="0" normalizeH="0" baseline="0" noProof="0" dirty="0" err="1">
                <a:ln w="14287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endParaRPr kumimoji="0" lang="en-US" sz="4000" b="0" i="0" u="none" strike="noStrike" kern="1200" cap="none" spc="0" normalizeH="0" baseline="0" noProof="0" dirty="0">
              <a:ln w="142875">
                <a:solidFill>
                  <a:prstClr val="white"/>
                </a:solidFill>
              </a:ln>
              <a:solidFill>
                <a:srgbClr val="51A59F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361D5C-E500-ED64-05CE-568E6AE5BA27}"/>
              </a:ext>
            </a:extLst>
          </p:cNvPr>
          <p:cNvSpPr txBox="1"/>
          <p:nvPr/>
        </p:nvSpPr>
        <p:spPr>
          <a:xfrm>
            <a:off x="4023172" y="1425222"/>
            <a:ext cx="5835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 w="101600">
                  <a:solidFill>
                    <a:prstClr val="white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E2201F-590F-9A6D-21BA-EF317C376DA1}"/>
              </a:ext>
            </a:extLst>
          </p:cNvPr>
          <p:cNvSpPr txBox="1"/>
          <p:nvPr/>
        </p:nvSpPr>
        <p:spPr>
          <a:xfrm>
            <a:off x="3982652" y="1384392"/>
            <a:ext cx="58352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37361E-A819-115C-9D39-A50C6FE15D1E}"/>
              </a:ext>
            </a:extLst>
          </p:cNvPr>
          <p:cNvSpPr txBox="1"/>
          <p:nvPr/>
        </p:nvSpPr>
        <p:spPr>
          <a:xfrm>
            <a:off x="5742108" y="2190171"/>
            <a:ext cx="5692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D38">
                    <a:lumMod val="50000"/>
                    <a:lumOff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Ế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Ệ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51A59F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56527A-49C5-C04B-E394-CA2E80C56BDA}"/>
              </a:ext>
            </a:extLst>
          </p:cNvPr>
          <p:cNvSpPr txBox="1"/>
          <p:nvPr/>
        </p:nvSpPr>
        <p:spPr>
          <a:xfrm>
            <a:off x="4929863" y="2962766"/>
            <a:ext cx="4021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EM </a:t>
            </a:r>
            <a:r>
              <a:rPr kumimoji="0" lang="en-US" sz="44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ĐỘI</a:t>
            </a:r>
            <a:r>
              <a:rPr kumimoji="0" lang="en-US" sz="4400" b="0" i="0" u="none" strike="noStrike" kern="1200" cap="none" spc="0" normalizeH="0" baseline="0" noProof="0" dirty="0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282575">
                  <a:solidFill>
                    <a:prstClr val="white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4400" b="0" i="0" u="none" strike="noStrike" kern="1200" cap="none" spc="0" normalizeH="0" baseline="0" noProof="0" dirty="0">
              <a:ln w="282575">
                <a:solidFill>
                  <a:prstClr val="white"/>
                </a:solidFill>
              </a:ln>
              <a:solidFill>
                <a:srgbClr val="AF37A6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39640-F0DA-5799-330E-A4F6B1FA272A}"/>
              </a:ext>
            </a:extLst>
          </p:cNvPr>
          <p:cNvSpPr txBox="1"/>
          <p:nvPr/>
        </p:nvSpPr>
        <p:spPr>
          <a:xfrm>
            <a:off x="4929863" y="2972689"/>
            <a:ext cx="4021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E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L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Đ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E2CD0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Ộ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07518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6C83C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6C83C5">
                    <a:lumMod val="50000"/>
                  </a:srgbClr>
                </a:solidFill>
              </a:ln>
              <a:solidFill>
                <a:srgbClr val="92D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07D80F-6354-AF30-47EB-2AC6DBD031D8}"/>
              </a:ext>
            </a:extLst>
          </p:cNvPr>
          <p:cNvSpPr txBox="1"/>
          <p:nvPr/>
        </p:nvSpPr>
        <p:spPr>
          <a:xfrm>
            <a:off x="2768879" y="3732207"/>
            <a:ext cx="8262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4 –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lễ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nạp</a:t>
            </a:r>
            <a:r>
              <a:rPr kumimoji="0" lang="en-US" sz="6000" b="1" i="0" u="none" strike="noStrike" kern="1200" cap="none" spc="0" normalizeH="0" baseline="0" noProof="0" dirty="0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33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Đội</a:t>
            </a:r>
            <a:endParaRPr kumimoji="0" lang="en-US" sz="6000" b="1" i="0" u="none" strike="noStrike" kern="1200" cap="none" spc="0" normalizeH="0" baseline="0" noProof="0" dirty="0">
              <a:ln w="133350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56B1A0-ECF9-BA64-8407-ED767C9BD8DA}"/>
              </a:ext>
            </a:extLst>
          </p:cNvPr>
          <p:cNvSpPr txBox="1"/>
          <p:nvPr/>
        </p:nvSpPr>
        <p:spPr>
          <a:xfrm>
            <a:off x="2768878" y="3723419"/>
            <a:ext cx="8262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4 –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lễ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nạp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3175">
                  <a:solidFill>
                    <a:srgbClr val="FFFFFF"/>
                  </a:solidFill>
                  <a:prstDash val="solid"/>
                </a:ln>
                <a:solidFill>
                  <a:srgbClr val="E73D5D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SVN-Kitten" pitchFamily="50" charset="0"/>
                <a:ea typeface="+mn-ea"/>
                <a:cs typeface="+mn-cs"/>
              </a:rPr>
              <a:t>Đội</a:t>
            </a:r>
            <a:endParaRPr kumimoji="0" lang="en-US" sz="6000" b="1" i="0" u="none" strike="noStrike" kern="1200" cap="none" spc="0" normalizeH="0" baseline="0" noProof="0" dirty="0">
              <a:ln w="3175">
                <a:solidFill>
                  <a:srgbClr val="FFFFFF"/>
                </a:solidFill>
                <a:prstDash val="solid"/>
              </a:ln>
              <a:solidFill>
                <a:srgbClr val="E73D5D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68CBC-5204-DB59-97C8-C9A9FADB84E9}"/>
              </a:ext>
            </a:extLst>
          </p:cNvPr>
          <p:cNvGrpSpPr/>
          <p:nvPr/>
        </p:nvGrpSpPr>
        <p:grpSpPr>
          <a:xfrm>
            <a:off x="80943" y="2874151"/>
            <a:ext cx="2349867" cy="3923605"/>
            <a:chOff x="80943" y="2874151"/>
            <a:chExt cx="2349867" cy="3923605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CD6D0E46-4064-2C08-DF9E-A59CD77BAFCE}"/>
                </a:ext>
              </a:extLst>
            </p:cNvPr>
            <p:cNvSpPr txBox="1"/>
            <p:nvPr/>
          </p:nvSpPr>
          <p:spPr>
            <a:xfrm>
              <a:off x="389287" y="3610094"/>
              <a:ext cx="133540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Thanh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Ngọc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Thuy</a:t>
              </a:r>
              <a:endParaRPr lang="en-US" dirty="0"/>
            </a:p>
          </p:txBody>
        </p:sp>
        <p:pic>
          <p:nvPicPr>
            <p:cNvPr id="3" name="Picture 2" descr="A stuffed animal wearing a santa hat&#10;&#10;Description automatically generated with low confidence">
              <a:extLst>
                <a:ext uri="{FF2B5EF4-FFF2-40B4-BE49-F238E27FC236}">
                  <a16:creationId xmlns:a16="http://schemas.microsoft.com/office/drawing/2014/main" id="{F2521FF3-FA8E-1971-5EDD-EB849D71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3" y="2874151"/>
              <a:ext cx="2349867" cy="3923605"/>
            </a:xfrm>
            <a:prstGeom prst="rect">
              <a:avLst/>
            </a:prstGeom>
          </p:spPr>
        </p:pic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0D92873-4E00-21C6-D9E1-FCA3774A0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67" y="2783424"/>
            <a:ext cx="2134928" cy="39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FCBAE8B-5E9F-F377-BEAC-63939524E1E7}"/>
              </a:ext>
            </a:extLst>
          </p:cNvPr>
          <p:cNvSpPr/>
          <p:nvPr/>
        </p:nvSpPr>
        <p:spPr>
          <a:xfrm>
            <a:off x="335666" y="254643"/>
            <a:ext cx="11574683" cy="6603357"/>
          </a:xfrm>
          <a:custGeom>
            <a:avLst/>
            <a:gdLst>
              <a:gd name="connsiteX0" fmla="*/ 1100582 w 11574683"/>
              <a:gd name="connsiteY0" fmla="*/ 0 h 6603357"/>
              <a:gd name="connsiteX1" fmla="*/ 1798855 w 11574683"/>
              <a:gd name="connsiteY1" fmla="*/ 0 h 6603357"/>
              <a:gd name="connsiteX2" fmla="*/ 2392388 w 11574683"/>
              <a:gd name="connsiteY2" fmla="*/ 0 h 6603357"/>
              <a:gd name="connsiteX3" fmla="*/ 2881179 w 11574683"/>
              <a:gd name="connsiteY3" fmla="*/ 0 h 6603357"/>
              <a:gd name="connsiteX4" fmla="*/ 3788935 w 11574683"/>
              <a:gd name="connsiteY4" fmla="*/ 0 h 6603357"/>
              <a:gd name="connsiteX5" fmla="*/ 4277726 w 11574683"/>
              <a:gd name="connsiteY5" fmla="*/ 0 h 6603357"/>
              <a:gd name="connsiteX6" fmla="*/ 4766517 w 11574683"/>
              <a:gd name="connsiteY6" fmla="*/ 0 h 6603357"/>
              <a:gd name="connsiteX7" fmla="*/ 5360050 w 11574683"/>
              <a:gd name="connsiteY7" fmla="*/ 0 h 6603357"/>
              <a:gd name="connsiteX8" fmla="*/ 6163064 w 11574683"/>
              <a:gd name="connsiteY8" fmla="*/ 0 h 6603357"/>
              <a:gd name="connsiteX9" fmla="*/ 6861338 w 11574683"/>
              <a:gd name="connsiteY9" fmla="*/ 0 h 6603357"/>
              <a:gd name="connsiteX10" fmla="*/ 7559611 w 11574683"/>
              <a:gd name="connsiteY10" fmla="*/ 0 h 6603357"/>
              <a:gd name="connsiteX11" fmla="*/ 7943661 w 11574683"/>
              <a:gd name="connsiteY11" fmla="*/ 0 h 6603357"/>
              <a:gd name="connsiteX12" fmla="*/ 8851417 w 11574683"/>
              <a:gd name="connsiteY12" fmla="*/ 0 h 6603357"/>
              <a:gd name="connsiteX13" fmla="*/ 9235467 w 11574683"/>
              <a:gd name="connsiteY13" fmla="*/ 0 h 6603357"/>
              <a:gd name="connsiteX14" fmla="*/ 9619517 w 11574683"/>
              <a:gd name="connsiteY14" fmla="*/ 0 h 6603357"/>
              <a:gd name="connsiteX15" fmla="*/ 10003568 w 11574683"/>
              <a:gd name="connsiteY15" fmla="*/ 0 h 6603357"/>
              <a:gd name="connsiteX16" fmla="*/ 10387618 w 11574683"/>
              <a:gd name="connsiteY16" fmla="*/ 0 h 6603357"/>
              <a:gd name="connsiteX17" fmla="*/ 10876410 w 11574683"/>
              <a:gd name="connsiteY17" fmla="*/ 0 h 6603357"/>
              <a:gd name="connsiteX18" fmla="*/ 11574683 w 11574683"/>
              <a:gd name="connsiteY18" fmla="*/ 0 h 6603357"/>
              <a:gd name="connsiteX19" fmla="*/ 11574683 w 11574683"/>
              <a:gd name="connsiteY19" fmla="*/ 0 h 6603357"/>
              <a:gd name="connsiteX20" fmla="*/ 11574683 w 11574683"/>
              <a:gd name="connsiteY20" fmla="*/ 742875 h 6603357"/>
              <a:gd name="connsiteX21" fmla="*/ 11574683 w 11574683"/>
              <a:gd name="connsiteY21" fmla="*/ 1430722 h 6603357"/>
              <a:gd name="connsiteX22" fmla="*/ 11574683 w 11574683"/>
              <a:gd name="connsiteY22" fmla="*/ 2173596 h 6603357"/>
              <a:gd name="connsiteX23" fmla="*/ 11574683 w 11574683"/>
              <a:gd name="connsiteY23" fmla="*/ 2861443 h 6603357"/>
              <a:gd name="connsiteX24" fmla="*/ 11574683 w 11574683"/>
              <a:gd name="connsiteY24" fmla="*/ 3494262 h 6603357"/>
              <a:gd name="connsiteX25" fmla="*/ 11574683 w 11574683"/>
              <a:gd name="connsiteY25" fmla="*/ 4292165 h 6603357"/>
              <a:gd name="connsiteX26" fmla="*/ 11574683 w 11574683"/>
              <a:gd name="connsiteY26" fmla="*/ 5502775 h 6603357"/>
              <a:gd name="connsiteX27" fmla="*/ 10474101 w 11574683"/>
              <a:gd name="connsiteY27" fmla="*/ 6603357 h 6603357"/>
              <a:gd name="connsiteX28" fmla="*/ 9985310 w 11574683"/>
              <a:gd name="connsiteY28" fmla="*/ 6603357 h 6603357"/>
              <a:gd name="connsiteX29" fmla="*/ 9287036 w 11574683"/>
              <a:gd name="connsiteY29" fmla="*/ 6603357 h 6603357"/>
              <a:gd name="connsiteX30" fmla="*/ 8379281 w 11574683"/>
              <a:gd name="connsiteY30" fmla="*/ 6603357 h 6603357"/>
              <a:gd name="connsiteX31" fmla="*/ 7785748 w 11574683"/>
              <a:gd name="connsiteY31" fmla="*/ 6603357 h 6603357"/>
              <a:gd name="connsiteX32" fmla="*/ 7192216 w 11574683"/>
              <a:gd name="connsiteY32" fmla="*/ 6603357 h 6603357"/>
              <a:gd name="connsiteX33" fmla="*/ 6808166 w 11574683"/>
              <a:gd name="connsiteY33" fmla="*/ 6603357 h 6603357"/>
              <a:gd name="connsiteX34" fmla="*/ 6319374 w 11574683"/>
              <a:gd name="connsiteY34" fmla="*/ 6603357 h 6603357"/>
              <a:gd name="connsiteX35" fmla="*/ 5935324 w 11574683"/>
              <a:gd name="connsiteY35" fmla="*/ 6603357 h 6603357"/>
              <a:gd name="connsiteX36" fmla="*/ 5237051 w 11574683"/>
              <a:gd name="connsiteY36" fmla="*/ 6603357 h 6603357"/>
              <a:gd name="connsiteX37" fmla="*/ 4643518 w 11574683"/>
              <a:gd name="connsiteY37" fmla="*/ 6603357 h 6603357"/>
              <a:gd name="connsiteX38" fmla="*/ 3735763 w 11574683"/>
              <a:gd name="connsiteY38" fmla="*/ 6603357 h 6603357"/>
              <a:gd name="connsiteX39" fmla="*/ 3246971 w 11574683"/>
              <a:gd name="connsiteY39" fmla="*/ 6603357 h 6603357"/>
              <a:gd name="connsiteX40" fmla="*/ 2758180 w 11574683"/>
              <a:gd name="connsiteY40" fmla="*/ 6603357 h 6603357"/>
              <a:gd name="connsiteX41" fmla="*/ 2164648 w 11574683"/>
              <a:gd name="connsiteY41" fmla="*/ 6603357 h 6603357"/>
              <a:gd name="connsiteX42" fmla="*/ 1361633 w 11574683"/>
              <a:gd name="connsiteY42" fmla="*/ 6603357 h 6603357"/>
              <a:gd name="connsiteX43" fmla="*/ 0 w 11574683"/>
              <a:gd name="connsiteY43" fmla="*/ 6603357 h 6603357"/>
              <a:gd name="connsiteX44" fmla="*/ 0 w 11574683"/>
              <a:gd name="connsiteY44" fmla="*/ 6603357 h 6603357"/>
              <a:gd name="connsiteX45" fmla="*/ 0 w 11574683"/>
              <a:gd name="connsiteY45" fmla="*/ 5970538 h 6603357"/>
              <a:gd name="connsiteX46" fmla="*/ 0 w 11574683"/>
              <a:gd name="connsiteY46" fmla="*/ 5227663 h 6603357"/>
              <a:gd name="connsiteX47" fmla="*/ 0 w 11574683"/>
              <a:gd name="connsiteY47" fmla="*/ 4594844 h 6603357"/>
              <a:gd name="connsiteX48" fmla="*/ 0 w 11574683"/>
              <a:gd name="connsiteY48" fmla="*/ 4072081 h 6603357"/>
              <a:gd name="connsiteX49" fmla="*/ 0 w 11574683"/>
              <a:gd name="connsiteY49" fmla="*/ 3329206 h 6603357"/>
              <a:gd name="connsiteX50" fmla="*/ 0 w 11574683"/>
              <a:gd name="connsiteY50" fmla="*/ 2586331 h 6603357"/>
              <a:gd name="connsiteX51" fmla="*/ 0 w 11574683"/>
              <a:gd name="connsiteY51" fmla="*/ 1843457 h 6603357"/>
              <a:gd name="connsiteX52" fmla="*/ 0 w 11574683"/>
              <a:gd name="connsiteY52" fmla="*/ 1100582 h 6603357"/>
              <a:gd name="connsiteX53" fmla="*/ 1100582 w 11574683"/>
              <a:gd name="connsiteY53" fmla="*/ 0 h 660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74683" h="6603357" fill="none" extrusionOk="0">
                <a:moveTo>
                  <a:pt x="1100582" y="0"/>
                </a:moveTo>
                <a:cubicBezTo>
                  <a:pt x="1363779" y="4630"/>
                  <a:pt x="1459359" y="24038"/>
                  <a:pt x="1798855" y="0"/>
                </a:cubicBezTo>
                <a:cubicBezTo>
                  <a:pt x="2138351" y="-24038"/>
                  <a:pt x="2148757" y="11792"/>
                  <a:pt x="2392388" y="0"/>
                </a:cubicBezTo>
                <a:cubicBezTo>
                  <a:pt x="2636019" y="-11792"/>
                  <a:pt x="2700664" y="-18649"/>
                  <a:pt x="2881179" y="0"/>
                </a:cubicBezTo>
                <a:cubicBezTo>
                  <a:pt x="3061694" y="18649"/>
                  <a:pt x="3358577" y="4672"/>
                  <a:pt x="3788935" y="0"/>
                </a:cubicBezTo>
                <a:cubicBezTo>
                  <a:pt x="4219293" y="-4672"/>
                  <a:pt x="4048310" y="-4309"/>
                  <a:pt x="4277726" y="0"/>
                </a:cubicBezTo>
                <a:cubicBezTo>
                  <a:pt x="4507142" y="4309"/>
                  <a:pt x="4586278" y="22101"/>
                  <a:pt x="4766517" y="0"/>
                </a:cubicBezTo>
                <a:cubicBezTo>
                  <a:pt x="4946756" y="-22101"/>
                  <a:pt x="5182633" y="2947"/>
                  <a:pt x="5360050" y="0"/>
                </a:cubicBezTo>
                <a:cubicBezTo>
                  <a:pt x="5537467" y="-2947"/>
                  <a:pt x="5856000" y="3726"/>
                  <a:pt x="6163064" y="0"/>
                </a:cubicBezTo>
                <a:cubicBezTo>
                  <a:pt x="6470128" y="-3726"/>
                  <a:pt x="6597583" y="20799"/>
                  <a:pt x="6861338" y="0"/>
                </a:cubicBezTo>
                <a:cubicBezTo>
                  <a:pt x="7125093" y="-20799"/>
                  <a:pt x="7318898" y="9906"/>
                  <a:pt x="7559611" y="0"/>
                </a:cubicBezTo>
                <a:cubicBezTo>
                  <a:pt x="7800324" y="-9906"/>
                  <a:pt x="7844726" y="9904"/>
                  <a:pt x="7943661" y="0"/>
                </a:cubicBezTo>
                <a:cubicBezTo>
                  <a:pt x="8042596" y="-9904"/>
                  <a:pt x="8503869" y="-15172"/>
                  <a:pt x="8851417" y="0"/>
                </a:cubicBezTo>
                <a:cubicBezTo>
                  <a:pt x="9198965" y="15172"/>
                  <a:pt x="9117108" y="12391"/>
                  <a:pt x="9235467" y="0"/>
                </a:cubicBezTo>
                <a:cubicBezTo>
                  <a:pt x="9353826" y="-12391"/>
                  <a:pt x="9533484" y="-11604"/>
                  <a:pt x="9619517" y="0"/>
                </a:cubicBezTo>
                <a:cubicBezTo>
                  <a:pt x="9705550" y="11604"/>
                  <a:pt x="9902059" y="-15966"/>
                  <a:pt x="10003568" y="0"/>
                </a:cubicBezTo>
                <a:cubicBezTo>
                  <a:pt x="10105077" y="15966"/>
                  <a:pt x="10298242" y="-16743"/>
                  <a:pt x="10387618" y="0"/>
                </a:cubicBezTo>
                <a:cubicBezTo>
                  <a:pt x="10476994" y="16743"/>
                  <a:pt x="10659988" y="14308"/>
                  <a:pt x="10876410" y="0"/>
                </a:cubicBezTo>
                <a:cubicBezTo>
                  <a:pt x="11092832" y="-14308"/>
                  <a:pt x="11332282" y="16664"/>
                  <a:pt x="11574683" y="0"/>
                </a:cubicBezTo>
                <a:lnTo>
                  <a:pt x="11574683" y="0"/>
                </a:lnTo>
                <a:cubicBezTo>
                  <a:pt x="11571853" y="211217"/>
                  <a:pt x="11586028" y="550644"/>
                  <a:pt x="11574683" y="742875"/>
                </a:cubicBezTo>
                <a:cubicBezTo>
                  <a:pt x="11563338" y="935107"/>
                  <a:pt x="11565676" y="1247809"/>
                  <a:pt x="11574683" y="1430722"/>
                </a:cubicBezTo>
                <a:cubicBezTo>
                  <a:pt x="11583690" y="1613635"/>
                  <a:pt x="11558930" y="1986947"/>
                  <a:pt x="11574683" y="2173596"/>
                </a:cubicBezTo>
                <a:cubicBezTo>
                  <a:pt x="11590436" y="2360245"/>
                  <a:pt x="11604059" y="2707188"/>
                  <a:pt x="11574683" y="2861443"/>
                </a:cubicBezTo>
                <a:cubicBezTo>
                  <a:pt x="11545307" y="3015698"/>
                  <a:pt x="11550640" y="3214347"/>
                  <a:pt x="11574683" y="3494262"/>
                </a:cubicBezTo>
                <a:cubicBezTo>
                  <a:pt x="11598726" y="3774177"/>
                  <a:pt x="11603856" y="3963657"/>
                  <a:pt x="11574683" y="4292165"/>
                </a:cubicBezTo>
                <a:cubicBezTo>
                  <a:pt x="11545510" y="4620673"/>
                  <a:pt x="11627370" y="5041027"/>
                  <a:pt x="11574683" y="5502775"/>
                </a:cubicBezTo>
                <a:cubicBezTo>
                  <a:pt x="11643277" y="6220592"/>
                  <a:pt x="11111448" y="6641659"/>
                  <a:pt x="10474101" y="6603357"/>
                </a:cubicBezTo>
                <a:cubicBezTo>
                  <a:pt x="10322324" y="6596531"/>
                  <a:pt x="10197955" y="6613941"/>
                  <a:pt x="9985310" y="6603357"/>
                </a:cubicBezTo>
                <a:cubicBezTo>
                  <a:pt x="9772665" y="6592773"/>
                  <a:pt x="9557287" y="6613036"/>
                  <a:pt x="9287036" y="6603357"/>
                </a:cubicBezTo>
                <a:cubicBezTo>
                  <a:pt x="9016785" y="6593678"/>
                  <a:pt x="8564073" y="6636253"/>
                  <a:pt x="8379281" y="6603357"/>
                </a:cubicBezTo>
                <a:cubicBezTo>
                  <a:pt x="8194489" y="6570461"/>
                  <a:pt x="8049076" y="6624760"/>
                  <a:pt x="7785748" y="6603357"/>
                </a:cubicBezTo>
                <a:cubicBezTo>
                  <a:pt x="7522420" y="6581954"/>
                  <a:pt x="7402779" y="6580055"/>
                  <a:pt x="7192216" y="6603357"/>
                </a:cubicBezTo>
                <a:cubicBezTo>
                  <a:pt x="6981653" y="6626659"/>
                  <a:pt x="6917637" y="6597608"/>
                  <a:pt x="6808166" y="6603357"/>
                </a:cubicBezTo>
                <a:cubicBezTo>
                  <a:pt x="6698695" y="6609107"/>
                  <a:pt x="6439283" y="6596941"/>
                  <a:pt x="6319374" y="6603357"/>
                </a:cubicBezTo>
                <a:cubicBezTo>
                  <a:pt x="6199465" y="6609773"/>
                  <a:pt x="6052155" y="6606789"/>
                  <a:pt x="5935324" y="6603357"/>
                </a:cubicBezTo>
                <a:cubicBezTo>
                  <a:pt x="5818493" y="6599926"/>
                  <a:pt x="5569429" y="6608151"/>
                  <a:pt x="5237051" y="6603357"/>
                </a:cubicBezTo>
                <a:cubicBezTo>
                  <a:pt x="4904673" y="6598563"/>
                  <a:pt x="4838116" y="6598848"/>
                  <a:pt x="4643518" y="6603357"/>
                </a:cubicBezTo>
                <a:cubicBezTo>
                  <a:pt x="4448920" y="6607866"/>
                  <a:pt x="3955571" y="6613897"/>
                  <a:pt x="3735763" y="6603357"/>
                </a:cubicBezTo>
                <a:cubicBezTo>
                  <a:pt x="3515955" y="6592817"/>
                  <a:pt x="3474554" y="6603908"/>
                  <a:pt x="3246971" y="6603357"/>
                </a:cubicBezTo>
                <a:cubicBezTo>
                  <a:pt x="3019388" y="6602806"/>
                  <a:pt x="2983125" y="6602516"/>
                  <a:pt x="2758180" y="6603357"/>
                </a:cubicBezTo>
                <a:cubicBezTo>
                  <a:pt x="2533235" y="6604198"/>
                  <a:pt x="2335904" y="6610646"/>
                  <a:pt x="2164648" y="6603357"/>
                </a:cubicBezTo>
                <a:cubicBezTo>
                  <a:pt x="1993392" y="6596068"/>
                  <a:pt x="1698442" y="6579034"/>
                  <a:pt x="1361633" y="6603357"/>
                </a:cubicBezTo>
                <a:cubicBezTo>
                  <a:pt x="1024825" y="6627680"/>
                  <a:pt x="615643" y="6585510"/>
                  <a:pt x="0" y="6603357"/>
                </a:cubicBezTo>
                <a:lnTo>
                  <a:pt x="0" y="6603357"/>
                </a:lnTo>
                <a:cubicBezTo>
                  <a:pt x="19108" y="6326294"/>
                  <a:pt x="15879" y="6210036"/>
                  <a:pt x="0" y="5970538"/>
                </a:cubicBezTo>
                <a:cubicBezTo>
                  <a:pt x="-15879" y="5731040"/>
                  <a:pt x="6772" y="5538487"/>
                  <a:pt x="0" y="5227663"/>
                </a:cubicBezTo>
                <a:cubicBezTo>
                  <a:pt x="-6772" y="4916840"/>
                  <a:pt x="-24400" y="4908352"/>
                  <a:pt x="0" y="4594844"/>
                </a:cubicBezTo>
                <a:cubicBezTo>
                  <a:pt x="24400" y="4281336"/>
                  <a:pt x="20442" y="4293678"/>
                  <a:pt x="0" y="4072081"/>
                </a:cubicBezTo>
                <a:cubicBezTo>
                  <a:pt x="-20442" y="3850484"/>
                  <a:pt x="-14814" y="3639166"/>
                  <a:pt x="0" y="3329206"/>
                </a:cubicBezTo>
                <a:cubicBezTo>
                  <a:pt x="14814" y="3019246"/>
                  <a:pt x="12650" y="2807457"/>
                  <a:pt x="0" y="2586331"/>
                </a:cubicBezTo>
                <a:cubicBezTo>
                  <a:pt x="-12650" y="2365206"/>
                  <a:pt x="-21510" y="2046043"/>
                  <a:pt x="0" y="1843457"/>
                </a:cubicBezTo>
                <a:cubicBezTo>
                  <a:pt x="21510" y="1640871"/>
                  <a:pt x="-6225" y="1259159"/>
                  <a:pt x="0" y="1100582"/>
                </a:cubicBezTo>
                <a:cubicBezTo>
                  <a:pt x="-90048" y="425404"/>
                  <a:pt x="479895" y="-13032"/>
                  <a:pt x="1100582" y="0"/>
                </a:cubicBezTo>
                <a:close/>
              </a:path>
              <a:path w="11574683" h="6603357" stroke="0" extrusionOk="0">
                <a:moveTo>
                  <a:pt x="1100582" y="0"/>
                </a:moveTo>
                <a:cubicBezTo>
                  <a:pt x="1185392" y="-6181"/>
                  <a:pt x="1362371" y="1594"/>
                  <a:pt x="1484632" y="0"/>
                </a:cubicBezTo>
                <a:cubicBezTo>
                  <a:pt x="1606893" y="-1594"/>
                  <a:pt x="1916801" y="-4374"/>
                  <a:pt x="2182906" y="0"/>
                </a:cubicBezTo>
                <a:cubicBezTo>
                  <a:pt x="2449011" y="4374"/>
                  <a:pt x="2503103" y="4631"/>
                  <a:pt x="2776438" y="0"/>
                </a:cubicBezTo>
                <a:cubicBezTo>
                  <a:pt x="3049773" y="-4631"/>
                  <a:pt x="3001752" y="2437"/>
                  <a:pt x="3160489" y="0"/>
                </a:cubicBezTo>
                <a:cubicBezTo>
                  <a:pt x="3319226" y="-2437"/>
                  <a:pt x="3469363" y="19730"/>
                  <a:pt x="3754021" y="0"/>
                </a:cubicBezTo>
                <a:cubicBezTo>
                  <a:pt x="4038679" y="-19730"/>
                  <a:pt x="4131923" y="404"/>
                  <a:pt x="4242812" y="0"/>
                </a:cubicBezTo>
                <a:cubicBezTo>
                  <a:pt x="4353701" y="-404"/>
                  <a:pt x="4489435" y="-10827"/>
                  <a:pt x="4626863" y="0"/>
                </a:cubicBezTo>
                <a:cubicBezTo>
                  <a:pt x="4764291" y="10827"/>
                  <a:pt x="4954925" y="10915"/>
                  <a:pt x="5220395" y="0"/>
                </a:cubicBezTo>
                <a:cubicBezTo>
                  <a:pt x="5485865" y="-10915"/>
                  <a:pt x="5506755" y="11559"/>
                  <a:pt x="5604445" y="0"/>
                </a:cubicBezTo>
                <a:cubicBezTo>
                  <a:pt x="5702135" y="-11559"/>
                  <a:pt x="6070588" y="-20057"/>
                  <a:pt x="6302719" y="0"/>
                </a:cubicBezTo>
                <a:cubicBezTo>
                  <a:pt x="6534850" y="20057"/>
                  <a:pt x="6661129" y="-15626"/>
                  <a:pt x="6791510" y="0"/>
                </a:cubicBezTo>
                <a:cubicBezTo>
                  <a:pt x="6921891" y="15626"/>
                  <a:pt x="7214340" y="-1519"/>
                  <a:pt x="7594525" y="0"/>
                </a:cubicBezTo>
                <a:cubicBezTo>
                  <a:pt x="7974711" y="1519"/>
                  <a:pt x="8191983" y="-3095"/>
                  <a:pt x="8502280" y="0"/>
                </a:cubicBezTo>
                <a:cubicBezTo>
                  <a:pt x="8812577" y="3095"/>
                  <a:pt x="8909028" y="8205"/>
                  <a:pt x="9200553" y="0"/>
                </a:cubicBezTo>
                <a:cubicBezTo>
                  <a:pt x="9492078" y="-8205"/>
                  <a:pt x="9924832" y="15078"/>
                  <a:pt x="10108309" y="0"/>
                </a:cubicBezTo>
                <a:cubicBezTo>
                  <a:pt x="10291786" y="-15078"/>
                  <a:pt x="10501914" y="14340"/>
                  <a:pt x="10701841" y="0"/>
                </a:cubicBezTo>
                <a:cubicBezTo>
                  <a:pt x="10901768" y="-14340"/>
                  <a:pt x="11334026" y="-29084"/>
                  <a:pt x="11574683" y="0"/>
                </a:cubicBezTo>
                <a:lnTo>
                  <a:pt x="11574683" y="0"/>
                </a:lnTo>
                <a:cubicBezTo>
                  <a:pt x="11570925" y="104885"/>
                  <a:pt x="11599930" y="408682"/>
                  <a:pt x="11574683" y="522764"/>
                </a:cubicBezTo>
                <a:cubicBezTo>
                  <a:pt x="11549436" y="636846"/>
                  <a:pt x="11540546" y="931759"/>
                  <a:pt x="11574683" y="1320666"/>
                </a:cubicBezTo>
                <a:cubicBezTo>
                  <a:pt x="11608820" y="1709573"/>
                  <a:pt x="11594929" y="1911447"/>
                  <a:pt x="11574683" y="2118568"/>
                </a:cubicBezTo>
                <a:cubicBezTo>
                  <a:pt x="11554437" y="2325689"/>
                  <a:pt x="11552829" y="2515400"/>
                  <a:pt x="11574683" y="2696360"/>
                </a:cubicBezTo>
                <a:cubicBezTo>
                  <a:pt x="11596537" y="2877320"/>
                  <a:pt x="11591232" y="2964066"/>
                  <a:pt x="11574683" y="3219123"/>
                </a:cubicBezTo>
                <a:cubicBezTo>
                  <a:pt x="11558134" y="3474180"/>
                  <a:pt x="11589496" y="3652616"/>
                  <a:pt x="11574683" y="3851942"/>
                </a:cubicBezTo>
                <a:cubicBezTo>
                  <a:pt x="11559870" y="4051268"/>
                  <a:pt x="11586092" y="4152801"/>
                  <a:pt x="11574683" y="4429734"/>
                </a:cubicBezTo>
                <a:cubicBezTo>
                  <a:pt x="11563274" y="4706667"/>
                  <a:pt x="11536399" y="5107968"/>
                  <a:pt x="11574683" y="5502775"/>
                </a:cubicBezTo>
                <a:cubicBezTo>
                  <a:pt x="11509404" y="6174132"/>
                  <a:pt x="11057556" y="6718614"/>
                  <a:pt x="10474101" y="6603357"/>
                </a:cubicBezTo>
                <a:cubicBezTo>
                  <a:pt x="10241656" y="6567430"/>
                  <a:pt x="9939020" y="6643350"/>
                  <a:pt x="9671087" y="6603357"/>
                </a:cubicBezTo>
                <a:cubicBezTo>
                  <a:pt x="9403154" y="6563364"/>
                  <a:pt x="9056106" y="6570337"/>
                  <a:pt x="8763331" y="6603357"/>
                </a:cubicBezTo>
                <a:cubicBezTo>
                  <a:pt x="8470556" y="6636377"/>
                  <a:pt x="8476248" y="6591531"/>
                  <a:pt x="8274540" y="6603357"/>
                </a:cubicBezTo>
                <a:cubicBezTo>
                  <a:pt x="8072832" y="6615183"/>
                  <a:pt x="8012563" y="6599840"/>
                  <a:pt x="7890489" y="6603357"/>
                </a:cubicBezTo>
                <a:cubicBezTo>
                  <a:pt x="7768415" y="6606874"/>
                  <a:pt x="7472423" y="6603581"/>
                  <a:pt x="7087475" y="6603357"/>
                </a:cubicBezTo>
                <a:cubicBezTo>
                  <a:pt x="6702527" y="6603133"/>
                  <a:pt x="6404768" y="6574139"/>
                  <a:pt x="6179720" y="6603357"/>
                </a:cubicBezTo>
                <a:cubicBezTo>
                  <a:pt x="5954673" y="6632575"/>
                  <a:pt x="5856562" y="6618319"/>
                  <a:pt x="5690928" y="6603357"/>
                </a:cubicBezTo>
                <a:cubicBezTo>
                  <a:pt x="5525294" y="6588395"/>
                  <a:pt x="5476079" y="6615736"/>
                  <a:pt x="5306878" y="6603357"/>
                </a:cubicBezTo>
                <a:cubicBezTo>
                  <a:pt x="5137677" y="6590979"/>
                  <a:pt x="5026780" y="6611366"/>
                  <a:pt x="4922827" y="6603357"/>
                </a:cubicBezTo>
                <a:cubicBezTo>
                  <a:pt x="4818874" y="6595348"/>
                  <a:pt x="4519155" y="6586425"/>
                  <a:pt x="4224554" y="6603357"/>
                </a:cubicBezTo>
                <a:cubicBezTo>
                  <a:pt x="3929953" y="6620289"/>
                  <a:pt x="3814222" y="6583033"/>
                  <a:pt x="3631022" y="6603357"/>
                </a:cubicBezTo>
                <a:cubicBezTo>
                  <a:pt x="3447822" y="6623681"/>
                  <a:pt x="3215450" y="6611301"/>
                  <a:pt x="2932748" y="6603357"/>
                </a:cubicBezTo>
                <a:cubicBezTo>
                  <a:pt x="2650046" y="6595413"/>
                  <a:pt x="2590045" y="6605294"/>
                  <a:pt x="2443957" y="6603357"/>
                </a:cubicBezTo>
                <a:cubicBezTo>
                  <a:pt x="2297869" y="6601420"/>
                  <a:pt x="2160889" y="6621258"/>
                  <a:pt x="2059907" y="6603357"/>
                </a:cubicBezTo>
                <a:cubicBezTo>
                  <a:pt x="1958925" y="6585457"/>
                  <a:pt x="1459335" y="6608311"/>
                  <a:pt x="1152151" y="6603357"/>
                </a:cubicBezTo>
                <a:cubicBezTo>
                  <a:pt x="844967" y="6598403"/>
                  <a:pt x="506222" y="6593607"/>
                  <a:pt x="0" y="6603357"/>
                </a:cubicBezTo>
                <a:lnTo>
                  <a:pt x="0" y="6603357"/>
                </a:lnTo>
                <a:cubicBezTo>
                  <a:pt x="-26654" y="6457123"/>
                  <a:pt x="-25021" y="6262883"/>
                  <a:pt x="0" y="6025566"/>
                </a:cubicBezTo>
                <a:cubicBezTo>
                  <a:pt x="25021" y="5788249"/>
                  <a:pt x="-8896" y="5633548"/>
                  <a:pt x="0" y="5502802"/>
                </a:cubicBezTo>
                <a:cubicBezTo>
                  <a:pt x="8896" y="5372056"/>
                  <a:pt x="30239" y="5026296"/>
                  <a:pt x="0" y="4814955"/>
                </a:cubicBezTo>
                <a:cubicBezTo>
                  <a:pt x="-30239" y="4603614"/>
                  <a:pt x="-23409" y="4380505"/>
                  <a:pt x="0" y="4072081"/>
                </a:cubicBezTo>
                <a:cubicBezTo>
                  <a:pt x="23409" y="3763657"/>
                  <a:pt x="17271" y="3615966"/>
                  <a:pt x="0" y="3494289"/>
                </a:cubicBezTo>
                <a:cubicBezTo>
                  <a:pt x="-17271" y="3372612"/>
                  <a:pt x="3203" y="3129989"/>
                  <a:pt x="0" y="2971526"/>
                </a:cubicBezTo>
                <a:cubicBezTo>
                  <a:pt x="-3203" y="2813063"/>
                  <a:pt x="-4372" y="2709196"/>
                  <a:pt x="0" y="2448762"/>
                </a:cubicBezTo>
                <a:cubicBezTo>
                  <a:pt x="4372" y="2188328"/>
                  <a:pt x="2020" y="2082386"/>
                  <a:pt x="0" y="1760915"/>
                </a:cubicBezTo>
                <a:cubicBezTo>
                  <a:pt x="-2020" y="1439444"/>
                  <a:pt x="13477" y="1355849"/>
                  <a:pt x="0" y="1100582"/>
                </a:cubicBezTo>
                <a:cubicBezTo>
                  <a:pt x="-34324" y="409994"/>
                  <a:pt x="623962" y="-17682"/>
                  <a:pt x="1100582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BAC07513-633A-2E95-81FE-092F57A64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87" b="94703" l="70162" r="96739">
                        <a14:foregroundMark x1="79084" y1="52770" x2="84798" y2="52487"/>
                        <a14:foregroundMark x1="84798" y1="52487" x2="85013" y2="52568"/>
                        <a14:foregroundMark x1="70162" y1="67570" x2="70836" y2="63930"/>
                        <a14:foregroundMark x1="78410" y1="66559" x2="79218" y2="67165"/>
                        <a14:foregroundMark x1="79757" y1="64133" x2="79757" y2="66357"/>
                        <a14:foregroundMark x1="78679" y1="65346" x2="78140" y2="67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47773"/>
          <a:stretch/>
        </p:blipFill>
        <p:spPr>
          <a:xfrm>
            <a:off x="8345348" y="2918490"/>
            <a:ext cx="4537276" cy="48962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76AFE-A116-891D-F496-B3A0736799A6}"/>
              </a:ext>
            </a:extLst>
          </p:cNvPr>
          <p:cNvSpPr/>
          <p:nvPr/>
        </p:nvSpPr>
        <p:spPr>
          <a:xfrm>
            <a:off x="544011" y="1905336"/>
            <a:ext cx="8024240" cy="4551367"/>
          </a:xfrm>
          <a:custGeom>
            <a:avLst/>
            <a:gdLst>
              <a:gd name="connsiteX0" fmla="*/ 0 w 8024240"/>
              <a:gd name="connsiteY0" fmla="*/ 570332 h 4551367"/>
              <a:gd name="connsiteX1" fmla="*/ 570332 w 8024240"/>
              <a:gd name="connsiteY1" fmla="*/ 0 h 4551367"/>
              <a:gd name="connsiteX2" fmla="*/ 1258690 w 8024240"/>
              <a:gd name="connsiteY2" fmla="*/ 0 h 4551367"/>
              <a:gd name="connsiteX3" fmla="*/ 1947047 w 8024240"/>
              <a:gd name="connsiteY3" fmla="*/ 0 h 4551367"/>
              <a:gd name="connsiteX4" fmla="*/ 2635405 w 8024240"/>
              <a:gd name="connsiteY4" fmla="*/ 0 h 4551367"/>
              <a:gd name="connsiteX5" fmla="*/ 3461434 w 8024240"/>
              <a:gd name="connsiteY5" fmla="*/ 0 h 4551367"/>
              <a:gd name="connsiteX6" fmla="*/ 4149792 w 8024240"/>
              <a:gd name="connsiteY6" fmla="*/ 0 h 4551367"/>
              <a:gd name="connsiteX7" fmla="*/ 4838149 w 8024240"/>
              <a:gd name="connsiteY7" fmla="*/ 0 h 4551367"/>
              <a:gd name="connsiteX8" fmla="*/ 5595342 w 8024240"/>
              <a:gd name="connsiteY8" fmla="*/ 0 h 4551367"/>
              <a:gd name="connsiteX9" fmla="*/ 6283700 w 8024240"/>
              <a:gd name="connsiteY9" fmla="*/ 0 h 4551367"/>
              <a:gd name="connsiteX10" fmla="*/ 7453908 w 8024240"/>
              <a:gd name="connsiteY10" fmla="*/ 0 h 4551367"/>
              <a:gd name="connsiteX11" fmla="*/ 8024240 w 8024240"/>
              <a:gd name="connsiteY11" fmla="*/ 570332 h 4551367"/>
              <a:gd name="connsiteX12" fmla="*/ 8024240 w 8024240"/>
              <a:gd name="connsiteY12" fmla="*/ 1184259 h 4551367"/>
              <a:gd name="connsiteX13" fmla="*/ 8024240 w 8024240"/>
              <a:gd name="connsiteY13" fmla="*/ 1798185 h 4551367"/>
              <a:gd name="connsiteX14" fmla="*/ 8024240 w 8024240"/>
              <a:gd name="connsiteY14" fmla="*/ 2378005 h 4551367"/>
              <a:gd name="connsiteX15" fmla="*/ 8024240 w 8024240"/>
              <a:gd name="connsiteY15" fmla="*/ 3128359 h 4551367"/>
              <a:gd name="connsiteX16" fmla="*/ 8024240 w 8024240"/>
              <a:gd name="connsiteY16" fmla="*/ 3981035 h 4551367"/>
              <a:gd name="connsiteX17" fmla="*/ 7453908 w 8024240"/>
              <a:gd name="connsiteY17" fmla="*/ 4551367 h 4551367"/>
              <a:gd name="connsiteX18" fmla="*/ 6765550 w 8024240"/>
              <a:gd name="connsiteY18" fmla="*/ 4551367 h 4551367"/>
              <a:gd name="connsiteX19" fmla="*/ 6146029 w 8024240"/>
              <a:gd name="connsiteY19" fmla="*/ 4551367 h 4551367"/>
              <a:gd name="connsiteX20" fmla="*/ 5664178 w 8024240"/>
              <a:gd name="connsiteY20" fmla="*/ 4551367 h 4551367"/>
              <a:gd name="connsiteX21" fmla="*/ 5044656 w 8024240"/>
              <a:gd name="connsiteY21" fmla="*/ 4551367 h 4551367"/>
              <a:gd name="connsiteX22" fmla="*/ 4425135 w 8024240"/>
              <a:gd name="connsiteY22" fmla="*/ 4551367 h 4551367"/>
              <a:gd name="connsiteX23" fmla="*/ 3943284 w 8024240"/>
              <a:gd name="connsiteY23" fmla="*/ 4551367 h 4551367"/>
              <a:gd name="connsiteX24" fmla="*/ 3392598 w 8024240"/>
              <a:gd name="connsiteY24" fmla="*/ 4551367 h 4551367"/>
              <a:gd name="connsiteX25" fmla="*/ 2910748 w 8024240"/>
              <a:gd name="connsiteY25" fmla="*/ 4551367 h 4551367"/>
              <a:gd name="connsiteX26" fmla="*/ 2084719 w 8024240"/>
              <a:gd name="connsiteY26" fmla="*/ 4551367 h 4551367"/>
              <a:gd name="connsiteX27" fmla="*/ 1534033 w 8024240"/>
              <a:gd name="connsiteY27" fmla="*/ 4551367 h 4551367"/>
              <a:gd name="connsiteX28" fmla="*/ 570332 w 8024240"/>
              <a:gd name="connsiteY28" fmla="*/ 4551367 h 4551367"/>
              <a:gd name="connsiteX29" fmla="*/ 0 w 8024240"/>
              <a:gd name="connsiteY29" fmla="*/ 3981035 h 4551367"/>
              <a:gd name="connsiteX30" fmla="*/ 0 w 8024240"/>
              <a:gd name="connsiteY30" fmla="*/ 3333001 h 4551367"/>
              <a:gd name="connsiteX31" fmla="*/ 0 w 8024240"/>
              <a:gd name="connsiteY31" fmla="*/ 2650861 h 4551367"/>
              <a:gd name="connsiteX32" fmla="*/ 0 w 8024240"/>
              <a:gd name="connsiteY32" fmla="*/ 1934613 h 4551367"/>
              <a:gd name="connsiteX33" fmla="*/ 0 w 8024240"/>
              <a:gd name="connsiteY33" fmla="*/ 1218366 h 4551367"/>
              <a:gd name="connsiteX34" fmla="*/ 0 w 8024240"/>
              <a:gd name="connsiteY34" fmla="*/ 570332 h 455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4240" h="4551367" fill="none" extrusionOk="0">
                <a:moveTo>
                  <a:pt x="0" y="570332"/>
                </a:moveTo>
                <a:cubicBezTo>
                  <a:pt x="-32348" y="295576"/>
                  <a:pt x="280214" y="15014"/>
                  <a:pt x="570332" y="0"/>
                </a:cubicBezTo>
                <a:cubicBezTo>
                  <a:pt x="786859" y="-18604"/>
                  <a:pt x="1028075" y="15270"/>
                  <a:pt x="1258690" y="0"/>
                </a:cubicBezTo>
                <a:cubicBezTo>
                  <a:pt x="1489305" y="-15270"/>
                  <a:pt x="1723803" y="-27724"/>
                  <a:pt x="1947047" y="0"/>
                </a:cubicBezTo>
                <a:cubicBezTo>
                  <a:pt x="2170291" y="27724"/>
                  <a:pt x="2439097" y="29149"/>
                  <a:pt x="2635405" y="0"/>
                </a:cubicBezTo>
                <a:cubicBezTo>
                  <a:pt x="2831713" y="-29149"/>
                  <a:pt x="3282806" y="-14011"/>
                  <a:pt x="3461434" y="0"/>
                </a:cubicBezTo>
                <a:cubicBezTo>
                  <a:pt x="3640062" y="14011"/>
                  <a:pt x="3810084" y="-18227"/>
                  <a:pt x="4149792" y="0"/>
                </a:cubicBezTo>
                <a:cubicBezTo>
                  <a:pt x="4489500" y="18227"/>
                  <a:pt x="4663735" y="-4672"/>
                  <a:pt x="4838149" y="0"/>
                </a:cubicBezTo>
                <a:cubicBezTo>
                  <a:pt x="5012563" y="4672"/>
                  <a:pt x="5290298" y="-23719"/>
                  <a:pt x="5595342" y="0"/>
                </a:cubicBezTo>
                <a:cubicBezTo>
                  <a:pt x="5900386" y="23719"/>
                  <a:pt x="6073674" y="-8577"/>
                  <a:pt x="6283700" y="0"/>
                </a:cubicBezTo>
                <a:cubicBezTo>
                  <a:pt x="6493726" y="8577"/>
                  <a:pt x="6884938" y="-17644"/>
                  <a:pt x="7453908" y="0"/>
                </a:cubicBezTo>
                <a:cubicBezTo>
                  <a:pt x="7757389" y="-3644"/>
                  <a:pt x="8014495" y="235794"/>
                  <a:pt x="8024240" y="570332"/>
                </a:cubicBezTo>
                <a:cubicBezTo>
                  <a:pt x="8030737" y="825414"/>
                  <a:pt x="8003826" y="907014"/>
                  <a:pt x="8024240" y="1184259"/>
                </a:cubicBezTo>
                <a:cubicBezTo>
                  <a:pt x="8044654" y="1461504"/>
                  <a:pt x="7999714" y="1593517"/>
                  <a:pt x="8024240" y="1798185"/>
                </a:cubicBezTo>
                <a:cubicBezTo>
                  <a:pt x="8048766" y="2002853"/>
                  <a:pt x="8024284" y="2088571"/>
                  <a:pt x="8024240" y="2378005"/>
                </a:cubicBezTo>
                <a:cubicBezTo>
                  <a:pt x="8024196" y="2667439"/>
                  <a:pt x="8041987" y="2871692"/>
                  <a:pt x="8024240" y="3128359"/>
                </a:cubicBezTo>
                <a:cubicBezTo>
                  <a:pt x="8006493" y="3385026"/>
                  <a:pt x="8014081" y="3722867"/>
                  <a:pt x="8024240" y="3981035"/>
                </a:cubicBezTo>
                <a:cubicBezTo>
                  <a:pt x="8008885" y="4266644"/>
                  <a:pt x="7780323" y="4547939"/>
                  <a:pt x="7453908" y="4551367"/>
                </a:cubicBezTo>
                <a:cubicBezTo>
                  <a:pt x="7209078" y="4552808"/>
                  <a:pt x="7065873" y="4577961"/>
                  <a:pt x="6765550" y="4551367"/>
                </a:cubicBezTo>
                <a:cubicBezTo>
                  <a:pt x="6465227" y="4524773"/>
                  <a:pt x="6429668" y="4525932"/>
                  <a:pt x="6146029" y="4551367"/>
                </a:cubicBezTo>
                <a:cubicBezTo>
                  <a:pt x="5862390" y="4576802"/>
                  <a:pt x="5795628" y="4536485"/>
                  <a:pt x="5664178" y="4551367"/>
                </a:cubicBezTo>
                <a:cubicBezTo>
                  <a:pt x="5532728" y="4566249"/>
                  <a:pt x="5209112" y="4559847"/>
                  <a:pt x="5044656" y="4551367"/>
                </a:cubicBezTo>
                <a:cubicBezTo>
                  <a:pt x="4880200" y="4542887"/>
                  <a:pt x="4678034" y="4579026"/>
                  <a:pt x="4425135" y="4551367"/>
                </a:cubicBezTo>
                <a:cubicBezTo>
                  <a:pt x="4172236" y="4523708"/>
                  <a:pt x="4049604" y="4560703"/>
                  <a:pt x="3943284" y="4551367"/>
                </a:cubicBezTo>
                <a:cubicBezTo>
                  <a:pt x="3836964" y="4542031"/>
                  <a:pt x="3643859" y="4535321"/>
                  <a:pt x="3392598" y="4551367"/>
                </a:cubicBezTo>
                <a:cubicBezTo>
                  <a:pt x="3141337" y="4567413"/>
                  <a:pt x="3086613" y="4532451"/>
                  <a:pt x="2910748" y="4551367"/>
                </a:cubicBezTo>
                <a:cubicBezTo>
                  <a:pt x="2734883" y="4570284"/>
                  <a:pt x="2378865" y="4580245"/>
                  <a:pt x="2084719" y="4551367"/>
                </a:cubicBezTo>
                <a:cubicBezTo>
                  <a:pt x="1790573" y="4522489"/>
                  <a:pt x="1698355" y="4560143"/>
                  <a:pt x="1534033" y="4551367"/>
                </a:cubicBezTo>
                <a:cubicBezTo>
                  <a:pt x="1369711" y="4542591"/>
                  <a:pt x="1034070" y="4514090"/>
                  <a:pt x="570332" y="4551367"/>
                </a:cubicBezTo>
                <a:cubicBezTo>
                  <a:pt x="241198" y="4555512"/>
                  <a:pt x="8928" y="4274464"/>
                  <a:pt x="0" y="3981035"/>
                </a:cubicBezTo>
                <a:cubicBezTo>
                  <a:pt x="14688" y="3675369"/>
                  <a:pt x="17180" y="3474616"/>
                  <a:pt x="0" y="3333001"/>
                </a:cubicBezTo>
                <a:cubicBezTo>
                  <a:pt x="-17180" y="3191386"/>
                  <a:pt x="-25209" y="2852760"/>
                  <a:pt x="0" y="2650861"/>
                </a:cubicBezTo>
                <a:cubicBezTo>
                  <a:pt x="25209" y="2448962"/>
                  <a:pt x="-28143" y="2267507"/>
                  <a:pt x="0" y="1934613"/>
                </a:cubicBezTo>
                <a:cubicBezTo>
                  <a:pt x="28143" y="1601719"/>
                  <a:pt x="25413" y="1424547"/>
                  <a:pt x="0" y="1218366"/>
                </a:cubicBezTo>
                <a:cubicBezTo>
                  <a:pt x="-25413" y="1012185"/>
                  <a:pt x="16710" y="847440"/>
                  <a:pt x="0" y="570332"/>
                </a:cubicBezTo>
                <a:close/>
              </a:path>
              <a:path w="8024240" h="4551367" stroke="0" extrusionOk="0">
                <a:moveTo>
                  <a:pt x="0" y="570332"/>
                </a:moveTo>
                <a:cubicBezTo>
                  <a:pt x="799" y="279771"/>
                  <a:pt x="262065" y="12007"/>
                  <a:pt x="570332" y="0"/>
                </a:cubicBezTo>
                <a:cubicBezTo>
                  <a:pt x="763382" y="-37604"/>
                  <a:pt x="1000951" y="23706"/>
                  <a:pt x="1327525" y="0"/>
                </a:cubicBezTo>
                <a:cubicBezTo>
                  <a:pt x="1654099" y="-23706"/>
                  <a:pt x="1763309" y="-8486"/>
                  <a:pt x="1878211" y="0"/>
                </a:cubicBezTo>
                <a:cubicBezTo>
                  <a:pt x="1993113" y="8486"/>
                  <a:pt x="2311705" y="-14612"/>
                  <a:pt x="2428898" y="0"/>
                </a:cubicBezTo>
                <a:cubicBezTo>
                  <a:pt x="2546091" y="14612"/>
                  <a:pt x="2896241" y="-5341"/>
                  <a:pt x="3186091" y="0"/>
                </a:cubicBezTo>
                <a:cubicBezTo>
                  <a:pt x="3475941" y="5341"/>
                  <a:pt x="3624488" y="-1553"/>
                  <a:pt x="3805613" y="0"/>
                </a:cubicBezTo>
                <a:cubicBezTo>
                  <a:pt x="3986738" y="1553"/>
                  <a:pt x="4262357" y="-25826"/>
                  <a:pt x="4631642" y="0"/>
                </a:cubicBezTo>
                <a:cubicBezTo>
                  <a:pt x="5000927" y="25826"/>
                  <a:pt x="5154525" y="9531"/>
                  <a:pt x="5457671" y="0"/>
                </a:cubicBezTo>
                <a:cubicBezTo>
                  <a:pt x="5760817" y="-9531"/>
                  <a:pt x="5962183" y="8902"/>
                  <a:pt x="6214864" y="0"/>
                </a:cubicBezTo>
                <a:cubicBezTo>
                  <a:pt x="6467545" y="-8902"/>
                  <a:pt x="6606016" y="-12019"/>
                  <a:pt x="6765550" y="0"/>
                </a:cubicBezTo>
                <a:cubicBezTo>
                  <a:pt x="6925084" y="12019"/>
                  <a:pt x="7119166" y="-345"/>
                  <a:pt x="7453908" y="0"/>
                </a:cubicBezTo>
                <a:cubicBezTo>
                  <a:pt x="7777626" y="-57117"/>
                  <a:pt x="8058951" y="262603"/>
                  <a:pt x="8024240" y="570332"/>
                </a:cubicBezTo>
                <a:cubicBezTo>
                  <a:pt x="8050711" y="799613"/>
                  <a:pt x="8023699" y="888676"/>
                  <a:pt x="8024240" y="1184259"/>
                </a:cubicBezTo>
                <a:cubicBezTo>
                  <a:pt x="8024781" y="1479842"/>
                  <a:pt x="8024215" y="1514710"/>
                  <a:pt x="8024240" y="1798185"/>
                </a:cubicBezTo>
                <a:cubicBezTo>
                  <a:pt x="8024265" y="2081660"/>
                  <a:pt x="8038575" y="2195041"/>
                  <a:pt x="8024240" y="2514433"/>
                </a:cubicBezTo>
                <a:cubicBezTo>
                  <a:pt x="8009905" y="2833825"/>
                  <a:pt x="7996759" y="2986692"/>
                  <a:pt x="8024240" y="3264787"/>
                </a:cubicBezTo>
                <a:cubicBezTo>
                  <a:pt x="8051721" y="3542882"/>
                  <a:pt x="8012133" y="3740530"/>
                  <a:pt x="8024240" y="3981035"/>
                </a:cubicBezTo>
                <a:cubicBezTo>
                  <a:pt x="7977381" y="4277010"/>
                  <a:pt x="7760657" y="4629638"/>
                  <a:pt x="7453908" y="4551367"/>
                </a:cubicBezTo>
                <a:cubicBezTo>
                  <a:pt x="7136594" y="4574397"/>
                  <a:pt x="6914309" y="4532800"/>
                  <a:pt x="6765550" y="4551367"/>
                </a:cubicBezTo>
                <a:cubicBezTo>
                  <a:pt x="6616791" y="4569934"/>
                  <a:pt x="6392080" y="4536386"/>
                  <a:pt x="6146029" y="4551367"/>
                </a:cubicBezTo>
                <a:cubicBezTo>
                  <a:pt x="5899978" y="4566348"/>
                  <a:pt x="5762663" y="4526689"/>
                  <a:pt x="5595342" y="4551367"/>
                </a:cubicBezTo>
                <a:cubicBezTo>
                  <a:pt x="5428021" y="4576045"/>
                  <a:pt x="5304885" y="4562037"/>
                  <a:pt x="5044656" y="4551367"/>
                </a:cubicBezTo>
                <a:cubicBezTo>
                  <a:pt x="4784427" y="4540697"/>
                  <a:pt x="4572766" y="4586634"/>
                  <a:pt x="4218627" y="4551367"/>
                </a:cubicBezTo>
                <a:cubicBezTo>
                  <a:pt x="3864488" y="4516100"/>
                  <a:pt x="3809356" y="4536418"/>
                  <a:pt x="3599105" y="4551367"/>
                </a:cubicBezTo>
                <a:cubicBezTo>
                  <a:pt x="3388854" y="4566316"/>
                  <a:pt x="2960307" y="4546139"/>
                  <a:pt x="2773076" y="4551367"/>
                </a:cubicBezTo>
                <a:cubicBezTo>
                  <a:pt x="2585845" y="4556595"/>
                  <a:pt x="2347016" y="4564070"/>
                  <a:pt x="1947047" y="4551367"/>
                </a:cubicBezTo>
                <a:cubicBezTo>
                  <a:pt x="1547078" y="4538664"/>
                  <a:pt x="1521491" y="4542903"/>
                  <a:pt x="1327525" y="4551367"/>
                </a:cubicBezTo>
                <a:cubicBezTo>
                  <a:pt x="1133559" y="4559831"/>
                  <a:pt x="842210" y="4584228"/>
                  <a:pt x="570332" y="4551367"/>
                </a:cubicBezTo>
                <a:cubicBezTo>
                  <a:pt x="189777" y="4533205"/>
                  <a:pt x="-38029" y="4296063"/>
                  <a:pt x="0" y="3981035"/>
                </a:cubicBezTo>
                <a:cubicBezTo>
                  <a:pt x="28896" y="3716051"/>
                  <a:pt x="-16167" y="3635605"/>
                  <a:pt x="0" y="3333001"/>
                </a:cubicBezTo>
                <a:cubicBezTo>
                  <a:pt x="16167" y="3030397"/>
                  <a:pt x="12502" y="2896833"/>
                  <a:pt x="0" y="2753182"/>
                </a:cubicBezTo>
                <a:cubicBezTo>
                  <a:pt x="-12502" y="2609531"/>
                  <a:pt x="19325" y="2301038"/>
                  <a:pt x="0" y="2139255"/>
                </a:cubicBezTo>
                <a:cubicBezTo>
                  <a:pt x="-19325" y="1977472"/>
                  <a:pt x="24104" y="1577940"/>
                  <a:pt x="0" y="1388901"/>
                </a:cubicBezTo>
                <a:cubicBezTo>
                  <a:pt x="-24104" y="1199862"/>
                  <a:pt x="31138" y="797660"/>
                  <a:pt x="0" y="57033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lvl="0" indent="692150" algn="just">
              <a:lnSpc>
                <a:spcPct val="120000"/>
              </a:lnSpc>
            </a:pP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vô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sướng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khoác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vai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khăn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sau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32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AF98D3-511C-E6FF-24BF-03259FD8F280}"/>
              </a:ext>
            </a:extLst>
          </p:cNvPr>
          <p:cNvSpPr/>
          <p:nvPr/>
        </p:nvSpPr>
        <p:spPr>
          <a:xfrm>
            <a:off x="1106005" y="481164"/>
            <a:ext cx="10225548" cy="1022875"/>
          </a:xfrm>
          <a:custGeom>
            <a:avLst/>
            <a:gdLst>
              <a:gd name="connsiteX0" fmla="*/ 0 w 10225548"/>
              <a:gd name="connsiteY0" fmla="*/ 249796 h 1022875"/>
              <a:gd name="connsiteX1" fmla="*/ 249796 w 10225548"/>
              <a:gd name="connsiteY1" fmla="*/ 0 h 1022875"/>
              <a:gd name="connsiteX2" fmla="*/ 9975752 w 10225548"/>
              <a:gd name="connsiteY2" fmla="*/ 0 h 1022875"/>
              <a:gd name="connsiteX3" fmla="*/ 10225548 w 10225548"/>
              <a:gd name="connsiteY3" fmla="*/ 249796 h 1022875"/>
              <a:gd name="connsiteX4" fmla="*/ 10225548 w 10225548"/>
              <a:gd name="connsiteY4" fmla="*/ 773079 h 1022875"/>
              <a:gd name="connsiteX5" fmla="*/ 9975752 w 10225548"/>
              <a:gd name="connsiteY5" fmla="*/ 1022875 h 1022875"/>
              <a:gd name="connsiteX6" fmla="*/ 249796 w 10225548"/>
              <a:gd name="connsiteY6" fmla="*/ 1022875 h 1022875"/>
              <a:gd name="connsiteX7" fmla="*/ 0 w 10225548"/>
              <a:gd name="connsiteY7" fmla="*/ 773079 h 1022875"/>
              <a:gd name="connsiteX8" fmla="*/ 0 w 10225548"/>
              <a:gd name="connsiteY8" fmla="*/ 249796 h 10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5548" h="1022875" fill="none" extrusionOk="0">
                <a:moveTo>
                  <a:pt x="0" y="249796"/>
                </a:moveTo>
                <a:cubicBezTo>
                  <a:pt x="-2977" y="122268"/>
                  <a:pt x="97820" y="-9420"/>
                  <a:pt x="249796" y="0"/>
                </a:cubicBezTo>
                <a:cubicBezTo>
                  <a:pt x="2225415" y="-35273"/>
                  <a:pt x="7166874" y="-144294"/>
                  <a:pt x="9975752" y="0"/>
                </a:cubicBezTo>
                <a:cubicBezTo>
                  <a:pt x="10128963" y="4642"/>
                  <a:pt x="10205709" y="95110"/>
                  <a:pt x="10225548" y="249796"/>
                </a:cubicBezTo>
                <a:cubicBezTo>
                  <a:pt x="10208203" y="487710"/>
                  <a:pt x="10187325" y="541185"/>
                  <a:pt x="10225548" y="773079"/>
                </a:cubicBezTo>
                <a:cubicBezTo>
                  <a:pt x="10245960" y="895602"/>
                  <a:pt x="10116687" y="1019649"/>
                  <a:pt x="9975752" y="1022875"/>
                </a:cubicBezTo>
                <a:cubicBezTo>
                  <a:pt x="6580013" y="1100400"/>
                  <a:pt x="4884971" y="979172"/>
                  <a:pt x="249796" y="1022875"/>
                </a:cubicBezTo>
                <a:cubicBezTo>
                  <a:pt x="93601" y="1017822"/>
                  <a:pt x="-15213" y="910830"/>
                  <a:pt x="0" y="773079"/>
                </a:cubicBezTo>
                <a:cubicBezTo>
                  <a:pt x="-18791" y="612231"/>
                  <a:pt x="-36481" y="382818"/>
                  <a:pt x="0" y="249796"/>
                </a:cubicBezTo>
                <a:close/>
              </a:path>
              <a:path w="10225548" h="1022875" stroke="0" extrusionOk="0">
                <a:moveTo>
                  <a:pt x="0" y="249796"/>
                </a:moveTo>
                <a:cubicBezTo>
                  <a:pt x="-5852" y="91616"/>
                  <a:pt x="96306" y="12579"/>
                  <a:pt x="249796" y="0"/>
                </a:cubicBezTo>
                <a:cubicBezTo>
                  <a:pt x="4153573" y="-95379"/>
                  <a:pt x="6219857" y="58096"/>
                  <a:pt x="9975752" y="0"/>
                </a:cubicBezTo>
                <a:cubicBezTo>
                  <a:pt x="10106766" y="-4889"/>
                  <a:pt x="10206962" y="98479"/>
                  <a:pt x="10225548" y="249796"/>
                </a:cubicBezTo>
                <a:cubicBezTo>
                  <a:pt x="10271569" y="347293"/>
                  <a:pt x="10251634" y="621585"/>
                  <a:pt x="10225548" y="773079"/>
                </a:cubicBezTo>
                <a:cubicBezTo>
                  <a:pt x="10228221" y="907860"/>
                  <a:pt x="10094445" y="1003683"/>
                  <a:pt x="9975752" y="1022875"/>
                </a:cubicBezTo>
                <a:cubicBezTo>
                  <a:pt x="7680228" y="962969"/>
                  <a:pt x="1436287" y="1105389"/>
                  <a:pt x="249796" y="1022875"/>
                </a:cubicBezTo>
                <a:cubicBezTo>
                  <a:pt x="108154" y="1023786"/>
                  <a:pt x="-13602" y="924843"/>
                  <a:pt x="0" y="773079"/>
                </a:cubicBezTo>
                <a:cubicBezTo>
                  <a:pt x="12250" y="673314"/>
                  <a:pt x="33241" y="448498"/>
                  <a:pt x="0" y="24979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nạp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5CFFEB-82D2-EC73-2E19-45E2251A5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8367" y="40158"/>
            <a:ext cx="955275" cy="16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>
            <a:extLst>
              <a:ext uri="{FF2B5EF4-FFF2-40B4-BE49-F238E27FC236}">
                <a16:creationId xmlns:a16="http://schemas.microsoft.com/office/drawing/2014/main" id="{316D89A5-104D-B440-8357-55461509D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8836" y="61686"/>
            <a:ext cx="5683169" cy="20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93C34-0852-B4B6-A4F5-F7268D139712}"/>
              </a:ext>
            </a:extLst>
          </p:cNvPr>
          <p:cNvSpPr txBox="1"/>
          <p:nvPr/>
        </p:nvSpPr>
        <p:spPr>
          <a:xfrm>
            <a:off x="6018836" y="641974"/>
            <a:ext cx="5551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Nội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dung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đọc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5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DAB91578-CC3C-7B29-89FD-911D3F1538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83038" y="2237925"/>
            <a:ext cx="8611565" cy="41975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F9633C8-7B36-98AB-F866-4B3FC168A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7651" y="2812649"/>
            <a:ext cx="3548175" cy="41126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7264F-3854-B006-BA12-6C76AABA7032}"/>
              </a:ext>
            </a:extLst>
          </p:cNvPr>
          <p:cNvSpPr txBox="1"/>
          <p:nvPr/>
        </p:nvSpPr>
        <p:spPr>
          <a:xfrm>
            <a:off x="4196089" y="3367228"/>
            <a:ext cx="65854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đọc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niềm</a:t>
            </a:r>
            <a:r>
              <a:rPr lang="en-US" sz="4000" b="1" dirty="0"/>
              <a:t> </a:t>
            </a:r>
            <a:r>
              <a:rPr lang="en-US" sz="4000" b="1" dirty="0" err="1"/>
              <a:t>hân</a:t>
            </a:r>
            <a:r>
              <a:rPr lang="en-US" sz="4000" b="1" dirty="0"/>
              <a:t> </a:t>
            </a:r>
            <a:r>
              <a:rPr lang="en-US" sz="4000" b="1" dirty="0" err="1"/>
              <a:t>hoan</a:t>
            </a:r>
            <a:r>
              <a:rPr lang="en-US" sz="4000" b="1" dirty="0"/>
              <a:t>, </a:t>
            </a:r>
            <a:r>
              <a:rPr lang="en-US" sz="4000" b="1" dirty="0" err="1"/>
              <a:t>tự</a:t>
            </a:r>
            <a:r>
              <a:rPr lang="en-US" sz="4000" b="1" dirty="0"/>
              <a:t> </a:t>
            </a:r>
            <a:r>
              <a:rPr lang="en-US" sz="4000" b="1" dirty="0" err="1"/>
              <a:t>hào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Lễ</a:t>
            </a:r>
            <a:r>
              <a:rPr lang="en-US" sz="4000" b="1" dirty="0"/>
              <a:t> </a:t>
            </a:r>
            <a:r>
              <a:rPr lang="en-US" sz="4000" b="1" dirty="0" err="1"/>
              <a:t>kết</a:t>
            </a:r>
            <a:r>
              <a:rPr lang="en-US" sz="4000" b="1" dirty="0"/>
              <a:t> </a:t>
            </a:r>
            <a:r>
              <a:rPr lang="en-US" sz="4000" b="1" dirty="0" err="1"/>
              <a:t>nạp</a:t>
            </a:r>
            <a:r>
              <a:rPr lang="en-US" sz="4000" b="1" dirty="0"/>
              <a:t> </a:t>
            </a:r>
            <a:r>
              <a:rPr lang="en-US" sz="4000" b="1" dirty="0" err="1"/>
              <a:t>Đội</a:t>
            </a:r>
            <a:r>
              <a:rPr lang="en-US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0790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54BC6BD-2B1B-A4CB-53EF-46190AE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89967" l="9438" r="90161">
                        <a14:foregroundMark x1="19679" y1="36789" x2="13855" y2="38294"/>
                        <a14:foregroundMark x1="13855" y1="38294" x2="9940" y2="53846"/>
                        <a14:foregroundMark x1="9940" y1="53846" x2="11044" y2="58863"/>
                        <a14:foregroundMark x1="22390" y1="74749" x2="22390" y2="81271"/>
                        <a14:foregroundMark x1="38533" y1="14716" x2="39859" y2="35284"/>
                        <a14:foregroundMark x1="23092" y1="25251" x2="42470" y2="25084"/>
                        <a14:foregroundMark x1="42470" y1="25084" x2="78414" y2="29599"/>
                        <a14:foregroundMark x1="80221" y1="75585" x2="81225" y2="84281"/>
                        <a14:foregroundMark x1="43775" y1="37625" x2="47892" y2="52174"/>
                        <a14:foregroundMark x1="48293" y1="52007" x2="52309" y2="67391"/>
                        <a14:foregroundMark x1="89759" y1="39130" x2="90361" y2="46488"/>
                        <a14:foregroundMark x1="90361" y1="46488" x2="90161" y2="46990"/>
                        <a14:foregroundMark x1="10040" y1="58528" x2="9639" y2="66054"/>
                        <a14:foregroundMark x1="9639" y1="66054" x2="10040" y2="68395"/>
                        <a14:foregroundMark x1="9538" y1="46154" x2="9438" y2="50334"/>
                        <a14:foregroundMark x1="15964" y1="42308" x2="15763" y2="46154"/>
                        <a14:foregroundMark x1="41867" y1="43980" x2="42871" y2="80100"/>
                        <a14:backgroundMark x1="37249" y1="11371" x2="39960" y2="10368"/>
                        <a14:backgroundMark x1="38454" y1="13712" x2="38454" y2="14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66" y="0"/>
            <a:ext cx="13169131" cy="79067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D18CC-43C2-3A3F-39B9-16453595ADC5}"/>
              </a:ext>
            </a:extLst>
          </p:cNvPr>
          <p:cNvGrpSpPr/>
          <p:nvPr/>
        </p:nvGrpSpPr>
        <p:grpSpPr>
          <a:xfrm rot="920132">
            <a:off x="3725976" y="1137941"/>
            <a:ext cx="4396237" cy="1446550"/>
            <a:chOff x="-809312" y="808963"/>
            <a:chExt cx="558466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7A569A-5917-B6DB-3326-ABEF43488139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66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6600" b="0" i="0" u="none" strike="noStrike" kern="1200" cap="none" spc="0" normalizeH="0" baseline="0" noProof="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E23B8-3AD4-B61D-AE89-AC287AA161C5}"/>
                </a:ext>
              </a:extLst>
            </p:cNvPr>
            <p:cNvSpPr txBox="1"/>
            <p:nvPr/>
          </p:nvSpPr>
          <p:spPr>
            <a:xfrm rot="20615280">
              <a:off x="-809312" y="808963"/>
              <a:ext cx="5584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Hoạt</a:t>
              </a:r>
              <a:r>
                <a:rPr kumimoji="0" lang="en-US" sz="8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 </a:t>
              </a:r>
              <a:r>
                <a:rPr kumimoji="0" lang="en-US" sz="8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10EBB3-943A-7611-8DF5-EDAD9BCDF849}"/>
              </a:ext>
            </a:extLst>
          </p:cNvPr>
          <p:cNvSpPr txBox="1"/>
          <p:nvPr/>
        </p:nvSpPr>
        <p:spPr>
          <a:xfrm>
            <a:off x="1418434" y="2450271"/>
            <a:ext cx="935513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Ạ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ineering drawing&#10;&#10;Description automatically generated">
            <a:extLst>
              <a:ext uri="{FF2B5EF4-FFF2-40B4-BE49-F238E27FC236}">
                <a16:creationId xmlns:a16="http://schemas.microsoft.com/office/drawing/2014/main" id="{30FAD04E-778A-67AD-5D41-F0B041F9A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47594" l="3396" r="30943">
                        <a14:foregroundMark x1="14367" y1="4933" x2="20270" y2="4933"/>
                        <a14:foregroundMark x1="19892" y1="2952" x2="19757" y2="3356"/>
                        <a14:foregroundMark x1="20270" y1="17509" x2="22372" y2="23413"/>
                        <a14:foregroundMark x1="19623" y1="20057" x2="20539" y2="23413"/>
                        <a14:foregroundMark x1="14259" y1="18075" x2="14771" y2="23008"/>
                        <a14:foregroundMark x1="13073" y1="19652" x2="14124" y2="21229"/>
                        <a14:foregroundMark x1="16604" y1="42095" x2="16873" y2="47594"/>
                        <a14:backgroundMark x1="16334" y1="46987" x2="17143" y2="4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9" b="50442"/>
          <a:stretch/>
        </p:blipFill>
        <p:spPr>
          <a:xfrm>
            <a:off x="6508759" y="1339030"/>
            <a:ext cx="6084497" cy="583727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94DE63C-34C7-DA59-0321-EBAEEDE3FBEF}"/>
              </a:ext>
            </a:extLst>
          </p:cNvPr>
          <p:cNvSpPr/>
          <p:nvPr/>
        </p:nvSpPr>
        <p:spPr>
          <a:xfrm>
            <a:off x="741753" y="1082728"/>
            <a:ext cx="6671726" cy="1984664"/>
          </a:xfrm>
          <a:custGeom>
            <a:avLst/>
            <a:gdLst>
              <a:gd name="connsiteX0" fmla="*/ 0 w 6671726"/>
              <a:gd name="connsiteY0" fmla="*/ 330784 h 1984664"/>
              <a:gd name="connsiteX1" fmla="*/ 330784 w 6671726"/>
              <a:gd name="connsiteY1" fmla="*/ 0 h 1984664"/>
              <a:gd name="connsiteX2" fmla="*/ 3891840 w 6671726"/>
              <a:gd name="connsiteY2" fmla="*/ 0 h 1984664"/>
              <a:gd name="connsiteX3" fmla="*/ 3891840 w 6671726"/>
              <a:gd name="connsiteY3" fmla="*/ 0 h 1984664"/>
              <a:gd name="connsiteX4" fmla="*/ 5559772 w 6671726"/>
              <a:gd name="connsiteY4" fmla="*/ 0 h 1984664"/>
              <a:gd name="connsiteX5" fmla="*/ 6340942 w 6671726"/>
              <a:gd name="connsiteY5" fmla="*/ 0 h 1984664"/>
              <a:gd name="connsiteX6" fmla="*/ 6671726 w 6671726"/>
              <a:gd name="connsiteY6" fmla="*/ 330784 h 1984664"/>
              <a:gd name="connsiteX7" fmla="*/ 6671726 w 6671726"/>
              <a:gd name="connsiteY7" fmla="*/ 1157721 h 1984664"/>
              <a:gd name="connsiteX8" fmla="*/ 7531645 w 6671726"/>
              <a:gd name="connsiteY8" fmla="*/ 1848476 h 1984664"/>
              <a:gd name="connsiteX9" fmla="*/ 6671726 w 6671726"/>
              <a:gd name="connsiteY9" fmla="*/ 1653887 h 1984664"/>
              <a:gd name="connsiteX10" fmla="*/ 6671726 w 6671726"/>
              <a:gd name="connsiteY10" fmla="*/ 1653880 h 1984664"/>
              <a:gd name="connsiteX11" fmla="*/ 6340942 w 6671726"/>
              <a:gd name="connsiteY11" fmla="*/ 1984664 h 1984664"/>
              <a:gd name="connsiteX12" fmla="*/ 5559772 w 6671726"/>
              <a:gd name="connsiteY12" fmla="*/ 1984664 h 1984664"/>
              <a:gd name="connsiteX13" fmla="*/ 3891840 w 6671726"/>
              <a:gd name="connsiteY13" fmla="*/ 1984664 h 1984664"/>
              <a:gd name="connsiteX14" fmla="*/ 3891840 w 6671726"/>
              <a:gd name="connsiteY14" fmla="*/ 1984664 h 1984664"/>
              <a:gd name="connsiteX15" fmla="*/ 330784 w 6671726"/>
              <a:gd name="connsiteY15" fmla="*/ 1984664 h 1984664"/>
              <a:gd name="connsiteX16" fmla="*/ 0 w 6671726"/>
              <a:gd name="connsiteY16" fmla="*/ 1653880 h 1984664"/>
              <a:gd name="connsiteX17" fmla="*/ 0 w 6671726"/>
              <a:gd name="connsiteY17" fmla="*/ 1653887 h 1984664"/>
              <a:gd name="connsiteX18" fmla="*/ 0 w 6671726"/>
              <a:gd name="connsiteY18" fmla="*/ 1157721 h 1984664"/>
              <a:gd name="connsiteX19" fmla="*/ 0 w 6671726"/>
              <a:gd name="connsiteY19" fmla="*/ 1157721 h 1984664"/>
              <a:gd name="connsiteX20" fmla="*/ 0 w 6671726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1726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1420961" y="129591"/>
                  <a:pt x="3349684" y="-79037"/>
                  <a:pt x="3891840" y="0"/>
                </a:cubicBezTo>
                <a:lnTo>
                  <a:pt x="3891840" y="0"/>
                </a:lnTo>
                <a:cubicBezTo>
                  <a:pt x="4140327" y="126344"/>
                  <a:pt x="5301510" y="85997"/>
                  <a:pt x="5559772" y="0"/>
                </a:cubicBezTo>
                <a:cubicBezTo>
                  <a:pt x="5938179" y="-50787"/>
                  <a:pt x="6005591" y="-19734"/>
                  <a:pt x="6340942" y="0"/>
                </a:cubicBezTo>
                <a:cubicBezTo>
                  <a:pt x="6548559" y="20057"/>
                  <a:pt x="6652339" y="141811"/>
                  <a:pt x="6671726" y="330784"/>
                </a:cubicBezTo>
                <a:cubicBezTo>
                  <a:pt x="6733496" y="575903"/>
                  <a:pt x="6723091" y="877809"/>
                  <a:pt x="6671726" y="1157721"/>
                </a:cubicBezTo>
                <a:cubicBezTo>
                  <a:pt x="6824153" y="1286231"/>
                  <a:pt x="7281665" y="1688346"/>
                  <a:pt x="7531645" y="1848476"/>
                </a:cubicBezTo>
                <a:cubicBezTo>
                  <a:pt x="7406971" y="1890814"/>
                  <a:pt x="6862395" y="1668882"/>
                  <a:pt x="6671726" y="1653887"/>
                </a:cubicBezTo>
                <a:lnTo>
                  <a:pt x="6671726" y="1653880"/>
                </a:lnTo>
                <a:cubicBezTo>
                  <a:pt x="6698845" y="1818290"/>
                  <a:pt x="6529103" y="1988045"/>
                  <a:pt x="6340942" y="1984664"/>
                </a:cubicBezTo>
                <a:cubicBezTo>
                  <a:pt x="5963698" y="2048895"/>
                  <a:pt x="5642322" y="2038478"/>
                  <a:pt x="5559772" y="1984664"/>
                </a:cubicBezTo>
                <a:cubicBezTo>
                  <a:pt x="4919227" y="2117463"/>
                  <a:pt x="4156044" y="1996405"/>
                  <a:pt x="3891840" y="1984664"/>
                </a:cubicBezTo>
                <a:lnTo>
                  <a:pt x="3891840" y="1984664"/>
                </a:lnTo>
                <a:cubicBezTo>
                  <a:pt x="2611293" y="1944998"/>
                  <a:pt x="1488607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6671726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1063753" y="-30226"/>
                  <a:pt x="3481311" y="19287"/>
                  <a:pt x="3891840" y="0"/>
                </a:cubicBezTo>
                <a:lnTo>
                  <a:pt x="3891840" y="0"/>
                </a:lnTo>
                <a:cubicBezTo>
                  <a:pt x="4486798" y="-60282"/>
                  <a:pt x="4910001" y="67625"/>
                  <a:pt x="5559772" y="0"/>
                </a:cubicBezTo>
                <a:cubicBezTo>
                  <a:pt x="5934283" y="-13502"/>
                  <a:pt x="6208803" y="-29046"/>
                  <a:pt x="6340942" y="0"/>
                </a:cubicBezTo>
                <a:cubicBezTo>
                  <a:pt x="6533007" y="-1119"/>
                  <a:pt x="6665612" y="139351"/>
                  <a:pt x="6671726" y="330784"/>
                </a:cubicBezTo>
                <a:cubicBezTo>
                  <a:pt x="6682467" y="484424"/>
                  <a:pt x="6669280" y="797739"/>
                  <a:pt x="6671726" y="1157721"/>
                </a:cubicBezTo>
                <a:cubicBezTo>
                  <a:pt x="6808545" y="1382353"/>
                  <a:pt x="7166762" y="1432062"/>
                  <a:pt x="7531645" y="1848476"/>
                </a:cubicBezTo>
                <a:cubicBezTo>
                  <a:pt x="7315827" y="1774584"/>
                  <a:pt x="7094310" y="1675631"/>
                  <a:pt x="6671726" y="1653887"/>
                </a:cubicBezTo>
                <a:lnTo>
                  <a:pt x="6671726" y="1653880"/>
                </a:lnTo>
                <a:cubicBezTo>
                  <a:pt x="6687441" y="1826912"/>
                  <a:pt x="6520699" y="1953271"/>
                  <a:pt x="6340942" y="1984664"/>
                </a:cubicBezTo>
                <a:cubicBezTo>
                  <a:pt x="6245792" y="2019086"/>
                  <a:pt x="5923688" y="2052429"/>
                  <a:pt x="5559772" y="1984664"/>
                </a:cubicBezTo>
                <a:cubicBezTo>
                  <a:pt x="5114435" y="2130015"/>
                  <a:pt x="4595538" y="1913352"/>
                  <a:pt x="3891840" y="1984664"/>
                </a:cubicBezTo>
                <a:lnTo>
                  <a:pt x="3891840" y="1984664"/>
                </a:lnTo>
                <a:cubicBezTo>
                  <a:pt x="2402947" y="2079696"/>
                  <a:pt x="833944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Theo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giọng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như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thế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nào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686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D84DE6-9D87-8170-37CC-1EFD83233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15" y="3401876"/>
            <a:ext cx="2643311" cy="345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C20E1-A0FF-2502-80D6-BFD5C42D4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018" y="3285482"/>
            <a:ext cx="2416589" cy="35725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4462A2-AA2C-6F48-AD63-C3B7E6CE5ADC}"/>
              </a:ext>
            </a:extLst>
          </p:cNvPr>
          <p:cNvSpPr/>
          <p:nvPr/>
        </p:nvSpPr>
        <p:spPr>
          <a:xfrm>
            <a:off x="3556755" y="348410"/>
            <a:ext cx="7635963" cy="2799903"/>
          </a:xfrm>
          <a:custGeom>
            <a:avLst/>
            <a:gdLst>
              <a:gd name="connsiteX0" fmla="*/ 0 w 7635963"/>
              <a:gd name="connsiteY0" fmla="*/ 350856 h 2799903"/>
              <a:gd name="connsiteX1" fmla="*/ 350856 w 7635963"/>
              <a:gd name="connsiteY1" fmla="*/ 0 h 2799903"/>
              <a:gd name="connsiteX2" fmla="*/ 974939 w 7635963"/>
              <a:gd name="connsiteY2" fmla="*/ 0 h 2799903"/>
              <a:gd name="connsiteX3" fmla="*/ 1460336 w 7635963"/>
              <a:gd name="connsiteY3" fmla="*/ 0 h 2799903"/>
              <a:gd name="connsiteX4" fmla="*/ 1945734 w 7635963"/>
              <a:gd name="connsiteY4" fmla="*/ 0 h 2799903"/>
              <a:gd name="connsiteX5" fmla="*/ 2431131 w 7635963"/>
              <a:gd name="connsiteY5" fmla="*/ 0 h 2799903"/>
              <a:gd name="connsiteX6" fmla="*/ 3124556 w 7635963"/>
              <a:gd name="connsiteY6" fmla="*/ 0 h 2799903"/>
              <a:gd name="connsiteX7" fmla="*/ 3817982 w 7635963"/>
              <a:gd name="connsiteY7" fmla="*/ 0 h 2799903"/>
              <a:gd name="connsiteX8" fmla="*/ 4511407 w 7635963"/>
              <a:gd name="connsiteY8" fmla="*/ 0 h 2799903"/>
              <a:gd name="connsiteX9" fmla="*/ 5343517 w 7635963"/>
              <a:gd name="connsiteY9" fmla="*/ 0 h 2799903"/>
              <a:gd name="connsiteX10" fmla="*/ 6036942 w 7635963"/>
              <a:gd name="connsiteY10" fmla="*/ 0 h 2799903"/>
              <a:gd name="connsiteX11" fmla="*/ 7285107 w 7635963"/>
              <a:gd name="connsiteY11" fmla="*/ 0 h 2799903"/>
              <a:gd name="connsiteX12" fmla="*/ 7635963 w 7635963"/>
              <a:gd name="connsiteY12" fmla="*/ 350856 h 2799903"/>
              <a:gd name="connsiteX13" fmla="*/ 7635963 w 7635963"/>
              <a:gd name="connsiteY13" fmla="*/ 1050253 h 2799903"/>
              <a:gd name="connsiteX14" fmla="*/ 7635963 w 7635963"/>
              <a:gd name="connsiteY14" fmla="*/ 1728668 h 2799903"/>
              <a:gd name="connsiteX15" fmla="*/ 7635963 w 7635963"/>
              <a:gd name="connsiteY15" fmla="*/ 2449047 h 2799903"/>
              <a:gd name="connsiteX16" fmla="*/ 7285107 w 7635963"/>
              <a:gd name="connsiteY16" fmla="*/ 2799903 h 2799903"/>
              <a:gd name="connsiteX17" fmla="*/ 6591682 w 7635963"/>
              <a:gd name="connsiteY17" fmla="*/ 2799903 h 2799903"/>
              <a:gd name="connsiteX18" fmla="*/ 5759572 w 7635963"/>
              <a:gd name="connsiteY18" fmla="*/ 2799903 h 2799903"/>
              <a:gd name="connsiteX19" fmla="*/ 5066147 w 7635963"/>
              <a:gd name="connsiteY19" fmla="*/ 2799903 h 2799903"/>
              <a:gd name="connsiteX20" fmla="*/ 4442064 w 7635963"/>
              <a:gd name="connsiteY20" fmla="*/ 2799903 h 2799903"/>
              <a:gd name="connsiteX21" fmla="*/ 3679296 w 7635963"/>
              <a:gd name="connsiteY21" fmla="*/ 2799903 h 2799903"/>
              <a:gd name="connsiteX22" fmla="*/ 2985871 w 7635963"/>
              <a:gd name="connsiteY22" fmla="*/ 2799903 h 2799903"/>
              <a:gd name="connsiteX23" fmla="*/ 2361789 w 7635963"/>
              <a:gd name="connsiteY23" fmla="*/ 2799903 h 2799903"/>
              <a:gd name="connsiteX24" fmla="*/ 1876391 w 7635963"/>
              <a:gd name="connsiteY24" fmla="*/ 2799903 h 2799903"/>
              <a:gd name="connsiteX25" fmla="*/ 1252309 w 7635963"/>
              <a:gd name="connsiteY25" fmla="*/ 2799903 h 2799903"/>
              <a:gd name="connsiteX26" fmla="*/ 350856 w 7635963"/>
              <a:gd name="connsiteY26" fmla="*/ 2799903 h 2799903"/>
              <a:gd name="connsiteX27" fmla="*/ 0 w 7635963"/>
              <a:gd name="connsiteY27" fmla="*/ 2449047 h 2799903"/>
              <a:gd name="connsiteX28" fmla="*/ 0 w 7635963"/>
              <a:gd name="connsiteY28" fmla="*/ 1812596 h 2799903"/>
              <a:gd name="connsiteX29" fmla="*/ 0 w 7635963"/>
              <a:gd name="connsiteY29" fmla="*/ 1071235 h 2799903"/>
              <a:gd name="connsiteX30" fmla="*/ 0 w 7635963"/>
              <a:gd name="connsiteY30" fmla="*/ 350856 h 279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35963" h="2799903" fill="none" extrusionOk="0">
                <a:moveTo>
                  <a:pt x="0" y="350856"/>
                </a:moveTo>
                <a:cubicBezTo>
                  <a:pt x="16443" y="176038"/>
                  <a:pt x="180284" y="-27355"/>
                  <a:pt x="350856" y="0"/>
                </a:cubicBezTo>
                <a:cubicBezTo>
                  <a:pt x="612097" y="26130"/>
                  <a:pt x="751398" y="-9997"/>
                  <a:pt x="974939" y="0"/>
                </a:cubicBezTo>
                <a:cubicBezTo>
                  <a:pt x="1198480" y="9997"/>
                  <a:pt x="1244917" y="13080"/>
                  <a:pt x="1460336" y="0"/>
                </a:cubicBezTo>
                <a:cubicBezTo>
                  <a:pt x="1675755" y="-13080"/>
                  <a:pt x="1715776" y="4112"/>
                  <a:pt x="1945734" y="0"/>
                </a:cubicBezTo>
                <a:cubicBezTo>
                  <a:pt x="2175692" y="-4112"/>
                  <a:pt x="2206987" y="6944"/>
                  <a:pt x="2431131" y="0"/>
                </a:cubicBezTo>
                <a:cubicBezTo>
                  <a:pt x="2655275" y="-6944"/>
                  <a:pt x="2787984" y="-19846"/>
                  <a:pt x="3124556" y="0"/>
                </a:cubicBezTo>
                <a:cubicBezTo>
                  <a:pt x="3461128" y="19846"/>
                  <a:pt x="3646212" y="28478"/>
                  <a:pt x="3817982" y="0"/>
                </a:cubicBezTo>
                <a:cubicBezTo>
                  <a:pt x="3989752" y="-28478"/>
                  <a:pt x="4258799" y="20327"/>
                  <a:pt x="4511407" y="0"/>
                </a:cubicBezTo>
                <a:cubicBezTo>
                  <a:pt x="4764015" y="-20327"/>
                  <a:pt x="4984141" y="-18929"/>
                  <a:pt x="5343517" y="0"/>
                </a:cubicBezTo>
                <a:cubicBezTo>
                  <a:pt x="5702893" y="18929"/>
                  <a:pt x="5724653" y="8532"/>
                  <a:pt x="6036942" y="0"/>
                </a:cubicBezTo>
                <a:cubicBezTo>
                  <a:pt x="6349232" y="-8532"/>
                  <a:pt x="6886055" y="7930"/>
                  <a:pt x="7285107" y="0"/>
                </a:cubicBezTo>
                <a:cubicBezTo>
                  <a:pt x="7468751" y="-21389"/>
                  <a:pt x="7607603" y="179398"/>
                  <a:pt x="7635963" y="350856"/>
                </a:cubicBezTo>
                <a:cubicBezTo>
                  <a:pt x="7608856" y="644718"/>
                  <a:pt x="7615769" y="733963"/>
                  <a:pt x="7635963" y="1050253"/>
                </a:cubicBezTo>
                <a:cubicBezTo>
                  <a:pt x="7656157" y="1366543"/>
                  <a:pt x="7657682" y="1541575"/>
                  <a:pt x="7635963" y="1728668"/>
                </a:cubicBezTo>
                <a:cubicBezTo>
                  <a:pt x="7614244" y="1915761"/>
                  <a:pt x="7628889" y="2236240"/>
                  <a:pt x="7635963" y="2449047"/>
                </a:cubicBezTo>
                <a:cubicBezTo>
                  <a:pt x="7650377" y="2658526"/>
                  <a:pt x="7503149" y="2805312"/>
                  <a:pt x="7285107" y="2799903"/>
                </a:cubicBezTo>
                <a:cubicBezTo>
                  <a:pt x="7106251" y="2765755"/>
                  <a:pt x="6847603" y="2784680"/>
                  <a:pt x="6591682" y="2799903"/>
                </a:cubicBezTo>
                <a:cubicBezTo>
                  <a:pt x="6335762" y="2815126"/>
                  <a:pt x="6118413" y="2791723"/>
                  <a:pt x="5759572" y="2799903"/>
                </a:cubicBezTo>
                <a:cubicBezTo>
                  <a:pt x="5400731" y="2808084"/>
                  <a:pt x="5373129" y="2792731"/>
                  <a:pt x="5066147" y="2799903"/>
                </a:cubicBezTo>
                <a:cubicBezTo>
                  <a:pt x="4759165" y="2807075"/>
                  <a:pt x="4673318" y="2805066"/>
                  <a:pt x="4442064" y="2799903"/>
                </a:cubicBezTo>
                <a:cubicBezTo>
                  <a:pt x="4210810" y="2794740"/>
                  <a:pt x="4013337" y="2824789"/>
                  <a:pt x="3679296" y="2799903"/>
                </a:cubicBezTo>
                <a:cubicBezTo>
                  <a:pt x="3345255" y="2775017"/>
                  <a:pt x="3132382" y="2772117"/>
                  <a:pt x="2985871" y="2799903"/>
                </a:cubicBezTo>
                <a:cubicBezTo>
                  <a:pt x="2839360" y="2827689"/>
                  <a:pt x="2602340" y="2802530"/>
                  <a:pt x="2361789" y="2799903"/>
                </a:cubicBezTo>
                <a:cubicBezTo>
                  <a:pt x="2121238" y="2797276"/>
                  <a:pt x="1999503" y="2803243"/>
                  <a:pt x="1876391" y="2799903"/>
                </a:cubicBezTo>
                <a:cubicBezTo>
                  <a:pt x="1753279" y="2796563"/>
                  <a:pt x="1412445" y="2780909"/>
                  <a:pt x="1252309" y="2799903"/>
                </a:cubicBezTo>
                <a:cubicBezTo>
                  <a:pt x="1092173" y="2818897"/>
                  <a:pt x="755978" y="2799579"/>
                  <a:pt x="350856" y="2799903"/>
                </a:cubicBezTo>
                <a:cubicBezTo>
                  <a:pt x="144435" y="2783105"/>
                  <a:pt x="7304" y="2649771"/>
                  <a:pt x="0" y="2449047"/>
                </a:cubicBezTo>
                <a:cubicBezTo>
                  <a:pt x="6713" y="2210188"/>
                  <a:pt x="9477" y="1974251"/>
                  <a:pt x="0" y="1812596"/>
                </a:cubicBezTo>
                <a:cubicBezTo>
                  <a:pt x="-9477" y="1650941"/>
                  <a:pt x="11230" y="1391086"/>
                  <a:pt x="0" y="1071235"/>
                </a:cubicBezTo>
                <a:cubicBezTo>
                  <a:pt x="-11230" y="751384"/>
                  <a:pt x="24586" y="661679"/>
                  <a:pt x="0" y="350856"/>
                </a:cubicBezTo>
                <a:close/>
              </a:path>
              <a:path w="7635963" h="2799903" stroke="0" extrusionOk="0">
                <a:moveTo>
                  <a:pt x="0" y="350856"/>
                </a:moveTo>
                <a:cubicBezTo>
                  <a:pt x="414" y="169748"/>
                  <a:pt x="176211" y="34178"/>
                  <a:pt x="350856" y="0"/>
                </a:cubicBezTo>
                <a:cubicBezTo>
                  <a:pt x="706783" y="24093"/>
                  <a:pt x="780211" y="25738"/>
                  <a:pt x="1113624" y="0"/>
                </a:cubicBezTo>
                <a:cubicBezTo>
                  <a:pt x="1447037" y="-25738"/>
                  <a:pt x="1424391" y="-19266"/>
                  <a:pt x="1668364" y="0"/>
                </a:cubicBezTo>
                <a:cubicBezTo>
                  <a:pt x="1912337" y="19266"/>
                  <a:pt x="2029972" y="19764"/>
                  <a:pt x="2223104" y="0"/>
                </a:cubicBezTo>
                <a:cubicBezTo>
                  <a:pt x="2416236" y="-19764"/>
                  <a:pt x="2608487" y="10090"/>
                  <a:pt x="2985871" y="0"/>
                </a:cubicBezTo>
                <a:cubicBezTo>
                  <a:pt x="3363255" y="-10090"/>
                  <a:pt x="3328233" y="23732"/>
                  <a:pt x="3609954" y="0"/>
                </a:cubicBezTo>
                <a:cubicBezTo>
                  <a:pt x="3891675" y="-23732"/>
                  <a:pt x="4157305" y="-5370"/>
                  <a:pt x="4442064" y="0"/>
                </a:cubicBezTo>
                <a:cubicBezTo>
                  <a:pt x="4726823" y="5370"/>
                  <a:pt x="4966808" y="-24787"/>
                  <a:pt x="5274174" y="0"/>
                </a:cubicBezTo>
                <a:cubicBezTo>
                  <a:pt x="5581540" y="24787"/>
                  <a:pt x="5852217" y="15358"/>
                  <a:pt x="6036942" y="0"/>
                </a:cubicBezTo>
                <a:cubicBezTo>
                  <a:pt x="6221667" y="-15358"/>
                  <a:pt x="6473875" y="-7445"/>
                  <a:pt x="6591682" y="0"/>
                </a:cubicBezTo>
                <a:cubicBezTo>
                  <a:pt x="6709489" y="7445"/>
                  <a:pt x="7017249" y="16533"/>
                  <a:pt x="7285107" y="0"/>
                </a:cubicBezTo>
                <a:cubicBezTo>
                  <a:pt x="7481268" y="-15625"/>
                  <a:pt x="7650322" y="160086"/>
                  <a:pt x="7635963" y="350856"/>
                </a:cubicBezTo>
                <a:cubicBezTo>
                  <a:pt x="7614067" y="674785"/>
                  <a:pt x="7605414" y="704515"/>
                  <a:pt x="7635963" y="1008289"/>
                </a:cubicBezTo>
                <a:cubicBezTo>
                  <a:pt x="7666512" y="1312063"/>
                  <a:pt x="7640376" y="1519890"/>
                  <a:pt x="7635963" y="1665722"/>
                </a:cubicBezTo>
                <a:cubicBezTo>
                  <a:pt x="7631550" y="1811554"/>
                  <a:pt x="7656971" y="2134040"/>
                  <a:pt x="7635963" y="2449047"/>
                </a:cubicBezTo>
                <a:cubicBezTo>
                  <a:pt x="7647117" y="2645350"/>
                  <a:pt x="7453232" y="2791414"/>
                  <a:pt x="7285107" y="2799903"/>
                </a:cubicBezTo>
                <a:cubicBezTo>
                  <a:pt x="7041344" y="2799184"/>
                  <a:pt x="6953950" y="2818483"/>
                  <a:pt x="6730367" y="2799903"/>
                </a:cubicBezTo>
                <a:cubicBezTo>
                  <a:pt x="6506784" y="2781323"/>
                  <a:pt x="6291259" y="2763391"/>
                  <a:pt x="5898257" y="2799903"/>
                </a:cubicBezTo>
                <a:cubicBezTo>
                  <a:pt x="5505255" y="2836416"/>
                  <a:pt x="5334938" y="2764666"/>
                  <a:pt x="5135489" y="2799903"/>
                </a:cubicBezTo>
                <a:cubicBezTo>
                  <a:pt x="4936040" y="2835140"/>
                  <a:pt x="4750446" y="2788233"/>
                  <a:pt x="4511407" y="2799903"/>
                </a:cubicBezTo>
                <a:cubicBezTo>
                  <a:pt x="4272368" y="2811573"/>
                  <a:pt x="4154526" y="2825676"/>
                  <a:pt x="3956667" y="2799903"/>
                </a:cubicBezTo>
                <a:cubicBezTo>
                  <a:pt x="3758808" y="2774130"/>
                  <a:pt x="3613215" y="2816433"/>
                  <a:pt x="3401926" y="2799903"/>
                </a:cubicBezTo>
                <a:cubicBezTo>
                  <a:pt x="3190637" y="2783373"/>
                  <a:pt x="2964715" y="2837743"/>
                  <a:pt x="2569816" y="2799903"/>
                </a:cubicBezTo>
                <a:cubicBezTo>
                  <a:pt x="2174917" y="2762064"/>
                  <a:pt x="2161841" y="2795038"/>
                  <a:pt x="1945734" y="2799903"/>
                </a:cubicBezTo>
                <a:cubicBezTo>
                  <a:pt x="1729627" y="2804768"/>
                  <a:pt x="1340113" y="2760656"/>
                  <a:pt x="1113624" y="2799903"/>
                </a:cubicBezTo>
                <a:cubicBezTo>
                  <a:pt x="887135" y="2839151"/>
                  <a:pt x="564465" y="2826778"/>
                  <a:pt x="350856" y="2799903"/>
                </a:cubicBezTo>
                <a:cubicBezTo>
                  <a:pt x="177188" y="2824605"/>
                  <a:pt x="-6457" y="2630721"/>
                  <a:pt x="0" y="2449047"/>
                </a:cubicBezTo>
                <a:cubicBezTo>
                  <a:pt x="26000" y="2147153"/>
                  <a:pt x="-4563" y="1972215"/>
                  <a:pt x="0" y="1749650"/>
                </a:cubicBezTo>
                <a:cubicBezTo>
                  <a:pt x="4563" y="1527085"/>
                  <a:pt x="29643" y="1379668"/>
                  <a:pt x="0" y="1092217"/>
                </a:cubicBezTo>
                <a:cubicBezTo>
                  <a:pt x="-29643" y="804766"/>
                  <a:pt x="25630" y="654760"/>
                  <a:pt x="0" y="350856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45720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rõ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rành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quan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niềm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sướng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D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gineering drawing&#10;&#10;Description automatically generated">
            <a:extLst>
              <a:ext uri="{FF2B5EF4-FFF2-40B4-BE49-F238E27FC236}">
                <a16:creationId xmlns:a16="http://schemas.microsoft.com/office/drawing/2014/main" id="{30FAD04E-778A-67AD-5D41-F0B041F9A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47594" l="3396" r="30943">
                        <a14:foregroundMark x1="14367" y1="4933" x2="20270" y2="4933"/>
                        <a14:foregroundMark x1="19892" y1="2952" x2="19757" y2="3356"/>
                        <a14:foregroundMark x1="20270" y1="17509" x2="22372" y2="23413"/>
                        <a14:foregroundMark x1="19623" y1="20057" x2="20539" y2="23413"/>
                        <a14:foregroundMark x1="14259" y1="18075" x2="14771" y2="23008"/>
                        <a14:foregroundMark x1="13073" y1="19652" x2="14124" y2="21229"/>
                        <a14:foregroundMark x1="16604" y1="42095" x2="16873" y2="47594"/>
                        <a14:backgroundMark x1="16334" y1="46987" x2="17143" y2="47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9" b="50442"/>
          <a:stretch/>
        </p:blipFill>
        <p:spPr>
          <a:xfrm>
            <a:off x="6960172" y="1316376"/>
            <a:ext cx="6084497" cy="583727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94DE63C-34C7-DA59-0321-EBAEEDE3FBEF}"/>
              </a:ext>
            </a:extLst>
          </p:cNvPr>
          <p:cNvSpPr/>
          <p:nvPr/>
        </p:nvSpPr>
        <p:spPr>
          <a:xfrm>
            <a:off x="792406" y="608169"/>
            <a:ext cx="6671726" cy="1255358"/>
          </a:xfrm>
          <a:custGeom>
            <a:avLst/>
            <a:gdLst>
              <a:gd name="connsiteX0" fmla="*/ 0 w 6671726"/>
              <a:gd name="connsiteY0" fmla="*/ 209231 h 1255358"/>
              <a:gd name="connsiteX1" fmla="*/ 209231 w 6671726"/>
              <a:gd name="connsiteY1" fmla="*/ 0 h 1255358"/>
              <a:gd name="connsiteX2" fmla="*/ 3891840 w 6671726"/>
              <a:gd name="connsiteY2" fmla="*/ 0 h 1255358"/>
              <a:gd name="connsiteX3" fmla="*/ 3891840 w 6671726"/>
              <a:gd name="connsiteY3" fmla="*/ 0 h 1255358"/>
              <a:gd name="connsiteX4" fmla="*/ 5559772 w 6671726"/>
              <a:gd name="connsiteY4" fmla="*/ 0 h 1255358"/>
              <a:gd name="connsiteX5" fmla="*/ 6462495 w 6671726"/>
              <a:gd name="connsiteY5" fmla="*/ 0 h 1255358"/>
              <a:gd name="connsiteX6" fmla="*/ 6671726 w 6671726"/>
              <a:gd name="connsiteY6" fmla="*/ 209231 h 1255358"/>
              <a:gd name="connsiteX7" fmla="*/ 6671726 w 6671726"/>
              <a:gd name="connsiteY7" fmla="*/ 732292 h 1255358"/>
              <a:gd name="connsiteX8" fmla="*/ 7531645 w 6671726"/>
              <a:gd name="connsiteY8" fmla="*/ 1169215 h 1255358"/>
              <a:gd name="connsiteX9" fmla="*/ 6671726 w 6671726"/>
              <a:gd name="connsiteY9" fmla="*/ 1046132 h 1255358"/>
              <a:gd name="connsiteX10" fmla="*/ 6671726 w 6671726"/>
              <a:gd name="connsiteY10" fmla="*/ 1046127 h 1255358"/>
              <a:gd name="connsiteX11" fmla="*/ 6462495 w 6671726"/>
              <a:gd name="connsiteY11" fmla="*/ 1255358 h 1255358"/>
              <a:gd name="connsiteX12" fmla="*/ 5559772 w 6671726"/>
              <a:gd name="connsiteY12" fmla="*/ 1255358 h 1255358"/>
              <a:gd name="connsiteX13" fmla="*/ 3891840 w 6671726"/>
              <a:gd name="connsiteY13" fmla="*/ 1255358 h 1255358"/>
              <a:gd name="connsiteX14" fmla="*/ 3891840 w 6671726"/>
              <a:gd name="connsiteY14" fmla="*/ 1255358 h 1255358"/>
              <a:gd name="connsiteX15" fmla="*/ 209231 w 6671726"/>
              <a:gd name="connsiteY15" fmla="*/ 1255358 h 1255358"/>
              <a:gd name="connsiteX16" fmla="*/ 0 w 6671726"/>
              <a:gd name="connsiteY16" fmla="*/ 1046127 h 1255358"/>
              <a:gd name="connsiteX17" fmla="*/ 0 w 6671726"/>
              <a:gd name="connsiteY17" fmla="*/ 1046132 h 1255358"/>
              <a:gd name="connsiteX18" fmla="*/ 0 w 6671726"/>
              <a:gd name="connsiteY18" fmla="*/ 732292 h 1255358"/>
              <a:gd name="connsiteX19" fmla="*/ 0 w 6671726"/>
              <a:gd name="connsiteY19" fmla="*/ 732292 h 1255358"/>
              <a:gd name="connsiteX20" fmla="*/ 0 w 6671726"/>
              <a:gd name="connsiteY20" fmla="*/ 209231 h 125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1726" h="1255358" fill="none" extrusionOk="0">
                <a:moveTo>
                  <a:pt x="0" y="209231"/>
                </a:moveTo>
                <a:cubicBezTo>
                  <a:pt x="-13048" y="109362"/>
                  <a:pt x="97473" y="-10273"/>
                  <a:pt x="209231" y="0"/>
                </a:cubicBezTo>
                <a:cubicBezTo>
                  <a:pt x="1635913" y="129591"/>
                  <a:pt x="3022505" y="-79037"/>
                  <a:pt x="3891840" y="0"/>
                </a:cubicBezTo>
                <a:lnTo>
                  <a:pt x="3891840" y="0"/>
                </a:lnTo>
                <a:cubicBezTo>
                  <a:pt x="4140327" y="126344"/>
                  <a:pt x="5301510" y="85997"/>
                  <a:pt x="5559772" y="0"/>
                </a:cubicBezTo>
                <a:cubicBezTo>
                  <a:pt x="5721878" y="-79890"/>
                  <a:pt x="6369140" y="-36771"/>
                  <a:pt x="6462495" y="0"/>
                </a:cubicBezTo>
                <a:cubicBezTo>
                  <a:pt x="6585764" y="6207"/>
                  <a:pt x="6651715" y="87188"/>
                  <a:pt x="6671726" y="209231"/>
                </a:cubicBezTo>
                <a:cubicBezTo>
                  <a:pt x="6629500" y="372378"/>
                  <a:pt x="6712906" y="618138"/>
                  <a:pt x="6671726" y="732292"/>
                </a:cubicBezTo>
                <a:cubicBezTo>
                  <a:pt x="6945917" y="876283"/>
                  <a:pt x="7429042" y="1102671"/>
                  <a:pt x="7531645" y="1169215"/>
                </a:cubicBezTo>
                <a:cubicBezTo>
                  <a:pt x="7436020" y="1183609"/>
                  <a:pt x="6864894" y="1061759"/>
                  <a:pt x="6671726" y="1046132"/>
                </a:cubicBezTo>
                <a:lnTo>
                  <a:pt x="6671726" y="1046127"/>
                </a:lnTo>
                <a:cubicBezTo>
                  <a:pt x="6688486" y="1150387"/>
                  <a:pt x="6586383" y="1260505"/>
                  <a:pt x="6462495" y="1255358"/>
                </a:cubicBezTo>
                <a:cubicBezTo>
                  <a:pt x="6301795" y="1204133"/>
                  <a:pt x="5719071" y="1299262"/>
                  <a:pt x="5559772" y="1255358"/>
                </a:cubicBezTo>
                <a:cubicBezTo>
                  <a:pt x="4919227" y="1388157"/>
                  <a:pt x="4156044" y="1267099"/>
                  <a:pt x="3891840" y="1255358"/>
                </a:cubicBezTo>
                <a:lnTo>
                  <a:pt x="3891840" y="1255358"/>
                </a:lnTo>
                <a:cubicBezTo>
                  <a:pt x="2314458" y="1215692"/>
                  <a:pt x="1917598" y="1383007"/>
                  <a:pt x="209231" y="1255358"/>
                </a:cubicBezTo>
                <a:cubicBezTo>
                  <a:pt x="84719" y="1244794"/>
                  <a:pt x="7994" y="1166512"/>
                  <a:pt x="0" y="1046127"/>
                </a:cubicBezTo>
                <a:lnTo>
                  <a:pt x="0" y="1046132"/>
                </a:lnTo>
                <a:cubicBezTo>
                  <a:pt x="7301" y="907794"/>
                  <a:pt x="-19122" y="774160"/>
                  <a:pt x="0" y="732292"/>
                </a:cubicBezTo>
                <a:lnTo>
                  <a:pt x="0" y="732292"/>
                </a:lnTo>
                <a:cubicBezTo>
                  <a:pt x="40584" y="509301"/>
                  <a:pt x="44572" y="454027"/>
                  <a:pt x="0" y="209231"/>
                </a:cubicBezTo>
                <a:close/>
              </a:path>
              <a:path w="6671726" h="1255358" stroke="0" extrusionOk="0">
                <a:moveTo>
                  <a:pt x="0" y="209231"/>
                </a:moveTo>
                <a:cubicBezTo>
                  <a:pt x="455" y="92196"/>
                  <a:pt x="92204" y="1518"/>
                  <a:pt x="209231" y="0"/>
                </a:cubicBezTo>
                <a:cubicBezTo>
                  <a:pt x="1330756" y="-30226"/>
                  <a:pt x="3211704" y="19287"/>
                  <a:pt x="3891840" y="0"/>
                </a:cubicBezTo>
                <a:lnTo>
                  <a:pt x="3891840" y="0"/>
                </a:lnTo>
                <a:cubicBezTo>
                  <a:pt x="4486798" y="-60282"/>
                  <a:pt x="4910001" y="67625"/>
                  <a:pt x="5559772" y="0"/>
                </a:cubicBezTo>
                <a:cubicBezTo>
                  <a:pt x="5672414" y="-41711"/>
                  <a:pt x="6294301" y="9035"/>
                  <a:pt x="6462495" y="0"/>
                </a:cubicBezTo>
                <a:cubicBezTo>
                  <a:pt x="6591023" y="-1549"/>
                  <a:pt x="6662630" y="80666"/>
                  <a:pt x="6671726" y="209231"/>
                </a:cubicBezTo>
                <a:cubicBezTo>
                  <a:pt x="6644442" y="262509"/>
                  <a:pt x="6677636" y="567291"/>
                  <a:pt x="6671726" y="732292"/>
                </a:cubicBezTo>
                <a:cubicBezTo>
                  <a:pt x="7030549" y="823475"/>
                  <a:pt x="7260490" y="1113357"/>
                  <a:pt x="7531645" y="1169215"/>
                </a:cubicBezTo>
                <a:cubicBezTo>
                  <a:pt x="7360160" y="1196878"/>
                  <a:pt x="6954316" y="1146220"/>
                  <a:pt x="6671726" y="1046132"/>
                </a:cubicBezTo>
                <a:lnTo>
                  <a:pt x="6671726" y="1046127"/>
                </a:lnTo>
                <a:cubicBezTo>
                  <a:pt x="6675749" y="1159210"/>
                  <a:pt x="6576607" y="1239893"/>
                  <a:pt x="6462495" y="1255358"/>
                </a:cubicBezTo>
                <a:cubicBezTo>
                  <a:pt x="6299543" y="1289065"/>
                  <a:pt x="5748983" y="1208909"/>
                  <a:pt x="5559772" y="1255358"/>
                </a:cubicBezTo>
                <a:cubicBezTo>
                  <a:pt x="5114435" y="1400709"/>
                  <a:pt x="4595538" y="1184046"/>
                  <a:pt x="3891840" y="1255358"/>
                </a:cubicBezTo>
                <a:lnTo>
                  <a:pt x="3891840" y="1255358"/>
                </a:lnTo>
                <a:cubicBezTo>
                  <a:pt x="2907473" y="1350390"/>
                  <a:pt x="1869624" y="1205435"/>
                  <a:pt x="209231" y="1255358"/>
                </a:cubicBezTo>
                <a:cubicBezTo>
                  <a:pt x="90624" y="1245632"/>
                  <a:pt x="8038" y="1174488"/>
                  <a:pt x="0" y="1046127"/>
                </a:cubicBezTo>
                <a:lnTo>
                  <a:pt x="0" y="1046132"/>
                </a:lnTo>
                <a:cubicBezTo>
                  <a:pt x="-1921" y="1008567"/>
                  <a:pt x="-18960" y="787565"/>
                  <a:pt x="0" y="732292"/>
                </a:cubicBezTo>
                <a:lnTo>
                  <a:pt x="0" y="732292"/>
                </a:lnTo>
                <a:cubicBezTo>
                  <a:pt x="19193" y="607361"/>
                  <a:pt x="45697" y="375002"/>
                  <a:pt x="0" y="209231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Lắng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nghe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đọc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Da Lat" panose="03060902030302020204" pitchFamily="66" charset="0"/>
              </a:rPr>
              <a:t>mẫu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19F7E3-1546-E1C1-F227-14B74C581B7F}"/>
              </a:ext>
            </a:extLst>
          </p:cNvPr>
          <p:cNvSpPr/>
          <p:nvPr/>
        </p:nvSpPr>
        <p:spPr>
          <a:xfrm>
            <a:off x="200098" y="2082121"/>
            <a:ext cx="7635963" cy="4305782"/>
          </a:xfrm>
          <a:custGeom>
            <a:avLst/>
            <a:gdLst>
              <a:gd name="connsiteX0" fmla="*/ 0 w 7635963"/>
              <a:gd name="connsiteY0" fmla="*/ 539558 h 4305782"/>
              <a:gd name="connsiteX1" fmla="*/ 539558 w 7635963"/>
              <a:gd name="connsiteY1" fmla="*/ 0 h 4305782"/>
              <a:gd name="connsiteX2" fmla="*/ 1195243 w 7635963"/>
              <a:gd name="connsiteY2" fmla="*/ 0 h 4305782"/>
              <a:gd name="connsiteX3" fmla="*/ 1850927 w 7635963"/>
              <a:gd name="connsiteY3" fmla="*/ 0 h 4305782"/>
              <a:gd name="connsiteX4" fmla="*/ 2506612 w 7635963"/>
              <a:gd name="connsiteY4" fmla="*/ 0 h 4305782"/>
              <a:gd name="connsiteX5" fmla="*/ 3293434 w 7635963"/>
              <a:gd name="connsiteY5" fmla="*/ 0 h 4305782"/>
              <a:gd name="connsiteX6" fmla="*/ 3949118 w 7635963"/>
              <a:gd name="connsiteY6" fmla="*/ 0 h 4305782"/>
              <a:gd name="connsiteX7" fmla="*/ 4604803 w 7635963"/>
              <a:gd name="connsiteY7" fmla="*/ 0 h 4305782"/>
              <a:gd name="connsiteX8" fmla="*/ 5326056 w 7635963"/>
              <a:gd name="connsiteY8" fmla="*/ 0 h 4305782"/>
              <a:gd name="connsiteX9" fmla="*/ 5981741 w 7635963"/>
              <a:gd name="connsiteY9" fmla="*/ 0 h 4305782"/>
              <a:gd name="connsiteX10" fmla="*/ 7096405 w 7635963"/>
              <a:gd name="connsiteY10" fmla="*/ 0 h 4305782"/>
              <a:gd name="connsiteX11" fmla="*/ 7635963 w 7635963"/>
              <a:gd name="connsiteY11" fmla="*/ 539558 h 4305782"/>
              <a:gd name="connsiteX12" fmla="*/ 7635963 w 7635963"/>
              <a:gd name="connsiteY12" fmla="*/ 1120358 h 4305782"/>
              <a:gd name="connsiteX13" fmla="*/ 7635963 w 7635963"/>
              <a:gd name="connsiteY13" fmla="*/ 1701158 h 4305782"/>
              <a:gd name="connsiteX14" fmla="*/ 7635963 w 7635963"/>
              <a:gd name="connsiteY14" fmla="*/ 2249691 h 4305782"/>
              <a:gd name="connsiteX15" fmla="*/ 7635963 w 7635963"/>
              <a:gd name="connsiteY15" fmla="*/ 2959558 h 4305782"/>
              <a:gd name="connsiteX16" fmla="*/ 7635963 w 7635963"/>
              <a:gd name="connsiteY16" fmla="*/ 3766224 h 4305782"/>
              <a:gd name="connsiteX17" fmla="*/ 7096405 w 7635963"/>
              <a:gd name="connsiteY17" fmla="*/ 4305782 h 4305782"/>
              <a:gd name="connsiteX18" fmla="*/ 6440720 w 7635963"/>
              <a:gd name="connsiteY18" fmla="*/ 4305782 h 4305782"/>
              <a:gd name="connsiteX19" fmla="*/ 5850604 w 7635963"/>
              <a:gd name="connsiteY19" fmla="*/ 4305782 h 4305782"/>
              <a:gd name="connsiteX20" fmla="*/ 5391625 w 7635963"/>
              <a:gd name="connsiteY20" fmla="*/ 4305782 h 4305782"/>
              <a:gd name="connsiteX21" fmla="*/ 4801509 w 7635963"/>
              <a:gd name="connsiteY21" fmla="*/ 4305782 h 4305782"/>
              <a:gd name="connsiteX22" fmla="*/ 4211392 w 7635963"/>
              <a:gd name="connsiteY22" fmla="*/ 4305782 h 4305782"/>
              <a:gd name="connsiteX23" fmla="*/ 3752413 w 7635963"/>
              <a:gd name="connsiteY23" fmla="*/ 4305782 h 4305782"/>
              <a:gd name="connsiteX24" fmla="*/ 3227865 w 7635963"/>
              <a:gd name="connsiteY24" fmla="*/ 4305782 h 4305782"/>
              <a:gd name="connsiteX25" fmla="*/ 2768886 w 7635963"/>
              <a:gd name="connsiteY25" fmla="*/ 4305782 h 4305782"/>
              <a:gd name="connsiteX26" fmla="*/ 1982064 w 7635963"/>
              <a:gd name="connsiteY26" fmla="*/ 4305782 h 4305782"/>
              <a:gd name="connsiteX27" fmla="*/ 1457517 w 7635963"/>
              <a:gd name="connsiteY27" fmla="*/ 4305782 h 4305782"/>
              <a:gd name="connsiteX28" fmla="*/ 539558 w 7635963"/>
              <a:gd name="connsiteY28" fmla="*/ 4305782 h 4305782"/>
              <a:gd name="connsiteX29" fmla="*/ 0 w 7635963"/>
              <a:gd name="connsiteY29" fmla="*/ 3766224 h 4305782"/>
              <a:gd name="connsiteX30" fmla="*/ 0 w 7635963"/>
              <a:gd name="connsiteY30" fmla="*/ 3153157 h 4305782"/>
              <a:gd name="connsiteX31" fmla="*/ 0 w 7635963"/>
              <a:gd name="connsiteY31" fmla="*/ 2507824 h 4305782"/>
              <a:gd name="connsiteX32" fmla="*/ 0 w 7635963"/>
              <a:gd name="connsiteY32" fmla="*/ 1830224 h 4305782"/>
              <a:gd name="connsiteX33" fmla="*/ 0 w 7635963"/>
              <a:gd name="connsiteY33" fmla="*/ 1152625 h 4305782"/>
              <a:gd name="connsiteX34" fmla="*/ 0 w 7635963"/>
              <a:gd name="connsiteY34" fmla="*/ 539558 h 430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35963" h="4305782" fill="none" extrusionOk="0">
                <a:moveTo>
                  <a:pt x="0" y="539558"/>
                </a:moveTo>
                <a:cubicBezTo>
                  <a:pt x="-10890" y="255112"/>
                  <a:pt x="299493" y="34972"/>
                  <a:pt x="539558" y="0"/>
                </a:cubicBezTo>
                <a:cubicBezTo>
                  <a:pt x="848490" y="13003"/>
                  <a:pt x="881049" y="-4013"/>
                  <a:pt x="1195243" y="0"/>
                </a:cubicBezTo>
                <a:cubicBezTo>
                  <a:pt x="1509437" y="4013"/>
                  <a:pt x="1538537" y="6726"/>
                  <a:pt x="1850927" y="0"/>
                </a:cubicBezTo>
                <a:cubicBezTo>
                  <a:pt x="2163317" y="-6726"/>
                  <a:pt x="2373520" y="22972"/>
                  <a:pt x="2506612" y="0"/>
                </a:cubicBezTo>
                <a:cubicBezTo>
                  <a:pt x="2639704" y="-22972"/>
                  <a:pt x="2917555" y="7379"/>
                  <a:pt x="3293434" y="0"/>
                </a:cubicBezTo>
                <a:cubicBezTo>
                  <a:pt x="3669313" y="-7379"/>
                  <a:pt x="3755032" y="32119"/>
                  <a:pt x="3949118" y="0"/>
                </a:cubicBezTo>
                <a:cubicBezTo>
                  <a:pt x="4143204" y="-32119"/>
                  <a:pt x="4330712" y="-30569"/>
                  <a:pt x="4604803" y="0"/>
                </a:cubicBezTo>
                <a:cubicBezTo>
                  <a:pt x="4878895" y="30569"/>
                  <a:pt x="5038400" y="852"/>
                  <a:pt x="5326056" y="0"/>
                </a:cubicBezTo>
                <a:cubicBezTo>
                  <a:pt x="5613712" y="-852"/>
                  <a:pt x="5801781" y="12491"/>
                  <a:pt x="5981741" y="0"/>
                </a:cubicBezTo>
                <a:cubicBezTo>
                  <a:pt x="6161701" y="-12491"/>
                  <a:pt x="6550637" y="-48705"/>
                  <a:pt x="7096405" y="0"/>
                </a:cubicBezTo>
                <a:cubicBezTo>
                  <a:pt x="7338140" y="-17819"/>
                  <a:pt x="7615544" y="200599"/>
                  <a:pt x="7635963" y="539558"/>
                </a:cubicBezTo>
                <a:cubicBezTo>
                  <a:pt x="7641409" y="784306"/>
                  <a:pt x="7610163" y="976666"/>
                  <a:pt x="7635963" y="1120358"/>
                </a:cubicBezTo>
                <a:cubicBezTo>
                  <a:pt x="7661763" y="1264050"/>
                  <a:pt x="7630485" y="1476178"/>
                  <a:pt x="7635963" y="1701158"/>
                </a:cubicBezTo>
                <a:cubicBezTo>
                  <a:pt x="7641441" y="1926138"/>
                  <a:pt x="7658342" y="2059053"/>
                  <a:pt x="7635963" y="2249691"/>
                </a:cubicBezTo>
                <a:cubicBezTo>
                  <a:pt x="7613584" y="2440329"/>
                  <a:pt x="7616924" y="2806207"/>
                  <a:pt x="7635963" y="2959558"/>
                </a:cubicBezTo>
                <a:cubicBezTo>
                  <a:pt x="7655002" y="3112909"/>
                  <a:pt x="7623913" y="3387512"/>
                  <a:pt x="7635963" y="3766224"/>
                </a:cubicBezTo>
                <a:cubicBezTo>
                  <a:pt x="7632357" y="4057316"/>
                  <a:pt x="7439561" y="4292237"/>
                  <a:pt x="7096405" y="4305782"/>
                </a:cubicBezTo>
                <a:cubicBezTo>
                  <a:pt x="6964435" y="4309321"/>
                  <a:pt x="6712781" y="4298080"/>
                  <a:pt x="6440720" y="4305782"/>
                </a:cubicBezTo>
                <a:cubicBezTo>
                  <a:pt x="6168659" y="4313484"/>
                  <a:pt x="6010328" y="4277703"/>
                  <a:pt x="5850604" y="4305782"/>
                </a:cubicBezTo>
                <a:cubicBezTo>
                  <a:pt x="5690880" y="4333861"/>
                  <a:pt x="5569616" y="4327311"/>
                  <a:pt x="5391625" y="4305782"/>
                </a:cubicBezTo>
                <a:cubicBezTo>
                  <a:pt x="5213634" y="4284253"/>
                  <a:pt x="5065399" y="4279568"/>
                  <a:pt x="4801509" y="4305782"/>
                </a:cubicBezTo>
                <a:cubicBezTo>
                  <a:pt x="4537619" y="4331996"/>
                  <a:pt x="4452146" y="4314039"/>
                  <a:pt x="4211392" y="4305782"/>
                </a:cubicBezTo>
                <a:cubicBezTo>
                  <a:pt x="3970638" y="4297525"/>
                  <a:pt x="3847308" y="4328380"/>
                  <a:pt x="3752413" y="4305782"/>
                </a:cubicBezTo>
                <a:cubicBezTo>
                  <a:pt x="3657518" y="4283184"/>
                  <a:pt x="3348569" y="4288474"/>
                  <a:pt x="3227865" y="4305782"/>
                </a:cubicBezTo>
                <a:cubicBezTo>
                  <a:pt x="3107161" y="4323090"/>
                  <a:pt x="2914628" y="4306709"/>
                  <a:pt x="2768886" y="4305782"/>
                </a:cubicBezTo>
                <a:cubicBezTo>
                  <a:pt x="2623144" y="4304855"/>
                  <a:pt x="2349717" y="4302658"/>
                  <a:pt x="1982064" y="4305782"/>
                </a:cubicBezTo>
                <a:cubicBezTo>
                  <a:pt x="1614411" y="4308906"/>
                  <a:pt x="1674658" y="4304917"/>
                  <a:pt x="1457517" y="4305782"/>
                </a:cubicBezTo>
                <a:cubicBezTo>
                  <a:pt x="1240376" y="4306647"/>
                  <a:pt x="821140" y="4277692"/>
                  <a:pt x="539558" y="4305782"/>
                </a:cubicBezTo>
                <a:cubicBezTo>
                  <a:pt x="223362" y="4311115"/>
                  <a:pt x="23184" y="4008238"/>
                  <a:pt x="0" y="3766224"/>
                </a:cubicBezTo>
                <a:cubicBezTo>
                  <a:pt x="-19035" y="3642489"/>
                  <a:pt x="1311" y="3455531"/>
                  <a:pt x="0" y="3153157"/>
                </a:cubicBezTo>
                <a:cubicBezTo>
                  <a:pt x="-1311" y="2850783"/>
                  <a:pt x="20040" y="2817406"/>
                  <a:pt x="0" y="2507824"/>
                </a:cubicBezTo>
                <a:cubicBezTo>
                  <a:pt x="-20040" y="2198242"/>
                  <a:pt x="3216" y="2098429"/>
                  <a:pt x="0" y="1830224"/>
                </a:cubicBezTo>
                <a:cubicBezTo>
                  <a:pt x="-3216" y="1562019"/>
                  <a:pt x="-25735" y="1384169"/>
                  <a:pt x="0" y="1152625"/>
                </a:cubicBezTo>
                <a:cubicBezTo>
                  <a:pt x="25735" y="921081"/>
                  <a:pt x="15675" y="818117"/>
                  <a:pt x="0" y="539558"/>
                </a:cubicBezTo>
                <a:close/>
              </a:path>
              <a:path w="7635963" h="4305782" stroke="0" extrusionOk="0">
                <a:moveTo>
                  <a:pt x="0" y="539558"/>
                </a:moveTo>
                <a:cubicBezTo>
                  <a:pt x="521" y="257507"/>
                  <a:pt x="258101" y="29542"/>
                  <a:pt x="539558" y="0"/>
                </a:cubicBezTo>
                <a:cubicBezTo>
                  <a:pt x="897389" y="-35059"/>
                  <a:pt x="1069490" y="6425"/>
                  <a:pt x="1260811" y="0"/>
                </a:cubicBezTo>
                <a:cubicBezTo>
                  <a:pt x="1452132" y="-6425"/>
                  <a:pt x="1675274" y="-16060"/>
                  <a:pt x="1785359" y="0"/>
                </a:cubicBezTo>
                <a:cubicBezTo>
                  <a:pt x="1895444" y="16060"/>
                  <a:pt x="2129650" y="-21159"/>
                  <a:pt x="2309907" y="0"/>
                </a:cubicBezTo>
                <a:cubicBezTo>
                  <a:pt x="2490164" y="21159"/>
                  <a:pt x="2714949" y="9729"/>
                  <a:pt x="3031160" y="0"/>
                </a:cubicBezTo>
                <a:cubicBezTo>
                  <a:pt x="3347371" y="-9729"/>
                  <a:pt x="3417924" y="-19866"/>
                  <a:pt x="3621276" y="0"/>
                </a:cubicBezTo>
                <a:cubicBezTo>
                  <a:pt x="3824628" y="19866"/>
                  <a:pt x="4122232" y="25511"/>
                  <a:pt x="4408098" y="0"/>
                </a:cubicBezTo>
                <a:cubicBezTo>
                  <a:pt x="4693964" y="-25511"/>
                  <a:pt x="4907080" y="-28463"/>
                  <a:pt x="5194919" y="0"/>
                </a:cubicBezTo>
                <a:cubicBezTo>
                  <a:pt x="5482758" y="28463"/>
                  <a:pt x="5687943" y="15474"/>
                  <a:pt x="5916173" y="0"/>
                </a:cubicBezTo>
                <a:cubicBezTo>
                  <a:pt x="6144403" y="-15474"/>
                  <a:pt x="6253776" y="20717"/>
                  <a:pt x="6440720" y="0"/>
                </a:cubicBezTo>
                <a:cubicBezTo>
                  <a:pt x="6627664" y="-20717"/>
                  <a:pt x="6845418" y="12318"/>
                  <a:pt x="7096405" y="0"/>
                </a:cubicBezTo>
                <a:cubicBezTo>
                  <a:pt x="7398717" y="-28267"/>
                  <a:pt x="7688816" y="252618"/>
                  <a:pt x="7635963" y="539558"/>
                </a:cubicBezTo>
                <a:cubicBezTo>
                  <a:pt x="7623690" y="737492"/>
                  <a:pt x="7635258" y="971747"/>
                  <a:pt x="7635963" y="1120358"/>
                </a:cubicBezTo>
                <a:cubicBezTo>
                  <a:pt x="7636668" y="1268969"/>
                  <a:pt x="7608936" y="1415267"/>
                  <a:pt x="7635963" y="1701158"/>
                </a:cubicBezTo>
                <a:cubicBezTo>
                  <a:pt x="7662990" y="1987049"/>
                  <a:pt x="7660380" y="2212988"/>
                  <a:pt x="7635963" y="2378758"/>
                </a:cubicBezTo>
                <a:cubicBezTo>
                  <a:pt x="7611546" y="2544528"/>
                  <a:pt x="7636297" y="2793218"/>
                  <a:pt x="7635963" y="3088624"/>
                </a:cubicBezTo>
                <a:cubicBezTo>
                  <a:pt x="7635629" y="3384030"/>
                  <a:pt x="7651836" y="3453998"/>
                  <a:pt x="7635963" y="3766224"/>
                </a:cubicBezTo>
                <a:cubicBezTo>
                  <a:pt x="7626227" y="4060264"/>
                  <a:pt x="7391514" y="4333161"/>
                  <a:pt x="7096405" y="4305782"/>
                </a:cubicBezTo>
                <a:cubicBezTo>
                  <a:pt x="6897057" y="4330741"/>
                  <a:pt x="6641129" y="4290165"/>
                  <a:pt x="6440720" y="4305782"/>
                </a:cubicBezTo>
                <a:cubicBezTo>
                  <a:pt x="6240311" y="4321399"/>
                  <a:pt x="5982298" y="4302331"/>
                  <a:pt x="5850604" y="4305782"/>
                </a:cubicBezTo>
                <a:cubicBezTo>
                  <a:pt x="5718910" y="4309233"/>
                  <a:pt x="5586990" y="4313607"/>
                  <a:pt x="5326056" y="4305782"/>
                </a:cubicBezTo>
                <a:cubicBezTo>
                  <a:pt x="5065122" y="4297957"/>
                  <a:pt x="4970272" y="4308213"/>
                  <a:pt x="4801509" y="4305782"/>
                </a:cubicBezTo>
                <a:cubicBezTo>
                  <a:pt x="4632746" y="4303351"/>
                  <a:pt x="4336161" y="4306277"/>
                  <a:pt x="4014687" y="4305782"/>
                </a:cubicBezTo>
                <a:cubicBezTo>
                  <a:pt x="3693213" y="4305287"/>
                  <a:pt x="3582020" y="4281972"/>
                  <a:pt x="3424571" y="4305782"/>
                </a:cubicBezTo>
                <a:cubicBezTo>
                  <a:pt x="3267122" y="4329592"/>
                  <a:pt x="2912520" y="4323708"/>
                  <a:pt x="2637749" y="4305782"/>
                </a:cubicBezTo>
                <a:cubicBezTo>
                  <a:pt x="2362978" y="4287856"/>
                  <a:pt x="2048887" y="4267030"/>
                  <a:pt x="1850927" y="4305782"/>
                </a:cubicBezTo>
                <a:cubicBezTo>
                  <a:pt x="1652967" y="4344534"/>
                  <a:pt x="1405238" y="4298321"/>
                  <a:pt x="1260811" y="4305782"/>
                </a:cubicBezTo>
                <a:cubicBezTo>
                  <a:pt x="1116384" y="4313243"/>
                  <a:pt x="704069" y="4313592"/>
                  <a:pt x="539558" y="4305782"/>
                </a:cubicBezTo>
                <a:cubicBezTo>
                  <a:pt x="197928" y="4293694"/>
                  <a:pt x="-73218" y="4064295"/>
                  <a:pt x="0" y="3766224"/>
                </a:cubicBezTo>
                <a:cubicBezTo>
                  <a:pt x="-14269" y="3544108"/>
                  <a:pt x="-22658" y="3330752"/>
                  <a:pt x="0" y="3153157"/>
                </a:cubicBezTo>
                <a:cubicBezTo>
                  <a:pt x="22658" y="2975562"/>
                  <a:pt x="-26355" y="2725769"/>
                  <a:pt x="0" y="2604624"/>
                </a:cubicBezTo>
                <a:cubicBezTo>
                  <a:pt x="26355" y="2483479"/>
                  <a:pt x="-24895" y="2237602"/>
                  <a:pt x="0" y="2023824"/>
                </a:cubicBezTo>
                <a:cubicBezTo>
                  <a:pt x="24895" y="1810046"/>
                  <a:pt x="28060" y="1611394"/>
                  <a:pt x="0" y="1313958"/>
                </a:cubicBezTo>
                <a:cubicBezTo>
                  <a:pt x="-28060" y="1016522"/>
                  <a:pt x="23843" y="887564"/>
                  <a:pt x="0" y="539558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ca,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 vang lên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hân hoan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Sau khi nghe danh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viên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sinh tiêu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lên.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gương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rạng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ngời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dứt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trẻo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vang lên: "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kern="0" dirty="0" err="1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sàng</a:t>
            </a:r>
            <a:r>
              <a:rPr lang="vi-VN" sz="2800" kern="0" dirty="0">
                <a:solidFill>
                  <a:srgbClr val="002D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!”.</a:t>
            </a:r>
          </a:p>
        </p:txBody>
      </p:sp>
    </p:spTree>
    <p:extLst>
      <p:ext uri="{BB962C8B-B14F-4D97-AF65-F5344CB8AC3E}">
        <p14:creationId xmlns:p14="http://schemas.microsoft.com/office/powerpoint/2010/main" val="2043123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FC239-3377-885E-A329-A7981EDA8E37}"/>
              </a:ext>
            </a:extLst>
          </p:cNvPr>
          <p:cNvSpPr txBox="1"/>
          <p:nvPr/>
        </p:nvSpPr>
        <p:spPr>
          <a:xfrm>
            <a:off x="6411552" y="-142031"/>
            <a:ext cx="5150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1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u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C0501A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ọ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81DB83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o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BDECBE">
                    <a:lumMod val="2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7C0EA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CB51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2D38">
                    <a:lumMod val="75000"/>
                    <a:lumOff val="2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8175">
                    <a:lumMod val="75000"/>
                  </a:srgbClr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ó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</a:t>
            </a:r>
            <a:endParaRPr kumimoji="0" lang="en-US" sz="8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EA8064-3213-6973-43CF-21CD92DA9524}"/>
              </a:ext>
            </a:extLst>
          </p:cNvPr>
          <p:cNvGrpSpPr/>
          <p:nvPr/>
        </p:nvGrpSpPr>
        <p:grpSpPr>
          <a:xfrm>
            <a:off x="158188" y="329879"/>
            <a:ext cx="6238754" cy="2425267"/>
            <a:chOff x="5119879" y="4287027"/>
            <a:chExt cx="6490424" cy="2503612"/>
          </a:xfrm>
        </p:grpSpPr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4E15A630-3216-2846-B9F5-E7E8167A2439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A0A7914-4713-DE60-D513-50AA871BB582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D8517AD-5C73-1118-A2B9-418F461113DE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6EEC165-9C80-4A12-7EB6-66253CE437F2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5CEFE3E-8562-B55F-A7C1-232029A66A48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DF4C345-1A0B-7EE5-9987-07190134B7ED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85A8A6A-C0BB-6BD7-81CA-BEB00ED60B7B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B3DC072-DA00-5AB9-7BD7-FD0FBE930646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5D7E282-6574-205F-CA40-ABF5E0EF6A11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5F0DC5-C874-9A6F-5C9B-79A240B43917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4D9B8AD-1812-43D7-63D2-01A7873D994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D5BC1CB-C4D9-16DB-03B6-DBACA3A68601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5F68745-1CCC-6013-EEEC-0A0C29AEA2CD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2D6A420-2C3F-ED7C-1632-1D90F11FA71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CBB1E7A-F13C-6CB7-F6EA-490EA2A42E10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FCF1D84-AF6A-1518-CBA0-65D79161A9DC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8ECE786-D8FD-7D3E-FD18-016BBC01976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B252C913-DF91-3775-7412-1CB814AC1A1D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43C4EED2-753D-978F-A93D-ED98D429B37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103DDEA-3E34-9750-8245-EB80C0E0F1C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5E3E2B61-DFBD-7D77-581C-3BC812599BAA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5DFC80E8-E77D-A7F0-8FF9-BCEBFDAA1EB2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2DF1F85-62C6-78C0-EA96-643CCCDCB1D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C0734D23-0613-E0C7-213A-9D24B21041F6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BEA8987-4A52-19AA-703A-6099CF900D1D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E1D9EFA-7E80-0A85-71E2-1A5482E6B078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43BDFCD-C11C-C02C-544A-24D1F292CC0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B6B941A-BF43-EE4C-AEF3-BF2F9FC50E2A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9CCA0A1-0D3F-3B89-B24B-08CB52537B2A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1DD33776-F199-63F4-4CE8-A52AEEA529D7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1ED5C64-49C9-DAC1-E355-85AFE70C9062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F35DD016-A0DE-231E-F3C8-22E0B5195C3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C820DB06-FD36-1887-E2FD-1E1D42047C6B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3F28424-91E8-89B0-C418-D9F37DCA57C9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C6206B3-0AAF-B4B4-05D9-C4BEAA8C054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FF3CE0-3D1D-6CB5-5FFA-2379ACD670CE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84B4B61D-223E-A0EC-3A10-21B68441176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BB608FC-6964-B5CC-2D96-619FC979F8CD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B6FF99D-FC7B-32B1-E524-470CB4C088A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6B93983-4244-B34D-BD54-0B27E85F3DB4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1054852-13C4-69C1-045E-3264D16B9173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3193C3C-B5A0-DA64-21E0-9E3B8F2A677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42B88A4-FE43-DA74-AB5E-49D18024444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5316AEB6-6ED7-3F15-2CE5-6DBE756F9D2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0B586DB-5C17-C81C-E8E7-0181CC5F68B2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EC92C9B4-EB62-2C71-1528-E9F7F4D94EB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B4D060AB-5BE2-C3B9-3CE5-9163F67756CC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73661C47-7357-5591-335A-6C4512C3D2C6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6A444B1-66DE-92A3-1407-52B5FBB3EB7C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659FDCA7-8F0F-76F1-B61F-A518B70D89B3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F31F09C-0243-3A82-686C-1621053066FF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EDD45CA-0AE2-8AD7-7ECF-39182A2F704A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1356140-199A-6EDB-E4DA-3B82F368E56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42C802E-5E28-9D47-B295-C87A7C7017D9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F2D777F-24F8-4D45-6DB0-4C5000425495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632B1344-4721-E04E-E28F-A2C9857C6984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43B5FE2-6291-F4C4-1F6C-3FBE7B08DB25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7580E86-AC1A-ED06-45CE-30CF177783B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D9C14A6-AA85-A53D-993D-A48B60D9B652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089B447-E113-39E4-D3CE-7EAEEE48E270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7A0F2B1-03D1-E1D5-BBFC-5F1F1748C35D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2B03C2F-23A8-A42D-39E9-B20AA74D0B20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4A599C0-495D-753E-ECD2-610A58E202E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309C2A4-9B25-8A0D-7F7A-2F421618C6CC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E15FB04-5CA9-CFEE-EE02-0FC36D6100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A1F1937-0B30-4B70-A9E3-C92DD7A97310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20ACBA2-D3D8-3961-F171-68271FB457F3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D543505-A7D3-843B-1EA0-AD03B94C205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2EB46E5A-3C0C-03BF-5B83-FF7BA75A0C4E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0133B8D-7DEE-656E-94D8-CD239C5907EA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45E0760-AEFE-CFC5-BA4E-EFA02DCE27E9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5ACC834-0553-AA8A-2DC7-5F46F2EF824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68CB662-FAF4-801B-CAEB-E138AFFBA7C3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A790D091-06F7-3B12-99A4-4FD4B94EFCE0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F711750F-BA11-951C-6595-A8EB0B0AB94D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88405E1-F820-711D-0036-EB6795E8442A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B06B5E2-E114-D5B9-42F9-77240E7039B6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A3A0CD5-CEB3-53C0-07A2-CB0B49A3DEEC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C693095-B0B3-658E-0368-883441C8F8C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384439A-A39C-C4C0-60E0-701F33EA2AC8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6227498-8260-C62B-D474-C550A243054F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A88DE7F-5D70-92CA-BF94-E202FB6BAC86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86297DC9-E724-AA91-A31E-85AB69D690E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216E486-DA4F-1CEA-E547-16911EB0455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DFFFBC2-482A-E9E0-F87B-187FC25A45E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3529D83-13BB-4686-CF44-146BC8D7AF4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D5B1086-CD9B-4517-CF54-C54E8EA8F98C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AA451ACE-8FEE-FAEC-2C87-BC5FC7F8D5D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874C1A3-B432-B24A-B0CC-CE93EEFA7B3D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FAED76A-D0A8-9592-F8B3-3E557D779D3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F157878-15BE-173D-AAA9-559203C89E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680FD9F-452F-F7C3-29B4-E688631E4A2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4C9D59E4-8F20-D593-F915-BDF354EE5956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2926DC89-6D46-39DA-C406-28F4FA37E074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0CD00BEA-BF34-FE7F-0BE8-E39F2CCF741C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9F74F5ED-5BBE-53E8-77CF-CB2D653F6B3D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6A7A8F6-BA4C-D3F0-130B-970FB80D71DF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AA08B0-084B-DCAE-4AA7-7CA38E7172EE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9E38E7A-A989-2CBC-F7A2-7230E4C2BCB5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6C02AF7-FCED-BFBA-FBA9-10F98534B3A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1565805-2DE2-6B07-A3B5-0385AF85EC28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28E4EC5-A364-94C1-86D7-DC1C4EBA1241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F20BDD3-AFF7-11BD-658F-6DEA220150AC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17CEE38-2FE1-F7DF-E92E-84A94D48E12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290B604-B24D-8A36-1A5D-D9F05C85C634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66B718D-76C2-8603-ADD7-FE15D4F95C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96C8239-8353-3016-760B-286F116962A0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38F4BF9-B486-94BE-0152-84489100FFB5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16F5FDF-C8B3-D35A-4384-2293DBC62CB9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81B946D-6E74-7ABB-8B11-5A8BDA449C86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AF16A2E-E6F6-6DC3-CF56-8FD9FDC5AD7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9295D31-FD85-BF31-94BE-3AF0297BC59E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44186E1A-F345-F9D3-AD54-4EC262B60FA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7EFF11-9C80-C171-6F11-1B5784496109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F51083D8-CE6A-4B79-0FE3-E78CC7D3FD9B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DA67FC4-F841-2EED-0930-758454EF4261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FAF30F7-1439-2687-4805-C79D5F634986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22BB5E6-8E6F-B995-8D44-73ADF4DE2BB2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A5B2025-CBC7-83AB-EC74-D305AC731DC6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F4B5FA5-C4AB-06BE-5C2B-E584B5CCF4DD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49499D1-2845-862B-8A0C-BDA61BE4CC0B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DAAABAF-3A77-912F-86D7-5C11DF64B46D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B2620AB-11A9-E619-0D3B-39899C12ECC4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0A8A5B3-5654-B7FA-4687-5E448D94EFE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C310A87-8AFA-E195-2FC9-DC3A7E767C22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9753445-0F12-8A1D-B2D1-6720FADEF531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AE2BA67-FDE3-570A-7875-2D2DA151DEC4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B4A27A9-D485-0257-89DA-2182D6D34329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A6FCDC7-E092-2523-9B0D-65868E10BDF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61EA4D6-3004-28AE-DBDB-9B7E3EB35FCB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BF42486-8F19-9D7D-EB19-759D790FD281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0EA6B55-1118-14F5-3DE8-AAC816D99A0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A378879-9448-0F0D-EE1B-E0A40B5E8E44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A2C9661-1B2B-9774-F2CB-559360228042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6B942AA0-757E-C0B5-D588-E978AC8AE89B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474A4C9-6F24-1A4A-178B-6FB5D990E44A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23392FB-A864-CF9E-379B-71DEFF7DCD58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6FA728-348B-6591-9F2A-7A0624012308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287AA6C8-6153-2985-AE21-2411B79FEA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4203518-B729-A1C1-3875-3AF59B52B177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252A94E-72CF-8256-77E9-A4F4581C64F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5136843-9278-815D-8156-C6E299A163F7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6B3170-BDAB-8650-1354-53DC6DFAAD6C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2C2CB2A-C661-9B2F-C7D3-8370EBCCC0D2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FAFBE66-D998-BFC3-1444-64B587C347A0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D75D3A5-378A-4441-6800-BC0DB9FEDCE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09C8F2E-59CD-80B3-92FE-D53AE65A770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3FB20F78-18BB-AAB6-BF23-908066746D3A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994BD6A-67C4-5B09-73B0-925E232F5B55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AEEE05B-AF6B-FA45-925B-8E29E0B67DF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9B4BA9C8-2FF2-F9E3-4933-6E6A362C6EB3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6F0F206-942F-6D32-53F4-969A93C3D91B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8D7FBDB-FBA6-0DD8-C78D-47BAE603E5A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A0B88DF-C772-8839-BDFC-D40A3CB0DE1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05B0C59-88BC-02D3-0A86-8DA6860DA155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AFF0DC56-E3E0-AF7D-299B-15B56393A62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416ED8A-3377-BA2E-5383-38EC4108E7D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6034B88-EEB2-C1E5-E317-B33AD0F8A44B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8BC2871-0141-E3CF-272C-C50779449CFE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6B2B445-F1EC-00C1-0AF8-7333E6145293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B1455470-A812-6885-E760-DDBFA942D34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3E0375-4F2F-212F-6D43-09BA8B3FF402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16C4F0B-3945-DF13-5C48-EDD80E0C9B1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B04CF84-AE11-2978-CA3A-049BE2E37F26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8D97325-80D6-DFB1-79DF-FF5637CD21B3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FEC6D35-4693-9963-2660-343D5D9BE40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6F1BD0E-A4CD-F6B0-EA11-27BA6426CBDE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99288D1-C6A1-D4E3-2A25-F2E3434A10EE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48EB8A5-2B69-81E9-DE30-8A9F62F34F93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68CF706-6DE2-990B-BE4A-59F0CCA610BC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D66BF11-D04E-ECAC-7D82-A1B9E2207CF5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C837EA6-889E-1064-A9BE-CC75D53322BF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85042FE-D16D-2599-283F-6680338E2B94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48581DF-CDD6-5497-FC32-08F6F1BB16D0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7747857-DFF5-0E4D-5D66-5AB5E8CBCFE8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94731D4-C1BC-FC6B-7A21-FB01BAE06E3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A3B3FE4-01A8-369B-2719-69637B065D1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2EDA9D-F5E6-4895-B170-3405FE45696B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0792766-4485-A2ED-A46E-5F7AE24E5282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37AF7D1-CE2B-C092-A16B-D908546C4B0B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83B80CD-4CFE-7FB9-E1E0-6928B30FA1D8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EA9C73-DD47-8736-4F7F-DF69DCF9195D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CCFF31E-B818-B7B9-CA09-BCD467615123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DD38E99-DF50-72A2-401A-FC945929A279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D9C26C2-DA77-8587-8093-C22548DFAA01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C6D1722-4A63-F4D5-7BA5-1FB9734DFBD8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C1E7709-BB52-28A0-EF8F-129AD675EDAA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3915F1D-375C-E512-08C1-973137C3FAF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D1829C-97F8-AB13-D441-48346FF51A8C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BA1170B-EEB0-6597-6A51-8506D6E3D31D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B8FE6B6-4C46-C550-22D8-476359218D3E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C6E6630-D201-C4D0-BF5F-E306DB987DAD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8BFD23-455F-876C-28BD-1038D44339F6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52C8A90-AC23-857F-0CF8-43DB245CCE28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ABF745E-C275-DF62-11FA-AA6D30CC444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A10CDE5-B5B5-7872-E272-EABF1AF0D1B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50D82CB-2289-B2EC-1BF8-FAE96D1CA282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1FB3339-DBCA-9DBF-2397-7BDB5D1302A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88CDB6D-62B2-0021-7481-5B6D6CE2D88D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2779CDD-FD00-8907-7CF9-EBB2C2C76D8B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E605F1-7FD7-607E-F1E0-C998842B20A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792A2CA-78B2-B8CB-1477-3430A8543F63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B42310DA-57B5-4423-85C2-A5EA8C98430B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DBF46C0-EA7F-5A8F-A5FC-7DF47A68B14A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7485AA-FBBD-8437-4A49-F7FAF0504870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9AA5C3D-3CE5-BAC0-4C54-5BE0D36390EF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2CA42C0-56B4-7420-9B60-AA1D99D1D740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D540A59-F4B8-6EDE-6F0B-9567FEA58C57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EB25809-59FC-7A07-6CB3-56EE68BE1964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568AD70-5B3B-C212-54AF-796449928BAB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6483B9D-E545-9574-2BD3-FCF7A6406584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22446C8-C2A8-67BE-E53E-DCC926B61C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4D28F78-B9A2-71C0-F71E-F8E491C48F2B}"/>
              </a:ext>
            </a:extLst>
          </p:cNvPr>
          <p:cNvGrpSpPr/>
          <p:nvPr/>
        </p:nvGrpSpPr>
        <p:grpSpPr>
          <a:xfrm>
            <a:off x="205225" y="3001919"/>
            <a:ext cx="5432196" cy="3036949"/>
            <a:chOff x="2975205" y="1255651"/>
            <a:chExt cx="5432196" cy="3036949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05278AAD-523D-4D82-5653-28D42876BB7E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ysClr val="window" lastClr="FFFFFF">
                <a:alpha val="85000"/>
              </a:sysClr>
            </a:solidFill>
            <a:ln w="38100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Phân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công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theo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Tất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cả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viên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đều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nghĩa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nhau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. </a:t>
              </a:r>
              <a:endPara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Rectangle: Rounded Corners 220">
              <a:extLst>
                <a:ext uri="{FF2B5EF4-FFF2-40B4-BE49-F238E27FC236}">
                  <a16:creationId xmlns:a16="http://schemas.microsoft.com/office/drawing/2014/main" id="{5F0A51B1-72A4-78F0-528C-78ACC8EBC592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 cap="flat" cmpd="sng" algn="ctr">
              <a:solidFill>
                <a:srgbClr val="00206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Yêu</a:t>
              </a:r>
              <a:r>
                <a:rPr kumimoji="0" lang="en-US" sz="4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Cầu</a:t>
              </a:r>
              <a:endPara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  <p:pic>
          <p:nvPicPr>
            <p:cNvPr id="222" name="Picture 221">
              <a:extLst>
                <a:ext uri="{FF2B5EF4-FFF2-40B4-BE49-F238E27FC236}">
                  <a16:creationId xmlns:a16="http://schemas.microsoft.com/office/drawing/2014/main" id="{71093F7B-B8C7-48E3-428E-C4EDDA76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23" name="Picture 222">
              <a:extLst>
                <a:ext uri="{FF2B5EF4-FFF2-40B4-BE49-F238E27FC236}">
                  <a16:creationId xmlns:a16="http://schemas.microsoft.com/office/drawing/2014/main" id="{F6FC79B5-A5FA-FA89-0813-39F033A89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593DECC4-AD51-5882-DF58-1F062507B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A25F1D07-9CAB-38E5-DD12-55764408EBA1}"/>
              </a:ext>
            </a:extLst>
          </p:cNvPr>
          <p:cNvSpPr/>
          <p:nvPr/>
        </p:nvSpPr>
        <p:spPr>
          <a:xfrm>
            <a:off x="5981315" y="3098748"/>
            <a:ext cx="6091885" cy="2374045"/>
          </a:xfrm>
          <a:custGeom>
            <a:avLst/>
            <a:gdLst>
              <a:gd name="connsiteX0" fmla="*/ 0 w 6091885"/>
              <a:gd name="connsiteY0" fmla="*/ 478892 h 2374045"/>
              <a:gd name="connsiteX1" fmla="*/ 478892 w 6091885"/>
              <a:gd name="connsiteY1" fmla="*/ 0 h 2374045"/>
              <a:gd name="connsiteX2" fmla="*/ 1171996 w 6091885"/>
              <a:gd name="connsiteY2" fmla="*/ 0 h 2374045"/>
              <a:gd name="connsiteX3" fmla="*/ 1865099 w 6091885"/>
              <a:gd name="connsiteY3" fmla="*/ 0 h 2374045"/>
              <a:gd name="connsiteX4" fmla="*/ 2352839 w 6091885"/>
              <a:gd name="connsiteY4" fmla="*/ 0 h 2374045"/>
              <a:gd name="connsiteX5" fmla="*/ 2891919 w 6091885"/>
              <a:gd name="connsiteY5" fmla="*/ 0 h 2374045"/>
              <a:gd name="connsiteX6" fmla="*/ 3636364 w 6091885"/>
              <a:gd name="connsiteY6" fmla="*/ 0 h 2374045"/>
              <a:gd name="connsiteX7" fmla="*/ 4124104 w 6091885"/>
              <a:gd name="connsiteY7" fmla="*/ 0 h 2374045"/>
              <a:gd name="connsiteX8" fmla="*/ 4611843 w 6091885"/>
              <a:gd name="connsiteY8" fmla="*/ 0 h 2374045"/>
              <a:gd name="connsiteX9" fmla="*/ 5612993 w 6091885"/>
              <a:gd name="connsiteY9" fmla="*/ 0 h 2374045"/>
              <a:gd name="connsiteX10" fmla="*/ 6091885 w 6091885"/>
              <a:gd name="connsiteY10" fmla="*/ 478892 h 2374045"/>
              <a:gd name="connsiteX11" fmla="*/ 6091885 w 6091885"/>
              <a:gd name="connsiteY11" fmla="*/ 908491 h 2374045"/>
              <a:gd name="connsiteX12" fmla="*/ 6091885 w 6091885"/>
              <a:gd name="connsiteY12" fmla="*/ 1408903 h 2374045"/>
              <a:gd name="connsiteX13" fmla="*/ 6091885 w 6091885"/>
              <a:gd name="connsiteY13" fmla="*/ 1895153 h 2374045"/>
              <a:gd name="connsiteX14" fmla="*/ 5612993 w 6091885"/>
              <a:gd name="connsiteY14" fmla="*/ 2374045 h 2374045"/>
              <a:gd name="connsiteX15" fmla="*/ 5073912 w 6091885"/>
              <a:gd name="connsiteY15" fmla="*/ 2374045 h 2374045"/>
              <a:gd name="connsiteX16" fmla="*/ 4483491 w 6091885"/>
              <a:gd name="connsiteY16" fmla="*/ 2374045 h 2374045"/>
              <a:gd name="connsiteX17" fmla="*/ 3893069 w 6091885"/>
              <a:gd name="connsiteY17" fmla="*/ 2374045 h 2374045"/>
              <a:gd name="connsiteX18" fmla="*/ 3405330 w 6091885"/>
              <a:gd name="connsiteY18" fmla="*/ 2374045 h 2374045"/>
              <a:gd name="connsiteX19" fmla="*/ 2814908 w 6091885"/>
              <a:gd name="connsiteY19" fmla="*/ 2374045 h 2374045"/>
              <a:gd name="connsiteX20" fmla="*/ 2275827 w 6091885"/>
              <a:gd name="connsiteY20" fmla="*/ 2374045 h 2374045"/>
              <a:gd name="connsiteX21" fmla="*/ 1788088 w 6091885"/>
              <a:gd name="connsiteY21" fmla="*/ 2374045 h 2374045"/>
              <a:gd name="connsiteX22" fmla="*/ 1043643 w 6091885"/>
              <a:gd name="connsiteY22" fmla="*/ 2374045 h 2374045"/>
              <a:gd name="connsiteX23" fmla="*/ 478892 w 6091885"/>
              <a:gd name="connsiteY23" fmla="*/ 2374045 h 2374045"/>
              <a:gd name="connsiteX24" fmla="*/ 0 w 6091885"/>
              <a:gd name="connsiteY24" fmla="*/ 1895153 h 2374045"/>
              <a:gd name="connsiteX25" fmla="*/ 0 w 6091885"/>
              <a:gd name="connsiteY25" fmla="*/ 1423066 h 2374045"/>
              <a:gd name="connsiteX26" fmla="*/ 0 w 6091885"/>
              <a:gd name="connsiteY26" fmla="*/ 965142 h 2374045"/>
              <a:gd name="connsiteX27" fmla="*/ 0 w 6091885"/>
              <a:gd name="connsiteY27" fmla="*/ 478892 h 237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1885" h="2374045" fill="none" extrusionOk="0">
                <a:moveTo>
                  <a:pt x="0" y="478892"/>
                </a:moveTo>
                <a:cubicBezTo>
                  <a:pt x="-40200" y="211066"/>
                  <a:pt x="232005" y="49236"/>
                  <a:pt x="478892" y="0"/>
                </a:cubicBezTo>
                <a:cubicBezTo>
                  <a:pt x="675874" y="-531"/>
                  <a:pt x="967477" y="4977"/>
                  <a:pt x="1171996" y="0"/>
                </a:cubicBezTo>
                <a:cubicBezTo>
                  <a:pt x="1376515" y="-4977"/>
                  <a:pt x="1637055" y="-17060"/>
                  <a:pt x="1865099" y="0"/>
                </a:cubicBezTo>
                <a:cubicBezTo>
                  <a:pt x="2093143" y="17060"/>
                  <a:pt x="2165023" y="4466"/>
                  <a:pt x="2352839" y="0"/>
                </a:cubicBezTo>
                <a:cubicBezTo>
                  <a:pt x="2540655" y="-4466"/>
                  <a:pt x="2646937" y="24155"/>
                  <a:pt x="2891919" y="0"/>
                </a:cubicBezTo>
                <a:cubicBezTo>
                  <a:pt x="3136901" y="-24155"/>
                  <a:pt x="3360078" y="-26770"/>
                  <a:pt x="3636364" y="0"/>
                </a:cubicBezTo>
                <a:cubicBezTo>
                  <a:pt x="3912650" y="26770"/>
                  <a:pt x="3921722" y="22292"/>
                  <a:pt x="4124104" y="0"/>
                </a:cubicBezTo>
                <a:cubicBezTo>
                  <a:pt x="4326486" y="-22292"/>
                  <a:pt x="4404626" y="21284"/>
                  <a:pt x="4611843" y="0"/>
                </a:cubicBezTo>
                <a:cubicBezTo>
                  <a:pt x="4819060" y="-21284"/>
                  <a:pt x="5345495" y="-10196"/>
                  <a:pt x="5612993" y="0"/>
                </a:cubicBezTo>
                <a:cubicBezTo>
                  <a:pt x="5869794" y="3474"/>
                  <a:pt x="6100479" y="172856"/>
                  <a:pt x="6091885" y="478892"/>
                </a:cubicBezTo>
                <a:cubicBezTo>
                  <a:pt x="6108260" y="582641"/>
                  <a:pt x="6077831" y="700797"/>
                  <a:pt x="6091885" y="908491"/>
                </a:cubicBezTo>
                <a:cubicBezTo>
                  <a:pt x="6105939" y="1116185"/>
                  <a:pt x="6076839" y="1266240"/>
                  <a:pt x="6091885" y="1408903"/>
                </a:cubicBezTo>
                <a:cubicBezTo>
                  <a:pt x="6106931" y="1551566"/>
                  <a:pt x="6102082" y="1740149"/>
                  <a:pt x="6091885" y="1895153"/>
                </a:cubicBezTo>
                <a:cubicBezTo>
                  <a:pt x="6125896" y="2161136"/>
                  <a:pt x="5857204" y="2409020"/>
                  <a:pt x="5612993" y="2374045"/>
                </a:cubicBezTo>
                <a:cubicBezTo>
                  <a:pt x="5385158" y="2390092"/>
                  <a:pt x="5185139" y="2356510"/>
                  <a:pt x="5073912" y="2374045"/>
                </a:cubicBezTo>
                <a:cubicBezTo>
                  <a:pt x="4962685" y="2391580"/>
                  <a:pt x="4711078" y="2355452"/>
                  <a:pt x="4483491" y="2374045"/>
                </a:cubicBezTo>
                <a:cubicBezTo>
                  <a:pt x="4255904" y="2392638"/>
                  <a:pt x="4083766" y="2375761"/>
                  <a:pt x="3893069" y="2374045"/>
                </a:cubicBezTo>
                <a:cubicBezTo>
                  <a:pt x="3702372" y="2372329"/>
                  <a:pt x="3567433" y="2351406"/>
                  <a:pt x="3405330" y="2374045"/>
                </a:cubicBezTo>
                <a:cubicBezTo>
                  <a:pt x="3243227" y="2396684"/>
                  <a:pt x="3085796" y="2368679"/>
                  <a:pt x="2814908" y="2374045"/>
                </a:cubicBezTo>
                <a:cubicBezTo>
                  <a:pt x="2544020" y="2379411"/>
                  <a:pt x="2478906" y="2377140"/>
                  <a:pt x="2275827" y="2374045"/>
                </a:cubicBezTo>
                <a:cubicBezTo>
                  <a:pt x="2072748" y="2370950"/>
                  <a:pt x="2023084" y="2357636"/>
                  <a:pt x="1788088" y="2374045"/>
                </a:cubicBezTo>
                <a:cubicBezTo>
                  <a:pt x="1553092" y="2390454"/>
                  <a:pt x="1246203" y="2363208"/>
                  <a:pt x="1043643" y="2374045"/>
                </a:cubicBezTo>
                <a:cubicBezTo>
                  <a:pt x="841083" y="2384882"/>
                  <a:pt x="744818" y="2393054"/>
                  <a:pt x="478892" y="2374045"/>
                </a:cubicBezTo>
                <a:cubicBezTo>
                  <a:pt x="193498" y="2334043"/>
                  <a:pt x="60536" y="2141483"/>
                  <a:pt x="0" y="1895153"/>
                </a:cubicBezTo>
                <a:cubicBezTo>
                  <a:pt x="722" y="1713624"/>
                  <a:pt x="8027" y="1648526"/>
                  <a:pt x="0" y="1423066"/>
                </a:cubicBezTo>
                <a:cubicBezTo>
                  <a:pt x="-8027" y="1197606"/>
                  <a:pt x="-7936" y="1124751"/>
                  <a:pt x="0" y="965142"/>
                </a:cubicBezTo>
                <a:cubicBezTo>
                  <a:pt x="7936" y="805533"/>
                  <a:pt x="-3989" y="709354"/>
                  <a:pt x="0" y="478892"/>
                </a:cubicBezTo>
                <a:close/>
              </a:path>
              <a:path w="6091885" h="2374045" stroke="0" extrusionOk="0">
                <a:moveTo>
                  <a:pt x="0" y="478892"/>
                </a:moveTo>
                <a:cubicBezTo>
                  <a:pt x="1648" y="264812"/>
                  <a:pt x="242370" y="49968"/>
                  <a:pt x="478892" y="0"/>
                </a:cubicBezTo>
                <a:cubicBezTo>
                  <a:pt x="661834" y="12389"/>
                  <a:pt x="910384" y="-13608"/>
                  <a:pt x="1171996" y="0"/>
                </a:cubicBezTo>
                <a:cubicBezTo>
                  <a:pt x="1433608" y="13608"/>
                  <a:pt x="1454732" y="-12397"/>
                  <a:pt x="1711076" y="0"/>
                </a:cubicBezTo>
                <a:cubicBezTo>
                  <a:pt x="1967420" y="12397"/>
                  <a:pt x="2068098" y="21824"/>
                  <a:pt x="2250157" y="0"/>
                </a:cubicBezTo>
                <a:cubicBezTo>
                  <a:pt x="2432216" y="-21824"/>
                  <a:pt x="2712315" y="27326"/>
                  <a:pt x="2943260" y="0"/>
                </a:cubicBezTo>
                <a:cubicBezTo>
                  <a:pt x="3174205" y="-27326"/>
                  <a:pt x="3254023" y="26384"/>
                  <a:pt x="3533682" y="0"/>
                </a:cubicBezTo>
                <a:cubicBezTo>
                  <a:pt x="3813341" y="-26384"/>
                  <a:pt x="4055377" y="29183"/>
                  <a:pt x="4278127" y="0"/>
                </a:cubicBezTo>
                <a:cubicBezTo>
                  <a:pt x="4500877" y="-29183"/>
                  <a:pt x="4716383" y="19698"/>
                  <a:pt x="5022571" y="0"/>
                </a:cubicBezTo>
                <a:cubicBezTo>
                  <a:pt x="5328759" y="-19698"/>
                  <a:pt x="5451733" y="-19716"/>
                  <a:pt x="5612993" y="0"/>
                </a:cubicBezTo>
                <a:cubicBezTo>
                  <a:pt x="5869843" y="-3430"/>
                  <a:pt x="6041385" y="213963"/>
                  <a:pt x="6091885" y="478892"/>
                </a:cubicBezTo>
                <a:cubicBezTo>
                  <a:pt x="6077139" y="687907"/>
                  <a:pt x="6091432" y="759322"/>
                  <a:pt x="6091885" y="950979"/>
                </a:cubicBezTo>
                <a:cubicBezTo>
                  <a:pt x="6092338" y="1142636"/>
                  <a:pt x="6099036" y="1295443"/>
                  <a:pt x="6091885" y="1423066"/>
                </a:cubicBezTo>
                <a:cubicBezTo>
                  <a:pt x="6084734" y="1550689"/>
                  <a:pt x="6093553" y="1672103"/>
                  <a:pt x="6091885" y="1895153"/>
                </a:cubicBezTo>
                <a:cubicBezTo>
                  <a:pt x="6121450" y="2163292"/>
                  <a:pt x="5880412" y="2388985"/>
                  <a:pt x="5612993" y="2374045"/>
                </a:cubicBezTo>
                <a:cubicBezTo>
                  <a:pt x="5307951" y="2346870"/>
                  <a:pt x="5261937" y="2344457"/>
                  <a:pt x="4919889" y="2374045"/>
                </a:cubicBezTo>
                <a:cubicBezTo>
                  <a:pt x="4577841" y="2403633"/>
                  <a:pt x="4538079" y="2402290"/>
                  <a:pt x="4329468" y="2374045"/>
                </a:cubicBezTo>
                <a:cubicBezTo>
                  <a:pt x="4120857" y="2345800"/>
                  <a:pt x="4003059" y="2384861"/>
                  <a:pt x="3739046" y="2374045"/>
                </a:cubicBezTo>
                <a:cubicBezTo>
                  <a:pt x="3475033" y="2363229"/>
                  <a:pt x="3277529" y="2378393"/>
                  <a:pt x="2994601" y="2374045"/>
                </a:cubicBezTo>
                <a:cubicBezTo>
                  <a:pt x="2711673" y="2369697"/>
                  <a:pt x="2460991" y="2391352"/>
                  <a:pt x="2301498" y="2374045"/>
                </a:cubicBezTo>
                <a:cubicBezTo>
                  <a:pt x="2142005" y="2356738"/>
                  <a:pt x="1858672" y="2395695"/>
                  <a:pt x="1711076" y="2374045"/>
                </a:cubicBezTo>
                <a:cubicBezTo>
                  <a:pt x="1563480" y="2352395"/>
                  <a:pt x="1321584" y="2392703"/>
                  <a:pt x="1171996" y="2374045"/>
                </a:cubicBezTo>
                <a:cubicBezTo>
                  <a:pt x="1022408" y="2355387"/>
                  <a:pt x="754422" y="2369075"/>
                  <a:pt x="478892" y="2374045"/>
                </a:cubicBezTo>
                <a:cubicBezTo>
                  <a:pt x="247913" y="2336186"/>
                  <a:pt x="-5000" y="2173785"/>
                  <a:pt x="0" y="1895153"/>
                </a:cubicBezTo>
                <a:cubicBezTo>
                  <a:pt x="11119" y="1656279"/>
                  <a:pt x="-10995" y="1552677"/>
                  <a:pt x="0" y="1394741"/>
                </a:cubicBezTo>
                <a:cubicBezTo>
                  <a:pt x="10995" y="1236805"/>
                  <a:pt x="4337" y="1141656"/>
                  <a:pt x="0" y="894329"/>
                </a:cubicBezTo>
                <a:cubicBezTo>
                  <a:pt x="-4337" y="647002"/>
                  <a:pt x="9615" y="653418"/>
                  <a:pt x="0" y="478892"/>
                </a:cubicBezTo>
                <a:close/>
              </a:path>
            </a:pathLst>
          </a:custGeom>
          <a:solidFill>
            <a:sysClr val="window" lastClr="FFFFFF">
              <a:alpha val="85000"/>
            </a:sys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b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EC18539E-FFED-49AE-C731-F39D63B1496A}"/>
              </a:ext>
            </a:extLst>
          </p:cNvPr>
          <p:cNvSpPr/>
          <p:nvPr/>
        </p:nvSpPr>
        <p:spPr>
          <a:xfrm>
            <a:off x="6575521" y="2752715"/>
            <a:ext cx="4621427" cy="796835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Tiêu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chí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đánh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giá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227" name="Picture 226">
            <a:extLst>
              <a:ext uri="{FF2B5EF4-FFF2-40B4-BE49-F238E27FC236}">
                <a16:creationId xmlns:a16="http://schemas.microsoft.com/office/drawing/2014/main" id="{49EDC466-3A45-B0DC-7BDD-2ECD3CB1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987" y="3613409"/>
            <a:ext cx="469963" cy="469963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6B85C3E3-6123-55A1-2AD5-2BC062558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313" y="3613409"/>
            <a:ext cx="469963" cy="469963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3A577E04-8809-B188-BDFA-470CDC632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5661" y="3613409"/>
            <a:ext cx="469963" cy="469963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B67CF24A-18E8-FB53-E110-BEAB6F695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968" y="4232696"/>
            <a:ext cx="469963" cy="469963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50C42DC0-866D-77B0-5B03-810FD7F39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294" y="4232696"/>
            <a:ext cx="469963" cy="469963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BA89BC23-CC45-BD9F-96F2-2EDBB5128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642" y="4232696"/>
            <a:ext cx="469963" cy="4699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B22B01E3-49B6-8FBC-C9BA-A859C387A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3580" y="4807641"/>
            <a:ext cx="469963" cy="469963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EBF9B734-786C-67EB-3D8B-5F3FB3D1B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9000" y="4816776"/>
            <a:ext cx="469963" cy="469963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A314C6F7-C978-4307-6C09-F762A8A53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9480" y="4798595"/>
            <a:ext cx="469963" cy="4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77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5" grpId="0" animBg="1"/>
      <p:bldP spid="2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67942" y="-333313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BD6E2A18-BC23-C14A-2883-0A295BFC5343}"/>
              </a:ext>
            </a:extLst>
          </p:cNvPr>
          <p:cNvSpPr txBox="1"/>
          <p:nvPr/>
        </p:nvSpPr>
        <p:spPr>
          <a:xfrm>
            <a:off x="3117823" y="527623"/>
            <a:ext cx="9209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8175">
                    <a:lumMod val="5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y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5790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ệ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002D3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đ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ECCD">
                    <a:lumMod val="75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ọ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A2C8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AF37A6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p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66FC472-CBF1-4CBE-E292-BE48C9BF2F7E}"/>
              </a:ext>
            </a:extLst>
          </p:cNvPr>
          <p:cNvGrpSpPr/>
          <p:nvPr/>
        </p:nvGrpSpPr>
        <p:grpSpPr>
          <a:xfrm>
            <a:off x="0" y="2664297"/>
            <a:ext cx="8005911" cy="3666080"/>
            <a:chOff x="4841104" y="3817600"/>
            <a:chExt cx="7073839" cy="2842692"/>
          </a:xfrm>
        </p:grpSpPr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1D7CBDE-DFC6-55DF-9B25-CCA2E64CFA93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248" name="Rectangle: Rounded Corners 247">
                <a:extLst>
                  <a:ext uri="{FF2B5EF4-FFF2-40B4-BE49-F238E27FC236}">
                    <a16:creationId xmlns:a16="http://schemas.microsoft.com/office/drawing/2014/main" id="{013535C0-D1F7-2294-4C71-04E9C420F2ED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49" name="Rectangle: Rounded Corners 248">
                <a:extLst>
                  <a:ext uri="{FF2B5EF4-FFF2-40B4-BE49-F238E27FC236}">
                    <a16:creationId xmlns:a16="http://schemas.microsoft.com/office/drawing/2014/main" id="{716CE861-4030-9C09-C129-DB8AEDD63BC7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Tiêu</a:t>
                </a:r>
                <a:r>
                  <a:rPr kumimoji="0" 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chí</a:t>
                </a:r>
                <a:r>
                  <a:rPr kumimoji="0" 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đánh</a:t>
                </a:r>
                <a:r>
                  <a:rPr kumimoji="0" 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giá</a:t>
                </a:r>
                <a:endParaRPr kumimoji="0" lang="en-US" sz="5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1052B925-2640-0C88-1140-4937C6B0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0944" y="4801718"/>
              <a:ext cx="469963" cy="469963"/>
            </a:xfrm>
            <a:prstGeom prst="rect">
              <a:avLst/>
            </a:prstGeom>
          </p:spPr>
        </p:pic>
        <p:pic>
          <p:nvPicPr>
            <p:cNvPr id="240" name="Picture 239">
              <a:extLst>
                <a:ext uri="{FF2B5EF4-FFF2-40B4-BE49-F238E27FC236}">
                  <a16:creationId xmlns:a16="http://schemas.microsoft.com/office/drawing/2014/main" id="{C9E534A6-1B1A-217D-84DA-F6A3873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4270" y="4801718"/>
              <a:ext cx="469963" cy="469963"/>
            </a:xfrm>
            <a:prstGeom prst="rect">
              <a:avLst/>
            </a:prstGeom>
          </p:spPr>
        </p:pic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CCEF1590-BB8A-9FB1-AEAF-28FAE2AE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7618" y="4801718"/>
              <a:ext cx="469963" cy="469963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08750C57-3C7D-A43F-6703-157659DD2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43" name="Picture 242">
              <a:extLst>
                <a:ext uri="{FF2B5EF4-FFF2-40B4-BE49-F238E27FC236}">
                  <a16:creationId xmlns:a16="http://schemas.microsoft.com/office/drawing/2014/main" id="{ABDE2C0F-7A02-8F88-8ED1-499E9E16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26F7D09D-BD2E-A6FE-C90A-4F040F4EB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B11F61C5-5E50-34C2-8504-B5528127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0095" y="5947929"/>
              <a:ext cx="469963" cy="469963"/>
            </a:xfrm>
            <a:prstGeom prst="rect">
              <a:avLst/>
            </a:prstGeom>
          </p:spPr>
        </p:pic>
        <p:pic>
          <p:nvPicPr>
            <p:cNvPr id="246" name="Picture 245">
              <a:extLst>
                <a:ext uri="{FF2B5EF4-FFF2-40B4-BE49-F238E27FC236}">
                  <a16:creationId xmlns:a16="http://schemas.microsoft.com/office/drawing/2014/main" id="{B8731A83-DA0E-2803-46BA-765FE335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3421" y="5947929"/>
              <a:ext cx="469963" cy="469963"/>
            </a:xfrm>
            <a:prstGeom prst="rect">
              <a:avLst/>
            </a:prstGeom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59506AED-0D68-19B3-15BF-F2ABC4AB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6769" y="5947929"/>
              <a:ext cx="469963" cy="469963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672C1583-E99C-716D-2CC0-AF44895E9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933889" y="2664297"/>
            <a:ext cx="4304380" cy="43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70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8A462-3780-B70F-8BF6-97C09A74DF4B}"/>
              </a:ext>
            </a:extLst>
          </p:cNvPr>
          <p:cNvSpPr txBox="1"/>
          <p:nvPr/>
        </p:nvSpPr>
        <p:spPr>
          <a:xfrm>
            <a:off x="3311457" y="362886"/>
            <a:ext cx="4807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BÌNH CHỌN NHÓM ĐỌC HAY NHẤT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107091" y="3558843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5036760" imgH="830520"/>
        </mc:Choice>
        <mc:Fallback>
          <p:control name="TextBox1" r:id="rId1" imgW="5036760" imgH="83052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C153AEE-DC6D-EE23-C4A9-471B692A90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">
            <a:extLst>
              <a:ext uri="{FF2B5EF4-FFF2-40B4-BE49-F238E27FC236}">
                <a16:creationId xmlns:a16="http://schemas.microsoft.com/office/drawing/2014/main" id="{57F2AC62-7CB4-BA5A-50AD-3E6AD0D71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09548" y="-333313"/>
            <a:ext cx="6467535" cy="24840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6" name="TextBox 235">
            <a:extLst>
              <a:ext uri="{FF2B5EF4-FFF2-40B4-BE49-F238E27FC236}">
                <a16:creationId xmlns:a16="http://schemas.microsoft.com/office/drawing/2014/main" id="{BD6E2A18-BC23-C14A-2883-0A295BFC5343}"/>
              </a:ext>
            </a:extLst>
          </p:cNvPr>
          <p:cNvSpPr txBox="1"/>
          <p:nvPr/>
        </p:nvSpPr>
        <p:spPr>
          <a:xfrm>
            <a:off x="4228993" y="238256"/>
            <a:ext cx="9209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en-US" sz="8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Calibri" panose="020F0502020204030204" pitchFamily="34" charset="0"/>
              </a:rPr>
              <a:t>dò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0BF2EBAB-4E3A-F23B-D2A7-F2E889EC0C6F}"/>
              </a:ext>
            </a:extLst>
          </p:cNvPr>
          <p:cNvSpPr txBox="1"/>
          <p:nvPr/>
        </p:nvSpPr>
        <p:spPr>
          <a:xfrm>
            <a:off x="1819686" y="1800716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3CCC1D-0E8E-CA0F-55D4-F56454B90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20" name="TextBox 36">
            <a:extLst>
              <a:ext uri="{FF2B5EF4-FFF2-40B4-BE49-F238E27FC236}">
                <a16:creationId xmlns:a16="http://schemas.microsoft.com/office/drawing/2014/main" id="{8A436C61-73EE-7D7B-D116-18E5F6B999B5}"/>
              </a:ext>
            </a:extLst>
          </p:cNvPr>
          <p:cNvSpPr txBox="1"/>
          <p:nvPr/>
        </p:nvSpPr>
        <p:spPr>
          <a:xfrm>
            <a:off x="1819686" y="2781728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B60AEB-7740-DFFB-C911-B2ABF2D7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22" name="TextBox 38">
            <a:extLst>
              <a:ext uri="{FF2B5EF4-FFF2-40B4-BE49-F238E27FC236}">
                <a16:creationId xmlns:a16="http://schemas.microsoft.com/office/drawing/2014/main" id="{44D32825-30DE-34D7-E3AE-FE2200CF581F}"/>
              </a:ext>
            </a:extLst>
          </p:cNvPr>
          <p:cNvSpPr txBox="1"/>
          <p:nvPr/>
        </p:nvSpPr>
        <p:spPr>
          <a:xfrm>
            <a:off x="1819686" y="3762740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C28916-0ACC-C423-F185-D5A7036A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24" name="TextBox 40">
            <a:extLst>
              <a:ext uri="{FF2B5EF4-FFF2-40B4-BE49-F238E27FC236}">
                <a16:creationId xmlns:a16="http://schemas.microsoft.com/office/drawing/2014/main" id="{7D91840F-9A2E-399D-D0BE-72A25E0BF5A1}"/>
              </a:ext>
            </a:extLst>
          </p:cNvPr>
          <p:cNvSpPr txBox="1"/>
          <p:nvPr/>
        </p:nvSpPr>
        <p:spPr>
          <a:xfrm>
            <a:off x="1819686" y="4743752"/>
            <a:ext cx="5842755" cy="7546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5B7B3A-A2EB-4853-7715-ECABF2D7F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8D400A-9E26-D717-1F18-613BAE61C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766826" y="2389737"/>
            <a:ext cx="4425173" cy="44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7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5A97A43-3778-40B6-B29B-AF081DBBFCAC}"/>
              </a:ext>
            </a:extLst>
          </p:cNvPr>
          <p:cNvSpPr txBox="1"/>
          <p:nvPr/>
        </p:nvSpPr>
        <p:spPr>
          <a:xfrm>
            <a:off x="5355332" y="950039"/>
            <a:ext cx="5692642" cy="433965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5562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KHỞI</a:t>
            </a:r>
            <a:r>
              <a:rPr kumimoji="0" lang="en-US" sz="13800" b="0" i="0" u="none" strike="noStrike" kern="1200" cap="none" spc="0" normalizeH="0" baseline="0" noProof="0" dirty="0">
                <a:ln w="55562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55625">
                  <a:solidFill>
                    <a:prstClr val="white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ĐỘNG</a:t>
            </a:r>
            <a:endParaRPr kumimoji="0" lang="en-US" sz="13800" b="0" i="0" u="none" strike="noStrike" kern="1200" cap="none" spc="0" normalizeH="0" baseline="0" noProof="0" dirty="0">
              <a:ln w="555625">
                <a:solidFill>
                  <a:prstClr val="white"/>
                </a:solidFill>
              </a:ln>
              <a:solidFill>
                <a:srgbClr val="51A59F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D509C3-8B1A-0858-A481-0FB2FDA387DD}"/>
              </a:ext>
            </a:extLst>
          </p:cNvPr>
          <p:cNvSpPr txBox="1"/>
          <p:nvPr/>
        </p:nvSpPr>
        <p:spPr>
          <a:xfrm>
            <a:off x="5447929" y="1074154"/>
            <a:ext cx="569264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Ở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I</a:t>
            </a:r>
            <a:r>
              <a:rPr kumimoji="0" lang="en-US" sz="13800" b="0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51A59F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Đ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07518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Ộ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E73D5D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N</a:t>
            </a:r>
            <a:r>
              <a:rPr kumimoji="0" lang="en-US" sz="138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G</a:t>
            </a:r>
            <a:endParaRPr kumimoji="0" lang="en-US" sz="138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 descr="A stuffed animal wearing a santa hat&#10;&#10;Description automatically generated with low confidence">
            <a:extLst>
              <a:ext uri="{FF2B5EF4-FFF2-40B4-BE49-F238E27FC236}">
                <a16:creationId xmlns:a16="http://schemas.microsoft.com/office/drawing/2014/main" id="{FBF7D6E5-C89C-11E6-105D-AF71CFF84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6" y="1164881"/>
            <a:ext cx="3325722" cy="555300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0951AD-7D96-6D0E-5607-0BC3EDFAA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89" y="1074154"/>
            <a:ext cx="3021523" cy="55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4907B6A-5E91-95A6-A496-62B7F2134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9640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E3F3F17-0AC6-F3D8-0745-09D789BA04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7189" y="4865143"/>
            <a:ext cx="2455276" cy="2249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A710A5-7F15-AA0F-F023-A131C352F3DC}"/>
              </a:ext>
            </a:extLst>
          </p:cNvPr>
          <p:cNvSpPr txBox="1"/>
          <p:nvPr/>
        </p:nvSpPr>
        <p:spPr>
          <a:xfrm>
            <a:off x="4575615" y="1255860"/>
            <a:ext cx="6860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Tạm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biệt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và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hẹn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gặp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lại</a:t>
            </a:r>
            <a:r>
              <a:rPr lang="en-US" sz="7200" b="1" dirty="0">
                <a:ln w="2508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3A9E4-6A2F-5B02-FDFD-D65EBFAA8EA7}"/>
              </a:ext>
            </a:extLst>
          </p:cNvPr>
          <p:cNvSpPr txBox="1"/>
          <p:nvPr/>
        </p:nvSpPr>
        <p:spPr>
          <a:xfrm>
            <a:off x="4652957" y="1263101"/>
            <a:ext cx="6705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Tạm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biệt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và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hẹn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gặp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lại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rPr>
              <a:t>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48B925-1DCB-69BE-D1ED-58292C2E79D3}"/>
              </a:ext>
            </a:extLst>
          </p:cNvPr>
          <p:cNvGrpSpPr/>
          <p:nvPr/>
        </p:nvGrpSpPr>
        <p:grpSpPr>
          <a:xfrm>
            <a:off x="107091" y="3558843"/>
            <a:ext cx="8332204" cy="3611674"/>
            <a:chOff x="5119879" y="4287027"/>
            <a:chExt cx="6490424" cy="2503612"/>
          </a:xfrm>
        </p:grpSpPr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DA7EDA79-A0ED-BFBC-BD04-FA56D52685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4849ADE-D15D-76F1-0BED-0132DD08C4B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BC0C33B3-7478-97A1-182A-29DFCBF1F8E9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CB20308D-9702-80A2-1D20-C51A76D1A851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91B1C19A-3B06-B652-BBB5-873BEC6EBD45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DA41A1B-9688-9D1F-965B-0FEE3C3BE56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5DF3DD68-2CFE-AF33-FD52-D8CE8D46E4E5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01810AF-546D-E9F7-D8CE-35FD185A6D7C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4B90CE1-733D-8605-5585-BE2A721833E9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CA1B59A-686B-3022-9712-8CDD7F36B10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FFEE782-7B2E-579F-DB33-BEAA91C4A76F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5D71DE9B-C530-FD0F-5391-24B9C6AC5E8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C6F60AD-7718-154C-898F-EA87863810A2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9110834-1313-A9BC-84D7-FECC5174B8EB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D8127D9C-BE5E-1C9C-4638-2AE1AAB9A1A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C78499B-EE4B-8CA1-63DD-32EC1E37C198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71CB73AB-AE8C-52CA-766D-961BEFDEF0EB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A9AF894-172D-7A90-3873-CBD9F5B1CB9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AC861ACB-BC6D-1E48-9CF2-38E7E80EDAC5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071CB45-5B42-0B52-264D-1A3374A32ED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824F5DB-0168-79BA-7073-6C8A2CB9203F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9E2D153B-7722-7214-960D-8EC91ABD068F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31DA1439-8F75-4391-CBB0-1E5FC236E638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45D0B4B3-C488-E790-5BC7-6633346F328D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F607BA79-8F8C-722A-EC5F-16D8D0449AD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DD111E4-8562-E070-5C43-92A6FC2E22C3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1AEC4D8-8B04-C1D8-3736-14E450022EF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705E443-B02C-E423-B4C8-7E6A8308C52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EB0AB43B-D9C6-FD4D-99CF-613DA70A50DD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F041FF44-2E7A-3AF9-4916-ED5CA6001E5C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3DC5F78-52F8-176B-E07E-BF5042C34BD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4D829A26-E6E2-2881-118C-5F1EDEE63B3D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8899-E537-DC6F-9259-7F6B74EC818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2C7F06E-E74C-286B-01BD-BD1478BB0D51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BEB9BDE-6C60-121D-CD69-7CD8F24CA5F6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EAEB1F0-D2D6-B4E6-7422-535FA96260F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E07F836-51AE-06FC-78E2-558E48203C47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389B66F-F7BD-B477-4677-7C79B4377528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DC58AFE-494A-2869-8C34-A4057FCB5E1C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1D9E9774-D4A3-866B-671A-BF6F4B4966B2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97DA516-7299-BD69-A846-54779E48ED3D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C6E5AD40-F15F-D851-2D0A-57074F312C0E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22904FB1-CAC3-627E-22EE-C4F018C82FAB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BAAAD6F5-5EF4-DFCC-F9C2-09435609381B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702AD5A-773B-31FA-C3AA-47C204DD66A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E744F08-A840-E5CA-09A5-8731B8B802F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9E2B31C5-C7EC-F2D8-E7B4-079EEC5E32A5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751540AD-E2F1-C8CF-7966-E942F5EBCE75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9E2ACB6-1F96-A40F-DD32-707EDAD360B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92D3F62F-2F18-4D19-47DC-3C0AA03A0444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619CD560-DEB1-1EB2-B9FA-38950B55F82E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FB3B37D5-B44B-FCAE-3AD1-661128BB22E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70A4576-D8F7-3F8B-EB2E-1433B60F7A8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D0F8AA2-38F6-D7A1-8FE9-25ECBDB86EEF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CCCC5759-5522-7A59-2338-70243D1E91C5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68D58189-AE8E-54DA-47FB-1285BCABC8A1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AEC5561-FB85-C0E5-187F-03466F1D6C22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38EA83BD-8C17-5FCA-743F-384504CFFFD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0E0ED45-3403-AD18-0DA6-FDD23FA9C2B5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E669DAD-CEBA-DB50-5854-9A25B9004CB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857035F-F668-042E-1BF9-13176A4C0D3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44CE199-4629-2EB3-5132-A2A6CD7B12D0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DF8B9-B01F-CA0F-2C74-265C310FA713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C5BE247-3202-ECE9-5D75-E5B77D688A30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199E6E4D-A366-D5A3-7DCD-70734BC58CA0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C682927-56E6-8BDC-D387-302EC7AFA34C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EDD90A7-A708-10F0-A34C-9FEFC9C7B4D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3BF6C5B-8B70-A36D-AC04-F124BF6EE420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39414A52-CF10-7BFF-DD1F-E0904B8C09DF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B8549519-C2D3-CAC9-58CB-18E9003950C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E8A1781B-9E33-3E75-BD25-AC0F3417775E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2B243C5-42B2-EA5A-DB67-C89C5E7DA9E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763FFD1-6DF4-1050-4E60-3D7E18D7A45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DF0FD03-A2DD-0A08-F2A4-C25F5793DF4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BBFB788-A192-70A2-ADA2-BA5E408D8247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448DFC7-CE13-5A70-E2BD-B24204384B6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5E504A6-36C8-E881-A88F-C510D8373CE5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A2281269-064B-81BA-FF89-B00460E0477E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EF0CAACD-D35A-5D6E-BE58-83BBD9008713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605A7DB-1D6A-C792-797F-AE99258F5F1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95778E77-F0DD-D04C-E5FB-EBDA49420B1E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DC08D9F9-D724-AC60-D445-E34EC64EB23D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278BD47D-68FE-1EF4-751F-EFDAD14A4D46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38831A3-D76E-BE5B-D7B3-CD7FA936E6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49154B7-F474-346E-AAF8-AA34E7A15BE5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203CDBA0-1F4F-950A-EF66-AE19757BA78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CCEADC5-897E-3B2B-CFD3-834C3AB44CC0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52FCD93-44AE-E530-89DA-7484E52A335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BF18AED-FA30-FFEF-8E96-69DA23F1D87F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5B56C1A-AC4F-CCE1-104F-FA9C054DAFFB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65F0A5-FEE2-12D1-CC0A-CA6D8CC219E2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C71C1EC0-271D-9B35-6A70-61299AB096B5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0176D08-86E6-98A4-680E-6F2D115F45FC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7F43231-C349-C759-A315-7A484DE2754E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3510B92-E2D5-72D6-64F7-B49DEDC1948B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34EC0B8A-9DB0-2BB9-71E9-400D20E7C16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815831C-8462-A974-B131-243579CF8E1A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C5C9748-82A5-7870-B771-87D2E1763F3E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F538E3B-3403-581B-7F0C-F26ED94465F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B9907BE-454D-0C31-6B9F-E5E47DB90173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116D824-15EA-37EE-CF8A-3EFDF77CA341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1DE18A1-72BB-8129-241E-B24655D77EDE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661B580-B6CD-FD1E-EFE3-71F084BFD0CA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7A9A639-E05A-BC2F-3B51-ED4B42EAEF46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00EF4528-614F-EFA2-9498-34D886238B42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200B9A5-3BB3-A12F-D2D3-BB57E7EFC625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0897EFD-5706-CEAA-115A-39462903C0F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F1559A48-DA7C-2297-987F-03DF5235707F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FC537A-79D4-00DC-7F0E-038FF554331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88563E3-D0A1-8CE0-D848-40167087E8BF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39A04BC4-42C1-DA37-0EE1-3869CE837A0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9731E8E-7222-5A8F-AB98-125B3B5B1AC8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D18614B-83F2-09A3-3014-C34F42038B39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04445D3-5F6B-8C6A-3499-4771E3A4D5C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0D8DB02-5EB0-3E9D-346B-11204C5CADAA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871A2BEE-C256-24B3-18EC-81D1B2A4E691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A2898F4-DFD1-DEC2-6B5F-02DA6D0DDDD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DEC271F-1F66-FF13-7267-CEC77872EE2A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00E5B0-7F81-41C6-2F01-301386A2E7DE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2291403-B4BF-3489-C72E-DE309D03EFAE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7073091-3AD2-CF92-5C25-9DAE5BFC78F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8277CDD-E679-D114-D092-784125825C3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7C27D94-2A56-A7A9-14A6-34DA228F917B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93F69E75-B3B0-D533-0CD4-D3C9ACAEB6AE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D5662D7-94AB-6BE6-AFC3-F015EBAFDC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5BE613F-0B1F-A31E-CEF5-5D6DBDF64605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D536D13-FF12-014B-FCB5-9A83E5327444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C094489-7CD8-09D0-132F-C60AB61DFBF3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E5D0AF28-6BF1-B2AA-4FED-55DCF9E7E2F2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5AC45FF-DC30-5F0C-B4BE-9B9653F969CC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BCDD16A-DA9E-9C53-1C76-C5A424CF42FB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8823803-F76F-F92E-7F80-0F4AA57369AF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2BEA88C-72E5-24D5-902E-173B14F2C59D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906410CD-5AB5-0C85-373B-D314376AE7AF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DE3B391-ED73-EB52-FD4C-0AC1B0D30E7D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F60F40B9-2E19-0621-8462-76BF50E684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3C92086-DF15-5BF6-0910-D15B59BA7360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11AB8A5-9578-9DAA-AE4A-21217D29D3C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3F0C69E-F881-AC5A-D7F6-AFF51041C8C7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5E34E59-163A-A0F3-AE9B-79F468B52BC0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3654D1-E7F0-AF1D-378F-DB675C724AC7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33E7F32-AC11-A18F-30AF-BF4B3460A9D9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54B68E7-CF57-B2F4-FC35-AD745465018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24B286D-48AB-3682-A4FF-CFF4D4FE65FF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1092F8A-1F90-FE63-78EF-2CC1437E4224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8399BD13-7665-3423-96BF-68253564BBB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5FB28AB-5B53-1C07-C162-F68FBE9FF453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7F05C84-0682-03D5-AA92-E3BDC0ED414F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06F8CBE-3273-7B1F-28E1-CE91CE596008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8741E58-4F6A-BFA7-46F6-47261D1E1FF0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3A3DC0A-F99A-E11B-6B36-AFC06E5BC2BD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9304A2D-9F10-494E-528E-120C320E16B1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888417A-A95B-5189-EE8A-0CA7DA987DB1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996D028-9400-35A9-D3B2-005A094EEB8C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FB3F7F2-5573-B4AB-4FD7-D997529D162E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EA62E32-BDF9-1B9C-B86E-DB1E247BCC33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DBAAFDF-81A0-3F72-E37A-C4D4E93A4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AFE8D5E-8CFA-BC88-7CCA-B65D56F1C3D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BF4D932-F188-5A88-55A7-7E7666023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DD7B97F-B903-6575-F2A4-D1135C88B05C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8" name="Graphic 1068">
              <a:extLst>
                <a:ext uri="{FF2B5EF4-FFF2-40B4-BE49-F238E27FC236}">
                  <a16:creationId xmlns:a16="http://schemas.microsoft.com/office/drawing/2014/main" id="{B4FE72EF-ED3E-446C-458E-43E996CDBD7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F55E1E-BDF0-652C-6FFF-0E8CE6B5B310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8FE18BD-46DF-8D80-0CE3-370599A722C7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662EE169-7026-EC88-69B1-DF7A3D8A4AD7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BA6D515-0ADC-14A3-7FEA-77EEF2FBF7A8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6ABEAFF-A83C-43A6-CE78-9B08D54EBE11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42EEFAE-494E-658C-8430-8582BCD56BE8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7C7CA6B-3926-0451-4A6A-1AE993E57792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3098080-1993-335B-9456-638D7972A3D3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ADE2D71-3378-7CC4-6E12-CD9B4902670E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63CE38-1605-CE97-EB18-02548F9071A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4351589-C6D3-8D40-8A31-26637ACB423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934B5D4-21D5-A5E0-4C00-E2FEBBF83861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C58F62D-2BE3-089F-5290-2A7992E070C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C633CE-E249-9ED2-CF71-2B27A7341DB3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B95E8F7-2651-7319-E30B-3A393E3EEA26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96E638F-930B-4026-3265-DEAFE5004C15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428BE23-BB80-0A48-BB58-B312140F6D00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8C97B840-8CD8-80A8-4326-39BCAC6739B6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070E4D3-03EE-29C0-3657-387517E084E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CA9645F-BCB6-4EA9-FB64-454D1A4E0044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D44645B-60CB-89A2-DB7D-3E412A384E25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90F89CF-463C-9760-1C63-50D51047F693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05461B-B06A-B9D4-F987-A595CDDD1BE2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E2B9570-62F0-AD04-AA14-6EFAC7AD7328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F4B56DD-6482-CB9B-3DA6-B1173AB43E4D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C779B8C-E997-9694-4F02-3147D462E3A4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B80D0C3-F320-9419-9D79-570A283E8B10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A4CE1C8-7F93-C4FF-E2C9-9810473C49E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A1BBCFD-D03C-224F-223E-3B49BE16E0F7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B6E7FEB-B10E-448D-3336-258800526B2C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983175B-1D1A-8C04-3D7F-BD9E26B74AB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E6D51DE-B459-0C37-1D18-691C78EDCD09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95EEE5-129A-5D2D-68B6-33EE82A3AFBE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9B39AD-B275-FF55-1EEC-BB49D34F6E03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E62C76F-0A21-5D5D-84E5-1428504130DE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0B2FD2B-F176-DBBB-B6ED-D944CF020000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F6CBDC4-4132-65E6-8042-25E9FB4120B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1C851EF-484E-F36E-4629-3ED6BBB57204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BDB38E7-EE40-5025-9917-FF40823C87B8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AAF8757-4FAE-E64E-7E4B-B5D070CEC94E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67C038D-B5AF-1206-8F6F-A03BBA34565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E4742390-5790-825B-FAA5-15E807B4D4AE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4EC79D8-A08B-A126-00C7-851FA4343CF2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84D123C-B370-ECAA-B5A0-3CFE9C417E1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049980-CD69-61F5-306C-13FFC87CBD07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47FFA6D-FE12-3383-6C8D-EF8EEEF3AF4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A9AAE90-9158-5E30-4122-5731746E5F8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21BDEB7-052B-713A-A203-B0DA5E191F24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39A4FAA-6944-0CF0-816B-C45F16733F77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7B2E48B-CEBF-B27D-B0A1-F578C538924F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4E9A52E-15D1-B271-6585-71C97ED375B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247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18106E7-864A-2935-3197-B3DBC77626B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64485CD3-7481-7973-E3E9-0712A3600174}"/>
              </a:ext>
            </a:extLst>
          </p:cNvPr>
          <p:cNvSpPr/>
          <p:nvPr/>
        </p:nvSpPr>
        <p:spPr>
          <a:xfrm>
            <a:off x="442452" y="711512"/>
            <a:ext cx="11307096" cy="5653548"/>
          </a:xfrm>
          <a:custGeom>
            <a:avLst/>
            <a:gdLst>
              <a:gd name="connsiteX0" fmla="*/ 942277 w 11307096"/>
              <a:gd name="connsiteY0" fmla="*/ 0 h 5653548"/>
              <a:gd name="connsiteX1" fmla="*/ 1529617 w 11307096"/>
              <a:gd name="connsiteY1" fmla="*/ 0 h 5653548"/>
              <a:gd name="connsiteX2" fmla="*/ 1909660 w 11307096"/>
              <a:gd name="connsiteY2" fmla="*/ 0 h 5653548"/>
              <a:gd name="connsiteX3" fmla="*/ 2393352 w 11307096"/>
              <a:gd name="connsiteY3" fmla="*/ 0 h 5653548"/>
              <a:gd name="connsiteX4" fmla="*/ 2980691 w 11307096"/>
              <a:gd name="connsiteY4" fmla="*/ 0 h 5653548"/>
              <a:gd name="connsiteX5" fmla="*/ 3464383 w 11307096"/>
              <a:gd name="connsiteY5" fmla="*/ 0 h 5653548"/>
              <a:gd name="connsiteX6" fmla="*/ 4362667 w 11307096"/>
              <a:gd name="connsiteY6" fmla="*/ 0 h 5653548"/>
              <a:gd name="connsiteX7" fmla="*/ 4846359 w 11307096"/>
              <a:gd name="connsiteY7" fmla="*/ 0 h 5653548"/>
              <a:gd name="connsiteX8" fmla="*/ 5330050 w 11307096"/>
              <a:gd name="connsiteY8" fmla="*/ 0 h 5653548"/>
              <a:gd name="connsiteX9" fmla="*/ 5917390 w 11307096"/>
              <a:gd name="connsiteY9" fmla="*/ 0 h 5653548"/>
              <a:gd name="connsiteX10" fmla="*/ 6712026 w 11307096"/>
              <a:gd name="connsiteY10" fmla="*/ 0 h 5653548"/>
              <a:gd name="connsiteX11" fmla="*/ 7403014 w 11307096"/>
              <a:gd name="connsiteY11" fmla="*/ 0 h 5653548"/>
              <a:gd name="connsiteX12" fmla="*/ 8094002 w 11307096"/>
              <a:gd name="connsiteY12" fmla="*/ 0 h 5653548"/>
              <a:gd name="connsiteX13" fmla="*/ 8474045 w 11307096"/>
              <a:gd name="connsiteY13" fmla="*/ 0 h 5653548"/>
              <a:gd name="connsiteX14" fmla="*/ 9372330 w 11307096"/>
              <a:gd name="connsiteY14" fmla="*/ 0 h 5653548"/>
              <a:gd name="connsiteX15" fmla="*/ 9752373 w 11307096"/>
              <a:gd name="connsiteY15" fmla="*/ 0 h 5653548"/>
              <a:gd name="connsiteX16" fmla="*/ 10132417 w 11307096"/>
              <a:gd name="connsiteY16" fmla="*/ 0 h 5653548"/>
              <a:gd name="connsiteX17" fmla="*/ 10512460 w 11307096"/>
              <a:gd name="connsiteY17" fmla="*/ 0 h 5653548"/>
              <a:gd name="connsiteX18" fmla="*/ 11307096 w 11307096"/>
              <a:gd name="connsiteY18" fmla="*/ 0 h 5653548"/>
              <a:gd name="connsiteX19" fmla="*/ 11307096 w 11307096"/>
              <a:gd name="connsiteY19" fmla="*/ 0 h 5653548"/>
              <a:gd name="connsiteX20" fmla="*/ 11307096 w 11307096"/>
              <a:gd name="connsiteY20" fmla="*/ 578813 h 5653548"/>
              <a:gd name="connsiteX21" fmla="*/ 11307096 w 11307096"/>
              <a:gd name="connsiteY21" fmla="*/ 1157627 h 5653548"/>
              <a:gd name="connsiteX22" fmla="*/ 11307096 w 11307096"/>
              <a:gd name="connsiteY22" fmla="*/ 1924891 h 5653548"/>
              <a:gd name="connsiteX23" fmla="*/ 11307096 w 11307096"/>
              <a:gd name="connsiteY23" fmla="*/ 2597929 h 5653548"/>
              <a:gd name="connsiteX24" fmla="*/ 11307096 w 11307096"/>
              <a:gd name="connsiteY24" fmla="*/ 3318081 h 5653548"/>
              <a:gd name="connsiteX25" fmla="*/ 11307096 w 11307096"/>
              <a:gd name="connsiteY25" fmla="*/ 3991120 h 5653548"/>
              <a:gd name="connsiteX26" fmla="*/ 11307096 w 11307096"/>
              <a:gd name="connsiteY26" fmla="*/ 4711271 h 5653548"/>
              <a:gd name="connsiteX27" fmla="*/ 10364819 w 11307096"/>
              <a:gd name="connsiteY27" fmla="*/ 5653548 h 5653548"/>
              <a:gd name="connsiteX28" fmla="*/ 9881127 w 11307096"/>
              <a:gd name="connsiteY28" fmla="*/ 5653548 h 5653548"/>
              <a:gd name="connsiteX29" fmla="*/ 9293788 w 11307096"/>
              <a:gd name="connsiteY29" fmla="*/ 5653548 h 5653548"/>
              <a:gd name="connsiteX30" fmla="*/ 8499152 w 11307096"/>
              <a:gd name="connsiteY30" fmla="*/ 5653548 h 5653548"/>
              <a:gd name="connsiteX31" fmla="*/ 7808164 w 11307096"/>
              <a:gd name="connsiteY31" fmla="*/ 5653548 h 5653548"/>
              <a:gd name="connsiteX32" fmla="*/ 6909879 w 11307096"/>
              <a:gd name="connsiteY32" fmla="*/ 5653548 h 5653548"/>
              <a:gd name="connsiteX33" fmla="*/ 6322540 w 11307096"/>
              <a:gd name="connsiteY33" fmla="*/ 5653548 h 5653548"/>
              <a:gd name="connsiteX34" fmla="*/ 5735200 w 11307096"/>
              <a:gd name="connsiteY34" fmla="*/ 5653548 h 5653548"/>
              <a:gd name="connsiteX35" fmla="*/ 5355156 w 11307096"/>
              <a:gd name="connsiteY35" fmla="*/ 5653548 h 5653548"/>
              <a:gd name="connsiteX36" fmla="*/ 4871465 w 11307096"/>
              <a:gd name="connsiteY36" fmla="*/ 5653548 h 5653548"/>
              <a:gd name="connsiteX37" fmla="*/ 4491422 w 11307096"/>
              <a:gd name="connsiteY37" fmla="*/ 5653548 h 5653548"/>
              <a:gd name="connsiteX38" fmla="*/ 3800434 w 11307096"/>
              <a:gd name="connsiteY38" fmla="*/ 5653548 h 5653548"/>
              <a:gd name="connsiteX39" fmla="*/ 3213094 w 11307096"/>
              <a:gd name="connsiteY39" fmla="*/ 5653548 h 5653548"/>
              <a:gd name="connsiteX40" fmla="*/ 2314810 w 11307096"/>
              <a:gd name="connsiteY40" fmla="*/ 5653548 h 5653548"/>
              <a:gd name="connsiteX41" fmla="*/ 1831118 w 11307096"/>
              <a:gd name="connsiteY41" fmla="*/ 5653548 h 5653548"/>
              <a:gd name="connsiteX42" fmla="*/ 1347426 w 11307096"/>
              <a:gd name="connsiteY42" fmla="*/ 5653548 h 5653548"/>
              <a:gd name="connsiteX43" fmla="*/ 760087 w 11307096"/>
              <a:gd name="connsiteY43" fmla="*/ 5653548 h 5653548"/>
              <a:gd name="connsiteX44" fmla="*/ 0 w 11307096"/>
              <a:gd name="connsiteY44" fmla="*/ 5653548 h 5653548"/>
              <a:gd name="connsiteX45" fmla="*/ 0 w 11307096"/>
              <a:gd name="connsiteY45" fmla="*/ 5653548 h 5653548"/>
              <a:gd name="connsiteX46" fmla="*/ 0 w 11307096"/>
              <a:gd name="connsiteY46" fmla="*/ 4933397 h 5653548"/>
              <a:gd name="connsiteX47" fmla="*/ 0 w 11307096"/>
              <a:gd name="connsiteY47" fmla="*/ 4354583 h 5653548"/>
              <a:gd name="connsiteX48" fmla="*/ 0 w 11307096"/>
              <a:gd name="connsiteY48" fmla="*/ 3634432 h 5653548"/>
              <a:gd name="connsiteX49" fmla="*/ 0 w 11307096"/>
              <a:gd name="connsiteY49" fmla="*/ 3008506 h 5653548"/>
              <a:gd name="connsiteX50" fmla="*/ 0 w 11307096"/>
              <a:gd name="connsiteY50" fmla="*/ 2476805 h 5653548"/>
              <a:gd name="connsiteX51" fmla="*/ 0 w 11307096"/>
              <a:gd name="connsiteY51" fmla="*/ 1756654 h 5653548"/>
              <a:gd name="connsiteX52" fmla="*/ 0 w 11307096"/>
              <a:gd name="connsiteY52" fmla="*/ 942277 h 5653548"/>
              <a:gd name="connsiteX53" fmla="*/ 942277 w 11307096"/>
              <a:gd name="connsiteY53" fmla="*/ 0 h 565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5653548" fill="none" extrusionOk="0">
                <a:moveTo>
                  <a:pt x="942277" y="0"/>
                </a:moveTo>
                <a:cubicBezTo>
                  <a:pt x="1176061" y="6479"/>
                  <a:pt x="1267883" y="-18982"/>
                  <a:pt x="1529617" y="0"/>
                </a:cubicBezTo>
                <a:cubicBezTo>
                  <a:pt x="1791351" y="18982"/>
                  <a:pt x="1743147" y="-936"/>
                  <a:pt x="1909660" y="0"/>
                </a:cubicBezTo>
                <a:cubicBezTo>
                  <a:pt x="2076173" y="936"/>
                  <a:pt x="2268789" y="4864"/>
                  <a:pt x="2393352" y="0"/>
                </a:cubicBezTo>
                <a:cubicBezTo>
                  <a:pt x="2517915" y="-4864"/>
                  <a:pt x="2701152" y="13348"/>
                  <a:pt x="2980691" y="0"/>
                </a:cubicBezTo>
                <a:cubicBezTo>
                  <a:pt x="3260230" y="-13348"/>
                  <a:pt x="3334920" y="-6346"/>
                  <a:pt x="3464383" y="0"/>
                </a:cubicBezTo>
                <a:cubicBezTo>
                  <a:pt x="3593846" y="6346"/>
                  <a:pt x="3917058" y="-43710"/>
                  <a:pt x="4362667" y="0"/>
                </a:cubicBezTo>
                <a:cubicBezTo>
                  <a:pt x="4808276" y="43710"/>
                  <a:pt x="4706213" y="-5994"/>
                  <a:pt x="4846359" y="0"/>
                </a:cubicBezTo>
                <a:cubicBezTo>
                  <a:pt x="4986505" y="5994"/>
                  <a:pt x="5122274" y="21679"/>
                  <a:pt x="5330050" y="0"/>
                </a:cubicBezTo>
                <a:cubicBezTo>
                  <a:pt x="5537826" y="-21679"/>
                  <a:pt x="5628898" y="8649"/>
                  <a:pt x="5917390" y="0"/>
                </a:cubicBezTo>
                <a:cubicBezTo>
                  <a:pt x="6205882" y="-8649"/>
                  <a:pt x="6532476" y="-1504"/>
                  <a:pt x="6712026" y="0"/>
                </a:cubicBezTo>
                <a:cubicBezTo>
                  <a:pt x="6891576" y="1504"/>
                  <a:pt x="7173120" y="-33826"/>
                  <a:pt x="7403014" y="0"/>
                </a:cubicBezTo>
                <a:cubicBezTo>
                  <a:pt x="7632908" y="33826"/>
                  <a:pt x="7938626" y="-24103"/>
                  <a:pt x="8094002" y="0"/>
                </a:cubicBezTo>
                <a:cubicBezTo>
                  <a:pt x="8249378" y="24103"/>
                  <a:pt x="8389886" y="6708"/>
                  <a:pt x="8474045" y="0"/>
                </a:cubicBezTo>
                <a:cubicBezTo>
                  <a:pt x="8558204" y="-6708"/>
                  <a:pt x="9088513" y="-24711"/>
                  <a:pt x="9372330" y="0"/>
                </a:cubicBezTo>
                <a:cubicBezTo>
                  <a:pt x="9656148" y="24711"/>
                  <a:pt x="9566673" y="-5923"/>
                  <a:pt x="9752373" y="0"/>
                </a:cubicBezTo>
                <a:cubicBezTo>
                  <a:pt x="9938073" y="5923"/>
                  <a:pt x="9949489" y="6130"/>
                  <a:pt x="10132417" y="0"/>
                </a:cubicBezTo>
                <a:cubicBezTo>
                  <a:pt x="10315345" y="-6130"/>
                  <a:pt x="10419278" y="-5234"/>
                  <a:pt x="10512460" y="0"/>
                </a:cubicBezTo>
                <a:cubicBezTo>
                  <a:pt x="10605642" y="5234"/>
                  <a:pt x="11093540" y="-14826"/>
                  <a:pt x="11307096" y="0"/>
                </a:cubicBezTo>
                <a:lnTo>
                  <a:pt x="11307096" y="0"/>
                </a:lnTo>
                <a:cubicBezTo>
                  <a:pt x="11327700" y="277603"/>
                  <a:pt x="11288902" y="301670"/>
                  <a:pt x="11307096" y="578813"/>
                </a:cubicBezTo>
                <a:cubicBezTo>
                  <a:pt x="11325290" y="855956"/>
                  <a:pt x="11316688" y="902366"/>
                  <a:pt x="11307096" y="1157627"/>
                </a:cubicBezTo>
                <a:cubicBezTo>
                  <a:pt x="11297504" y="1412888"/>
                  <a:pt x="11336006" y="1699711"/>
                  <a:pt x="11307096" y="1924891"/>
                </a:cubicBezTo>
                <a:cubicBezTo>
                  <a:pt x="11278186" y="2150071"/>
                  <a:pt x="11280632" y="2286379"/>
                  <a:pt x="11307096" y="2597929"/>
                </a:cubicBezTo>
                <a:cubicBezTo>
                  <a:pt x="11333560" y="2909479"/>
                  <a:pt x="11308752" y="3159307"/>
                  <a:pt x="11307096" y="3318081"/>
                </a:cubicBezTo>
                <a:cubicBezTo>
                  <a:pt x="11305440" y="3476855"/>
                  <a:pt x="11312540" y="3676516"/>
                  <a:pt x="11307096" y="3991120"/>
                </a:cubicBezTo>
                <a:cubicBezTo>
                  <a:pt x="11301652" y="4305724"/>
                  <a:pt x="11297133" y="4354391"/>
                  <a:pt x="11307096" y="4711271"/>
                </a:cubicBezTo>
                <a:cubicBezTo>
                  <a:pt x="11375120" y="5314262"/>
                  <a:pt x="10898396" y="5655204"/>
                  <a:pt x="10364819" y="5653548"/>
                </a:cubicBezTo>
                <a:cubicBezTo>
                  <a:pt x="10253401" y="5633761"/>
                  <a:pt x="10008793" y="5629567"/>
                  <a:pt x="9881127" y="5653548"/>
                </a:cubicBezTo>
                <a:cubicBezTo>
                  <a:pt x="9753461" y="5677529"/>
                  <a:pt x="9485847" y="5629831"/>
                  <a:pt x="9293788" y="5653548"/>
                </a:cubicBezTo>
                <a:cubicBezTo>
                  <a:pt x="9101729" y="5677265"/>
                  <a:pt x="8782441" y="5638658"/>
                  <a:pt x="8499152" y="5653548"/>
                </a:cubicBezTo>
                <a:cubicBezTo>
                  <a:pt x="8215863" y="5668438"/>
                  <a:pt x="8097142" y="5678564"/>
                  <a:pt x="7808164" y="5653548"/>
                </a:cubicBezTo>
                <a:cubicBezTo>
                  <a:pt x="7519186" y="5628532"/>
                  <a:pt x="7281640" y="5661786"/>
                  <a:pt x="6909879" y="5653548"/>
                </a:cubicBezTo>
                <a:cubicBezTo>
                  <a:pt x="6538119" y="5645310"/>
                  <a:pt x="6524072" y="5640201"/>
                  <a:pt x="6322540" y="5653548"/>
                </a:cubicBezTo>
                <a:cubicBezTo>
                  <a:pt x="6121008" y="5666895"/>
                  <a:pt x="5999785" y="5653772"/>
                  <a:pt x="5735200" y="5653548"/>
                </a:cubicBezTo>
                <a:cubicBezTo>
                  <a:pt x="5470615" y="5653324"/>
                  <a:pt x="5516846" y="5635582"/>
                  <a:pt x="5355156" y="5653548"/>
                </a:cubicBezTo>
                <a:cubicBezTo>
                  <a:pt x="5193466" y="5671514"/>
                  <a:pt x="5042914" y="5654043"/>
                  <a:pt x="4871465" y="5653548"/>
                </a:cubicBezTo>
                <a:cubicBezTo>
                  <a:pt x="4700016" y="5653053"/>
                  <a:pt x="4567688" y="5649199"/>
                  <a:pt x="4491422" y="5653548"/>
                </a:cubicBezTo>
                <a:cubicBezTo>
                  <a:pt x="4415156" y="5657897"/>
                  <a:pt x="4083492" y="5628032"/>
                  <a:pt x="3800434" y="5653548"/>
                </a:cubicBezTo>
                <a:cubicBezTo>
                  <a:pt x="3517376" y="5679064"/>
                  <a:pt x="3346157" y="5657756"/>
                  <a:pt x="3213094" y="5653548"/>
                </a:cubicBezTo>
                <a:cubicBezTo>
                  <a:pt x="3080031" y="5649340"/>
                  <a:pt x="2637410" y="5667482"/>
                  <a:pt x="2314810" y="5653548"/>
                </a:cubicBezTo>
                <a:cubicBezTo>
                  <a:pt x="1992210" y="5639614"/>
                  <a:pt x="2067952" y="5669256"/>
                  <a:pt x="1831118" y="5653548"/>
                </a:cubicBezTo>
                <a:cubicBezTo>
                  <a:pt x="1594284" y="5637840"/>
                  <a:pt x="1485710" y="5673792"/>
                  <a:pt x="1347426" y="5653548"/>
                </a:cubicBezTo>
                <a:cubicBezTo>
                  <a:pt x="1209142" y="5633304"/>
                  <a:pt x="911018" y="5660813"/>
                  <a:pt x="760087" y="5653548"/>
                </a:cubicBezTo>
                <a:cubicBezTo>
                  <a:pt x="609156" y="5646283"/>
                  <a:pt x="318693" y="5617811"/>
                  <a:pt x="0" y="5653548"/>
                </a:cubicBezTo>
                <a:lnTo>
                  <a:pt x="0" y="5653548"/>
                </a:lnTo>
                <a:cubicBezTo>
                  <a:pt x="-24256" y="5497019"/>
                  <a:pt x="21360" y="5151034"/>
                  <a:pt x="0" y="4933397"/>
                </a:cubicBezTo>
                <a:cubicBezTo>
                  <a:pt x="-21360" y="4715760"/>
                  <a:pt x="17653" y="4545326"/>
                  <a:pt x="0" y="4354583"/>
                </a:cubicBezTo>
                <a:cubicBezTo>
                  <a:pt x="-17653" y="4163840"/>
                  <a:pt x="25896" y="3864876"/>
                  <a:pt x="0" y="3634432"/>
                </a:cubicBezTo>
                <a:cubicBezTo>
                  <a:pt x="-25896" y="3403988"/>
                  <a:pt x="-8107" y="3264757"/>
                  <a:pt x="0" y="3008506"/>
                </a:cubicBezTo>
                <a:cubicBezTo>
                  <a:pt x="8107" y="2752255"/>
                  <a:pt x="-22894" y="2732877"/>
                  <a:pt x="0" y="2476805"/>
                </a:cubicBezTo>
                <a:cubicBezTo>
                  <a:pt x="22894" y="2220733"/>
                  <a:pt x="25415" y="1981268"/>
                  <a:pt x="0" y="1756654"/>
                </a:cubicBezTo>
                <a:cubicBezTo>
                  <a:pt x="-25415" y="1532040"/>
                  <a:pt x="-23402" y="1214865"/>
                  <a:pt x="0" y="942277"/>
                </a:cubicBezTo>
                <a:cubicBezTo>
                  <a:pt x="-5109" y="434504"/>
                  <a:pt x="483906" y="-99989"/>
                  <a:pt x="942277" y="0"/>
                </a:cubicBezTo>
                <a:close/>
              </a:path>
              <a:path w="11307096" h="5653548" stroke="0" extrusionOk="0">
                <a:moveTo>
                  <a:pt x="942277" y="0"/>
                </a:moveTo>
                <a:cubicBezTo>
                  <a:pt x="1050226" y="14856"/>
                  <a:pt x="1202400" y="-10085"/>
                  <a:pt x="1322320" y="0"/>
                </a:cubicBezTo>
                <a:cubicBezTo>
                  <a:pt x="1442240" y="10085"/>
                  <a:pt x="1732720" y="-28461"/>
                  <a:pt x="2013308" y="0"/>
                </a:cubicBezTo>
                <a:cubicBezTo>
                  <a:pt x="2293896" y="28461"/>
                  <a:pt x="2461989" y="-3743"/>
                  <a:pt x="2600648" y="0"/>
                </a:cubicBezTo>
                <a:cubicBezTo>
                  <a:pt x="2739307" y="3743"/>
                  <a:pt x="2887314" y="13486"/>
                  <a:pt x="2980691" y="0"/>
                </a:cubicBezTo>
                <a:cubicBezTo>
                  <a:pt x="3074068" y="-13486"/>
                  <a:pt x="3365407" y="5989"/>
                  <a:pt x="3568031" y="0"/>
                </a:cubicBezTo>
                <a:cubicBezTo>
                  <a:pt x="3770655" y="-5989"/>
                  <a:pt x="3879594" y="4697"/>
                  <a:pt x="4051723" y="0"/>
                </a:cubicBezTo>
                <a:cubicBezTo>
                  <a:pt x="4223852" y="-4697"/>
                  <a:pt x="4320431" y="3530"/>
                  <a:pt x="4431766" y="0"/>
                </a:cubicBezTo>
                <a:cubicBezTo>
                  <a:pt x="4543101" y="-3530"/>
                  <a:pt x="4794443" y="738"/>
                  <a:pt x="5019106" y="0"/>
                </a:cubicBezTo>
                <a:cubicBezTo>
                  <a:pt x="5243769" y="-738"/>
                  <a:pt x="5284432" y="-9180"/>
                  <a:pt x="5399149" y="0"/>
                </a:cubicBezTo>
                <a:cubicBezTo>
                  <a:pt x="5513866" y="9180"/>
                  <a:pt x="5799743" y="15734"/>
                  <a:pt x="6090137" y="0"/>
                </a:cubicBezTo>
                <a:cubicBezTo>
                  <a:pt x="6380531" y="-15734"/>
                  <a:pt x="6374465" y="-9770"/>
                  <a:pt x="6573829" y="0"/>
                </a:cubicBezTo>
                <a:cubicBezTo>
                  <a:pt x="6773193" y="9770"/>
                  <a:pt x="7026064" y="30961"/>
                  <a:pt x="7368465" y="0"/>
                </a:cubicBezTo>
                <a:cubicBezTo>
                  <a:pt x="7710866" y="-30961"/>
                  <a:pt x="8030929" y="30181"/>
                  <a:pt x="8266749" y="0"/>
                </a:cubicBezTo>
                <a:cubicBezTo>
                  <a:pt x="8502569" y="-30181"/>
                  <a:pt x="8669743" y="-24212"/>
                  <a:pt x="8957737" y="0"/>
                </a:cubicBezTo>
                <a:cubicBezTo>
                  <a:pt x="9245731" y="24212"/>
                  <a:pt x="9594404" y="19277"/>
                  <a:pt x="9856021" y="0"/>
                </a:cubicBezTo>
                <a:cubicBezTo>
                  <a:pt x="10117638" y="-19277"/>
                  <a:pt x="10194102" y="-1936"/>
                  <a:pt x="10443361" y="0"/>
                </a:cubicBezTo>
                <a:cubicBezTo>
                  <a:pt x="10692620" y="1936"/>
                  <a:pt x="11061420" y="5428"/>
                  <a:pt x="11307096" y="0"/>
                </a:cubicBezTo>
                <a:lnTo>
                  <a:pt x="11307096" y="0"/>
                </a:lnTo>
                <a:cubicBezTo>
                  <a:pt x="11288276" y="137897"/>
                  <a:pt x="11300219" y="347067"/>
                  <a:pt x="11307096" y="531701"/>
                </a:cubicBezTo>
                <a:cubicBezTo>
                  <a:pt x="11313973" y="716335"/>
                  <a:pt x="11315308" y="966574"/>
                  <a:pt x="11307096" y="1298965"/>
                </a:cubicBezTo>
                <a:cubicBezTo>
                  <a:pt x="11298884" y="1631356"/>
                  <a:pt x="11311885" y="1782394"/>
                  <a:pt x="11307096" y="2066229"/>
                </a:cubicBezTo>
                <a:cubicBezTo>
                  <a:pt x="11302307" y="2350064"/>
                  <a:pt x="11314384" y="2499681"/>
                  <a:pt x="11307096" y="2645042"/>
                </a:cubicBezTo>
                <a:cubicBezTo>
                  <a:pt x="11299808" y="2790403"/>
                  <a:pt x="11310188" y="3068044"/>
                  <a:pt x="11307096" y="3176743"/>
                </a:cubicBezTo>
                <a:cubicBezTo>
                  <a:pt x="11304004" y="3285442"/>
                  <a:pt x="11321627" y="3515772"/>
                  <a:pt x="11307096" y="3802669"/>
                </a:cubicBezTo>
                <a:cubicBezTo>
                  <a:pt x="11292565" y="4089566"/>
                  <a:pt x="11333059" y="4456944"/>
                  <a:pt x="11307096" y="4711271"/>
                </a:cubicBezTo>
                <a:cubicBezTo>
                  <a:pt x="11268104" y="5196962"/>
                  <a:pt x="10894664" y="5664983"/>
                  <a:pt x="10364819" y="5653548"/>
                </a:cubicBezTo>
                <a:cubicBezTo>
                  <a:pt x="10019478" y="5684809"/>
                  <a:pt x="9917548" y="5631348"/>
                  <a:pt x="9673831" y="5653548"/>
                </a:cubicBezTo>
                <a:cubicBezTo>
                  <a:pt x="9430114" y="5675748"/>
                  <a:pt x="9330315" y="5658351"/>
                  <a:pt x="9086491" y="5653548"/>
                </a:cubicBezTo>
                <a:cubicBezTo>
                  <a:pt x="8842667" y="5648745"/>
                  <a:pt x="8549057" y="5649021"/>
                  <a:pt x="8188207" y="5653548"/>
                </a:cubicBezTo>
                <a:cubicBezTo>
                  <a:pt x="7827357" y="5658075"/>
                  <a:pt x="7857451" y="5653784"/>
                  <a:pt x="7704515" y="5653548"/>
                </a:cubicBezTo>
                <a:cubicBezTo>
                  <a:pt x="7551579" y="5653312"/>
                  <a:pt x="7452746" y="5639436"/>
                  <a:pt x="7324472" y="5653548"/>
                </a:cubicBezTo>
                <a:cubicBezTo>
                  <a:pt x="7196198" y="5667660"/>
                  <a:pt x="6724507" y="5692027"/>
                  <a:pt x="6529836" y="5653548"/>
                </a:cubicBezTo>
                <a:cubicBezTo>
                  <a:pt x="6335165" y="5615069"/>
                  <a:pt x="5907151" y="5695508"/>
                  <a:pt x="5631552" y="5653548"/>
                </a:cubicBezTo>
                <a:cubicBezTo>
                  <a:pt x="5355953" y="5611588"/>
                  <a:pt x="5262970" y="5664218"/>
                  <a:pt x="5147860" y="5653548"/>
                </a:cubicBezTo>
                <a:cubicBezTo>
                  <a:pt x="5032750" y="5642878"/>
                  <a:pt x="4938241" y="5665591"/>
                  <a:pt x="4767817" y="5653548"/>
                </a:cubicBezTo>
                <a:cubicBezTo>
                  <a:pt x="4597393" y="5641505"/>
                  <a:pt x="4542834" y="5667381"/>
                  <a:pt x="4387773" y="5653548"/>
                </a:cubicBezTo>
                <a:cubicBezTo>
                  <a:pt x="4232712" y="5639715"/>
                  <a:pt x="4035935" y="5638461"/>
                  <a:pt x="3696785" y="5653548"/>
                </a:cubicBezTo>
                <a:cubicBezTo>
                  <a:pt x="3357635" y="5668635"/>
                  <a:pt x="3227265" y="5681983"/>
                  <a:pt x="3109446" y="5653548"/>
                </a:cubicBezTo>
                <a:cubicBezTo>
                  <a:pt x="2991627" y="5625113"/>
                  <a:pt x="2673021" y="5662148"/>
                  <a:pt x="2418458" y="5653548"/>
                </a:cubicBezTo>
                <a:cubicBezTo>
                  <a:pt x="2163895" y="5644948"/>
                  <a:pt x="2147488" y="5657877"/>
                  <a:pt x="1934766" y="5653548"/>
                </a:cubicBezTo>
                <a:cubicBezTo>
                  <a:pt x="1722044" y="5649219"/>
                  <a:pt x="1736865" y="5651477"/>
                  <a:pt x="1554723" y="5653548"/>
                </a:cubicBezTo>
                <a:cubicBezTo>
                  <a:pt x="1372581" y="5655619"/>
                  <a:pt x="935316" y="5677264"/>
                  <a:pt x="656439" y="5653548"/>
                </a:cubicBezTo>
                <a:cubicBezTo>
                  <a:pt x="377562" y="5629832"/>
                  <a:pt x="137655" y="5651692"/>
                  <a:pt x="0" y="5653548"/>
                </a:cubicBezTo>
                <a:lnTo>
                  <a:pt x="0" y="5653548"/>
                </a:lnTo>
                <a:cubicBezTo>
                  <a:pt x="1505" y="5393671"/>
                  <a:pt x="-23590" y="5342285"/>
                  <a:pt x="0" y="5074735"/>
                </a:cubicBezTo>
                <a:cubicBezTo>
                  <a:pt x="23590" y="4807185"/>
                  <a:pt x="14348" y="4721231"/>
                  <a:pt x="0" y="4543034"/>
                </a:cubicBezTo>
                <a:cubicBezTo>
                  <a:pt x="-14348" y="4364837"/>
                  <a:pt x="-32554" y="4183149"/>
                  <a:pt x="0" y="3869995"/>
                </a:cubicBezTo>
                <a:cubicBezTo>
                  <a:pt x="32554" y="3556841"/>
                  <a:pt x="19298" y="3388183"/>
                  <a:pt x="0" y="3149844"/>
                </a:cubicBezTo>
                <a:cubicBezTo>
                  <a:pt x="-19298" y="2911505"/>
                  <a:pt x="-16370" y="2791806"/>
                  <a:pt x="0" y="2571031"/>
                </a:cubicBezTo>
                <a:cubicBezTo>
                  <a:pt x="16370" y="2350256"/>
                  <a:pt x="-8362" y="2175225"/>
                  <a:pt x="0" y="2039330"/>
                </a:cubicBezTo>
                <a:cubicBezTo>
                  <a:pt x="8362" y="1903435"/>
                  <a:pt x="18958" y="1164329"/>
                  <a:pt x="0" y="942277"/>
                </a:cubicBezTo>
                <a:cubicBezTo>
                  <a:pt x="-16867" y="474568"/>
                  <a:pt x="438193" y="119893"/>
                  <a:pt x="942277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F004C5D8-B053-36EF-7971-352AED224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6612" y="216776"/>
            <a:ext cx="10405639" cy="1758294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AB83388B-C6F9-ED39-1773-0756D7DAC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92214" y="15557"/>
            <a:ext cx="2049621" cy="2180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577E63-DFD9-BFDB-F666-C6D0E65E8BD9}"/>
              </a:ext>
            </a:extLst>
          </p:cNvPr>
          <p:cNvSpPr txBox="1"/>
          <p:nvPr/>
        </p:nvSpPr>
        <p:spPr>
          <a:xfrm>
            <a:off x="2245750" y="524838"/>
            <a:ext cx="7984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Kể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tên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buổi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lễ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tổ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chức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trường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em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theo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Duepuntozero" panose="02040603050506020204" pitchFamily="18" charset="0"/>
              </a:rPr>
              <a:t>gợi</a:t>
            </a:r>
            <a:r>
              <a:rPr lang="en-US" sz="4400" b="1" dirty="0">
                <a:solidFill>
                  <a:srgbClr val="00B050"/>
                </a:solidFill>
                <a:latin typeface="UTM Duepuntozero" panose="02040603050506020204" pitchFamily="18" charset="0"/>
              </a:rPr>
              <a:t> ý.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BC8145B-B7A9-8890-A80B-0A13D72190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4836" y="2199055"/>
            <a:ext cx="3461829" cy="109972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726AE26-8067-7392-9FE0-39EED10537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61890" y="2180447"/>
            <a:ext cx="3461829" cy="109972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ADB68B5-C308-8881-412B-B4D7DE95E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08944" y="2180448"/>
            <a:ext cx="3461829" cy="1099728"/>
          </a:xfrm>
          <a:prstGeom prst="rect">
            <a:avLst/>
          </a:prstGeom>
        </p:spPr>
      </p:pic>
      <p:grpSp>
        <p:nvGrpSpPr>
          <p:cNvPr id="19" name="组合 12">
            <a:extLst>
              <a:ext uri="{FF2B5EF4-FFF2-40B4-BE49-F238E27FC236}">
                <a16:creationId xmlns:a16="http://schemas.microsoft.com/office/drawing/2014/main" id="{CB439336-70F0-6927-7680-508C701A5032}"/>
              </a:ext>
            </a:extLst>
          </p:cNvPr>
          <p:cNvGrpSpPr/>
          <p:nvPr/>
        </p:nvGrpSpPr>
        <p:grpSpPr>
          <a:xfrm rot="20461740">
            <a:off x="616558" y="2089300"/>
            <a:ext cx="394185" cy="377723"/>
            <a:chOff x="1267237" y="4149067"/>
            <a:chExt cx="1172591" cy="1179462"/>
          </a:xfrm>
        </p:grpSpPr>
        <p:sp>
          <p:nvSpPr>
            <p:cNvPr id="20" name="五角星 2">
              <a:extLst>
                <a:ext uri="{FF2B5EF4-FFF2-40B4-BE49-F238E27FC236}">
                  <a16:creationId xmlns:a16="http://schemas.microsoft.com/office/drawing/2014/main" id="{A92CA2C8-6A75-2F59-C986-B0923450770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14">
              <a:extLst>
                <a:ext uri="{FF2B5EF4-FFF2-40B4-BE49-F238E27FC236}">
                  <a16:creationId xmlns:a16="http://schemas.microsoft.com/office/drawing/2014/main" id="{CCE76E1B-4641-FF09-192F-DE5BFA8D79B2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1D56F331-63E5-B7A4-6EE2-DFF06DEC0478}"/>
              </a:ext>
            </a:extLst>
          </p:cNvPr>
          <p:cNvGrpSpPr/>
          <p:nvPr/>
        </p:nvGrpSpPr>
        <p:grpSpPr>
          <a:xfrm rot="20461740">
            <a:off x="1103467" y="2021364"/>
            <a:ext cx="323642" cy="299686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3EE009FE-18E7-8BEA-5FB1-A928394040E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61BCA516-6D54-3274-CDC7-45BCD2CAB930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组合 12">
            <a:extLst>
              <a:ext uri="{FF2B5EF4-FFF2-40B4-BE49-F238E27FC236}">
                <a16:creationId xmlns:a16="http://schemas.microsoft.com/office/drawing/2014/main" id="{F1865016-9927-8A0F-EB97-C8D57BC8F65D}"/>
              </a:ext>
            </a:extLst>
          </p:cNvPr>
          <p:cNvGrpSpPr/>
          <p:nvPr/>
        </p:nvGrpSpPr>
        <p:grpSpPr>
          <a:xfrm rot="20461740">
            <a:off x="4285946" y="2137876"/>
            <a:ext cx="394185" cy="377723"/>
            <a:chOff x="1267237" y="4149067"/>
            <a:chExt cx="1172591" cy="1179462"/>
          </a:xfrm>
        </p:grpSpPr>
        <p:sp>
          <p:nvSpPr>
            <p:cNvPr id="26" name="五角星 2">
              <a:extLst>
                <a:ext uri="{FF2B5EF4-FFF2-40B4-BE49-F238E27FC236}">
                  <a16:creationId xmlns:a16="http://schemas.microsoft.com/office/drawing/2014/main" id="{700D9A0C-2D54-7D24-3D74-863CF33696BA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文本框 14">
              <a:extLst>
                <a:ext uri="{FF2B5EF4-FFF2-40B4-BE49-F238E27FC236}">
                  <a16:creationId xmlns:a16="http://schemas.microsoft.com/office/drawing/2014/main" id="{E3595728-35F0-CC56-E78A-BB9D5ACD1C2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27E4616E-B130-A8D8-ACB7-755718551A76}"/>
              </a:ext>
            </a:extLst>
          </p:cNvPr>
          <p:cNvGrpSpPr/>
          <p:nvPr/>
        </p:nvGrpSpPr>
        <p:grpSpPr>
          <a:xfrm rot="20461740">
            <a:off x="4772855" y="2069940"/>
            <a:ext cx="323642" cy="299686"/>
            <a:chOff x="1267237" y="4149067"/>
            <a:chExt cx="1172591" cy="1179462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9D5B74B2-3030-9052-51DC-4465804CCC1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34BA313F-AC54-DE7E-06FE-DB61A1D7F3D8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12">
            <a:extLst>
              <a:ext uri="{FF2B5EF4-FFF2-40B4-BE49-F238E27FC236}">
                <a16:creationId xmlns:a16="http://schemas.microsoft.com/office/drawing/2014/main" id="{53EB0BD8-3BA2-D615-4C74-DF9860D12D8C}"/>
              </a:ext>
            </a:extLst>
          </p:cNvPr>
          <p:cNvGrpSpPr/>
          <p:nvPr/>
        </p:nvGrpSpPr>
        <p:grpSpPr>
          <a:xfrm rot="20461740">
            <a:off x="8037090" y="2081466"/>
            <a:ext cx="394185" cy="377723"/>
            <a:chOff x="1267237" y="4149067"/>
            <a:chExt cx="1172591" cy="117946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3C8EA8B8-D359-30FA-73AC-044618F2669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文本框 14">
              <a:extLst>
                <a:ext uri="{FF2B5EF4-FFF2-40B4-BE49-F238E27FC236}">
                  <a16:creationId xmlns:a16="http://schemas.microsoft.com/office/drawing/2014/main" id="{989811BE-5DD3-4B47-058E-783E6F38FDE3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12">
            <a:extLst>
              <a:ext uri="{FF2B5EF4-FFF2-40B4-BE49-F238E27FC236}">
                <a16:creationId xmlns:a16="http://schemas.microsoft.com/office/drawing/2014/main" id="{207D6C98-8EDE-7A6E-BE82-36B0C9630C30}"/>
              </a:ext>
            </a:extLst>
          </p:cNvPr>
          <p:cNvGrpSpPr/>
          <p:nvPr/>
        </p:nvGrpSpPr>
        <p:grpSpPr>
          <a:xfrm rot="20461740">
            <a:off x="8523999" y="2013530"/>
            <a:ext cx="323642" cy="299686"/>
            <a:chOff x="1267237" y="4149067"/>
            <a:chExt cx="1172591" cy="1179462"/>
          </a:xfrm>
        </p:grpSpPr>
        <p:sp>
          <p:nvSpPr>
            <p:cNvPr id="35" name="五角星 2">
              <a:extLst>
                <a:ext uri="{FF2B5EF4-FFF2-40B4-BE49-F238E27FC236}">
                  <a16:creationId xmlns:a16="http://schemas.microsoft.com/office/drawing/2014/main" id="{2C709D95-EF98-9C2B-5E9A-4106C957D9A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文本框 14">
              <a:extLst>
                <a:ext uri="{FF2B5EF4-FFF2-40B4-BE49-F238E27FC236}">
                  <a16:creationId xmlns:a16="http://schemas.microsoft.com/office/drawing/2014/main" id="{99280A6E-D924-48FD-4B67-FC80E1814ACF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7B92001-A94A-28A5-4627-A56F4141659E}"/>
              </a:ext>
            </a:extLst>
          </p:cNvPr>
          <p:cNvSpPr txBox="1"/>
          <p:nvPr/>
        </p:nvSpPr>
        <p:spPr>
          <a:xfrm>
            <a:off x="795149" y="2384026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Duepuntozero" panose="02040603050506020204" pitchFamily="18" charset="0"/>
              </a:rPr>
              <a:t>Đầu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năm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học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mới</a:t>
            </a:r>
            <a:endParaRPr lang="en-US" sz="3600" dirty="0">
              <a:latin typeface="UTM Duepuntozer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BB9845-FBAC-8356-6A53-AD23154C43F7}"/>
              </a:ext>
            </a:extLst>
          </p:cNvPr>
          <p:cNvSpPr txBox="1"/>
          <p:nvPr/>
        </p:nvSpPr>
        <p:spPr>
          <a:xfrm>
            <a:off x="5074638" y="2358937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Duepuntozero" panose="02040603050506020204" pitchFamily="18" charset="0"/>
              </a:rPr>
              <a:t>Đầu</a:t>
            </a:r>
            <a:r>
              <a:rPr lang="en-US" sz="3600" dirty="0">
                <a:latin typeface="UTM Duepuntozero" panose="02040603050506020204" pitchFamily="18" charset="0"/>
              </a:rPr>
              <a:t> </a:t>
            </a:r>
            <a:r>
              <a:rPr lang="en-US" sz="3600" dirty="0" err="1">
                <a:latin typeface="UTM Duepuntozero" panose="02040603050506020204" pitchFamily="18" charset="0"/>
              </a:rPr>
              <a:t>tuần</a:t>
            </a:r>
            <a:endParaRPr lang="en-US" sz="3600" dirty="0">
              <a:latin typeface="UTM Duepuntozero" panose="0204060305050602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4D9EB3-B514-0DC9-FCC2-42EEADDAFEA6}"/>
              </a:ext>
            </a:extLst>
          </p:cNvPr>
          <p:cNvSpPr txBox="1"/>
          <p:nvPr/>
        </p:nvSpPr>
        <p:spPr>
          <a:xfrm>
            <a:off x="9714952" y="2273680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Duepuntozero" panose="02040603050506020204" pitchFamily="18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C8194A-03BE-C6AB-17FD-0E0836AE2ED0}"/>
              </a:ext>
            </a:extLst>
          </p:cNvPr>
          <p:cNvGrpSpPr/>
          <p:nvPr/>
        </p:nvGrpSpPr>
        <p:grpSpPr>
          <a:xfrm>
            <a:off x="7307313" y="3329789"/>
            <a:ext cx="3185413" cy="3572159"/>
            <a:chOff x="8001897" y="2517912"/>
            <a:chExt cx="3807499" cy="400322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08B7507-7011-3F58-16B7-E02E981B9461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A06494B-8C0B-0EBF-6A6C-4B28626D0B42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5D3F342A-601D-9F18-E0BD-60442CEC1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03F06A7-E46D-D8D1-54AC-41917D5C6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52" name="Cloud 51">
            <a:extLst>
              <a:ext uri="{FF2B5EF4-FFF2-40B4-BE49-F238E27FC236}">
                <a16:creationId xmlns:a16="http://schemas.microsoft.com/office/drawing/2014/main" id="{B1B6A455-3DD6-2FF1-8A56-087BDD153E97}"/>
              </a:ext>
            </a:extLst>
          </p:cNvPr>
          <p:cNvSpPr/>
          <p:nvPr/>
        </p:nvSpPr>
        <p:spPr>
          <a:xfrm>
            <a:off x="1304934" y="3675120"/>
            <a:ext cx="4841216" cy="2615610"/>
          </a:xfrm>
          <a:custGeom>
            <a:avLst/>
            <a:gdLst>
              <a:gd name="connsiteX0" fmla="*/ 437054 w 4841216"/>
              <a:gd name="connsiteY0" fmla="*/ 870053 h 2615610"/>
              <a:gd name="connsiteX1" fmla="*/ 630142 w 4841216"/>
              <a:gd name="connsiteY1" fmla="*/ 418194 h 2615610"/>
              <a:gd name="connsiteX2" fmla="*/ 1569472 w 4841216"/>
              <a:gd name="connsiteY2" fmla="*/ 314963 h 2615610"/>
              <a:gd name="connsiteX3" fmla="*/ 2516535 w 4841216"/>
              <a:gd name="connsiteY3" fmla="*/ 207795 h 2615610"/>
              <a:gd name="connsiteX4" fmla="*/ 2885566 w 4841216"/>
              <a:gd name="connsiteY4" fmla="*/ 12109 h 2615610"/>
              <a:gd name="connsiteX5" fmla="*/ 3343240 w 4841216"/>
              <a:gd name="connsiteY5" fmla="*/ 150215 h 2615610"/>
              <a:gd name="connsiteX6" fmla="*/ 3974167 w 4841216"/>
              <a:gd name="connsiteY6" fmla="*/ 41777 h 2615610"/>
              <a:gd name="connsiteX7" fmla="*/ 4294113 w 4841216"/>
              <a:gd name="connsiteY7" fmla="*/ 337607 h 2615610"/>
              <a:gd name="connsiteX8" fmla="*/ 4704720 w 4841216"/>
              <a:gd name="connsiteY8" fmla="*/ 624719 h 2615610"/>
              <a:gd name="connsiteX9" fmla="*/ 4686341 w 4841216"/>
              <a:gd name="connsiteY9" fmla="*/ 936049 h 2615610"/>
              <a:gd name="connsiteX10" fmla="*/ 4820596 w 4841216"/>
              <a:gd name="connsiteY10" fmla="*/ 1412066 h 2615610"/>
              <a:gd name="connsiteX11" fmla="*/ 4191686 w 4841216"/>
              <a:gd name="connsiteY11" fmla="*/ 1828747 h 2615610"/>
              <a:gd name="connsiteX12" fmla="*/ 3966547 w 4841216"/>
              <a:gd name="connsiteY12" fmla="*/ 2185790 h 2615610"/>
              <a:gd name="connsiteX13" fmla="*/ 3200021 w 4841216"/>
              <a:gd name="connsiteY13" fmla="*/ 2229020 h 2615610"/>
              <a:gd name="connsiteX14" fmla="*/ 2652246 w 4841216"/>
              <a:gd name="connsiteY14" fmla="*/ 2609918 h 2615610"/>
              <a:gd name="connsiteX15" fmla="*/ 1846834 w 4841216"/>
              <a:gd name="connsiteY15" fmla="*/ 2377419 h 2615610"/>
              <a:gd name="connsiteX16" fmla="*/ 650426 w 4841216"/>
              <a:gd name="connsiteY16" fmla="*/ 2147706 h 2615610"/>
              <a:gd name="connsiteX17" fmla="*/ 124392 w 4841216"/>
              <a:gd name="connsiteY17" fmla="*/ 1892078 h 2615610"/>
              <a:gd name="connsiteX18" fmla="*/ 236793 w 4841216"/>
              <a:gd name="connsiteY18" fmla="*/ 1547024 h 2615610"/>
              <a:gd name="connsiteX19" fmla="*/ -561 w 4841216"/>
              <a:gd name="connsiteY19" fmla="*/ 1193008 h 2615610"/>
              <a:gd name="connsiteX20" fmla="*/ 432907 w 4841216"/>
              <a:gd name="connsiteY20" fmla="*/ 878348 h 2615610"/>
              <a:gd name="connsiteX21" fmla="*/ 437054 w 4841216"/>
              <a:gd name="connsiteY21" fmla="*/ 870053 h 2615610"/>
              <a:gd name="connsiteX0" fmla="*/ 525921 w 4841216"/>
              <a:gd name="connsiteY0" fmla="*/ 1584926 h 2615610"/>
              <a:gd name="connsiteX1" fmla="*/ 242060 w 4841216"/>
              <a:gd name="connsiteY1" fmla="*/ 1536670 h 2615610"/>
              <a:gd name="connsiteX2" fmla="*/ 776387 w 4841216"/>
              <a:gd name="connsiteY2" fmla="*/ 2113013 h 2615610"/>
              <a:gd name="connsiteX3" fmla="*/ 652219 w 4841216"/>
              <a:gd name="connsiteY3" fmla="*/ 2136081 h 2615610"/>
              <a:gd name="connsiteX4" fmla="*/ 1846610 w 4841216"/>
              <a:gd name="connsiteY4" fmla="*/ 2366763 h 2615610"/>
              <a:gd name="connsiteX5" fmla="*/ 1771750 w 4841216"/>
              <a:gd name="connsiteY5" fmla="*/ 2261412 h 2615610"/>
              <a:gd name="connsiteX6" fmla="*/ 3230503 w 4841216"/>
              <a:gd name="connsiteY6" fmla="*/ 2104052 h 2615610"/>
              <a:gd name="connsiteX7" fmla="*/ 3200581 w 4841216"/>
              <a:gd name="connsiteY7" fmla="*/ 2219635 h 2615610"/>
              <a:gd name="connsiteX8" fmla="*/ 3824672 w 4841216"/>
              <a:gd name="connsiteY8" fmla="*/ 1389784 h 2615610"/>
              <a:gd name="connsiteX9" fmla="*/ 4188996 w 4841216"/>
              <a:gd name="connsiteY9" fmla="*/ 1821845 h 2615610"/>
              <a:gd name="connsiteX10" fmla="*/ 4684100 w 4841216"/>
              <a:gd name="connsiteY10" fmla="*/ 929631 h 2615610"/>
              <a:gd name="connsiteX11" fmla="*/ 4521830 w 4841216"/>
              <a:gd name="connsiteY11" fmla="*/ 1091653 h 2615610"/>
              <a:gd name="connsiteX12" fmla="*/ 4294786 w 4841216"/>
              <a:gd name="connsiteY12" fmla="*/ 328525 h 2615610"/>
              <a:gd name="connsiteX13" fmla="*/ 4303303 w 4841216"/>
              <a:gd name="connsiteY13" fmla="*/ 405056 h 2615610"/>
              <a:gd name="connsiteX14" fmla="*/ 3258631 w 4841216"/>
              <a:gd name="connsiteY14" fmla="*/ 239279 h 2615610"/>
              <a:gd name="connsiteX15" fmla="*/ 3341783 w 4841216"/>
              <a:gd name="connsiteY15" fmla="*/ 141678 h 2615610"/>
              <a:gd name="connsiteX16" fmla="*/ 2481235 w 4841216"/>
              <a:gd name="connsiteY16" fmla="*/ 285779 h 2615610"/>
              <a:gd name="connsiteX17" fmla="*/ 2521466 w 4841216"/>
              <a:gd name="connsiteY17" fmla="*/ 201619 h 2615610"/>
              <a:gd name="connsiteX18" fmla="*/ 1568912 w 4841216"/>
              <a:gd name="connsiteY18" fmla="*/ 314357 h 2615610"/>
              <a:gd name="connsiteX19" fmla="*/ 1714597 w 4841216"/>
              <a:gd name="connsiteY19" fmla="*/ 395974 h 2615610"/>
              <a:gd name="connsiteX20" fmla="*/ 462493 w 4841216"/>
              <a:gd name="connsiteY20" fmla="*/ 955969 h 2615610"/>
              <a:gd name="connsiteX21" fmla="*/ 437054 w 4841216"/>
              <a:gd name="connsiteY21" fmla="*/ 870053 h 26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1216" h="2615610" fill="none" extrusionOk="0">
                <a:moveTo>
                  <a:pt x="437054" y="870053"/>
                </a:moveTo>
                <a:cubicBezTo>
                  <a:pt x="422012" y="688907"/>
                  <a:pt x="491489" y="558692"/>
                  <a:pt x="630142" y="418194"/>
                </a:cubicBezTo>
                <a:cubicBezTo>
                  <a:pt x="899210" y="207949"/>
                  <a:pt x="1239256" y="131790"/>
                  <a:pt x="1569472" y="314963"/>
                </a:cubicBezTo>
                <a:cubicBezTo>
                  <a:pt x="1781020" y="26754"/>
                  <a:pt x="2228680" y="-2637"/>
                  <a:pt x="2516535" y="207795"/>
                </a:cubicBezTo>
                <a:cubicBezTo>
                  <a:pt x="2573080" y="88016"/>
                  <a:pt x="2711693" y="33866"/>
                  <a:pt x="2885566" y="12109"/>
                </a:cubicBezTo>
                <a:cubicBezTo>
                  <a:pt x="3066412" y="-4111"/>
                  <a:pt x="3235892" y="60975"/>
                  <a:pt x="3343240" y="150215"/>
                </a:cubicBezTo>
                <a:cubicBezTo>
                  <a:pt x="3492447" y="19696"/>
                  <a:pt x="3774007" y="-27385"/>
                  <a:pt x="3974167" y="41777"/>
                </a:cubicBezTo>
                <a:cubicBezTo>
                  <a:pt x="4154390" y="110059"/>
                  <a:pt x="4237369" y="217103"/>
                  <a:pt x="4294113" y="337607"/>
                </a:cubicBezTo>
                <a:cubicBezTo>
                  <a:pt x="4470910" y="372546"/>
                  <a:pt x="4650301" y="470520"/>
                  <a:pt x="4704720" y="624719"/>
                </a:cubicBezTo>
                <a:cubicBezTo>
                  <a:pt x="4756451" y="726107"/>
                  <a:pt x="4736137" y="825310"/>
                  <a:pt x="4686341" y="936049"/>
                </a:cubicBezTo>
                <a:cubicBezTo>
                  <a:pt x="4817789" y="1087696"/>
                  <a:pt x="4870648" y="1259310"/>
                  <a:pt x="4820596" y="1412066"/>
                </a:cubicBezTo>
                <a:cubicBezTo>
                  <a:pt x="4711328" y="1672870"/>
                  <a:pt x="4464255" y="1808903"/>
                  <a:pt x="4191686" y="1828747"/>
                </a:cubicBezTo>
                <a:cubicBezTo>
                  <a:pt x="4167036" y="1956378"/>
                  <a:pt x="4100859" y="2111711"/>
                  <a:pt x="3966547" y="2185790"/>
                </a:cubicBezTo>
                <a:cubicBezTo>
                  <a:pt x="3717365" y="2330092"/>
                  <a:pt x="3465701" y="2301993"/>
                  <a:pt x="3200021" y="2229020"/>
                </a:cubicBezTo>
                <a:cubicBezTo>
                  <a:pt x="3078340" y="2427714"/>
                  <a:pt x="2896239" y="2574037"/>
                  <a:pt x="2652246" y="2609918"/>
                </a:cubicBezTo>
                <a:cubicBezTo>
                  <a:pt x="2328770" y="2667217"/>
                  <a:pt x="2051147" y="2579110"/>
                  <a:pt x="1846834" y="2377419"/>
                </a:cubicBezTo>
                <a:cubicBezTo>
                  <a:pt x="1414143" y="2556302"/>
                  <a:pt x="897043" y="2459817"/>
                  <a:pt x="650426" y="2147706"/>
                </a:cubicBezTo>
                <a:cubicBezTo>
                  <a:pt x="443351" y="2174191"/>
                  <a:pt x="183470" y="2071736"/>
                  <a:pt x="124392" y="1892078"/>
                </a:cubicBezTo>
                <a:cubicBezTo>
                  <a:pt x="78622" y="1770990"/>
                  <a:pt x="114123" y="1634278"/>
                  <a:pt x="236793" y="1547024"/>
                </a:cubicBezTo>
                <a:cubicBezTo>
                  <a:pt x="80568" y="1466935"/>
                  <a:pt x="-25206" y="1342981"/>
                  <a:pt x="-561" y="1193008"/>
                </a:cubicBezTo>
                <a:cubicBezTo>
                  <a:pt x="40823" y="1061520"/>
                  <a:pt x="207392" y="876547"/>
                  <a:pt x="432907" y="878348"/>
                </a:cubicBezTo>
                <a:cubicBezTo>
                  <a:pt x="433867" y="875735"/>
                  <a:pt x="435600" y="872997"/>
                  <a:pt x="437054" y="870053"/>
                </a:cubicBezTo>
                <a:close/>
              </a:path>
              <a:path w="4841216" h="2615610" fill="none" extrusionOk="0">
                <a:moveTo>
                  <a:pt x="525921" y="1584926"/>
                </a:moveTo>
                <a:cubicBezTo>
                  <a:pt x="423083" y="1576762"/>
                  <a:pt x="312610" y="1573617"/>
                  <a:pt x="242060" y="1536670"/>
                </a:cubicBezTo>
                <a:moveTo>
                  <a:pt x="776387" y="2113013"/>
                </a:moveTo>
                <a:cubicBezTo>
                  <a:pt x="739051" y="2125573"/>
                  <a:pt x="700468" y="2133398"/>
                  <a:pt x="652219" y="2136081"/>
                </a:cubicBezTo>
                <a:moveTo>
                  <a:pt x="1846610" y="2366763"/>
                </a:moveTo>
                <a:cubicBezTo>
                  <a:pt x="1813727" y="2331987"/>
                  <a:pt x="1788848" y="2305646"/>
                  <a:pt x="1771750" y="2261412"/>
                </a:cubicBezTo>
                <a:moveTo>
                  <a:pt x="3230503" y="2104052"/>
                </a:moveTo>
                <a:cubicBezTo>
                  <a:pt x="3224908" y="2144169"/>
                  <a:pt x="3214289" y="2181963"/>
                  <a:pt x="3200581" y="2219635"/>
                </a:cubicBezTo>
                <a:moveTo>
                  <a:pt x="3824672" y="1389784"/>
                </a:moveTo>
                <a:cubicBezTo>
                  <a:pt x="4052309" y="1489045"/>
                  <a:pt x="4164245" y="1630459"/>
                  <a:pt x="4188996" y="1821845"/>
                </a:cubicBezTo>
                <a:moveTo>
                  <a:pt x="4684100" y="929631"/>
                </a:moveTo>
                <a:cubicBezTo>
                  <a:pt x="4640275" y="978624"/>
                  <a:pt x="4596653" y="1059502"/>
                  <a:pt x="4521830" y="1091653"/>
                </a:cubicBezTo>
                <a:moveTo>
                  <a:pt x="4294786" y="328525"/>
                </a:moveTo>
                <a:cubicBezTo>
                  <a:pt x="4302129" y="358756"/>
                  <a:pt x="4304183" y="378964"/>
                  <a:pt x="4303303" y="405056"/>
                </a:cubicBezTo>
                <a:moveTo>
                  <a:pt x="3258631" y="239279"/>
                </a:moveTo>
                <a:cubicBezTo>
                  <a:pt x="3282705" y="204751"/>
                  <a:pt x="3307672" y="166408"/>
                  <a:pt x="3341783" y="141678"/>
                </a:cubicBezTo>
                <a:moveTo>
                  <a:pt x="2481235" y="285779"/>
                </a:moveTo>
                <a:cubicBezTo>
                  <a:pt x="2489362" y="256429"/>
                  <a:pt x="2506505" y="225855"/>
                  <a:pt x="2521466" y="201619"/>
                </a:cubicBezTo>
                <a:moveTo>
                  <a:pt x="1568912" y="314357"/>
                </a:moveTo>
                <a:cubicBezTo>
                  <a:pt x="1614632" y="333783"/>
                  <a:pt x="1670003" y="372116"/>
                  <a:pt x="1714597" y="395974"/>
                </a:cubicBezTo>
                <a:moveTo>
                  <a:pt x="462493" y="955969"/>
                </a:moveTo>
                <a:cubicBezTo>
                  <a:pt x="452093" y="922957"/>
                  <a:pt x="444295" y="899462"/>
                  <a:pt x="437054" y="870053"/>
                </a:cubicBezTo>
              </a:path>
              <a:path w="4841216" h="2615610" stroke="0" extrusionOk="0">
                <a:moveTo>
                  <a:pt x="437054" y="870053"/>
                </a:moveTo>
                <a:cubicBezTo>
                  <a:pt x="421322" y="700506"/>
                  <a:pt x="484653" y="544289"/>
                  <a:pt x="630142" y="418194"/>
                </a:cubicBezTo>
                <a:cubicBezTo>
                  <a:pt x="836953" y="225375"/>
                  <a:pt x="1257229" y="180103"/>
                  <a:pt x="1569472" y="314963"/>
                </a:cubicBezTo>
                <a:cubicBezTo>
                  <a:pt x="1822970" y="32989"/>
                  <a:pt x="2219600" y="-58687"/>
                  <a:pt x="2516535" y="207795"/>
                </a:cubicBezTo>
                <a:cubicBezTo>
                  <a:pt x="2572461" y="79077"/>
                  <a:pt x="2751101" y="22827"/>
                  <a:pt x="2885566" y="12109"/>
                </a:cubicBezTo>
                <a:cubicBezTo>
                  <a:pt x="3069497" y="-26343"/>
                  <a:pt x="3237996" y="69374"/>
                  <a:pt x="3343240" y="150215"/>
                </a:cubicBezTo>
                <a:cubicBezTo>
                  <a:pt x="3493027" y="14564"/>
                  <a:pt x="3774239" y="-25922"/>
                  <a:pt x="3974167" y="41777"/>
                </a:cubicBezTo>
                <a:cubicBezTo>
                  <a:pt x="4151820" y="86117"/>
                  <a:pt x="4279701" y="195145"/>
                  <a:pt x="4294113" y="337607"/>
                </a:cubicBezTo>
                <a:cubicBezTo>
                  <a:pt x="4510581" y="370778"/>
                  <a:pt x="4641452" y="490548"/>
                  <a:pt x="4704720" y="624719"/>
                </a:cubicBezTo>
                <a:cubicBezTo>
                  <a:pt x="4756690" y="725042"/>
                  <a:pt x="4744931" y="853998"/>
                  <a:pt x="4686341" y="936049"/>
                </a:cubicBezTo>
                <a:cubicBezTo>
                  <a:pt x="4811234" y="1059558"/>
                  <a:pt x="4889520" y="1277471"/>
                  <a:pt x="4820596" y="1412066"/>
                </a:cubicBezTo>
                <a:cubicBezTo>
                  <a:pt x="4722477" y="1619335"/>
                  <a:pt x="4532421" y="1817365"/>
                  <a:pt x="4191686" y="1828747"/>
                </a:cubicBezTo>
                <a:cubicBezTo>
                  <a:pt x="4185415" y="1957480"/>
                  <a:pt x="4102004" y="2092129"/>
                  <a:pt x="3966547" y="2185790"/>
                </a:cubicBezTo>
                <a:cubicBezTo>
                  <a:pt x="3768548" y="2300705"/>
                  <a:pt x="3429903" y="2338301"/>
                  <a:pt x="3200021" y="2229020"/>
                </a:cubicBezTo>
                <a:cubicBezTo>
                  <a:pt x="3119323" y="2410943"/>
                  <a:pt x="2909743" y="2540533"/>
                  <a:pt x="2652246" y="2609918"/>
                </a:cubicBezTo>
                <a:cubicBezTo>
                  <a:pt x="2337473" y="2646269"/>
                  <a:pt x="2043312" y="2579674"/>
                  <a:pt x="1846834" y="2377419"/>
                </a:cubicBezTo>
                <a:cubicBezTo>
                  <a:pt x="1413883" y="2569351"/>
                  <a:pt x="950155" y="2465210"/>
                  <a:pt x="650426" y="2147706"/>
                </a:cubicBezTo>
                <a:cubicBezTo>
                  <a:pt x="442890" y="2156947"/>
                  <a:pt x="216696" y="2063557"/>
                  <a:pt x="124392" y="1892078"/>
                </a:cubicBezTo>
                <a:cubicBezTo>
                  <a:pt x="79521" y="1765942"/>
                  <a:pt x="122913" y="1624813"/>
                  <a:pt x="236793" y="1547024"/>
                </a:cubicBezTo>
                <a:cubicBezTo>
                  <a:pt x="79614" y="1483235"/>
                  <a:pt x="-19982" y="1347333"/>
                  <a:pt x="-561" y="1193008"/>
                </a:cubicBezTo>
                <a:cubicBezTo>
                  <a:pt x="18188" y="1006386"/>
                  <a:pt x="201354" y="923358"/>
                  <a:pt x="432907" y="878348"/>
                </a:cubicBezTo>
                <a:cubicBezTo>
                  <a:pt x="433958" y="875247"/>
                  <a:pt x="436043" y="872504"/>
                  <a:pt x="437054" y="870053"/>
                </a:cubicBezTo>
                <a:close/>
              </a:path>
              <a:path w="4841216" h="2615610" fill="none" stroke="0" extrusionOk="0">
                <a:moveTo>
                  <a:pt x="525921" y="1584926"/>
                </a:moveTo>
                <a:cubicBezTo>
                  <a:pt x="413208" y="1601878"/>
                  <a:pt x="329396" y="1574680"/>
                  <a:pt x="242060" y="1536670"/>
                </a:cubicBezTo>
                <a:moveTo>
                  <a:pt x="776387" y="2113013"/>
                </a:moveTo>
                <a:cubicBezTo>
                  <a:pt x="728374" y="2123349"/>
                  <a:pt x="699946" y="2135297"/>
                  <a:pt x="652219" y="2136081"/>
                </a:cubicBezTo>
                <a:moveTo>
                  <a:pt x="1846610" y="2366763"/>
                </a:moveTo>
                <a:cubicBezTo>
                  <a:pt x="1819252" y="2328555"/>
                  <a:pt x="1793242" y="2297291"/>
                  <a:pt x="1771750" y="2261412"/>
                </a:cubicBezTo>
                <a:moveTo>
                  <a:pt x="3230503" y="2104052"/>
                </a:moveTo>
                <a:cubicBezTo>
                  <a:pt x="3220586" y="2145667"/>
                  <a:pt x="3214408" y="2182626"/>
                  <a:pt x="3200581" y="2219635"/>
                </a:cubicBezTo>
                <a:moveTo>
                  <a:pt x="3824672" y="1389784"/>
                </a:moveTo>
                <a:cubicBezTo>
                  <a:pt x="4057650" y="1472496"/>
                  <a:pt x="4199901" y="1642121"/>
                  <a:pt x="4188996" y="1821845"/>
                </a:cubicBezTo>
                <a:moveTo>
                  <a:pt x="4684100" y="929631"/>
                </a:moveTo>
                <a:cubicBezTo>
                  <a:pt x="4648093" y="998585"/>
                  <a:pt x="4594144" y="1053248"/>
                  <a:pt x="4521830" y="1091653"/>
                </a:cubicBezTo>
                <a:moveTo>
                  <a:pt x="4294786" y="328525"/>
                </a:moveTo>
                <a:cubicBezTo>
                  <a:pt x="4297983" y="357495"/>
                  <a:pt x="4302421" y="379396"/>
                  <a:pt x="4303303" y="405056"/>
                </a:cubicBezTo>
                <a:moveTo>
                  <a:pt x="3258631" y="239279"/>
                </a:moveTo>
                <a:cubicBezTo>
                  <a:pt x="3287204" y="201631"/>
                  <a:pt x="3313247" y="167878"/>
                  <a:pt x="3341783" y="141678"/>
                </a:cubicBezTo>
                <a:moveTo>
                  <a:pt x="2481235" y="285779"/>
                </a:moveTo>
                <a:cubicBezTo>
                  <a:pt x="2490806" y="257225"/>
                  <a:pt x="2504214" y="227444"/>
                  <a:pt x="2521466" y="201619"/>
                </a:cubicBezTo>
                <a:moveTo>
                  <a:pt x="1568912" y="314357"/>
                </a:moveTo>
                <a:cubicBezTo>
                  <a:pt x="1619605" y="337998"/>
                  <a:pt x="1674023" y="368487"/>
                  <a:pt x="1714597" y="395974"/>
                </a:cubicBezTo>
                <a:moveTo>
                  <a:pt x="462493" y="955969"/>
                </a:moveTo>
                <a:cubicBezTo>
                  <a:pt x="449182" y="924057"/>
                  <a:pt x="442377" y="897488"/>
                  <a:pt x="437054" y="870053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Chia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trước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lớp</a:t>
            </a:r>
            <a:endParaRPr lang="en-US" sz="6600" b="1" dirty="0">
              <a:solidFill>
                <a:srgbClr val="00206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87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7" grpId="0"/>
      <p:bldP spid="44" grpId="0"/>
      <p:bldP spid="45" grpId="0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64485CD3-7481-7973-E3E9-0712A3600174}"/>
              </a:ext>
            </a:extLst>
          </p:cNvPr>
          <p:cNvSpPr/>
          <p:nvPr/>
        </p:nvSpPr>
        <p:spPr>
          <a:xfrm>
            <a:off x="435399" y="347241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outdoor, colorful, several&#10;&#10;Description automatically generated">
            <a:extLst>
              <a:ext uri="{FF2B5EF4-FFF2-40B4-BE49-F238E27FC236}">
                <a16:creationId xmlns:a16="http://schemas.microsoft.com/office/drawing/2014/main" id="{5450D3E6-CB35-97FF-C421-97C98CDA8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5" y="1018300"/>
            <a:ext cx="3589742" cy="2692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group of people in red robe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BD06EAEA-8E63-A0CA-46AE-8B01F2B8F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34" y="3710607"/>
            <a:ext cx="3568391" cy="2676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Placeholder 2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22E9B2F8-0D8E-B6C4-1738-621F50A527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r="19209"/>
          <a:stretch>
            <a:fillRect/>
          </a:stretch>
        </p:blipFill>
        <p:spPr>
          <a:xfrm>
            <a:off x="7837536" y="774312"/>
            <a:ext cx="3409669" cy="2692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9F8BD99-91A9-2317-5230-9FE19EA7EE83}"/>
              </a:ext>
            </a:extLst>
          </p:cNvPr>
          <p:cNvSpPr/>
          <p:nvPr/>
        </p:nvSpPr>
        <p:spPr>
          <a:xfrm>
            <a:off x="449505" y="4134354"/>
            <a:ext cx="3277543" cy="914400"/>
          </a:xfrm>
          <a:prstGeom prst="roundRect">
            <a:avLst/>
          </a:prstGeom>
          <a:noFill/>
          <a:ln w="57150">
            <a:solidFill>
              <a:srgbClr val="F07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FCA9DE0-8F7E-CE1F-38FC-A4C204B54A26}"/>
              </a:ext>
            </a:extLst>
          </p:cNvPr>
          <p:cNvSpPr/>
          <p:nvPr/>
        </p:nvSpPr>
        <p:spPr>
          <a:xfrm>
            <a:off x="604497" y="4208493"/>
            <a:ext cx="3033856" cy="76612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Khai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giảng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D5A934-AAC1-F749-1005-14D80B9F22AE}"/>
              </a:ext>
            </a:extLst>
          </p:cNvPr>
          <p:cNvSpPr/>
          <p:nvPr/>
        </p:nvSpPr>
        <p:spPr>
          <a:xfrm>
            <a:off x="4309907" y="1701478"/>
            <a:ext cx="3277543" cy="1378309"/>
          </a:xfrm>
          <a:prstGeom prst="roundRect">
            <a:avLst/>
          </a:prstGeom>
          <a:noFill/>
          <a:ln w="57150">
            <a:solidFill>
              <a:srgbClr val="F07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B32E32C-FC3B-D75E-9209-3D05C5601790}"/>
              </a:ext>
            </a:extLst>
          </p:cNvPr>
          <p:cNvSpPr/>
          <p:nvPr/>
        </p:nvSpPr>
        <p:spPr>
          <a:xfrm>
            <a:off x="4464899" y="1794076"/>
            <a:ext cx="3033856" cy="121157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Giỗ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Hùng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Vương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AE0C343-2686-D186-A3A2-7468CD97E018}"/>
              </a:ext>
            </a:extLst>
          </p:cNvPr>
          <p:cNvSpPr/>
          <p:nvPr/>
        </p:nvSpPr>
        <p:spPr>
          <a:xfrm>
            <a:off x="8047545" y="3887200"/>
            <a:ext cx="3277543" cy="914400"/>
          </a:xfrm>
          <a:prstGeom prst="roundRect">
            <a:avLst/>
          </a:prstGeom>
          <a:noFill/>
          <a:ln w="57150">
            <a:solidFill>
              <a:srgbClr val="F075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23DE2ED-B8BA-3FB9-7A65-0723B63048A7}"/>
              </a:ext>
            </a:extLst>
          </p:cNvPr>
          <p:cNvSpPr/>
          <p:nvPr/>
        </p:nvSpPr>
        <p:spPr>
          <a:xfrm>
            <a:off x="8202537" y="3961339"/>
            <a:ext cx="3033856" cy="76612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cờ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7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7751BAC8-8077-E897-9272-F59F73681BD6}"/>
              </a:ext>
            </a:extLst>
          </p:cNvPr>
          <p:cNvSpPr/>
          <p:nvPr/>
        </p:nvSpPr>
        <p:spPr>
          <a:xfrm>
            <a:off x="435399" y="347241"/>
            <a:ext cx="11307096" cy="6238754"/>
          </a:xfrm>
          <a:custGeom>
            <a:avLst/>
            <a:gdLst>
              <a:gd name="connsiteX0" fmla="*/ 1039813 w 11307096"/>
              <a:gd name="connsiteY0" fmla="*/ 0 h 6238754"/>
              <a:gd name="connsiteX1" fmla="*/ 1724299 w 11307096"/>
              <a:gd name="connsiteY1" fmla="*/ 0 h 6238754"/>
              <a:gd name="connsiteX2" fmla="*/ 2306111 w 11307096"/>
              <a:gd name="connsiteY2" fmla="*/ 0 h 6238754"/>
              <a:gd name="connsiteX3" fmla="*/ 2785251 w 11307096"/>
              <a:gd name="connsiteY3" fmla="*/ 0 h 6238754"/>
              <a:gd name="connsiteX4" fmla="*/ 3675082 w 11307096"/>
              <a:gd name="connsiteY4" fmla="*/ 0 h 6238754"/>
              <a:gd name="connsiteX5" fmla="*/ 4154222 w 11307096"/>
              <a:gd name="connsiteY5" fmla="*/ 0 h 6238754"/>
              <a:gd name="connsiteX6" fmla="*/ 4633362 w 11307096"/>
              <a:gd name="connsiteY6" fmla="*/ 0 h 6238754"/>
              <a:gd name="connsiteX7" fmla="*/ 5215175 w 11307096"/>
              <a:gd name="connsiteY7" fmla="*/ 0 h 6238754"/>
              <a:gd name="connsiteX8" fmla="*/ 6002333 w 11307096"/>
              <a:gd name="connsiteY8" fmla="*/ 0 h 6238754"/>
              <a:gd name="connsiteX9" fmla="*/ 6686819 w 11307096"/>
              <a:gd name="connsiteY9" fmla="*/ 0 h 6238754"/>
              <a:gd name="connsiteX10" fmla="*/ 7371304 w 11307096"/>
              <a:gd name="connsiteY10" fmla="*/ 0 h 6238754"/>
              <a:gd name="connsiteX11" fmla="*/ 7747771 w 11307096"/>
              <a:gd name="connsiteY11" fmla="*/ 0 h 6238754"/>
              <a:gd name="connsiteX12" fmla="*/ 8637602 w 11307096"/>
              <a:gd name="connsiteY12" fmla="*/ 0 h 6238754"/>
              <a:gd name="connsiteX13" fmla="*/ 9014069 w 11307096"/>
              <a:gd name="connsiteY13" fmla="*/ 0 h 6238754"/>
              <a:gd name="connsiteX14" fmla="*/ 9390537 w 11307096"/>
              <a:gd name="connsiteY14" fmla="*/ 0 h 6238754"/>
              <a:gd name="connsiteX15" fmla="*/ 9767004 w 11307096"/>
              <a:gd name="connsiteY15" fmla="*/ 0 h 6238754"/>
              <a:gd name="connsiteX16" fmla="*/ 10143471 w 11307096"/>
              <a:gd name="connsiteY16" fmla="*/ 0 h 6238754"/>
              <a:gd name="connsiteX17" fmla="*/ 10622610 w 11307096"/>
              <a:gd name="connsiteY17" fmla="*/ 0 h 6238754"/>
              <a:gd name="connsiteX18" fmla="*/ 11307096 w 11307096"/>
              <a:gd name="connsiteY18" fmla="*/ 0 h 6238754"/>
              <a:gd name="connsiteX19" fmla="*/ 11307096 w 11307096"/>
              <a:gd name="connsiteY19" fmla="*/ 0 h 6238754"/>
              <a:gd name="connsiteX20" fmla="*/ 11307096 w 11307096"/>
              <a:gd name="connsiteY20" fmla="*/ 701857 h 6238754"/>
              <a:gd name="connsiteX21" fmla="*/ 11307096 w 11307096"/>
              <a:gd name="connsiteY21" fmla="*/ 1351725 h 6238754"/>
              <a:gd name="connsiteX22" fmla="*/ 11307096 w 11307096"/>
              <a:gd name="connsiteY22" fmla="*/ 2053582 h 6238754"/>
              <a:gd name="connsiteX23" fmla="*/ 11307096 w 11307096"/>
              <a:gd name="connsiteY23" fmla="*/ 2703449 h 6238754"/>
              <a:gd name="connsiteX24" fmla="*/ 11307096 w 11307096"/>
              <a:gd name="connsiteY24" fmla="*/ 3301328 h 6238754"/>
              <a:gd name="connsiteX25" fmla="*/ 11307096 w 11307096"/>
              <a:gd name="connsiteY25" fmla="*/ 4055174 h 6238754"/>
              <a:gd name="connsiteX26" fmla="*/ 11307096 w 11307096"/>
              <a:gd name="connsiteY26" fmla="*/ 5198941 h 6238754"/>
              <a:gd name="connsiteX27" fmla="*/ 10267283 w 11307096"/>
              <a:gd name="connsiteY27" fmla="*/ 6238754 h 6238754"/>
              <a:gd name="connsiteX28" fmla="*/ 9788143 w 11307096"/>
              <a:gd name="connsiteY28" fmla="*/ 6238754 h 6238754"/>
              <a:gd name="connsiteX29" fmla="*/ 9103658 w 11307096"/>
              <a:gd name="connsiteY29" fmla="*/ 6238754 h 6238754"/>
              <a:gd name="connsiteX30" fmla="*/ 8213826 w 11307096"/>
              <a:gd name="connsiteY30" fmla="*/ 6238754 h 6238754"/>
              <a:gd name="connsiteX31" fmla="*/ 7632014 w 11307096"/>
              <a:gd name="connsiteY31" fmla="*/ 6238754 h 6238754"/>
              <a:gd name="connsiteX32" fmla="*/ 7050201 w 11307096"/>
              <a:gd name="connsiteY32" fmla="*/ 6238754 h 6238754"/>
              <a:gd name="connsiteX33" fmla="*/ 6673734 w 11307096"/>
              <a:gd name="connsiteY33" fmla="*/ 6238754 h 6238754"/>
              <a:gd name="connsiteX34" fmla="*/ 6194594 w 11307096"/>
              <a:gd name="connsiteY34" fmla="*/ 6238754 h 6238754"/>
              <a:gd name="connsiteX35" fmla="*/ 5818127 w 11307096"/>
              <a:gd name="connsiteY35" fmla="*/ 6238754 h 6238754"/>
              <a:gd name="connsiteX36" fmla="*/ 5133642 w 11307096"/>
              <a:gd name="connsiteY36" fmla="*/ 6238754 h 6238754"/>
              <a:gd name="connsiteX37" fmla="*/ 4551829 w 11307096"/>
              <a:gd name="connsiteY37" fmla="*/ 6238754 h 6238754"/>
              <a:gd name="connsiteX38" fmla="*/ 3661998 w 11307096"/>
              <a:gd name="connsiteY38" fmla="*/ 6238754 h 6238754"/>
              <a:gd name="connsiteX39" fmla="*/ 3182858 w 11307096"/>
              <a:gd name="connsiteY39" fmla="*/ 6238754 h 6238754"/>
              <a:gd name="connsiteX40" fmla="*/ 2703718 w 11307096"/>
              <a:gd name="connsiteY40" fmla="*/ 6238754 h 6238754"/>
              <a:gd name="connsiteX41" fmla="*/ 2121905 w 11307096"/>
              <a:gd name="connsiteY41" fmla="*/ 6238754 h 6238754"/>
              <a:gd name="connsiteX42" fmla="*/ 1334747 w 11307096"/>
              <a:gd name="connsiteY42" fmla="*/ 6238754 h 6238754"/>
              <a:gd name="connsiteX43" fmla="*/ 0 w 11307096"/>
              <a:gd name="connsiteY43" fmla="*/ 6238754 h 6238754"/>
              <a:gd name="connsiteX44" fmla="*/ 0 w 11307096"/>
              <a:gd name="connsiteY44" fmla="*/ 6238754 h 6238754"/>
              <a:gd name="connsiteX45" fmla="*/ 0 w 11307096"/>
              <a:gd name="connsiteY45" fmla="*/ 5640876 h 6238754"/>
              <a:gd name="connsiteX46" fmla="*/ 0 w 11307096"/>
              <a:gd name="connsiteY46" fmla="*/ 4939019 h 6238754"/>
              <a:gd name="connsiteX47" fmla="*/ 0 w 11307096"/>
              <a:gd name="connsiteY47" fmla="*/ 4341141 h 6238754"/>
              <a:gd name="connsiteX48" fmla="*/ 0 w 11307096"/>
              <a:gd name="connsiteY48" fmla="*/ 3847241 h 6238754"/>
              <a:gd name="connsiteX49" fmla="*/ 0 w 11307096"/>
              <a:gd name="connsiteY49" fmla="*/ 3145384 h 6238754"/>
              <a:gd name="connsiteX50" fmla="*/ 0 w 11307096"/>
              <a:gd name="connsiteY50" fmla="*/ 2443527 h 6238754"/>
              <a:gd name="connsiteX51" fmla="*/ 0 w 11307096"/>
              <a:gd name="connsiteY51" fmla="*/ 1741670 h 6238754"/>
              <a:gd name="connsiteX52" fmla="*/ 0 w 11307096"/>
              <a:gd name="connsiteY52" fmla="*/ 1039813 h 6238754"/>
              <a:gd name="connsiteX53" fmla="*/ 1039813 w 11307096"/>
              <a:gd name="connsiteY53" fmla="*/ 0 h 623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07096" h="6238754" fill="none" extrusionOk="0">
                <a:moveTo>
                  <a:pt x="1039813" y="0"/>
                </a:moveTo>
                <a:cubicBezTo>
                  <a:pt x="1343283" y="-1216"/>
                  <a:pt x="1415812" y="-17346"/>
                  <a:pt x="1724299" y="0"/>
                </a:cubicBezTo>
                <a:cubicBezTo>
                  <a:pt x="2032786" y="17346"/>
                  <a:pt x="2149283" y="8644"/>
                  <a:pt x="2306111" y="0"/>
                </a:cubicBezTo>
                <a:cubicBezTo>
                  <a:pt x="2462939" y="-8644"/>
                  <a:pt x="2559889" y="11352"/>
                  <a:pt x="2785251" y="0"/>
                </a:cubicBezTo>
                <a:cubicBezTo>
                  <a:pt x="3010613" y="-11352"/>
                  <a:pt x="3338385" y="5931"/>
                  <a:pt x="3675082" y="0"/>
                </a:cubicBezTo>
                <a:cubicBezTo>
                  <a:pt x="4011779" y="-5931"/>
                  <a:pt x="4021791" y="849"/>
                  <a:pt x="4154222" y="0"/>
                </a:cubicBezTo>
                <a:cubicBezTo>
                  <a:pt x="4286653" y="-849"/>
                  <a:pt x="4497522" y="15085"/>
                  <a:pt x="4633362" y="0"/>
                </a:cubicBezTo>
                <a:cubicBezTo>
                  <a:pt x="4769202" y="-15085"/>
                  <a:pt x="5022513" y="-24801"/>
                  <a:pt x="5215175" y="0"/>
                </a:cubicBezTo>
                <a:cubicBezTo>
                  <a:pt x="5407837" y="24801"/>
                  <a:pt x="5800153" y="32835"/>
                  <a:pt x="6002333" y="0"/>
                </a:cubicBezTo>
                <a:cubicBezTo>
                  <a:pt x="6204513" y="-32835"/>
                  <a:pt x="6401727" y="11309"/>
                  <a:pt x="6686819" y="0"/>
                </a:cubicBezTo>
                <a:cubicBezTo>
                  <a:pt x="6971911" y="-11309"/>
                  <a:pt x="7203846" y="-18350"/>
                  <a:pt x="7371304" y="0"/>
                </a:cubicBezTo>
                <a:cubicBezTo>
                  <a:pt x="7538763" y="18350"/>
                  <a:pt x="7617734" y="11523"/>
                  <a:pt x="7747771" y="0"/>
                </a:cubicBezTo>
                <a:cubicBezTo>
                  <a:pt x="7877808" y="-11523"/>
                  <a:pt x="8392277" y="-37185"/>
                  <a:pt x="8637602" y="0"/>
                </a:cubicBezTo>
                <a:cubicBezTo>
                  <a:pt x="8882927" y="37185"/>
                  <a:pt x="8934579" y="-8526"/>
                  <a:pt x="9014069" y="0"/>
                </a:cubicBezTo>
                <a:cubicBezTo>
                  <a:pt x="9093559" y="8526"/>
                  <a:pt x="9235041" y="6930"/>
                  <a:pt x="9390537" y="0"/>
                </a:cubicBezTo>
                <a:cubicBezTo>
                  <a:pt x="9546033" y="-6930"/>
                  <a:pt x="9605564" y="-8089"/>
                  <a:pt x="9767004" y="0"/>
                </a:cubicBezTo>
                <a:cubicBezTo>
                  <a:pt x="9928444" y="8089"/>
                  <a:pt x="10056066" y="11004"/>
                  <a:pt x="10143471" y="0"/>
                </a:cubicBezTo>
                <a:cubicBezTo>
                  <a:pt x="10230876" y="-11004"/>
                  <a:pt x="10516003" y="-13263"/>
                  <a:pt x="10622610" y="0"/>
                </a:cubicBezTo>
                <a:cubicBezTo>
                  <a:pt x="10729217" y="13263"/>
                  <a:pt x="11048348" y="-19646"/>
                  <a:pt x="11307096" y="0"/>
                </a:cubicBezTo>
                <a:lnTo>
                  <a:pt x="11307096" y="0"/>
                </a:lnTo>
                <a:cubicBezTo>
                  <a:pt x="11323790" y="278847"/>
                  <a:pt x="11314319" y="508735"/>
                  <a:pt x="11307096" y="701857"/>
                </a:cubicBezTo>
                <a:cubicBezTo>
                  <a:pt x="11299873" y="894979"/>
                  <a:pt x="11284914" y="1078656"/>
                  <a:pt x="11307096" y="1351725"/>
                </a:cubicBezTo>
                <a:cubicBezTo>
                  <a:pt x="11329278" y="1624794"/>
                  <a:pt x="11296483" y="1827330"/>
                  <a:pt x="11307096" y="2053582"/>
                </a:cubicBezTo>
                <a:cubicBezTo>
                  <a:pt x="11317709" y="2279834"/>
                  <a:pt x="11289125" y="2528653"/>
                  <a:pt x="11307096" y="2703449"/>
                </a:cubicBezTo>
                <a:cubicBezTo>
                  <a:pt x="11325067" y="2878245"/>
                  <a:pt x="11324009" y="3083691"/>
                  <a:pt x="11307096" y="3301328"/>
                </a:cubicBezTo>
                <a:cubicBezTo>
                  <a:pt x="11290183" y="3518965"/>
                  <a:pt x="11302131" y="3695045"/>
                  <a:pt x="11307096" y="4055174"/>
                </a:cubicBezTo>
                <a:cubicBezTo>
                  <a:pt x="11312061" y="4415303"/>
                  <a:pt x="11276507" y="4757124"/>
                  <a:pt x="11307096" y="5198941"/>
                </a:cubicBezTo>
                <a:cubicBezTo>
                  <a:pt x="11369479" y="5873237"/>
                  <a:pt x="10924893" y="6346915"/>
                  <a:pt x="10267283" y="6238754"/>
                </a:cubicBezTo>
                <a:cubicBezTo>
                  <a:pt x="10088579" y="6262093"/>
                  <a:pt x="9925210" y="6233584"/>
                  <a:pt x="9788143" y="6238754"/>
                </a:cubicBezTo>
                <a:cubicBezTo>
                  <a:pt x="9651076" y="6243924"/>
                  <a:pt x="9299588" y="6244550"/>
                  <a:pt x="9103658" y="6238754"/>
                </a:cubicBezTo>
                <a:cubicBezTo>
                  <a:pt x="8907728" y="6232958"/>
                  <a:pt x="8493722" y="6274224"/>
                  <a:pt x="8213826" y="6238754"/>
                </a:cubicBezTo>
                <a:cubicBezTo>
                  <a:pt x="7933930" y="6203284"/>
                  <a:pt x="7764575" y="6216918"/>
                  <a:pt x="7632014" y="6238754"/>
                </a:cubicBezTo>
                <a:cubicBezTo>
                  <a:pt x="7499453" y="6260590"/>
                  <a:pt x="7199350" y="6218743"/>
                  <a:pt x="7050201" y="6238754"/>
                </a:cubicBezTo>
                <a:cubicBezTo>
                  <a:pt x="6901052" y="6258765"/>
                  <a:pt x="6848302" y="6251533"/>
                  <a:pt x="6673734" y="6238754"/>
                </a:cubicBezTo>
                <a:cubicBezTo>
                  <a:pt x="6499166" y="6225975"/>
                  <a:pt x="6401976" y="6243953"/>
                  <a:pt x="6194594" y="6238754"/>
                </a:cubicBezTo>
                <a:cubicBezTo>
                  <a:pt x="5987212" y="6233555"/>
                  <a:pt x="5949762" y="6249300"/>
                  <a:pt x="5818127" y="6238754"/>
                </a:cubicBezTo>
                <a:cubicBezTo>
                  <a:pt x="5686492" y="6228208"/>
                  <a:pt x="5403273" y="6228142"/>
                  <a:pt x="5133642" y="6238754"/>
                </a:cubicBezTo>
                <a:cubicBezTo>
                  <a:pt x="4864012" y="6249366"/>
                  <a:pt x="4763047" y="6227357"/>
                  <a:pt x="4551829" y="6238754"/>
                </a:cubicBezTo>
                <a:cubicBezTo>
                  <a:pt x="4340611" y="6250151"/>
                  <a:pt x="3920634" y="6259041"/>
                  <a:pt x="3661998" y="6238754"/>
                </a:cubicBezTo>
                <a:cubicBezTo>
                  <a:pt x="3403362" y="6218467"/>
                  <a:pt x="3324215" y="6232866"/>
                  <a:pt x="3182858" y="6238754"/>
                </a:cubicBezTo>
                <a:cubicBezTo>
                  <a:pt x="3041501" y="6244642"/>
                  <a:pt x="2931783" y="6215440"/>
                  <a:pt x="2703718" y="6238754"/>
                </a:cubicBezTo>
                <a:cubicBezTo>
                  <a:pt x="2475653" y="6262068"/>
                  <a:pt x="2294700" y="6264856"/>
                  <a:pt x="2121905" y="6238754"/>
                </a:cubicBezTo>
                <a:cubicBezTo>
                  <a:pt x="1949110" y="6212652"/>
                  <a:pt x="1623646" y="6220765"/>
                  <a:pt x="1334747" y="6238754"/>
                </a:cubicBezTo>
                <a:cubicBezTo>
                  <a:pt x="1045848" y="6256743"/>
                  <a:pt x="368909" y="6303328"/>
                  <a:pt x="0" y="6238754"/>
                </a:cubicBezTo>
                <a:lnTo>
                  <a:pt x="0" y="6238754"/>
                </a:lnTo>
                <a:cubicBezTo>
                  <a:pt x="16030" y="6115518"/>
                  <a:pt x="-1394" y="5914943"/>
                  <a:pt x="0" y="5640876"/>
                </a:cubicBezTo>
                <a:cubicBezTo>
                  <a:pt x="1394" y="5366809"/>
                  <a:pt x="-9902" y="5152534"/>
                  <a:pt x="0" y="4939019"/>
                </a:cubicBezTo>
                <a:cubicBezTo>
                  <a:pt x="9902" y="4725504"/>
                  <a:pt x="21670" y="4538658"/>
                  <a:pt x="0" y="4341141"/>
                </a:cubicBezTo>
                <a:cubicBezTo>
                  <a:pt x="-21670" y="4143624"/>
                  <a:pt x="17739" y="4072493"/>
                  <a:pt x="0" y="3847241"/>
                </a:cubicBezTo>
                <a:cubicBezTo>
                  <a:pt x="-17739" y="3621989"/>
                  <a:pt x="26308" y="3479653"/>
                  <a:pt x="0" y="3145384"/>
                </a:cubicBezTo>
                <a:cubicBezTo>
                  <a:pt x="-26308" y="2811115"/>
                  <a:pt x="17914" y="2651471"/>
                  <a:pt x="0" y="2443527"/>
                </a:cubicBezTo>
                <a:cubicBezTo>
                  <a:pt x="-17914" y="2235583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07096" h="6238754" stroke="0" extrusionOk="0">
                <a:moveTo>
                  <a:pt x="1039813" y="0"/>
                </a:moveTo>
                <a:cubicBezTo>
                  <a:pt x="1197744" y="-4016"/>
                  <a:pt x="1271752" y="-17180"/>
                  <a:pt x="1416280" y="0"/>
                </a:cubicBezTo>
                <a:cubicBezTo>
                  <a:pt x="1560808" y="17180"/>
                  <a:pt x="1896164" y="-1568"/>
                  <a:pt x="2100766" y="0"/>
                </a:cubicBezTo>
                <a:cubicBezTo>
                  <a:pt x="2305368" y="1568"/>
                  <a:pt x="2412052" y="6877"/>
                  <a:pt x="2682578" y="0"/>
                </a:cubicBezTo>
                <a:cubicBezTo>
                  <a:pt x="2953104" y="-6877"/>
                  <a:pt x="2899898" y="-8794"/>
                  <a:pt x="3059045" y="0"/>
                </a:cubicBezTo>
                <a:cubicBezTo>
                  <a:pt x="3218192" y="8794"/>
                  <a:pt x="3412369" y="5083"/>
                  <a:pt x="3640858" y="0"/>
                </a:cubicBezTo>
                <a:cubicBezTo>
                  <a:pt x="3869347" y="-5083"/>
                  <a:pt x="3949575" y="17891"/>
                  <a:pt x="4119998" y="0"/>
                </a:cubicBezTo>
                <a:cubicBezTo>
                  <a:pt x="4290421" y="-17891"/>
                  <a:pt x="4318847" y="-9996"/>
                  <a:pt x="4496465" y="0"/>
                </a:cubicBezTo>
                <a:cubicBezTo>
                  <a:pt x="4674083" y="9996"/>
                  <a:pt x="4930127" y="25302"/>
                  <a:pt x="5078278" y="0"/>
                </a:cubicBezTo>
                <a:cubicBezTo>
                  <a:pt x="5226429" y="-25302"/>
                  <a:pt x="5277530" y="-1888"/>
                  <a:pt x="5454745" y="0"/>
                </a:cubicBezTo>
                <a:cubicBezTo>
                  <a:pt x="5631960" y="1888"/>
                  <a:pt x="5986526" y="-10685"/>
                  <a:pt x="6139230" y="0"/>
                </a:cubicBezTo>
                <a:cubicBezTo>
                  <a:pt x="6291935" y="10685"/>
                  <a:pt x="6505989" y="-8203"/>
                  <a:pt x="6618370" y="0"/>
                </a:cubicBezTo>
                <a:cubicBezTo>
                  <a:pt x="6730751" y="8203"/>
                  <a:pt x="7015781" y="-34042"/>
                  <a:pt x="7405528" y="0"/>
                </a:cubicBezTo>
                <a:cubicBezTo>
                  <a:pt x="7795275" y="34042"/>
                  <a:pt x="8068259" y="10990"/>
                  <a:pt x="8295360" y="0"/>
                </a:cubicBezTo>
                <a:cubicBezTo>
                  <a:pt x="8522461" y="-10990"/>
                  <a:pt x="8820803" y="5087"/>
                  <a:pt x="8979845" y="0"/>
                </a:cubicBezTo>
                <a:cubicBezTo>
                  <a:pt x="9138888" y="-5087"/>
                  <a:pt x="9580507" y="2030"/>
                  <a:pt x="9869676" y="0"/>
                </a:cubicBezTo>
                <a:cubicBezTo>
                  <a:pt x="10158845" y="-2030"/>
                  <a:pt x="10172795" y="-14890"/>
                  <a:pt x="10451489" y="0"/>
                </a:cubicBezTo>
                <a:cubicBezTo>
                  <a:pt x="10730183" y="14890"/>
                  <a:pt x="11057466" y="21614"/>
                  <a:pt x="11307096" y="0"/>
                </a:cubicBezTo>
                <a:lnTo>
                  <a:pt x="11307096" y="0"/>
                </a:lnTo>
                <a:cubicBezTo>
                  <a:pt x="11316974" y="110446"/>
                  <a:pt x="11319476" y="333988"/>
                  <a:pt x="11307096" y="493899"/>
                </a:cubicBezTo>
                <a:cubicBezTo>
                  <a:pt x="11294716" y="653810"/>
                  <a:pt x="11271955" y="1086621"/>
                  <a:pt x="11307096" y="1247746"/>
                </a:cubicBezTo>
                <a:cubicBezTo>
                  <a:pt x="11342237" y="1408871"/>
                  <a:pt x="11303952" y="1785070"/>
                  <a:pt x="11307096" y="2001592"/>
                </a:cubicBezTo>
                <a:cubicBezTo>
                  <a:pt x="11310240" y="2218114"/>
                  <a:pt x="11285538" y="2334746"/>
                  <a:pt x="11307096" y="2547481"/>
                </a:cubicBezTo>
                <a:cubicBezTo>
                  <a:pt x="11328654" y="2760216"/>
                  <a:pt x="11309705" y="2907402"/>
                  <a:pt x="11307096" y="3041380"/>
                </a:cubicBezTo>
                <a:cubicBezTo>
                  <a:pt x="11304487" y="3175358"/>
                  <a:pt x="11316786" y="3453964"/>
                  <a:pt x="11307096" y="3639259"/>
                </a:cubicBezTo>
                <a:cubicBezTo>
                  <a:pt x="11297406" y="3824554"/>
                  <a:pt x="11297598" y="3953165"/>
                  <a:pt x="11307096" y="4185148"/>
                </a:cubicBezTo>
                <a:cubicBezTo>
                  <a:pt x="11316594" y="4417131"/>
                  <a:pt x="11342833" y="4759154"/>
                  <a:pt x="11307096" y="5198941"/>
                </a:cubicBezTo>
                <a:cubicBezTo>
                  <a:pt x="11228950" y="5849257"/>
                  <a:pt x="10817595" y="6352031"/>
                  <a:pt x="10267283" y="6238754"/>
                </a:cubicBezTo>
                <a:cubicBezTo>
                  <a:pt x="9904258" y="6275702"/>
                  <a:pt x="9851215" y="6231185"/>
                  <a:pt x="9480125" y="6238754"/>
                </a:cubicBezTo>
                <a:cubicBezTo>
                  <a:pt x="9109035" y="6246323"/>
                  <a:pt x="9021775" y="6216952"/>
                  <a:pt x="8590293" y="6238754"/>
                </a:cubicBezTo>
                <a:cubicBezTo>
                  <a:pt x="8158811" y="6260556"/>
                  <a:pt x="8292714" y="6243617"/>
                  <a:pt x="8111154" y="6238754"/>
                </a:cubicBezTo>
                <a:cubicBezTo>
                  <a:pt x="7929594" y="6233891"/>
                  <a:pt x="7828512" y="6236066"/>
                  <a:pt x="7734687" y="6238754"/>
                </a:cubicBezTo>
                <a:cubicBezTo>
                  <a:pt x="7640862" y="6241442"/>
                  <a:pt x="7148810" y="6225015"/>
                  <a:pt x="6947528" y="6238754"/>
                </a:cubicBezTo>
                <a:cubicBezTo>
                  <a:pt x="6746246" y="6252493"/>
                  <a:pt x="6481429" y="6195128"/>
                  <a:pt x="6057697" y="6238754"/>
                </a:cubicBezTo>
                <a:cubicBezTo>
                  <a:pt x="5633965" y="6282380"/>
                  <a:pt x="5769580" y="6238252"/>
                  <a:pt x="5578557" y="6238754"/>
                </a:cubicBezTo>
                <a:cubicBezTo>
                  <a:pt x="5387534" y="6239256"/>
                  <a:pt x="5299492" y="6247926"/>
                  <a:pt x="5202090" y="6238754"/>
                </a:cubicBezTo>
                <a:cubicBezTo>
                  <a:pt x="5104688" y="6229582"/>
                  <a:pt x="4956507" y="6248424"/>
                  <a:pt x="4825623" y="6238754"/>
                </a:cubicBezTo>
                <a:cubicBezTo>
                  <a:pt x="4694739" y="6229084"/>
                  <a:pt x="4398923" y="6209615"/>
                  <a:pt x="4141137" y="6238754"/>
                </a:cubicBezTo>
                <a:cubicBezTo>
                  <a:pt x="3883351" y="6267893"/>
                  <a:pt x="3741529" y="6240463"/>
                  <a:pt x="3559325" y="6238754"/>
                </a:cubicBezTo>
                <a:cubicBezTo>
                  <a:pt x="3377121" y="6237045"/>
                  <a:pt x="3211005" y="6252489"/>
                  <a:pt x="2874839" y="6238754"/>
                </a:cubicBezTo>
                <a:cubicBezTo>
                  <a:pt x="2538673" y="6225019"/>
                  <a:pt x="2508987" y="6230797"/>
                  <a:pt x="2395699" y="6238754"/>
                </a:cubicBezTo>
                <a:cubicBezTo>
                  <a:pt x="2282411" y="6246711"/>
                  <a:pt x="2157208" y="6254782"/>
                  <a:pt x="2019232" y="6238754"/>
                </a:cubicBezTo>
                <a:cubicBezTo>
                  <a:pt x="1881256" y="6222726"/>
                  <a:pt x="1450940" y="6215731"/>
                  <a:pt x="1129401" y="6238754"/>
                </a:cubicBezTo>
                <a:cubicBezTo>
                  <a:pt x="807862" y="6261777"/>
                  <a:pt x="309070" y="6295179"/>
                  <a:pt x="0" y="6238754"/>
                </a:cubicBezTo>
                <a:lnTo>
                  <a:pt x="0" y="6238754"/>
                </a:lnTo>
                <a:cubicBezTo>
                  <a:pt x="-14479" y="5976291"/>
                  <a:pt x="21764" y="5860200"/>
                  <a:pt x="0" y="5692865"/>
                </a:cubicBezTo>
                <a:cubicBezTo>
                  <a:pt x="-21764" y="5525530"/>
                  <a:pt x="5329" y="5345041"/>
                  <a:pt x="0" y="5198966"/>
                </a:cubicBezTo>
                <a:cubicBezTo>
                  <a:pt x="-5329" y="5052891"/>
                  <a:pt x="-15195" y="4847039"/>
                  <a:pt x="0" y="4549098"/>
                </a:cubicBezTo>
                <a:cubicBezTo>
                  <a:pt x="15195" y="4251157"/>
                  <a:pt x="155" y="4091422"/>
                  <a:pt x="0" y="3847241"/>
                </a:cubicBezTo>
                <a:cubicBezTo>
                  <a:pt x="-155" y="3603060"/>
                  <a:pt x="6160" y="3477589"/>
                  <a:pt x="0" y="3301352"/>
                </a:cubicBezTo>
                <a:cubicBezTo>
                  <a:pt x="-6160" y="3125115"/>
                  <a:pt x="9263" y="2990185"/>
                  <a:pt x="0" y="2807453"/>
                </a:cubicBezTo>
                <a:cubicBezTo>
                  <a:pt x="-9263" y="262472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F0751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A58D82-E5E1-C9E3-AEA5-5946B48A9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746574"/>
            <a:ext cx="3937086" cy="397542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7FCA3F0-DA4A-DE6D-88EA-CF255DEF710D}"/>
              </a:ext>
            </a:extLst>
          </p:cNvPr>
          <p:cNvSpPr/>
          <p:nvPr/>
        </p:nvSpPr>
        <p:spPr>
          <a:xfrm>
            <a:off x="2333011" y="315891"/>
            <a:ext cx="4438180" cy="2569579"/>
          </a:xfrm>
          <a:prstGeom prst="wedgeRoundRectCallout">
            <a:avLst>
              <a:gd name="adj1" fmla="val -31834"/>
              <a:gd name="adj2" fmla="val 66104"/>
              <a:gd name="adj3" fmla="val 16667"/>
            </a:avLst>
          </a:prstGeom>
          <a:solidFill>
            <a:srgbClr val="FFFF00"/>
          </a:solidFill>
          <a:ln w="38100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đoán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Placeholder 8" descr="Word&#10;&#10;Description automatically generated with medium confidence">
            <a:extLst>
              <a:ext uri="{FF2B5EF4-FFF2-40B4-BE49-F238E27FC236}">
                <a16:creationId xmlns:a16="http://schemas.microsoft.com/office/drawing/2014/main" id="{921C8D5A-0DE0-3886-6D47-7293F57EE2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7" t="50097" r="26392" b="5313"/>
          <a:stretch/>
        </p:blipFill>
        <p:spPr>
          <a:xfrm>
            <a:off x="4671623" y="3077837"/>
            <a:ext cx="6602119" cy="3644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D5D5D80C-9083-FCBE-C8A7-6BFB702551DB}"/>
              </a:ext>
            </a:extLst>
          </p:cNvPr>
          <p:cNvSpPr/>
          <p:nvPr/>
        </p:nvSpPr>
        <p:spPr>
          <a:xfrm>
            <a:off x="6863787" y="347241"/>
            <a:ext cx="4892814" cy="2594593"/>
          </a:xfrm>
          <a:custGeom>
            <a:avLst/>
            <a:gdLst>
              <a:gd name="connsiteX0" fmla="*/ 441712 w 4892814"/>
              <a:gd name="connsiteY0" fmla="*/ 863062 h 2594593"/>
              <a:gd name="connsiteX1" fmla="*/ 636858 w 4892814"/>
              <a:gd name="connsiteY1" fmla="*/ 414834 h 2594593"/>
              <a:gd name="connsiteX2" fmla="*/ 1586200 w 4892814"/>
              <a:gd name="connsiteY2" fmla="*/ 312432 h 2594593"/>
              <a:gd name="connsiteX3" fmla="*/ 2543357 w 4892814"/>
              <a:gd name="connsiteY3" fmla="*/ 206125 h 2594593"/>
              <a:gd name="connsiteX4" fmla="*/ 2916321 w 4892814"/>
              <a:gd name="connsiteY4" fmla="*/ 12012 h 2594593"/>
              <a:gd name="connsiteX5" fmla="*/ 3378873 w 4892814"/>
              <a:gd name="connsiteY5" fmla="*/ 149008 h 2594593"/>
              <a:gd name="connsiteX6" fmla="*/ 4016524 w 4892814"/>
              <a:gd name="connsiteY6" fmla="*/ 41441 h 2594593"/>
              <a:gd name="connsiteX7" fmla="*/ 4339880 w 4892814"/>
              <a:gd name="connsiteY7" fmla="*/ 334894 h 2594593"/>
              <a:gd name="connsiteX8" fmla="*/ 4754863 w 4892814"/>
              <a:gd name="connsiteY8" fmla="*/ 619699 h 2594593"/>
              <a:gd name="connsiteX9" fmla="*/ 4736289 w 4892814"/>
              <a:gd name="connsiteY9" fmla="*/ 928527 h 2594593"/>
              <a:gd name="connsiteX10" fmla="*/ 4871974 w 4892814"/>
              <a:gd name="connsiteY10" fmla="*/ 1400719 h 2594593"/>
              <a:gd name="connsiteX11" fmla="*/ 4236361 w 4892814"/>
              <a:gd name="connsiteY11" fmla="*/ 1814052 h 2594593"/>
              <a:gd name="connsiteX12" fmla="*/ 4008822 w 4892814"/>
              <a:gd name="connsiteY12" fmla="*/ 2168226 h 2594593"/>
              <a:gd name="connsiteX13" fmla="*/ 3234127 w 4892814"/>
              <a:gd name="connsiteY13" fmla="*/ 2211109 h 2594593"/>
              <a:gd name="connsiteX14" fmla="*/ 2680514 w 4892814"/>
              <a:gd name="connsiteY14" fmla="*/ 2588947 h 2594593"/>
              <a:gd name="connsiteX15" fmla="*/ 1866517 w 4892814"/>
              <a:gd name="connsiteY15" fmla="*/ 2358316 h 2594593"/>
              <a:gd name="connsiteX16" fmla="*/ 657358 w 4892814"/>
              <a:gd name="connsiteY16" fmla="*/ 2130449 h 2594593"/>
              <a:gd name="connsiteX17" fmla="*/ 125718 w 4892814"/>
              <a:gd name="connsiteY17" fmla="*/ 1876875 h 2594593"/>
              <a:gd name="connsiteX18" fmla="*/ 239317 w 4892814"/>
              <a:gd name="connsiteY18" fmla="*/ 1534593 h 2594593"/>
              <a:gd name="connsiteX19" fmla="*/ -567 w 4892814"/>
              <a:gd name="connsiteY19" fmla="*/ 1183422 h 2594593"/>
              <a:gd name="connsiteX20" fmla="*/ 437521 w 4892814"/>
              <a:gd name="connsiteY20" fmla="*/ 871290 h 2594593"/>
              <a:gd name="connsiteX21" fmla="*/ 441712 w 4892814"/>
              <a:gd name="connsiteY21" fmla="*/ 863062 h 2594593"/>
              <a:gd name="connsiteX0" fmla="*/ 531527 w 4892814"/>
              <a:gd name="connsiteY0" fmla="*/ 1572191 h 2594593"/>
              <a:gd name="connsiteX1" fmla="*/ 244640 w 4892814"/>
              <a:gd name="connsiteY1" fmla="*/ 1524323 h 2594593"/>
              <a:gd name="connsiteX2" fmla="*/ 784662 w 4892814"/>
              <a:gd name="connsiteY2" fmla="*/ 2096034 h 2594593"/>
              <a:gd name="connsiteX3" fmla="*/ 659170 w 4892814"/>
              <a:gd name="connsiteY3" fmla="*/ 2118917 h 2594593"/>
              <a:gd name="connsiteX4" fmla="*/ 1866291 w 4892814"/>
              <a:gd name="connsiteY4" fmla="*/ 2347746 h 2594593"/>
              <a:gd name="connsiteX5" fmla="*/ 1790634 w 4892814"/>
              <a:gd name="connsiteY5" fmla="*/ 2243241 h 2594593"/>
              <a:gd name="connsiteX6" fmla="*/ 3264934 w 4892814"/>
              <a:gd name="connsiteY6" fmla="*/ 2087145 h 2594593"/>
              <a:gd name="connsiteX7" fmla="*/ 3234693 w 4892814"/>
              <a:gd name="connsiteY7" fmla="*/ 2201800 h 2594593"/>
              <a:gd name="connsiteX8" fmla="*/ 3865436 w 4892814"/>
              <a:gd name="connsiteY8" fmla="*/ 1378617 h 2594593"/>
              <a:gd name="connsiteX9" fmla="*/ 4233643 w 4892814"/>
              <a:gd name="connsiteY9" fmla="*/ 1807206 h 2594593"/>
              <a:gd name="connsiteX10" fmla="*/ 4734024 w 4892814"/>
              <a:gd name="connsiteY10" fmla="*/ 922161 h 2594593"/>
              <a:gd name="connsiteX11" fmla="*/ 4570024 w 4892814"/>
              <a:gd name="connsiteY11" fmla="*/ 1082882 h 2594593"/>
              <a:gd name="connsiteX12" fmla="*/ 4340560 w 4892814"/>
              <a:gd name="connsiteY12" fmla="*/ 325885 h 2594593"/>
              <a:gd name="connsiteX13" fmla="*/ 4349168 w 4892814"/>
              <a:gd name="connsiteY13" fmla="*/ 401801 h 2594593"/>
              <a:gd name="connsiteX14" fmla="*/ 3293362 w 4892814"/>
              <a:gd name="connsiteY14" fmla="*/ 237357 h 2594593"/>
              <a:gd name="connsiteX15" fmla="*/ 3377400 w 4892814"/>
              <a:gd name="connsiteY15" fmla="*/ 140540 h 2594593"/>
              <a:gd name="connsiteX16" fmla="*/ 2507680 w 4892814"/>
              <a:gd name="connsiteY16" fmla="*/ 283483 h 2594593"/>
              <a:gd name="connsiteX17" fmla="*/ 2548340 w 4892814"/>
              <a:gd name="connsiteY17" fmla="*/ 199999 h 2594593"/>
              <a:gd name="connsiteX18" fmla="*/ 1585634 w 4892814"/>
              <a:gd name="connsiteY18" fmla="*/ 311831 h 2594593"/>
              <a:gd name="connsiteX19" fmla="*/ 1732871 w 4892814"/>
              <a:gd name="connsiteY19" fmla="*/ 392792 h 2594593"/>
              <a:gd name="connsiteX20" fmla="*/ 467422 w 4892814"/>
              <a:gd name="connsiteY20" fmla="*/ 948287 h 2594593"/>
              <a:gd name="connsiteX21" fmla="*/ 441712 w 4892814"/>
              <a:gd name="connsiteY21" fmla="*/ 863062 h 25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92814" h="2594593" fill="none" extrusionOk="0">
                <a:moveTo>
                  <a:pt x="441712" y="863062"/>
                </a:moveTo>
                <a:cubicBezTo>
                  <a:pt x="432910" y="676007"/>
                  <a:pt x="486400" y="540840"/>
                  <a:pt x="636858" y="414834"/>
                </a:cubicBezTo>
                <a:cubicBezTo>
                  <a:pt x="891720" y="216746"/>
                  <a:pt x="1261435" y="149588"/>
                  <a:pt x="1586200" y="312432"/>
                </a:cubicBezTo>
                <a:cubicBezTo>
                  <a:pt x="1787285" y="40958"/>
                  <a:pt x="2243744" y="-14242"/>
                  <a:pt x="2543357" y="206125"/>
                </a:cubicBezTo>
                <a:cubicBezTo>
                  <a:pt x="2593986" y="81132"/>
                  <a:pt x="2732491" y="36552"/>
                  <a:pt x="2916321" y="12012"/>
                </a:cubicBezTo>
                <a:cubicBezTo>
                  <a:pt x="3096729" y="-4916"/>
                  <a:pt x="3270377" y="56439"/>
                  <a:pt x="3378873" y="149008"/>
                </a:cubicBezTo>
                <a:cubicBezTo>
                  <a:pt x="3512069" y="30571"/>
                  <a:pt x="3797304" y="-27557"/>
                  <a:pt x="4016524" y="41441"/>
                </a:cubicBezTo>
                <a:cubicBezTo>
                  <a:pt x="4193561" y="103324"/>
                  <a:pt x="4287163" y="213440"/>
                  <a:pt x="4339880" y="334894"/>
                </a:cubicBezTo>
                <a:cubicBezTo>
                  <a:pt x="4506059" y="366562"/>
                  <a:pt x="4701902" y="463124"/>
                  <a:pt x="4754863" y="619699"/>
                </a:cubicBezTo>
                <a:cubicBezTo>
                  <a:pt x="4816188" y="719417"/>
                  <a:pt x="4790417" y="824436"/>
                  <a:pt x="4736289" y="928527"/>
                </a:cubicBezTo>
                <a:cubicBezTo>
                  <a:pt x="4874936" y="1069632"/>
                  <a:pt x="4925915" y="1242821"/>
                  <a:pt x="4871974" y="1400719"/>
                </a:cubicBezTo>
                <a:cubicBezTo>
                  <a:pt x="4764586" y="1656549"/>
                  <a:pt x="4502641" y="1798041"/>
                  <a:pt x="4236361" y="1814052"/>
                </a:cubicBezTo>
                <a:cubicBezTo>
                  <a:pt x="4213850" y="1941475"/>
                  <a:pt x="4148727" y="2086091"/>
                  <a:pt x="4008822" y="2168226"/>
                </a:cubicBezTo>
                <a:cubicBezTo>
                  <a:pt x="3750142" y="2313151"/>
                  <a:pt x="3495935" y="2292903"/>
                  <a:pt x="3234127" y="2211109"/>
                </a:cubicBezTo>
                <a:cubicBezTo>
                  <a:pt x="3126441" y="2405231"/>
                  <a:pt x="2902066" y="2568442"/>
                  <a:pt x="2680514" y="2588947"/>
                </a:cubicBezTo>
                <a:cubicBezTo>
                  <a:pt x="2318832" y="2652262"/>
                  <a:pt x="2053339" y="2553295"/>
                  <a:pt x="1866517" y="2358316"/>
                </a:cubicBezTo>
                <a:cubicBezTo>
                  <a:pt x="1433823" y="2537117"/>
                  <a:pt x="968619" y="2459296"/>
                  <a:pt x="657358" y="2130449"/>
                </a:cubicBezTo>
                <a:cubicBezTo>
                  <a:pt x="435713" y="2154314"/>
                  <a:pt x="173926" y="2073007"/>
                  <a:pt x="125718" y="1876875"/>
                </a:cubicBezTo>
                <a:cubicBezTo>
                  <a:pt x="90079" y="1758566"/>
                  <a:pt x="107610" y="1612535"/>
                  <a:pt x="239317" y="1534593"/>
                </a:cubicBezTo>
                <a:cubicBezTo>
                  <a:pt x="92484" y="1447486"/>
                  <a:pt x="-27349" y="1342855"/>
                  <a:pt x="-567" y="1183422"/>
                </a:cubicBezTo>
                <a:cubicBezTo>
                  <a:pt x="39969" y="1050407"/>
                  <a:pt x="209776" y="863905"/>
                  <a:pt x="437521" y="871290"/>
                </a:cubicBezTo>
                <a:cubicBezTo>
                  <a:pt x="438564" y="868668"/>
                  <a:pt x="440212" y="866029"/>
                  <a:pt x="441712" y="863062"/>
                </a:cubicBezTo>
                <a:close/>
              </a:path>
              <a:path w="4892814" h="2594593" fill="none" extrusionOk="0">
                <a:moveTo>
                  <a:pt x="531527" y="1572191"/>
                </a:moveTo>
                <a:cubicBezTo>
                  <a:pt x="428065" y="1565573"/>
                  <a:pt x="317935" y="1560992"/>
                  <a:pt x="244640" y="1524323"/>
                </a:cubicBezTo>
                <a:moveTo>
                  <a:pt x="784662" y="2096034"/>
                </a:moveTo>
                <a:cubicBezTo>
                  <a:pt x="752027" y="2110332"/>
                  <a:pt x="703292" y="2115496"/>
                  <a:pt x="659170" y="2118917"/>
                </a:cubicBezTo>
                <a:moveTo>
                  <a:pt x="1866291" y="2347746"/>
                </a:moveTo>
                <a:cubicBezTo>
                  <a:pt x="1834595" y="2314108"/>
                  <a:pt x="1807974" y="2287094"/>
                  <a:pt x="1790634" y="2243241"/>
                </a:cubicBezTo>
                <a:moveTo>
                  <a:pt x="3264934" y="2087145"/>
                </a:moveTo>
                <a:cubicBezTo>
                  <a:pt x="3256371" y="2129199"/>
                  <a:pt x="3243647" y="2164398"/>
                  <a:pt x="3234693" y="2201800"/>
                </a:cubicBezTo>
                <a:moveTo>
                  <a:pt x="3865436" y="1378617"/>
                </a:moveTo>
                <a:cubicBezTo>
                  <a:pt x="4096824" y="1485601"/>
                  <a:pt x="4231645" y="1623927"/>
                  <a:pt x="4233643" y="1807206"/>
                </a:cubicBezTo>
                <a:moveTo>
                  <a:pt x="4734024" y="922161"/>
                </a:moveTo>
                <a:cubicBezTo>
                  <a:pt x="4690243" y="971440"/>
                  <a:pt x="4646226" y="1052770"/>
                  <a:pt x="4570024" y="1082882"/>
                </a:cubicBezTo>
                <a:moveTo>
                  <a:pt x="4340560" y="325885"/>
                </a:moveTo>
                <a:cubicBezTo>
                  <a:pt x="4347771" y="355079"/>
                  <a:pt x="4351370" y="374188"/>
                  <a:pt x="4349168" y="401801"/>
                </a:cubicBezTo>
                <a:moveTo>
                  <a:pt x="3293362" y="237357"/>
                </a:moveTo>
                <a:cubicBezTo>
                  <a:pt x="3315905" y="202644"/>
                  <a:pt x="3342919" y="164447"/>
                  <a:pt x="3377400" y="140540"/>
                </a:cubicBezTo>
                <a:moveTo>
                  <a:pt x="2507680" y="283483"/>
                </a:moveTo>
                <a:cubicBezTo>
                  <a:pt x="2512438" y="253220"/>
                  <a:pt x="2532579" y="224506"/>
                  <a:pt x="2548340" y="199999"/>
                </a:cubicBezTo>
                <a:moveTo>
                  <a:pt x="1585634" y="311831"/>
                </a:moveTo>
                <a:cubicBezTo>
                  <a:pt x="1629933" y="330151"/>
                  <a:pt x="1687932" y="367790"/>
                  <a:pt x="1732871" y="392792"/>
                </a:cubicBezTo>
                <a:moveTo>
                  <a:pt x="467422" y="948287"/>
                </a:moveTo>
                <a:cubicBezTo>
                  <a:pt x="456059" y="919117"/>
                  <a:pt x="449409" y="892299"/>
                  <a:pt x="441712" y="863062"/>
                </a:cubicBezTo>
              </a:path>
              <a:path w="4892814" h="2594593" stroke="0" extrusionOk="0">
                <a:moveTo>
                  <a:pt x="441712" y="863062"/>
                </a:moveTo>
                <a:cubicBezTo>
                  <a:pt x="423559" y="695593"/>
                  <a:pt x="507387" y="550207"/>
                  <a:pt x="636858" y="414834"/>
                </a:cubicBezTo>
                <a:cubicBezTo>
                  <a:pt x="815579" y="223364"/>
                  <a:pt x="1269497" y="178037"/>
                  <a:pt x="1586200" y="312432"/>
                </a:cubicBezTo>
                <a:cubicBezTo>
                  <a:pt x="1806394" y="44337"/>
                  <a:pt x="2244343" y="-53934"/>
                  <a:pt x="2543357" y="206125"/>
                </a:cubicBezTo>
                <a:cubicBezTo>
                  <a:pt x="2607419" y="88833"/>
                  <a:pt x="2778152" y="23072"/>
                  <a:pt x="2916321" y="12012"/>
                </a:cubicBezTo>
                <a:cubicBezTo>
                  <a:pt x="3103413" y="-29307"/>
                  <a:pt x="3273042" y="75002"/>
                  <a:pt x="3378873" y="149008"/>
                </a:cubicBezTo>
                <a:cubicBezTo>
                  <a:pt x="3501011" y="5214"/>
                  <a:pt x="3833996" y="-23787"/>
                  <a:pt x="4016524" y="41441"/>
                </a:cubicBezTo>
                <a:cubicBezTo>
                  <a:pt x="4198139" y="83482"/>
                  <a:pt x="4312326" y="201166"/>
                  <a:pt x="4339880" y="334894"/>
                </a:cubicBezTo>
                <a:cubicBezTo>
                  <a:pt x="4541763" y="371912"/>
                  <a:pt x="4691167" y="483696"/>
                  <a:pt x="4754863" y="619699"/>
                </a:cubicBezTo>
                <a:cubicBezTo>
                  <a:pt x="4811822" y="718044"/>
                  <a:pt x="4795134" y="841887"/>
                  <a:pt x="4736289" y="928527"/>
                </a:cubicBezTo>
                <a:cubicBezTo>
                  <a:pt x="4857774" y="1047434"/>
                  <a:pt x="4930428" y="1240031"/>
                  <a:pt x="4871974" y="1400719"/>
                </a:cubicBezTo>
                <a:cubicBezTo>
                  <a:pt x="4784764" y="1612644"/>
                  <a:pt x="4555182" y="1788235"/>
                  <a:pt x="4236361" y="1814052"/>
                </a:cubicBezTo>
                <a:cubicBezTo>
                  <a:pt x="4225052" y="1932786"/>
                  <a:pt x="4147743" y="2076589"/>
                  <a:pt x="4008822" y="2168226"/>
                </a:cubicBezTo>
                <a:cubicBezTo>
                  <a:pt x="3810391" y="2279728"/>
                  <a:pt x="3468380" y="2319694"/>
                  <a:pt x="3234127" y="2211109"/>
                </a:cubicBezTo>
                <a:cubicBezTo>
                  <a:pt x="3140808" y="2358940"/>
                  <a:pt x="2936372" y="2493215"/>
                  <a:pt x="2680514" y="2588947"/>
                </a:cubicBezTo>
                <a:cubicBezTo>
                  <a:pt x="2354804" y="2604560"/>
                  <a:pt x="2075863" y="2563361"/>
                  <a:pt x="1866517" y="2358316"/>
                </a:cubicBezTo>
                <a:cubicBezTo>
                  <a:pt x="1419568" y="2552960"/>
                  <a:pt x="931531" y="2442057"/>
                  <a:pt x="657358" y="2130449"/>
                </a:cubicBezTo>
                <a:cubicBezTo>
                  <a:pt x="427627" y="2147002"/>
                  <a:pt x="196732" y="2043980"/>
                  <a:pt x="125718" y="1876875"/>
                </a:cubicBezTo>
                <a:cubicBezTo>
                  <a:pt x="78767" y="1753824"/>
                  <a:pt x="121654" y="1620583"/>
                  <a:pt x="239317" y="1534593"/>
                </a:cubicBezTo>
                <a:cubicBezTo>
                  <a:pt x="81290" y="1472180"/>
                  <a:pt x="-17909" y="1343701"/>
                  <a:pt x="-567" y="1183422"/>
                </a:cubicBezTo>
                <a:cubicBezTo>
                  <a:pt x="18321" y="997787"/>
                  <a:pt x="206439" y="901330"/>
                  <a:pt x="437521" y="871290"/>
                </a:cubicBezTo>
                <a:cubicBezTo>
                  <a:pt x="438578" y="868202"/>
                  <a:pt x="440703" y="865475"/>
                  <a:pt x="441712" y="863062"/>
                </a:cubicBezTo>
                <a:close/>
              </a:path>
              <a:path w="4892814" h="2594593" fill="none" stroke="0" extrusionOk="0">
                <a:moveTo>
                  <a:pt x="531527" y="1572191"/>
                </a:moveTo>
                <a:cubicBezTo>
                  <a:pt x="430179" y="1578848"/>
                  <a:pt x="334693" y="1563039"/>
                  <a:pt x="244640" y="1524323"/>
                </a:cubicBezTo>
                <a:moveTo>
                  <a:pt x="784662" y="2096034"/>
                </a:moveTo>
                <a:cubicBezTo>
                  <a:pt x="736603" y="2106339"/>
                  <a:pt x="707236" y="2118099"/>
                  <a:pt x="659170" y="2118917"/>
                </a:cubicBezTo>
                <a:moveTo>
                  <a:pt x="1866291" y="2347746"/>
                </a:moveTo>
                <a:cubicBezTo>
                  <a:pt x="1837237" y="2312570"/>
                  <a:pt x="1814081" y="2277648"/>
                  <a:pt x="1790634" y="2243241"/>
                </a:cubicBezTo>
                <a:moveTo>
                  <a:pt x="3264934" y="2087145"/>
                </a:moveTo>
                <a:cubicBezTo>
                  <a:pt x="3257211" y="2127459"/>
                  <a:pt x="3244396" y="2166799"/>
                  <a:pt x="3234693" y="2201800"/>
                </a:cubicBezTo>
                <a:moveTo>
                  <a:pt x="3865436" y="1378617"/>
                </a:moveTo>
                <a:cubicBezTo>
                  <a:pt x="4122417" y="1466617"/>
                  <a:pt x="4255029" y="1633494"/>
                  <a:pt x="4233643" y="1807206"/>
                </a:cubicBezTo>
                <a:moveTo>
                  <a:pt x="4734024" y="922161"/>
                </a:moveTo>
                <a:cubicBezTo>
                  <a:pt x="4697668" y="991240"/>
                  <a:pt x="4645005" y="1050442"/>
                  <a:pt x="4570024" y="1082882"/>
                </a:cubicBezTo>
                <a:moveTo>
                  <a:pt x="4340560" y="325885"/>
                </a:moveTo>
                <a:cubicBezTo>
                  <a:pt x="4343781" y="354705"/>
                  <a:pt x="4349020" y="376342"/>
                  <a:pt x="4349168" y="401801"/>
                </a:cubicBezTo>
                <a:moveTo>
                  <a:pt x="3293362" y="237357"/>
                </a:moveTo>
                <a:cubicBezTo>
                  <a:pt x="3321571" y="200180"/>
                  <a:pt x="3350223" y="165498"/>
                  <a:pt x="3377400" y="140540"/>
                </a:cubicBezTo>
                <a:moveTo>
                  <a:pt x="2507680" y="283483"/>
                </a:moveTo>
                <a:cubicBezTo>
                  <a:pt x="2518859" y="256176"/>
                  <a:pt x="2531971" y="224419"/>
                  <a:pt x="2548340" y="199999"/>
                </a:cubicBezTo>
                <a:moveTo>
                  <a:pt x="1585634" y="311831"/>
                </a:moveTo>
                <a:cubicBezTo>
                  <a:pt x="1636479" y="335452"/>
                  <a:pt x="1693537" y="367563"/>
                  <a:pt x="1732871" y="392792"/>
                </a:cubicBezTo>
                <a:moveTo>
                  <a:pt x="467422" y="948287"/>
                </a:moveTo>
                <a:cubicBezTo>
                  <a:pt x="455101" y="919005"/>
                  <a:pt x="446992" y="887288"/>
                  <a:pt x="441712" y="863062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</a:t>
            </a:r>
            <a:r>
              <a:rPr lang="en-US" sz="5400" b="1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LUẬN</a:t>
            </a:r>
            <a:r>
              <a:rPr lang="en-US" sz="5400" b="1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NHÓM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82DD1E37-01F1-E733-F1EA-503C2ECB56DC}"/>
              </a:ext>
            </a:extLst>
          </p:cNvPr>
          <p:cNvSpPr/>
          <p:nvPr/>
        </p:nvSpPr>
        <p:spPr>
          <a:xfrm>
            <a:off x="6836235" y="306449"/>
            <a:ext cx="4841216" cy="2615610"/>
          </a:xfrm>
          <a:custGeom>
            <a:avLst/>
            <a:gdLst>
              <a:gd name="connsiteX0" fmla="*/ 437054 w 4841216"/>
              <a:gd name="connsiteY0" fmla="*/ 870053 h 2615610"/>
              <a:gd name="connsiteX1" fmla="*/ 630142 w 4841216"/>
              <a:gd name="connsiteY1" fmla="*/ 418194 h 2615610"/>
              <a:gd name="connsiteX2" fmla="*/ 1569472 w 4841216"/>
              <a:gd name="connsiteY2" fmla="*/ 314963 h 2615610"/>
              <a:gd name="connsiteX3" fmla="*/ 2516535 w 4841216"/>
              <a:gd name="connsiteY3" fmla="*/ 207795 h 2615610"/>
              <a:gd name="connsiteX4" fmla="*/ 2885566 w 4841216"/>
              <a:gd name="connsiteY4" fmla="*/ 12109 h 2615610"/>
              <a:gd name="connsiteX5" fmla="*/ 3343240 w 4841216"/>
              <a:gd name="connsiteY5" fmla="*/ 150215 h 2615610"/>
              <a:gd name="connsiteX6" fmla="*/ 3974167 w 4841216"/>
              <a:gd name="connsiteY6" fmla="*/ 41777 h 2615610"/>
              <a:gd name="connsiteX7" fmla="*/ 4294113 w 4841216"/>
              <a:gd name="connsiteY7" fmla="*/ 337607 h 2615610"/>
              <a:gd name="connsiteX8" fmla="*/ 4704720 w 4841216"/>
              <a:gd name="connsiteY8" fmla="*/ 624719 h 2615610"/>
              <a:gd name="connsiteX9" fmla="*/ 4686341 w 4841216"/>
              <a:gd name="connsiteY9" fmla="*/ 936049 h 2615610"/>
              <a:gd name="connsiteX10" fmla="*/ 4820596 w 4841216"/>
              <a:gd name="connsiteY10" fmla="*/ 1412066 h 2615610"/>
              <a:gd name="connsiteX11" fmla="*/ 4191686 w 4841216"/>
              <a:gd name="connsiteY11" fmla="*/ 1828747 h 2615610"/>
              <a:gd name="connsiteX12" fmla="*/ 3966547 w 4841216"/>
              <a:gd name="connsiteY12" fmla="*/ 2185790 h 2615610"/>
              <a:gd name="connsiteX13" fmla="*/ 3200021 w 4841216"/>
              <a:gd name="connsiteY13" fmla="*/ 2229020 h 2615610"/>
              <a:gd name="connsiteX14" fmla="*/ 2652246 w 4841216"/>
              <a:gd name="connsiteY14" fmla="*/ 2609918 h 2615610"/>
              <a:gd name="connsiteX15" fmla="*/ 1846834 w 4841216"/>
              <a:gd name="connsiteY15" fmla="*/ 2377419 h 2615610"/>
              <a:gd name="connsiteX16" fmla="*/ 650426 w 4841216"/>
              <a:gd name="connsiteY16" fmla="*/ 2147706 h 2615610"/>
              <a:gd name="connsiteX17" fmla="*/ 124392 w 4841216"/>
              <a:gd name="connsiteY17" fmla="*/ 1892078 h 2615610"/>
              <a:gd name="connsiteX18" fmla="*/ 236793 w 4841216"/>
              <a:gd name="connsiteY18" fmla="*/ 1547024 h 2615610"/>
              <a:gd name="connsiteX19" fmla="*/ -561 w 4841216"/>
              <a:gd name="connsiteY19" fmla="*/ 1193008 h 2615610"/>
              <a:gd name="connsiteX20" fmla="*/ 432907 w 4841216"/>
              <a:gd name="connsiteY20" fmla="*/ 878348 h 2615610"/>
              <a:gd name="connsiteX21" fmla="*/ 437054 w 4841216"/>
              <a:gd name="connsiteY21" fmla="*/ 870053 h 2615610"/>
              <a:gd name="connsiteX0" fmla="*/ 525921 w 4841216"/>
              <a:gd name="connsiteY0" fmla="*/ 1584926 h 2615610"/>
              <a:gd name="connsiteX1" fmla="*/ 242060 w 4841216"/>
              <a:gd name="connsiteY1" fmla="*/ 1536670 h 2615610"/>
              <a:gd name="connsiteX2" fmla="*/ 776387 w 4841216"/>
              <a:gd name="connsiteY2" fmla="*/ 2113013 h 2615610"/>
              <a:gd name="connsiteX3" fmla="*/ 652219 w 4841216"/>
              <a:gd name="connsiteY3" fmla="*/ 2136081 h 2615610"/>
              <a:gd name="connsiteX4" fmla="*/ 1846610 w 4841216"/>
              <a:gd name="connsiteY4" fmla="*/ 2366763 h 2615610"/>
              <a:gd name="connsiteX5" fmla="*/ 1771750 w 4841216"/>
              <a:gd name="connsiteY5" fmla="*/ 2261412 h 2615610"/>
              <a:gd name="connsiteX6" fmla="*/ 3230503 w 4841216"/>
              <a:gd name="connsiteY6" fmla="*/ 2104052 h 2615610"/>
              <a:gd name="connsiteX7" fmla="*/ 3200581 w 4841216"/>
              <a:gd name="connsiteY7" fmla="*/ 2219635 h 2615610"/>
              <a:gd name="connsiteX8" fmla="*/ 3824672 w 4841216"/>
              <a:gd name="connsiteY8" fmla="*/ 1389784 h 2615610"/>
              <a:gd name="connsiteX9" fmla="*/ 4188996 w 4841216"/>
              <a:gd name="connsiteY9" fmla="*/ 1821845 h 2615610"/>
              <a:gd name="connsiteX10" fmla="*/ 4684100 w 4841216"/>
              <a:gd name="connsiteY10" fmla="*/ 929631 h 2615610"/>
              <a:gd name="connsiteX11" fmla="*/ 4521830 w 4841216"/>
              <a:gd name="connsiteY11" fmla="*/ 1091653 h 2615610"/>
              <a:gd name="connsiteX12" fmla="*/ 4294786 w 4841216"/>
              <a:gd name="connsiteY12" fmla="*/ 328525 h 2615610"/>
              <a:gd name="connsiteX13" fmla="*/ 4303303 w 4841216"/>
              <a:gd name="connsiteY13" fmla="*/ 405056 h 2615610"/>
              <a:gd name="connsiteX14" fmla="*/ 3258631 w 4841216"/>
              <a:gd name="connsiteY14" fmla="*/ 239279 h 2615610"/>
              <a:gd name="connsiteX15" fmla="*/ 3341783 w 4841216"/>
              <a:gd name="connsiteY15" fmla="*/ 141678 h 2615610"/>
              <a:gd name="connsiteX16" fmla="*/ 2481235 w 4841216"/>
              <a:gd name="connsiteY16" fmla="*/ 285779 h 2615610"/>
              <a:gd name="connsiteX17" fmla="*/ 2521466 w 4841216"/>
              <a:gd name="connsiteY17" fmla="*/ 201619 h 2615610"/>
              <a:gd name="connsiteX18" fmla="*/ 1568912 w 4841216"/>
              <a:gd name="connsiteY18" fmla="*/ 314357 h 2615610"/>
              <a:gd name="connsiteX19" fmla="*/ 1714597 w 4841216"/>
              <a:gd name="connsiteY19" fmla="*/ 395974 h 2615610"/>
              <a:gd name="connsiteX20" fmla="*/ 462493 w 4841216"/>
              <a:gd name="connsiteY20" fmla="*/ 955969 h 2615610"/>
              <a:gd name="connsiteX21" fmla="*/ 437054 w 4841216"/>
              <a:gd name="connsiteY21" fmla="*/ 870053 h 261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41216" h="2615610" fill="none" extrusionOk="0">
                <a:moveTo>
                  <a:pt x="437054" y="870053"/>
                </a:moveTo>
                <a:cubicBezTo>
                  <a:pt x="422012" y="688907"/>
                  <a:pt x="491489" y="558692"/>
                  <a:pt x="630142" y="418194"/>
                </a:cubicBezTo>
                <a:cubicBezTo>
                  <a:pt x="899210" y="207949"/>
                  <a:pt x="1239256" y="131790"/>
                  <a:pt x="1569472" y="314963"/>
                </a:cubicBezTo>
                <a:cubicBezTo>
                  <a:pt x="1781020" y="26754"/>
                  <a:pt x="2228680" y="-2637"/>
                  <a:pt x="2516535" y="207795"/>
                </a:cubicBezTo>
                <a:cubicBezTo>
                  <a:pt x="2573080" y="88016"/>
                  <a:pt x="2711693" y="33866"/>
                  <a:pt x="2885566" y="12109"/>
                </a:cubicBezTo>
                <a:cubicBezTo>
                  <a:pt x="3066412" y="-4111"/>
                  <a:pt x="3235892" y="60975"/>
                  <a:pt x="3343240" y="150215"/>
                </a:cubicBezTo>
                <a:cubicBezTo>
                  <a:pt x="3492447" y="19696"/>
                  <a:pt x="3774007" y="-27385"/>
                  <a:pt x="3974167" y="41777"/>
                </a:cubicBezTo>
                <a:cubicBezTo>
                  <a:pt x="4154390" y="110059"/>
                  <a:pt x="4237369" y="217103"/>
                  <a:pt x="4294113" y="337607"/>
                </a:cubicBezTo>
                <a:cubicBezTo>
                  <a:pt x="4470910" y="372546"/>
                  <a:pt x="4650301" y="470520"/>
                  <a:pt x="4704720" y="624719"/>
                </a:cubicBezTo>
                <a:cubicBezTo>
                  <a:pt x="4756451" y="726107"/>
                  <a:pt x="4736137" y="825310"/>
                  <a:pt x="4686341" y="936049"/>
                </a:cubicBezTo>
                <a:cubicBezTo>
                  <a:pt x="4817789" y="1087696"/>
                  <a:pt x="4870648" y="1259310"/>
                  <a:pt x="4820596" y="1412066"/>
                </a:cubicBezTo>
                <a:cubicBezTo>
                  <a:pt x="4711328" y="1672870"/>
                  <a:pt x="4464255" y="1808903"/>
                  <a:pt x="4191686" y="1828747"/>
                </a:cubicBezTo>
                <a:cubicBezTo>
                  <a:pt x="4167036" y="1956378"/>
                  <a:pt x="4100859" y="2111711"/>
                  <a:pt x="3966547" y="2185790"/>
                </a:cubicBezTo>
                <a:cubicBezTo>
                  <a:pt x="3717365" y="2330092"/>
                  <a:pt x="3465701" y="2301993"/>
                  <a:pt x="3200021" y="2229020"/>
                </a:cubicBezTo>
                <a:cubicBezTo>
                  <a:pt x="3078340" y="2427714"/>
                  <a:pt x="2896239" y="2574037"/>
                  <a:pt x="2652246" y="2609918"/>
                </a:cubicBezTo>
                <a:cubicBezTo>
                  <a:pt x="2328770" y="2667217"/>
                  <a:pt x="2051147" y="2579110"/>
                  <a:pt x="1846834" y="2377419"/>
                </a:cubicBezTo>
                <a:cubicBezTo>
                  <a:pt x="1414143" y="2556302"/>
                  <a:pt x="897043" y="2459817"/>
                  <a:pt x="650426" y="2147706"/>
                </a:cubicBezTo>
                <a:cubicBezTo>
                  <a:pt x="443351" y="2174191"/>
                  <a:pt x="183470" y="2071736"/>
                  <a:pt x="124392" y="1892078"/>
                </a:cubicBezTo>
                <a:cubicBezTo>
                  <a:pt x="78622" y="1770990"/>
                  <a:pt x="114123" y="1634278"/>
                  <a:pt x="236793" y="1547024"/>
                </a:cubicBezTo>
                <a:cubicBezTo>
                  <a:pt x="80568" y="1466935"/>
                  <a:pt x="-25206" y="1342981"/>
                  <a:pt x="-561" y="1193008"/>
                </a:cubicBezTo>
                <a:cubicBezTo>
                  <a:pt x="40823" y="1061520"/>
                  <a:pt x="207392" y="876547"/>
                  <a:pt x="432907" y="878348"/>
                </a:cubicBezTo>
                <a:cubicBezTo>
                  <a:pt x="433867" y="875735"/>
                  <a:pt x="435600" y="872997"/>
                  <a:pt x="437054" y="870053"/>
                </a:cubicBezTo>
                <a:close/>
              </a:path>
              <a:path w="4841216" h="2615610" fill="none" extrusionOk="0">
                <a:moveTo>
                  <a:pt x="525921" y="1584926"/>
                </a:moveTo>
                <a:cubicBezTo>
                  <a:pt x="423083" y="1576762"/>
                  <a:pt x="312610" y="1573617"/>
                  <a:pt x="242060" y="1536670"/>
                </a:cubicBezTo>
                <a:moveTo>
                  <a:pt x="776387" y="2113013"/>
                </a:moveTo>
                <a:cubicBezTo>
                  <a:pt x="739051" y="2125573"/>
                  <a:pt x="700468" y="2133398"/>
                  <a:pt x="652219" y="2136081"/>
                </a:cubicBezTo>
                <a:moveTo>
                  <a:pt x="1846610" y="2366763"/>
                </a:moveTo>
                <a:cubicBezTo>
                  <a:pt x="1813727" y="2331987"/>
                  <a:pt x="1788848" y="2305646"/>
                  <a:pt x="1771750" y="2261412"/>
                </a:cubicBezTo>
                <a:moveTo>
                  <a:pt x="3230503" y="2104052"/>
                </a:moveTo>
                <a:cubicBezTo>
                  <a:pt x="3224908" y="2144169"/>
                  <a:pt x="3214289" y="2181963"/>
                  <a:pt x="3200581" y="2219635"/>
                </a:cubicBezTo>
                <a:moveTo>
                  <a:pt x="3824672" y="1389784"/>
                </a:moveTo>
                <a:cubicBezTo>
                  <a:pt x="4052309" y="1489045"/>
                  <a:pt x="4164245" y="1630459"/>
                  <a:pt x="4188996" y="1821845"/>
                </a:cubicBezTo>
                <a:moveTo>
                  <a:pt x="4684100" y="929631"/>
                </a:moveTo>
                <a:cubicBezTo>
                  <a:pt x="4640275" y="978624"/>
                  <a:pt x="4596653" y="1059502"/>
                  <a:pt x="4521830" y="1091653"/>
                </a:cubicBezTo>
                <a:moveTo>
                  <a:pt x="4294786" y="328525"/>
                </a:moveTo>
                <a:cubicBezTo>
                  <a:pt x="4302129" y="358756"/>
                  <a:pt x="4304183" y="378964"/>
                  <a:pt x="4303303" y="405056"/>
                </a:cubicBezTo>
                <a:moveTo>
                  <a:pt x="3258631" y="239279"/>
                </a:moveTo>
                <a:cubicBezTo>
                  <a:pt x="3282705" y="204751"/>
                  <a:pt x="3307672" y="166408"/>
                  <a:pt x="3341783" y="141678"/>
                </a:cubicBezTo>
                <a:moveTo>
                  <a:pt x="2481235" y="285779"/>
                </a:moveTo>
                <a:cubicBezTo>
                  <a:pt x="2489362" y="256429"/>
                  <a:pt x="2506505" y="225855"/>
                  <a:pt x="2521466" y="201619"/>
                </a:cubicBezTo>
                <a:moveTo>
                  <a:pt x="1568912" y="314357"/>
                </a:moveTo>
                <a:cubicBezTo>
                  <a:pt x="1614632" y="333783"/>
                  <a:pt x="1670003" y="372116"/>
                  <a:pt x="1714597" y="395974"/>
                </a:cubicBezTo>
                <a:moveTo>
                  <a:pt x="462493" y="955969"/>
                </a:moveTo>
                <a:cubicBezTo>
                  <a:pt x="452093" y="922957"/>
                  <a:pt x="444295" y="899462"/>
                  <a:pt x="437054" y="870053"/>
                </a:cubicBezTo>
              </a:path>
              <a:path w="4841216" h="2615610" stroke="0" extrusionOk="0">
                <a:moveTo>
                  <a:pt x="437054" y="870053"/>
                </a:moveTo>
                <a:cubicBezTo>
                  <a:pt x="421322" y="700506"/>
                  <a:pt x="484653" y="544289"/>
                  <a:pt x="630142" y="418194"/>
                </a:cubicBezTo>
                <a:cubicBezTo>
                  <a:pt x="836953" y="225375"/>
                  <a:pt x="1257229" y="180103"/>
                  <a:pt x="1569472" y="314963"/>
                </a:cubicBezTo>
                <a:cubicBezTo>
                  <a:pt x="1822970" y="32989"/>
                  <a:pt x="2219600" y="-58687"/>
                  <a:pt x="2516535" y="207795"/>
                </a:cubicBezTo>
                <a:cubicBezTo>
                  <a:pt x="2572461" y="79077"/>
                  <a:pt x="2751101" y="22827"/>
                  <a:pt x="2885566" y="12109"/>
                </a:cubicBezTo>
                <a:cubicBezTo>
                  <a:pt x="3069497" y="-26343"/>
                  <a:pt x="3237996" y="69374"/>
                  <a:pt x="3343240" y="150215"/>
                </a:cubicBezTo>
                <a:cubicBezTo>
                  <a:pt x="3493027" y="14564"/>
                  <a:pt x="3774239" y="-25922"/>
                  <a:pt x="3974167" y="41777"/>
                </a:cubicBezTo>
                <a:cubicBezTo>
                  <a:pt x="4151820" y="86117"/>
                  <a:pt x="4279701" y="195145"/>
                  <a:pt x="4294113" y="337607"/>
                </a:cubicBezTo>
                <a:cubicBezTo>
                  <a:pt x="4510581" y="370778"/>
                  <a:pt x="4641452" y="490548"/>
                  <a:pt x="4704720" y="624719"/>
                </a:cubicBezTo>
                <a:cubicBezTo>
                  <a:pt x="4756690" y="725042"/>
                  <a:pt x="4744931" y="853998"/>
                  <a:pt x="4686341" y="936049"/>
                </a:cubicBezTo>
                <a:cubicBezTo>
                  <a:pt x="4811234" y="1059558"/>
                  <a:pt x="4889520" y="1277471"/>
                  <a:pt x="4820596" y="1412066"/>
                </a:cubicBezTo>
                <a:cubicBezTo>
                  <a:pt x="4722477" y="1619335"/>
                  <a:pt x="4532421" y="1817365"/>
                  <a:pt x="4191686" y="1828747"/>
                </a:cubicBezTo>
                <a:cubicBezTo>
                  <a:pt x="4185415" y="1957480"/>
                  <a:pt x="4102004" y="2092129"/>
                  <a:pt x="3966547" y="2185790"/>
                </a:cubicBezTo>
                <a:cubicBezTo>
                  <a:pt x="3768548" y="2300705"/>
                  <a:pt x="3429903" y="2338301"/>
                  <a:pt x="3200021" y="2229020"/>
                </a:cubicBezTo>
                <a:cubicBezTo>
                  <a:pt x="3119323" y="2410943"/>
                  <a:pt x="2909743" y="2540533"/>
                  <a:pt x="2652246" y="2609918"/>
                </a:cubicBezTo>
                <a:cubicBezTo>
                  <a:pt x="2337473" y="2646269"/>
                  <a:pt x="2043312" y="2579674"/>
                  <a:pt x="1846834" y="2377419"/>
                </a:cubicBezTo>
                <a:cubicBezTo>
                  <a:pt x="1413883" y="2569351"/>
                  <a:pt x="950155" y="2465210"/>
                  <a:pt x="650426" y="2147706"/>
                </a:cubicBezTo>
                <a:cubicBezTo>
                  <a:pt x="442890" y="2156947"/>
                  <a:pt x="216696" y="2063557"/>
                  <a:pt x="124392" y="1892078"/>
                </a:cubicBezTo>
                <a:cubicBezTo>
                  <a:pt x="79521" y="1765942"/>
                  <a:pt x="122913" y="1624813"/>
                  <a:pt x="236793" y="1547024"/>
                </a:cubicBezTo>
                <a:cubicBezTo>
                  <a:pt x="79614" y="1483235"/>
                  <a:pt x="-19982" y="1347333"/>
                  <a:pt x="-561" y="1193008"/>
                </a:cubicBezTo>
                <a:cubicBezTo>
                  <a:pt x="18188" y="1006386"/>
                  <a:pt x="201354" y="923358"/>
                  <a:pt x="432907" y="878348"/>
                </a:cubicBezTo>
                <a:cubicBezTo>
                  <a:pt x="433958" y="875247"/>
                  <a:pt x="436043" y="872504"/>
                  <a:pt x="437054" y="870053"/>
                </a:cubicBezTo>
                <a:close/>
              </a:path>
              <a:path w="4841216" h="2615610" fill="none" stroke="0" extrusionOk="0">
                <a:moveTo>
                  <a:pt x="525921" y="1584926"/>
                </a:moveTo>
                <a:cubicBezTo>
                  <a:pt x="413208" y="1601878"/>
                  <a:pt x="329396" y="1574680"/>
                  <a:pt x="242060" y="1536670"/>
                </a:cubicBezTo>
                <a:moveTo>
                  <a:pt x="776387" y="2113013"/>
                </a:moveTo>
                <a:cubicBezTo>
                  <a:pt x="728374" y="2123349"/>
                  <a:pt x="699946" y="2135297"/>
                  <a:pt x="652219" y="2136081"/>
                </a:cubicBezTo>
                <a:moveTo>
                  <a:pt x="1846610" y="2366763"/>
                </a:moveTo>
                <a:cubicBezTo>
                  <a:pt x="1819252" y="2328555"/>
                  <a:pt x="1793242" y="2297291"/>
                  <a:pt x="1771750" y="2261412"/>
                </a:cubicBezTo>
                <a:moveTo>
                  <a:pt x="3230503" y="2104052"/>
                </a:moveTo>
                <a:cubicBezTo>
                  <a:pt x="3220586" y="2145667"/>
                  <a:pt x="3214408" y="2182626"/>
                  <a:pt x="3200581" y="2219635"/>
                </a:cubicBezTo>
                <a:moveTo>
                  <a:pt x="3824672" y="1389784"/>
                </a:moveTo>
                <a:cubicBezTo>
                  <a:pt x="4057650" y="1472496"/>
                  <a:pt x="4199901" y="1642121"/>
                  <a:pt x="4188996" y="1821845"/>
                </a:cubicBezTo>
                <a:moveTo>
                  <a:pt x="4684100" y="929631"/>
                </a:moveTo>
                <a:cubicBezTo>
                  <a:pt x="4648093" y="998585"/>
                  <a:pt x="4594144" y="1053248"/>
                  <a:pt x="4521830" y="1091653"/>
                </a:cubicBezTo>
                <a:moveTo>
                  <a:pt x="4294786" y="328525"/>
                </a:moveTo>
                <a:cubicBezTo>
                  <a:pt x="4297983" y="357495"/>
                  <a:pt x="4302421" y="379396"/>
                  <a:pt x="4303303" y="405056"/>
                </a:cubicBezTo>
                <a:moveTo>
                  <a:pt x="3258631" y="239279"/>
                </a:moveTo>
                <a:cubicBezTo>
                  <a:pt x="3287204" y="201631"/>
                  <a:pt x="3313247" y="167878"/>
                  <a:pt x="3341783" y="141678"/>
                </a:cubicBezTo>
                <a:moveTo>
                  <a:pt x="2481235" y="285779"/>
                </a:moveTo>
                <a:cubicBezTo>
                  <a:pt x="2490806" y="257225"/>
                  <a:pt x="2504214" y="227444"/>
                  <a:pt x="2521466" y="201619"/>
                </a:cubicBezTo>
                <a:moveTo>
                  <a:pt x="1568912" y="314357"/>
                </a:moveTo>
                <a:cubicBezTo>
                  <a:pt x="1619605" y="337998"/>
                  <a:pt x="1674023" y="368487"/>
                  <a:pt x="1714597" y="395974"/>
                </a:cubicBezTo>
                <a:moveTo>
                  <a:pt x="462493" y="955969"/>
                </a:moveTo>
                <a:cubicBezTo>
                  <a:pt x="449182" y="924057"/>
                  <a:pt x="442377" y="897488"/>
                  <a:pt x="437054" y="870053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Chia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trước</a:t>
            </a:r>
            <a:r>
              <a:rPr lang="en-US" sz="6600" b="1" dirty="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lớp</a:t>
            </a:r>
            <a:endParaRPr lang="en-US" sz="6600" b="1" dirty="0">
              <a:solidFill>
                <a:srgbClr val="002060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858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0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954BC6BD-2B1B-A4CB-53EF-46190AEE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9" b="89967" l="9438" r="90161">
                        <a14:foregroundMark x1="19679" y1="36789" x2="13855" y2="38294"/>
                        <a14:foregroundMark x1="13855" y1="38294" x2="9940" y2="53846"/>
                        <a14:foregroundMark x1="9940" y1="53846" x2="11044" y2="58863"/>
                        <a14:foregroundMark x1="22390" y1="74749" x2="22390" y2="81271"/>
                        <a14:foregroundMark x1="38533" y1="14716" x2="39859" y2="35284"/>
                        <a14:foregroundMark x1="23092" y1="25251" x2="42470" y2="25084"/>
                        <a14:foregroundMark x1="42470" y1="25084" x2="78414" y2="29599"/>
                        <a14:foregroundMark x1="80221" y1="75585" x2="81225" y2="84281"/>
                        <a14:foregroundMark x1="43775" y1="37625" x2="47892" y2="52174"/>
                        <a14:foregroundMark x1="48293" y1="52007" x2="52309" y2="67391"/>
                        <a14:foregroundMark x1="89759" y1="39130" x2="90361" y2="46488"/>
                        <a14:foregroundMark x1="90361" y1="46488" x2="90161" y2="46990"/>
                        <a14:foregroundMark x1="10040" y1="58528" x2="9639" y2="66054"/>
                        <a14:foregroundMark x1="9639" y1="66054" x2="10040" y2="68395"/>
                        <a14:foregroundMark x1="9538" y1="46154" x2="9438" y2="50334"/>
                        <a14:foregroundMark x1="15964" y1="42308" x2="15763" y2="46154"/>
                        <a14:foregroundMark x1="41867" y1="43980" x2="42871" y2="80100"/>
                        <a14:backgroundMark x1="37249" y1="11371" x2="39960" y2="10368"/>
                        <a14:backgroundMark x1="38454" y1="13712" x2="38454" y2="14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566" y="0"/>
            <a:ext cx="13169131" cy="79067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4D18CC-43C2-3A3F-39B9-16453595ADC5}"/>
              </a:ext>
            </a:extLst>
          </p:cNvPr>
          <p:cNvGrpSpPr/>
          <p:nvPr/>
        </p:nvGrpSpPr>
        <p:grpSpPr>
          <a:xfrm rot="920132">
            <a:off x="3725976" y="1137941"/>
            <a:ext cx="4396237" cy="1446550"/>
            <a:chOff x="-809312" y="808963"/>
            <a:chExt cx="5584665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7A569A-5917-B6DB-3326-ABEF43488139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ln w="127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#9Slide05 Phobia" panose="02000506000000020003" pitchFamily="2" charset="0"/>
                </a:rPr>
                <a:t>Động</a:t>
              </a:r>
              <a:endParaRPr lang="en-US" sz="6600" dirty="0">
                <a:ln w="127000">
                  <a:solidFill>
                    <a:prstClr val="white"/>
                  </a:solidFill>
                </a:ln>
                <a:solidFill>
                  <a:prstClr val="black"/>
                </a:solidFill>
                <a:latin typeface="#9Slide05 Phobia" panose="02000506000000020003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E23B8-3AD4-B61D-AE89-AC287AA161C5}"/>
                </a:ext>
              </a:extLst>
            </p:cNvPr>
            <p:cNvSpPr txBox="1"/>
            <p:nvPr/>
          </p:nvSpPr>
          <p:spPr>
            <a:xfrm rot="20615280">
              <a:off x="-809312" y="808963"/>
              <a:ext cx="5584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Hoạt</a:t>
              </a:r>
              <a:r>
                <a:rPr lang="en-US" sz="8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88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Động</a:t>
              </a:r>
              <a:endParaRPr lang="en-US" sz="8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0CDF5C5-88FC-EC61-B1DE-0C569A9B6868}"/>
              </a:ext>
            </a:extLst>
          </p:cNvPr>
          <p:cNvSpPr txBox="1"/>
          <p:nvPr/>
        </p:nvSpPr>
        <p:spPr>
          <a:xfrm>
            <a:off x="3292300" y="2054885"/>
            <a:ext cx="5607398" cy="321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L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U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Y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Ệ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Ọ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C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À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H 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T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I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Ế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N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G</a:t>
            </a: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87762" y="5536762"/>
            <a:ext cx="2473991" cy="141945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DE0275B-7F10-ED96-042D-71873F4D46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67403">
            <a:off x="1615086" y="3679449"/>
            <a:ext cx="2674590" cy="2845309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3029" y="4988689"/>
            <a:ext cx="3647787" cy="2092919"/>
          </a:xfrm>
          <a:prstGeom prst="rect">
            <a:avLst/>
          </a:prstGeom>
        </p:spPr>
      </p:pic>
      <p:pic>
        <p:nvPicPr>
          <p:cNvPr id="10" name="Picture 9" descr="Engineering drawing&#10;&#10;Description automatically generated">
            <a:extLst>
              <a:ext uri="{FF2B5EF4-FFF2-40B4-BE49-F238E27FC236}">
                <a16:creationId xmlns:a16="http://schemas.microsoft.com/office/drawing/2014/main" id="{5DB24105-0A6D-BCA4-D415-A5E77BB4E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15" b="94905" l="66523" r="96388">
                        <a14:foregroundMark x1="78976" y1="64860" x2="78760" y2="70522"/>
                        <a14:foregroundMark x1="80512" y1="66114" x2="82857" y2="69915"/>
                        <a14:foregroundMark x1="81833" y1="53255" x2="78976" y2="54145"/>
                        <a14:foregroundMark x1="82938" y1="53417" x2="89838" y2="57986"/>
                        <a14:foregroundMark x1="89838" y1="57986" x2="91105" y2="63041"/>
                        <a14:foregroundMark x1="78760" y1="66882" x2="78059" y2="68864"/>
                        <a14:foregroundMark x1="67332" y1="79863" x2="68464" y2="82329"/>
                        <a14:foregroundMark x1="66523" y1="90902" x2="68248" y2="92277"/>
                        <a14:backgroundMark x1="77224" y1="88920" x2="76739" y2="94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8" t="49518"/>
          <a:stretch/>
        </p:blipFill>
        <p:spPr>
          <a:xfrm>
            <a:off x="12348704" y="3828536"/>
            <a:ext cx="3647787" cy="3458290"/>
          </a:xfrm>
          <a:prstGeom prst="rect">
            <a:avLst/>
          </a:prstGeom>
        </p:spPr>
      </p:pic>
      <p:sp>
        <p:nvSpPr>
          <p:cNvPr id="11" name="Google Shape;2692;p47">
            <a:extLst>
              <a:ext uri="{FF2B5EF4-FFF2-40B4-BE49-F238E27FC236}">
                <a16:creationId xmlns:a16="http://schemas.microsoft.com/office/drawing/2014/main" id="{9FF3B857-62E4-C3A8-D312-16D930D027AB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A4CB8-0B1B-90AA-7F83-32A398E0D66E}"/>
              </a:ext>
            </a:extLst>
          </p:cNvPr>
          <p:cNvSpPr txBox="1"/>
          <p:nvPr/>
        </p:nvSpPr>
        <p:spPr>
          <a:xfrm>
            <a:off x="3473506" y="-62594"/>
            <a:ext cx="49769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Đọc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VN Banh Mi" pitchFamily="2" charset="0"/>
              </a:rPr>
              <a:t>Mẫu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UVN Banh Mi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FBA3D-38E5-B1FE-66DC-2A299C71F19A}"/>
              </a:ext>
            </a:extLst>
          </p:cNvPr>
          <p:cNvGrpSpPr/>
          <p:nvPr/>
        </p:nvGrpSpPr>
        <p:grpSpPr>
          <a:xfrm>
            <a:off x="430192" y="1214266"/>
            <a:ext cx="3172408" cy="1636095"/>
            <a:chOff x="139959" y="1387023"/>
            <a:chExt cx="3172408" cy="16360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8F68DF2-D3B0-167A-5C29-124AA56E9ECD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Mắt</a:t>
              </a: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dõi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C8630D-A3A0-C6EE-9E8F-F7DF5F64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569E21-3B5D-D524-5EC2-F9D8D66ADF55}"/>
              </a:ext>
            </a:extLst>
          </p:cNvPr>
          <p:cNvGrpSpPr/>
          <p:nvPr/>
        </p:nvGrpSpPr>
        <p:grpSpPr>
          <a:xfrm>
            <a:off x="4245238" y="2269078"/>
            <a:ext cx="3397434" cy="1559458"/>
            <a:chOff x="4424729" y="3902060"/>
            <a:chExt cx="3397434" cy="155945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BC1654E-3D0F-2B10-CE67-AFC20E5A24C2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Tai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nghe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B41233-19C3-A56D-AA15-EC9E1A41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D84CF-7118-9111-DBB9-56BBFDE81E16}"/>
              </a:ext>
            </a:extLst>
          </p:cNvPr>
          <p:cNvGrpSpPr/>
          <p:nvPr/>
        </p:nvGrpSpPr>
        <p:grpSpPr>
          <a:xfrm>
            <a:off x="8121504" y="1478682"/>
            <a:ext cx="3329164" cy="1371679"/>
            <a:chOff x="8110962" y="1828720"/>
            <a:chExt cx="3329164" cy="13716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E9FF3CE-5C7A-C131-FB90-B08D10B5D149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ysClr val="window" lastClr="FFFFFF">
                <a:alpha val="82000"/>
              </a:sysClr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800" b="1" kern="0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Tay </a:t>
              </a:r>
              <a:r>
                <a:rPr lang="en-US" sz="4800" b="1" kern="0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dò</a:t>
              </a:r>
              <a:endParaRPr lang="en-US" sz="4800" b="1" kern="0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83CB40-934E-D75E-A2AD-A2B4A270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8873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6625 -0.025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5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Emojis Pack for Students by Slidesgo">
  <a:themeElements>
    <a:clrScheme name="Simple Light">
      <a:dk1>
        <a:srgbClr val="002D38"/>
      </a:dk1>
      <a:lt1>
        <a:srgbClr val="FFFFFF"/>
      </a:lt1>
      <a:dk2>
        <a:srgbClr val="FFECCD"/>
      </a:dk2>
      <a:lt2>
        <a:srgbClr val="FF8175"/>
      </a:lt2>
      <a:accent1>
        <a:srgbClr val="EEFCFF"/>
      </a:accent1>
      <a:accent2>
        <a:srgbClr val="BDECBE"/>
      </a:accent2>
      <a:accent3>
        <a:srgbClr val="77C0EA"/>
      </a:accent3>
      <a:accent4>
        <a:srgbClr val="6C83C5"/>
      </a:accent4>
      <a:accent5>
        <a:srgbClr val="FFCB51"/>
      </a:accent5>
      <a:accent6>
        <a:srgbClr val="C0501A"/>
      </a:accent6>
      <a:hlink>
        <a:srgbClr val="FF81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1922</Words>
  <Application>Microsoft Office PowerPoint</Application>
  <PresentationFormat>Widescreen</PresentationFormat>
  <Paragraphs>178</Paragraphs>
  <Slides>40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LNTH-LuoLuoNotangYuanTi 1</vt:lpstr>
      <vt:lpstr>#9Slide05 Phobia</vt:lpstr>
      <vt:lpstr>Arial</vt:lpstr>
      <vt:lpstr>Baloo 2</vt:lpstr>
      <vt:lpstr>Bebas Neue</vt:lpstr>
      <vt:lpstr>Calibri</vt:lpstr>
      <vt:lpstr>Calibri Light</vt:lpstr>
      <vt:lpstr>iCiel Crocante</vt:lpstr>
      <vt:lpstr>LNTH-Dinomiko</vt:lpstr>
      <vt:lpstr>Pacifico</vt:lpstr>
      <vt:lpstr>Roboto Condensed Light</vt:lpstr>
      <vt:lpstr>SVN-Hole Hearted</vt:lpstr>
      <vt:lpstr>SVN-Kitten</vt:lpstr>
      <vt:lpstr>SVN-Poky's</vt:lpstr>
      <vt:lpstr>UTM Cookies</vt:lpstr>
      <vt:lpstr>UTM Duepuntozero</vt:lpstr>
      <vt:lpstr>UVN Banh Mi</vt:lpstr>
      <vt:lpstr>UVN Da Lat</vt:lpstr>
      <vt:lpstr>Office Theme</vt:lpstr>
      <vt:lpstr>Cute Emojis Pack for Students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NGUYEN PHAM ANH THU</cp:lastModifiedBy>
  <cp:revision>28</cp:revision>
  <dcterms:created xsi:type="dcterms:W3CDTF">2022-07-31T10:59:56Z</dcterms:created>
  <dcterms:modified xsi:type="dcterms:W3CDTF">2022-09-29T02:25:48Z</dcterms:modified>
</cp:coreProperties>
</file>