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7542" r:id="rId4"/>
    <p:sldId id="7541" r:id="rId5"/>
    <p:sldId id="7534" r:id="rId6"/>
    <p:sldId id="274" r:id="rId7"/>
    <p:sldId id="7540" r:id="rId8"/>
    <p:sldId id="260" r:id="rId9"/>
    <p:sldId id="753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4" r:id="rId19"/>
    <p:sldId id="7543" r:id="rId20"/>
    <p:sldId id="7544" r:id="rId21"/>
    <p:sldId id="35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25D9"/>
    <a:srgbClr val="00FF00"/>
    <a:srgbClr val="9751C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35674-B106-454F-9237-10685682DA1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F746F-0DE9-480E-8F69-F512758B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9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799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7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4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8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7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7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92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99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9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1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2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54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2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48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2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6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03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5689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5433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8525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237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8933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5339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72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7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708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2131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0540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4384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3887" y="0"/>
            <a:ext cx="12195563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78" tIns="43282" rIns="86478" bIns="43282" rtlCol="0" anchor="ctr"/>
          <a:lstStyle/>
          <a:p>
            <a:pPr algn="ctr" defTabSz="912037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7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E8EAA7-8CF8-4342-B406-13A8460BF72B}"/>
              </a:ext>
            </a:extLst>
          </p:cNvPr>
          <p:cNvGrpSpPr/>
          <p:nvPr userDrawn="1"/>
        </p:nvGrpSpPr>
        <p:grpSpPr>
          <a:xfrm>
            <a:off x="3431816" y="2153128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089B-D14A-47DC-805D-81A7514907C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643277"/>
              <a:chOff x="4065548" y="1655206"/>
              <a:chExt cx="4382349" cy="16432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059BC3-0364-43D3-BE03-8B0FD786C6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203110-D08A-4294-AE51-D991DA438A6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5E442A-5F0F-4651-A27C-A2430880854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A0195FB-B51B-477D-BF39-592F54BD64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946FEF-84A3-4373-9E23-ACA80A05FA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7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8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4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8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72B5-360A-4716-A775-7ABF9E3782E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083D4-C6D5-4DFC-A5B0-A721C5D5F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6164-5956-48BD-A13F-BB1D452F1E9B}" type="datetimeFigureOut">
              <a:rPr lang="en-SG" smtClean="0"/>
              <a:t>29/11/2021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C2A7F-00D7-44BC-AFAA-0C46F642D9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7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C7ACA9-572E-4DCC-B53C-17BAE976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6152" y="1692631"/>
            <a:ext cx="101498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Môn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671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6104" y="203199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0" y="355154"/>
            <a:ext cx="1088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Saép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xeáp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caùc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soá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sau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theo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thöù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töï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töø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lôùn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ñeán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beù</a:t>
            </a:r>
            <a:r>
              <a:rPr lang="en-US" sz="3600" dirty="0">
                <a:latin typeface="VNI-Avo" pitchFamily="2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8945" y="2155373"/>
            <a:ext cx="898918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0694" y="2155372"/>
            <a:ext cx="898918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443" y="2155371"/>
            <a:ext cx="898918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4192" y="2155370"/>
            <a:ext cx="898918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887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209 L -0.24089 0.2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4649 0.2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4153 0.268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23802 0.272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89790" l="0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575" y="412287"/>
            <a:ext cx="9923272" cy="47254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90" y="-1233714"/>
            <a:ext cx="1559985" cy="12337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4152" l="0" r="89809">
                        <a14:foregroundMark x1="7006" y1="30409" x2="3185" y2="52632"/>
                        <a14:foregroundMark x1="9554" y1="27485" x2="15287" y2="36257"/>
                        <a14:foregroundMark x1="21656" y1="28655" x2="29936" y2="41520"/>
                        <a14:foregroundMark x1="30573" y1="27485" x2="37580" y2="43275"/>
                        <a14:foregroundMark x1="19108" y1="35673" x2="26752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14" y="1204686"/>
            <a:ext cx="1342080" cy="14617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10800000">
            <a:off x="7360794" y="3458840"/>
            <a:ext cx="3559010" cy="2717800"/>
            <a:chOff x="7161996" y="3154977"/>
            <a:chExt cx="3856278" cy="3047755"/>
          </a:xfrm>
        </p:grpSpPr>
        <p:grpSp>
          <p:nvGrpSpPr>
            <p:cNvPr id="29" name="Group 28"/>
            <p:cNvGrpSpPr/>
            <p:nvPr/>
          </p:nvGrpSpPr>
          <p:grpSpPr>
            <a:xfrm>
              <a:off x="7161996" y="3154977"/>
              <a:ext cx="3856278" cy="2525394"/>
              <a:chOff x="7161996" y="3154977"/>
              <a:chExt cx="3856278" cy="2525394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7161996" y="4053618"/>
                <a:ext cx="1563994" cy="162675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8725989" y="4179690"/>
                <a:ext cx="915552" cy="963744"/>
                <a:chOff x="8725989" y="4179690"/>
                <a:chExt cx="915552" cy="963744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8725989" y="4179690"/>
                  <a:ext cx="899481" cy="573781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8727848" y="4753470"/>
                  <a:ext cx="913693" cy="389964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/>
              <p:cNvSpPr/>
              <p:nvPr/>
            </p:nvSpPr>
            <p:spPr>
              <a:xfrm>
                <a:off x="9568297" y="3154977"/>
                <a:ext cx="1449977" cy="1463040"/>
              </a:xfrm>
              <a:prstGeom prst="ellipse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9530549" y="4739692"/>
              <a:ext cx="1449977" cy="1463040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34" y="-1326617"/>
            <a:ext cx="1559985" cy="12337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4152" l="0" r="89809">
                        <a14:foregroundMark x1="7006" y1="30409" x2="3185" y2="52632"/>
                        <a14:foregroundMark x1="9554" y1="27485" x2="15287" y2="36257"/>
                        <a14:foregroundMark x1="21656" y1="28655" x2="29936" y2="41520"/>
                        <a14:foregroundMark x1="30573" y1="27485" x2="37580" y2="43275"/>
                        <a14:foregroundMark x1="19108" y1="35673" x2="26752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02" y="1096185"/>
            <a:ext cx="1342080" cy="14617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689042" y="3532034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VNI-Avo" pitchFamily="2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52947" y="4943711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VNI-Avo" pitchFamily="2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84742" y="4088924"/>
            <a:ext cx="7248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VNI-Avo" pitchFamily="2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856487" y="4065195"/>
            <a:ext cx="683200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43" name="Oval 42"/>
          <p:cNvSpPr/>
          <p:nvPr/>
        </p:nvSpPr>
        <p:spPr>
          <a:xfrm>
            <a:off x="0" y="13144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1219200" y="13144"/>
            <a:ext cx="820539" cy="79828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VNI-Avo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336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1806 0.373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8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20416 0.3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</p:childTnLst>
        </p:cTn>
      </p:par>
    </p:tnLst>
    <p:bldLst>
      <p:bldP spid="40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6" b="89806" l="0" r="93428">
                        <a14:backgroundMark x1="59275" y1="15226" x2="59644" y2="41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563" y="884401"/>
            <a:ext cx="9925148" cy="4724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47147" l="42877" r="97558">
                        <a14:foregroundMark x1="61872" y1="23123" x2="59430" y2="39339"/>
                        <a14:foregroundMark x1="60787" y1="41441" x2="61465" y2="43844"/>
                        <a14:foregroundMark x1="62008" y1="42342" x2="62822" y2="45045"/>
                        <a14:foregroundMark x1="51018" y1="36637" x2="50882" y2="39940"/>
                        <a14:foregroundMark x1="52103" y1="37237" x2="52103" y2="39640"/>
                        <a14:backgroundMark x1="43419" y1="40841" x2="59430" y2="4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3715" r="43667" b="52977"/>
          <a:stretch/>
        </p:blipFill>
        <p:spPr>
          <a:xfrm>
            <a:off x="5205490" y="1315561"/>
            <a:ext cx="1328058" cy="2046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47147" l="42877" r="97558">
                        <a14:foregroundMark x1="61872" y1="23123" x2="59430" y2="39339"/>
                        <a14:foregroundMark x1="60787" y1="41441" x2="61465" y2="43844"/>
                        <a14:foregroundMark x1="62008" y1="42342" x2="62822" y2="45045"/>
                        <a14:foregroundMark x1="51018" y1="36637" x2="50882" y2="39940"/>
                        <a14:foregroundMark x1="52103" y1="37237" x2="52103" y2="39640"/>
                        <a14:backgroundMark x1="43419" y1="40841" x2="59430" y2="4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76" t="14004" r="32332" b="52977"/>
          <a:stretch/>
        </p:blipFill>
        <p:spPr>
          <a:xfrm>
            <a:off x="4408714" y="1585686"/>
            <a:ext cx="1001486" cy="1560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64" flipH="1">
            <a:off x="4050395" y="1748970"/>
            <a:ext cx="1559985" cy="1233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47147" l="42877" r="97558">
                        <a14:foregroundMark x1="61872" y1="23123" x2="59430" y2="39339"/>
                        <a14:foregroundMark x1="60787" y1="41441" x2="61465" y2="43844"/>
                        <a14:foregroundMark x1="62008" y1="42342" x2="62822" y2="45045"/>
                        <a14:foregroundMark x1="51018" y1="36637" x2="50882" y2="39940"/>
                        <a14:foregroundMark x1="52103" y1="37237" x2="52103" y2="39640"/>
                        <a14:backgroundMark x1="43419" y1="40841" x2="59430" y2="4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3715" r="43667" b="52977"/>
          <a:stretch/>
        </p:blipFill>
        <p:spPr>
          <a:xfrm flipH="1">
            <a:off x="6666295" y="1272019"/>
            <a:ext cx="1328058" cy="204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52732" y="3561117"/>
            <a:ext cx="3576939" cy="2717800"/>
            <a:chOff x="7161996" y="3148650"/>
            <a:chExt cx="3875704" cy="3047755"/>
          </a:xfrm>
        </p:grpSpPr>
        <p:grpSp>
          <p:nvGrpSpPr>
            <p:cNvPr id="13" name="Group 12"/>
            <p:cNvGrpSpPr/>
            <p:nvPr/>
          </p:nvGrpSpPr>
          <p:grpSpPr>
            <a:xfrm>
              <a:off x="7161996" y="3148650"/>
              <a:ext cx="3875704" cy="2531721"/>
              <a:chOff x="7161996" y="3148650"/>
              <a:chExt cx="3875704" cy="253172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161996" y="4053618"/>
                <a:ext cx="1563994" cy="162675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8725989" y="4159584"/>
                <a:ext cx="915552" cy="963745"/>
                <a:chOff x="8725989" y="4159584"/>
                <a:chExt cx="915552" cy="963745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8725989" y="4159584"/>
                  <a:ext cx="899481" cy="573781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727848" y="4733365"/>
                  <a:ext cx="913693" cy="389964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Oval 16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noFill/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549976" y="4733365"/>
              <a:ext cx="1449977" cy="1463040"/>
            </a:xfrm>
            <a:prstGeom prst="ellips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305546" y="5041816"/>
            <a:ext cx="7248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VNI-Avo" pitchFamily="2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18969" y="3603841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VNI-Avo" pitchFamily="2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26385" y="5101398"/>
            <a:ext cx="683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latin typeface="VNI-Avo" pitchFamily="2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33869" y="4508655"/>
            <a:ext cx="683200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64" flipH="1">
            <a:off x="5240502" y="1813728"/>
            <a:ext cx="1559985" cy="12337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608" y1="36777" x2="32353" y2="49174"/>
                        <a14:foregroundMark x1="33660" y1="35950" x2="47059" y2="42149"/>
                        <a14:foregroundMark x1="18954" y1="46281" x2="31699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64" flipH="1">
            <a:off x="6458343" y="1678419"/>
            <a:ext cx="1559985" cy="1233714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04800" y="86115"/>
            <a:ext cx="820539" cy="79828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VNI-Avo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8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2599 -0.46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07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2599 -0.461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2599 -0.46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705028" y="3455145"/>
            <a:ext cx="4412914" cy="3293590"/>
            <a:chOff x="7538945" y="3511453"/>
            <a:chExt cx="4513712" cy="3293590"/>
          </a:xfrm>
        </p:grpSpPr>
        <p:sp>
          <p:nvSpPr>
            <p:cNvPr id="20" name="Rectangle 19"/>
            <p:cNvSpPr/>
            <p:nvPr/>
          </p:nvSpPr>
          <p:spPr>
            <a:xfrm>
              <a:off x="7538945" y="3511453"/>
              <a:ext cx="4513712" cy="329359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`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35448" y="4871315"/>
              <a:ext cx="31358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</a:rPr>
                <a:t>Hình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chữ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nhật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4058" y="3402856"/>
            <a:ext cx="4513712" cy="329359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Hình</a:t>
            </a:r>
            <a:r>
              <a:rPr lang="en-US" sz="4000" dirty="0"/>
              <a:t> tam </a:t>
            </a:r>
            <a:r>
              <a:rPr lang="en-US" sz="4000" dirty="0" err="1"/>
              <a:t>giác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85152" y="122941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691" y="152529"/>
            <a:ext cx="117086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VNI-Avo" pitchFamily="2" charset="0"/>
              </a:rPr>
              <a:t>Soá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hình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chöõ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nhaät</a:t>
            </a:r>
            <a:r>
              <a:rPr lang="en-US" sz="3500" dirty="0">
                <a:latin typeface="VNI-Avo" pitchFamily="2" charset="0"/>
              </a:rPr>
              <a:t> hay </a:t>
            </a:r>
            <a:r>
              <a:rPr lang="en-US" sz="3500" dirty="0" err="1">
                <a:latin typeface="VNI-Avo" pitchFamily="2" charset="0"/>
              </a:rPr>
              <a:t>soá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hình</a:t>
            </a:r>
            <a:r>
              <a:rPr lang="en-US" sz="3500" dirty="0">
                <a:latin typeface="VNI-Avo" pitchFamily="2" charset="0"/>
              </a:rPr>
              <a:t> tam </a:t>
            </a:r>
            <a:r>
              <a:rPr lang="en-US" sz="3500" dirty="0" err="1">
                <a:latin typeface="VNI-Avo" pitchFamily="2" charset="0"/>
              </a:rPr>
              <a:t>giaùc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nhieàu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hôn</a:t>
            </a:r>
            <a:r>
              <a:rPr lang="en-US" sz="3500" dirty="0">
                <a:latin typeface="VNI-Avo" pitchFamily="2" charset="0"/>
              </a:rPr>
              <a:t>?</a:t>
            </a:r>
          </a:p>
        </p:txBody>
      </p:sp>
      <p:sp>
        <p:nvSpPr>
          <p:cNvPr id="7" name="Right Triangle 6"/>
          <p:cNvSpPr/>
          <p:nvPr/>
        </p:nvSpPr>
        <p:spPr>
          <a:xfrm rot="18181746">
            <a:off x="2795055" y="975303"/>
            <a:ext cx="790810" cy="614036"/>
          </a:xfrm>
          <a:prstGeom prst="rt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846716">
            <a:off x="3681221" y="1270515"/>
            <a:ext cx="1384026" cy="9030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6257088">
            <a:off x="2728591" y="1973594"/>
            <a:ext cx="491878" cy="695381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282068">
            <a:off x="5388488" y="1280052"/>
            <a:ext cx="1881564" cy="78233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1714458">
            <a:off x="7178727" y="911200"/>
            <a:ext cx="452961" cy="574241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9746216">
            <a:off x="5090409" y="2169863"/>
            <a:ext cx="1037230" cy="988167"/>
          </a:xfrm>
          <a:prstGeom prst="triangle">
            <a:avLst>
              <a:gd name="adj" fmla="val 5093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8744345">
            <a:off x="7441798" y="2101069"/>
            <a:ext cx="567517" cy="746255"/>
          </a:xfrm>
          <a:prstGeom prst="rtTriangle">
            <a:avLst/>
          </a:prstGeom>
          <a:solidFill>
            <a:srgbClr val="F72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8866872">
            <a:off x="6503252" y="2468428"/>
            <a:ext cx="603865" cy="947797"/>
          </a:xfrm>
          <a:prstGeom prst="rtTriangl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8458046">
            <a:off x="7812888" y="2711626"/>
            <a:ext cx="584039" cy="57117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877441">
            <a:off x="3424207" y="2617352"/>
            <a:ext cx="1359914" cy="548353"/>
          </a:xfrm>
          <a:prstGeom prst="rect">
            <a:avLst/>
          </a:prstGeom>
          <a:solidFill>
            <a:srgbClr val="F72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3722446">
            <a:off x="8144431" y="1398744"/>
            <a:ext cx="1701451" cy="11533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22364" y="6299268"/>
            <a:ext cx="298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GV </a:t>
            </a:r>
            <a:r>
              <a:rPr lang="en-US" sz="1400" dirty="0" err="1"/>
              <a:t>gọi</a:t>
            </a:r>
            <a:r>
              <a:rPr lang="en-US" sz="1400" dirty="0"/>
              <a:t> </a:t>
            </a:r>
            <a:r>
              <a:rPr lang="en-US" sz="1400" dirty="0" err="1"/>
              <a:t>hs</a:t>
            </a:r>
            <a:r>
              <a:rPr lang="en-US" sz="1400" dirty="0"/>
              <a:t> </a:t>
            </a:r>
            <a:r>
              <a:rPr lang="en-US" sz="1400" dirty="0" err="1"/>
              <a:t>chọn</a:t>
            </a:r>
            <a:r>
              <a:rPr lang="en-US" sz="1400" dirty="0"/>
              <a:t> </a:t>
            </a:r>
            <a:r>
              <a:rPr lang="en-US" sz="1400" dirty="0" err="1"/>
              <a:t>hình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vào</a:t>
            </a:r>
            <a:r>
              <a:rPr lang="en-US" sz="1400" dirty="0"/>
              <a:t> </a:t>
            </a:r>
            <a:r>
              <a:rPr lang="en-US" sz="1400" dirty="0" err="1"/>
              <a:t>khung</a:t>
            </a:r>
            <a:r>
              <a:rPr lang="en-US" sz="1400" dirty="0"/>
              <a:t> </a:t>
            </a:r>
            <a:r>
              <a:rPr lang="en-US" sz="1400" dirty="0" err="1"/>
              <a:t>phù</a:t>
            </a:r>
            <a:r>
              <a:rPr lang="en-US" sz="1400" dirty="0"/>
              <a:t> </a:t>
            </a:r>
            <a:r>
              <a:rPr lang="en-US" sz="1400" dirty="0" err="1"/>
              <a:t>hợp</a:t>
            </a:r>
            <a:r>
              <a:rPr lang="en-US" sz="1400" dirty="0"/>
              <a:t>. GV click </a:t>
            </a:r>
            <a:r>
              <a:rPr lang="en-US" sz="1400" dirty="0" err="1"/>
              <a:t>vào</a:t>
            </a:r>
            <a:r>
              <a:rPr lang="en-US" sz="1400" dirty="0"/>
              <a:t> </a:t>
            </a:r>
            <a:r>
              <a:rPr lang="en-US" sz="1400" dirty="0" err="1"/>
              <a:t>hình</a:t>
            </a:r>
            <a:r>
              <a:rPr lang="en-US" sz="1400" dirty="0"/>
              <a:t> </a:t>
            </a:r>
            <a:r>
              <a:rPr lang="en-US" sz="1400" dirty="0" err="1"/>
              <a:t>học</a:t>
            </a:r>
            <a:r>
              <a:rPr lang="en-US" sz="1400" dirty="0"/>
              <a:t> </a:t>
            </a:r>
            <a:r>
              <a:rPr lang="en-US" sz="1400" dirty="0" err="1"/>
              <a:t>sinh</a:t>
            </a:r>
            <a:r>
              <a:rPr lang="en-US" sz="1400" dirty="0"/>
              <a:t> </a:t>
            </a:r>
            <a:r>
              <a:rPr lang="en-US" sz="1400" dirty="0" err="1"/>
              <a:t>chọn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4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8841 0.3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6094 0.2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13711 0.295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49531 0.285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66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33307 0.508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48047 0.306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37201 0.41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35052 0.4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09779 0.549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37747 0.4458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7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0.40859 0.6879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3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" r="10733"/>
          <a:stretch/>
        </p:blipFill>
        <p:spPr>
          <a:xfrm>
            <a:off x="4943399" y="1351668"/>
            <a:ext cx="7066882" cy="42368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5152" y="122941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691" y="152529"/>
            <a:ext cx="11196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VNI-Avo" pitchFamily="2" charset="0"/>
              </a:rPr>
              <a:t>     </a:t>
            </a:r>
            <a:r>
              <a:rPr lang="en-US" sz="3500" dirty="0" err="1">
                <a:latin typeface="VNI-Avo" pitchFamily="2" charset="0"/>
              </a:rPr>
              <a:t>Em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ñoaùn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xem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khi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traûi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thaúng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ra</a:t>
            </a:r>
            <a:r>
              <a:rPr lang="en-US" sz="3500" dirty="0">
                <a:latin typeface="VNI-Avo" pitchFamily="2" charset="0"/>
              </a:rPr>
              <a:t>, </a:t>
            </a:r>
            <a:r>
              <a:rPr lang="en-US" sz="3500" dirty="0" err="1">
                <a:latin typeface="VNI-Avo" pitchFamily="2" charset="0"/>
              </a:rPr>
              <a:t>taám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thaûm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seõ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coù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daïng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hình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gì</a:t>
            </a:r>
            <a:r>
              <a:rPr lang="en-US" sz="3500" dirty="0">
                <a:latin typeface="VNI-Avo" pitchFamily="2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293" y="2285598"/>
            <a:ext cx="4459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500" dirty="0" err="1">
                <a:latin typeface="VNI-Avo" pitchFamily="2" charset="0"/>
              </a:rPr>
              <a:t>Hình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vuoâng</a:t>
            </a:r>
            <a:endParaRPr lang="en-US" sz="35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93" y="3024784"/>
            <a:ext cx="4459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VNI-Avo" pitchFamily="2" charset="0"/>
              </a:rPr>
              <a:t>B. </a:t>
            </a:r>
            <a:r>
              <a:rPr lang="en-US" sz="3500" dirty="0" err="1">
                <a:latin typeface="VNI-Avo" pitchFamily="2" charset="0"/>
              </a:rPr>
              <a:t>Hình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chöõ</a:t>
            </a:r>
            <a:r>
              <a:rPr lang="en-US" sz="3500" dirty="0">
                <a:latin typeface="VNI-Avo" pitchFamily="2" charset="0"/>
              </a:rPr>
              <a:t> </a:t>
            </a:r>
            <a:r>
              <a:rPr lang="en-US" sz="3500" dirty="0" err="1">
                <a:latin typeface="VNI-Avo" pitchFamily="2" charset="0"/>
              </a:rPr>
              <a:t>nhaät</a:t>
            </a:r>
            <a:endParaRPr lang="en-US" sz="35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505" y="3779741"/>
            <a:ext cx="4459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VNI-Avo" pitchFamily="2" charset="0"/>
              </a:rPr>
              <a:t>C. </a:t>
            </a:r>
            <a:r>
              <a:rPr lang="en-US" sz="3500" dirty="0" err="1">
                <a:latin typeface="VNI-Avo" pitchFamily="2" charset="0"/>
              </a:rPr>
              <a:t>Hình</a:t>
            </a:r>
            <a:r>
              <a:rPr lang="en-US" sz="3500" dirty="0">
                <a:latin typeface="VNI-Avo" pitchFamily="2" charset="0"/>
              </a:rPr>
              <a:t> tam </a:t>
            </a:r>
            <a:r>
              <a:rPr lang="en-US" sz="3500" dirty="0" err="1">
                <a:latin typeface="VNI-Avo" pitchFamily="2" charset="0"/>
              </a:rPr>
              <a:t>giaùc</a:t>
            </a:r>
            <a:endParaRPr lang="en-US" sz="3500" dirty="0">
              <a:latin typeface="VNI-Avo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74766" y="2916540"/>
            <a:ext cx="796834" cy="863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825318" cy="6782787"/>
          </a:xfrm>
        </p:spPr>
      </p:pic>
      <p:sp>
        <p:nvSpPr>
          <p:cNvPr id="5" name="Oval Callout 4"/>
          <p:cNvSpPr/>
          <p:nvPr/>
        </p:nvSpPr>
        <p:spPr>
          <a:xfrm>
            <a:off x="1936376" y="163419"/>
            <a:ext cx="2796989" cy="1261970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VNI-Avo" pitchFamily="2" charset="0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Ñi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ñöôøng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naøo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ñeå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thöùc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aên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NI-Avo" pitchFamily="2" charset="0"/>
              </a:rPr>
              <a:t>nhæ</a:t>
            </a:r>
            <a:r>
              <a:rPr lang="en-US" sz="2000" dirty="0">
                <a:solidFill>
                  <a:schemeClr val="tx1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157" y="5593977"/>
            <a:ext cx="38548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VNI-Avo" pitchFamily="2" charset="0"/>
              </a:rPr>
              <a:t>Tìm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tieáp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caùc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caëp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soá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goäp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laïi</a:t>
            </a:r>
            <a:r>
              <a:rPr lang="en-US" sz="3000" dirty="0">
                <a:latin typeface="VNI-Avo" pitchFamily="2" charset="0"/>
              </a:rPr>
              <a:t>  </a:t>
            </a:r>
            <a:r>
              <a:rPr lang="en-US" sz="3000" dirty="0" err="1">
                <a:latin typeface="VNI-Avo" pitchFamily="2" charset="0"/>
              </a:rPr>
              <a:t>ñöôïc</a:t>
            </a:r>
            <a:r>
              <a:rPr lang="en-US" sz="3000" dirty="0">
                <a:latin typeface="VNI-Avo" pitchFamily="2" charset="0"/>
              </a:rPr>
              <a:t> 10 </a:t>
            </a:r>
          </a:p>
        </p:txBody>
      </p:sp>
      <p:sp>
        <p:nvSpPr>
          <p:cNvPr id="7" name="Oval 6"/>
          <p:cNvSpPr/>
          <p:nvPr/>
        </p:nvSpPr>
        <p:spPr>
          <a:xfrm>
            <a:off x="8108576" y="1790514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400000">
            <a:off x="7856536" y="2511146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728271">
            <a:off x="6915559" y="2506959"/>
            <a:ext cx="131198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328269">
            <a:off x="5399877" y="3512573"/>
            <a:ext cx="1333382" cy="564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82770" y="4283545"/>
            <a:ext cx="972672" cy="530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9054348">
            <a:off x="5317546" y="2498246"/>
            <a:ext cx="1466851" cy="535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65932" y="1775174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" y="-345739"/>
            <a:ext cx="12431224" cy="7203739"/>
            <a:chOff x="1" y="-345739"/>
            <a:chExt cx="12431223" cy="72037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215" y="0"/>
              <a:ext cx="8170985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925" y="3259015"/>
              <a:ext cx="2756582" cy="35989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7500" y1="43500" x2="69000" y2="44333"/>
                          <a14:foregroundMark x1="34833" y1="51500" x2="71333" y2="45833"/>
                          <a14:foregroundMark x1="61667" y1="36500" x2="64167" y2="54167"/>
                          <a14:foregroundMark x1="58167" y1="39000" x2="60833" y2="54000"/>
                          <a14:foregroundMark x1="31333" y1="38833" x2="43000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867964" cy="1867964"/>
            </a:xfrm>
            <a:prstGeom prst="rect">
              <a:avLst/>
            </a:prstGeom>
          </p:spPr>
        </p:pic>
        <p:pic>
          <p:nvPicPr>
            <p:cNvPr id="12" name="Picture 2" descr="Premium Vector | Cute cloud carto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29" b="96805" l="1438" r="960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326" y="-345739"/>
              <a:ext cx="2443898" cy="244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368605" y="1984182"/>
            <a:ext cx="345479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Vận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ctr" defTabSz="914377"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48E835-C7B3-4CB4-AD56-F77247BE2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6" t="19798" r="32651" b="7744"/>
          <a:stretch/>
        </p:blipFill>
        <p:spPr>
          <a:xfrm>
            <a:off x="3784344" y="64656"/>
            <a:ext cx="5467503" cy="67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3878D-7BBB-4453-A78F-5D2AC9F5D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20336" r="31894" b="8957"/>
          <a:stretch/>
        </p:blipFill>
        <p:spPr>
          <a:xfrm>
            <a:off x="2822896" y="83127"/>
            <a:ext cx="6090934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73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A0D1E-C090-4B1C-890F-CFF32170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14" y="1119648"/>
            <a:ext cx="11539286" cy="29229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900" b="1" dirty="0">
                <a:latin typeface="HP001 4 hàng" panose="020B0603050302020204" pitchFamily="34" charset="0"/>
              </a:rPr>
              <a:t>            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Dặn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dò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br>
              <a:rPr lang="en-US" sz="4900" b="1">
                <a:solidFill>
                  <a:srgbClr val="FF0000"/>
                </a:solidFill>
                <a:latin typeface="HP001 4 hàng" panose="020B0603050302020204" pitchFamily="34" charset="0"/>
              </a:rPr>
            </a:br>
            <a:r>
              <a:rPr lang="en-US" sz="4500" b="1">
                <a:latin typeface="HP001 4 hàng" panose="020B0603050302020204" pitchFamily="34" charset="0"/>
              </a:rPr>
              <a:t>- </a:t>
            </a:r>
            <a:r>
              <a:rPr lang="en-US" sz="4500" b="1" dirty="0" err="1">
                <a:latin typeface="HP001 4 hàng" panose="020B0603050302020204" pitchFamily="34" charset="0"/>
              </a:rPr>
              <a:t>Xem</a:t>
            </a:r>
            <a:r>
              <a:rPr lang="en-US" sz="4500" b="1" dirty="0"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latin typeface="HP001 4 hàng" panose="020B0603050302020204" pitchFamily="34" charset="0"/>
              </a:rPr>
              <a:t>trước</a:t>
            </a:r>
            <a:r>
              <a:rPr lang="en-US" sz="4500" b="1" dirty="0"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latin typeface="HP001 4 hàng" panose="020B0603050302020204" pitchFamily="34" charset="0"/>
              </a:rPr>
              <a:t>bài</a:t>
            </a:r>
            <a:r>
              <a:rPr lang="en-US" sz="4500" b="1" dirty="0">
                <a:latin typeface="HP001 4 hàng" panose="020B0603050302020204" pitchFamily="34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Thực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hành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trải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nghiệm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b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</a:b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</a:t>
            </a:r>
            <a:r>
              <a:rPr lang="en-US" sz="4500" b="1" dirty="0" err="1">
                <a:solidFill>
                  <a:srgbClr val="F725D9"/>
                </a:solidFill>
                <a:latin typeface="HP001 4 hàng" panose="020B0603050302020204" pitchFamily="34" charset="0"/>
              </a:rPr>
              <a:t>Sông</a:t>
            </a:r>
            <a:r>
              <a:rPr lang="en-US" sz="4500" b="1" dirty="0">
                <a:solidFill>
                  <a:srgbClr val="F725D9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725D9"/>
                </a:solidFill>
                <a:latin typeface="HP001 4 hàng" panose="020B0603050302020204" pitchFamily="34" charset="0"/>
              </a:rPr>
              <a:t>nước</a:t>
            </a:r>
            <a:r>
              <a:rPr lang="en-US" sz="4500" b="1" dirty="0">
                <a:solidFill>
                  <a:srgbClr val="F725D9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725D9"/>
                </a:solidFill>
                <a:latin typeface="HP001 4 hàng" panose="020B0603050302020204" pitchFamily="34" charset="0"/>
              </a:rPr>
              <a:t>miền</a:t>
            </a:r>
            <a:r>
              <a:rPr lang="en-US" sz="4500" b="1" dirty="0">
                <a:solidFill>
                  <a:srgbClr val="F725D9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725D9"/>
                </a:solidFill>
                <a:latin typeface="HP001 4 hàng" panose="020B0603050302020204" pitchFamily="34" charset="0"/>
              </a:rPr>
              <a:t>Tây</a:t>
            </a:r>
            <a:endParaRPr lang="en-US" sz="4500" b="1" dirty="0">
              <a:solidFill>
                <a:srgbClr val="F725D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B8A6F46C-3058-4813-BC3A-82F43F41E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0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图片 2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13" y="-269024"/>
            <a:ext cx="4380067" cy="2177375"/>
          </a:xfrm>
          <a:prstGeom prst="rect">
            <a:avLst/>
          </a:prstGeom>
          <a:noFill/>
        </p:spPr>
      </p:pic>
      <p:sp>
        <p:nvSpPr>
          <p:cNvPr id="346" name="椭圆 345"/>
          <p:cNvSpPr/>
          <p:nvPr/>
        </p:nvSpPr>
        <p:spPr>
          <a:xfrm>
            <a:off x="9020273" y="1758428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8" tIns="45359" rIns="90528" bIns="45359" rtlCol="0" anchor="ctr"/>
          <a:lstStyle/>
          <a:p>
            <a:pPr marL="0" marR="0" lvl="0" indent="0" algn="ctr" defTabSz="905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831921" y="1929357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28" tIns="45359" rIns="90528" bIns="45359" rtlCol="0" anchor="ctr"/>
          <a:lstStyle/>
          <a:p>
            <a:pPr marL="0" marR="0" lvl="0" indent="0" algn="ctr" defTabSz="905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96604" y="1295552"/>
            <a:ext cx="7176296" cy="2576247"/>
          </a:xfrm>
          <a:prstGeom prst="rect">
            <a:avLst/>
          </a:prstGeom>
          <a:noFill/>
        </p:spPr>
        <p:txBody>
          <a:bodyPr wrap="square" lIns="112933" tIns="56466" rIns="112933" bIns="5646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8833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94">
        <p:split orient="vert"/>
      </p:transition>
    </mc:Choice>
    <mc:Fallback xmlns="">
      <p:transition spd="slow" advTm="89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6" grpId="0" animBg="1"/>
      <p:bldP spid="349" grpId="0" animBg="1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3891" r="-403" b="-322"/>
          <a:stretch/>
        </p:blipFill>
        <p:spPr>
          <a:xfrm>
            <a:off x="0" y="-73742"/>
            <a:ext cx="12270658" cy="7005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3313" y="321664"/>
            <a:ext cx="9692640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1430">
                <a:noFill/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91" b="8740"/>
          <a:stretch/>
        </p:blipFill>
        <p:spPr>
          <a:xfrm>
            <a:off x="0" y="-8126"/>
            <a:ext cx="12292150" cy="6863650"/>
          </a:xfrm>
        </p:spPr>
      </p:pic>
      <p:grpSp>
        <p:nvGrpSpPr>
          <p:cNvPr id="32" name="Group 31"/>
          <p:cNvGrpSpPr/>
          <p:nvPr/>
        </p:nvGrpSpPr>
        <p:grpSpPr>
          <a:xfrm>
            <a:off x="10751690" y="2959954"/>
            <a:ext cx="1847654" cy="2764640"/>
            <a:chOff x="6561526" y="3637500"/>
            <a:chExt cx="1847654" cy="276464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92218" y="4690792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59159" y="3229483"/>
            <a:ext cx="1847654" cy="2764640"/>
            <a:chOff x="6561526" y="3637500"/>
            <a:chExt cx="1847654" cy="276464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69728" y="4625804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10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34" y="3226639"/>
            <a:ext cx="1587782" cy="1790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5" y="1865726"/>
            <a:ext cx="2128866" cy="19692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228986" y="3093981"/>
            <a:ext cx="1847654" cy="2764640"/>
            <a:chOff x="6561526" y="3637500"/>
            <a:chExt cx="1847654" cy="276464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27509" y="461180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6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57111" y="4917054"/>
            <a:ext cx="12330211" cy="1896436"/>
            <a:chOff x="-60882" y="6797468"/>
            <a:chExt cx="12120944" cy="1449781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" t="71592" r="1" b="8885"/>
            <a:stretch/>
          </p:blipFill>
          <p:spPr>
            <a:xfrm>
              <a:off x="-18728" y="6797468"/>
              <a:ext cx="12078790" cy="144978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60882" y="7936047"/>
              <a:ext cx="792402" cy="28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74934" y="4147877"/>
            <a:ext cx="1847654" cy="2764640"/>
            <a:chOff x="6561526" y="3637500"/>
            <a:chExt cx="1847654" cy="276464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916879" y="4599861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51662" y="4044442"/>
            <a:ext cx="1847654" cy="2764640"/>
            <a:chOff x="6561526" y="3637500"/>
            <a:chExt cx="1847654" cy="276464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127509" y="461180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525312" y="4203786"/>
            <a:ext cx="1847654" cy="2764640"/>
            <a:chOff x="6561526" y="3637500"/>
            <a:chExt cx="1847654" cy="276464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942822" y="4611384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88015" y="4195472"/>
            <a:ext cx="1847654" cy="2764640"/>
            <a:chOff x="6561526" y="3637500"/>
            <a:chExt cx="1847654" cy="276464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893532" y="4612645"/>
              <a:ext cx="91242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881" y="5910657"/>
            <a:ext cx="12391231" cy="955297"/>
            <a:chOff x="-60882" y="8574643"/>
            <a:chExt cx="12139671" cy="955297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" t="79076" r="1" b="8885"/>
            <a:stretch/>
          </p:blipFill>
          <p:spPr>
            <a:xfrm>
              <a:off x="-1" y="8574643"/>
              <a:ext cx="12078790" cy="8940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60882" y="9160608"/>
              <a:ext cx="792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46" y="3299582"/>
            <a:ext cx="1587782" cy="179073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26" y="2373073"/>
            <a:ext cx="2128866" cy="1969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96" y="4295031"/>
            <a:ext cx="1587782" cy="179073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59" y="2059873"/>
            <a:ext cx="2128866" cy="1969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59" y="4243088"/>
            <a:ext cx="1587782" cy="17907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8" y="2152804"/>
            <a:ext cx="2128866" cy="19692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33" y="4267301"/>
            <a:ext cx="1587782" cy="17907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5" y="2337302"/>
            <a:ext cx="2128866" cy="1969201"/>
          </a:xfrm>
          <a:prstGeom prst="rect">
            <a:avLst/>
          </a:prstGeom>
        </p:spPr>
      </p:pic>
      <p:pic>
        <p:nvPicPr>
          <p:cNvPr id="65" name="NHẠC GAME ĐI CHỢ CHO M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7409" y="221343"/>
            <a:ext cx="609600" cy="6096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87617" y="340011"/>
            <a:ext cx="49119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NHOÅ CAØ ROÁT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89" y="98643"/>
            <a:ext cx="5241583" cy="3931187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012" y="941929"/>
            <a:ext cx="609600" cy="609600"/>
          </a:xfrm>
          <a:prstGeom prst="rect">
            <a:avLst/>
          </a:prstGeom>
        </p:spPr>
      </p:pic>
      <p:sp>
        <p:nvSpPr>
          <p:cNvPr id="56" name="文本框 5">
            <a:extLst>
              <a:ext uri="{FF2B5EF4-FFF2-40B4-BE49-F238E27FC236}">
                <a16:creationId xmlns:a16="http://schemas.microsoft.com/office/drawing/2014/main" id="{BC27D41D-3922-4BC6-9576-1A27769C6D2B}"/>
              </a:ext>
            </a:extLst>
          </p:cNvPr>
          <p:cNvSpPr txBox="1"/>
          <p:nvPr/>
        </p:nvSpPr>
        <p:spPr>
          <a:xfrm>
            <a:off x="8511846" y="6406411"/>
            <a:ext cx="385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VNI-Avo" pitchFamily="2" charset="0"/>
                <a:ea typeface="微软雅黑" panose="020B0503020204020204" pitchFamily="34" charset="-122"/>
              </a:rPr>
              <a:t>     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Nhổ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cà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rốt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10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11111E-6 L -3.125E-6 1.11111E-6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68568 0.1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4" y="525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49687 0.0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46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14244 0.271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356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29284 0.281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405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26589 0.237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1187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27273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41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D6D5A99-DB82-4D19-855B-15E16A090781}"/>
              </a:ext>
            </a:extLst>
          </p:cNvPr>
          <p:cNvGrpSpPr/>
          <p:nvPr/>
        </p:nvGrpSpPr>
        <p:grpSpPr>
          <a:xfrm>
            <a:off x="303335" y="782956"/>
            <a:ext cx="11585329" cy="5875297"/>
            <a:chOff x="303335" y="782956"/>
            <a:chExt cx="11585329" cy="587529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D7AB982-66B3-40F5-A528-91B55188102C}"/>
                </a:ext>
              </a:extLst>
            </p:cNvPr>
            <p:cNvGrpSpPr/>
            <p:nvPr/>
          </p:nvGrpSpPr>
          <p:grpSpPr>
            <a:xfrm>
              <a:off x="303335" y="782956"/>
              <a:ext cx="11585329" cy="5875297"/>
              <a:chOff x="303335" y="782956"/>
              <a:chExt cx="11585329" cy="58752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A015E4-13D1-4FC7-BAC0-2B66315D4C54}"/>
                  </a:ext>
                </a:extLst>
              </p:cNvPr>
              <p:cNvGrpSpPr/>
              <p:nvPr/>
            </p:nvGrpSpPr>
            <p:grpSpPr>
              <a:xfrm>
                <a:off x="303335" y="782956"/>
                <a:ext cx="11585329" cy="5875297"/>
                <a:chOff x="430158" y="827344"/>
                <a:chExt cx="11585329" cy="5875297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2779A5B-3653-462F-BABF-4F610EC5F7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27893" y="827344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C7C7EEB-4610-4FA8-B855-367CCAD4F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35008" y="827344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B6860BB-66D5-4716-BCA1-D45852014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9425" y="827344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564EB9F6-993B-4A87-BBC8-C45D2154D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158" y="827344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F2303F65-2315-42D3-B9B5-B6F2FE8423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7868" y="827344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EF651FD-FC9C-4FE9-8400-FD0937472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02272" y="3909375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8CE059F3-C466-4469-A5FE-A68010D9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14905" y="3909375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99C27CD-A29F-41D3-B829-D16634E9E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1196" y="3909375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D1149C5-C625-4C28-831D-874E9D626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929" y="3909375"/>
                  <a:ext cx="2200582" cy="2793266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C4778B0-3685-4949-B852-C5CEE90C0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3006" y="3909375"/>
                  <a:ext cx="2200582" cy="2793266"/>
                </a:xfrm>
                <a:prstGeom prst="rect">
                  <a:avLst/>
                </a:prstGeom>
              </p:spPr>
            </p:pic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59DAE15-7F06-41BE-AC31-C13F30B5A33E}"/>
                  </a:ext>
                </a:extLst>
              </p:cNvPr>
              <p:cNvSpPr/>
              <p:nvPr/>
            </p:nvSpPr>
            <p:spPr>
              <a:xfrm>
                <a:off x="834501" y="1207362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6F0B82-A26D-44D2-AF67-F747312942D5}"/>
                  </a:ext>
                </a:extLst>
              </p:cNvPr>
              <p:cNvSpPr/>
              <p:nvPr/>
            </p:nvSpPr>
            <p:spPr>
              <a:xfrm>
                <a:off x="3178605" y="1210321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F42AF33-EE5A-44BE-A767-D4F2FA503D1E}"/>
                  </a:ext>
                </a:extLst>
              </p:cNvPr>
              <p:cNvSpPr/>
              <p:nvPr/>
            </p:nvSpPr>
            <p:spPr>
              <a:xfrm>
                <a:off x="5517471" y="1210322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7485C6C-36C0-42BA-B44E-0C0B241445F5}"/>
                  </a:ext>
                </a:extLst>
              </p:cNvPr>
              <p:cNvSpPr/>
              <p:nvPr/>
            </p:nvSpPr>
            <p:spPr>
              <a:xfrm>
                <a:off x="7827146" y="1201444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68093D8-F36A-4490-B0B9-7D93415C2AC1}"/>
                  </a:ext>
                </a:extLst>
              </p:cNvPr>
              <p:cNvSpPr/>
              <p:nvPr/>
            </p:nvSpPr>
            <p:spPr>
              <a:xfrm>
                <a:off x="10136718" y="1207362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1CED015-33C0-4ACD-8F7B-34AC1380DCA5}"/>
                  </a:ext>
                </a:extLst>
              </p:cNvPr>
              <p:cNvSpPr/>
              <p:nvPr/>
            </p:nvSpPr>
            <p:spPr>
              <a:xfrm>
                <a:off x="905924" y="4289393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F5111B8-721B-4D4C-BCDA-5C37FA52965E}"/>
                  </a:ext>
                </a:extLst>
              </p:cNvPr>
              <p:cNvSpPr/>
              <p:nvPr/>
            </p:nvSpPr>
            <p:spPr>
              <a:xfrm>
                <a:off x="3250028" y="4292352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CC6B356-DCD0-446B-BBD7-347C92F83537}"/>
                  </a:ext>
                </a:extLst>
              </p:cNvPr>
              <p:cNvSpPr/>
              <p:nvPr/>
            </p:nvSpPr>
            <p:spPr>
              <a:xfrm>
                <a:off x="5571138" y="4283475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67E9866-A103-4786-9829-04B2DE2FC97E}"/>
                  </a:ext>
                </a:extLst>
              </p:cNvPr>
              <p:cNvSpPr/>
              <p:nvPr/>
            </p:nvSpPr>
            <p:spPr>
              <a:xfrm>
                <a:off x="7898569" y="4283475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B73475-9ED2-4F1D-8711-7C58DA07E4A2}"/>
                  </a:ext>
                </a:extLst>
              </p:cNvPr>
              <p:cNvSpPr/>
              <p:nvPr/>
            </p:nvSpPr>
            <p:spPr>
              <a:xfrm>
                <a:off x="10208141" y="4289393"/>
                <a:ext cx="736848" cy="6569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ECD979-6A4D-4DEF-BB76-946AA43B5AC8}"/>
                </a:ext>
              </a:extLst>
            </p:cNvPr>
            <p:cNvSpPr txBox="1"/>
            <p:nvPr/>
          </p:nvSpPr>
          <p:spPr>
            <a:xfrm>
              <a:off x="918231" y="1022085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56D0EE-2778-426E-B050-659231E4CEC1}"/>
                </a:ext>
              </a:extLst>
            </p:cNvPr>
            <p:cNvSpPr txBox="1"/>
            <p:nvPr/>
          </p:nvSpPr>
          <p:spPr>
            <a:xfrm>
              <a:off x="5654868" y="4104115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ED3F35-8CD1-4E45-A35F-2665BBF6FCB4}"/>
                </a:ext>
              </a:extLst>
            </p:cNvPr>
            <p:cNvSpPr txBox="1"/>
            <p:nvPr/>
          </p:nvSpPr>
          <p:spPr>
            <a:xfrm>
              <a:off x="1001962" y="4104116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C3CCF3-00D2-47C8-875B-4C9B84296AE6}"/>
                </a:ext>
              </a:extLst>
            </p:cNvPr>
            <p:cNvSpPr txBox="1"/>
            <p:nvPr/>
          </p:nvSpPr>
          <p:spPr>
            <a:xfrm>
              <a:off x="7910876" y="1018222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E4B383-D8B9-49AE-815D-9F3BFDCE5414}"/>
              </a:ext>
            </a:extLst>
          </p:cNvPr>
          <p:cNvSpPr txBox="1"/>
          <p:nvPr/>
        </p:nvSpPr>
        <p:spPr>
          <a:xfrm>
            <a:off x="3281070" y="1018222"/>
            <a:ext cx="569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6B80CC-D32E-4A2B-BAB3-8F469B2B405A}"/>
              </a:ext>
            </a:extLst>
          </p:cNvPr>
          <p:cNvSpPr txBox="1"/>
          <p:nvPr/>
        </p:nvSpPr>
        <p:spPr>
          <a:xfrm>
            <a:off x="8017707" y="4100252"/>
            <a:ext cx="569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29614F-F87E-4DF3-AC69-C725BC8B1D62}"/>
              </a:ext>
            </a:extLst>
          </p:cNvPr>
          <p:cNvSpPr txBox="1"/>
          <p:nvPr/>
        </p:nvSpPr>
        <p:spPr>
          <a:xfrm>
            <a:off x="3281070" y="4100252"/>
            <a:ext cx="569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6A085B-D3AC-4FAB-BDF7-E57E944324CD}"/>
              </a:ext>
            </a:extLst>
          </p:cNvPr>
          <p:cNvSpPr txBox="1"/>
          <p:nvPr/>
        </p:nvSpPr>
        <p:spPr>
          <a:xfrm>
            <a:off x="5601201" y="1018221"/>
            <a:ext cx="569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D33A42-F7DC-4602-AB3E-B84B52BA944E}"/>
              </a:ext>
            </a:extLst>
          </p:cNvPr>
          <p:cNvSpPr txBox="1"/>
          <p:nvPr/>
        </p:nvSpPr>
        <p:spPr>
          <a:xfrm>
            <a:off x="10312766" y="4110034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A55D56-DAB3-41BD-A08A-23273B09382E}"/>
              </a:ext>
            </a:extLst>
          </p:cNvPr>
          <p:cNvSpPr txBox="1"/>
          <p:nvPr/>
        </p:nvSpPr>
        <p:spPr>
          <a:xfrm>
            <a:off x="10184646" y="10182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文本框 5">
            <a:extLst>
              <a:ext uri="{FF2B5EF4-FFF2-40B4-BE49-F238E27FC236}">
                <a16:creationId xmlns:a16="http://schemas.microsoft.com/office/drawing/2014/main" id="{004F72C1-CD0E-40CE-A60B-16CF52B4E432}"/>
              </a:ext>
            </a:extLst>
          </p:cNvPr>
          <p:cNvSpPr txBox="1"/>
          <p:nvPr/>
        </p:nvSpPr>
        <p:spPr>
          <a:xfrm>
            <a:off x="375106" y="43400"/>
            <a:ext cx="764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4000" b="1" dirty="0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b="1" dirty="0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4000" b="1" dirty="0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4000" b="1" dirty="0">
                <a:solidFill>
                  <a:srgbClr val="F725D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zh-CN" sz="4400" b="1" dirty="0">
              <a:solidFill>
                <a:srgbClr val="F725D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5ED0F7-D9DD-4009-914F-313677D44D17}"/>
              </a:ext>
            </a:extLst>
          </p:cNvPr>
          <p:cNvSpPr/>
          <p:nvPr/>
        </p:nvSpPr>
        <p:spPr>
          <a:xfrm>
            <a:off x="245616" y="142043"/>
            <a:ext cx="11700768" cy="4199485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F725D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971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3891" r="-403" b="-322"/>
          <a:stretch/>
        </p:blipFill>
        <p:spPr>
          <a:xfrm>
            <a:off x="0" y="-73742"/>
            <a:ext cx="12270658" cy="7005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3313" y="321664"/>
            <a:ext cx="9692640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1500" b="1" i="0" u="none" strike="noStrike" kern="1200" cap="none" spc="0" normalizeH="0" baseline="0" noProof="0" dirty="0">
              <a:ln w="11430">
                <a:noFill/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519" y="107986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9789" y="1801369"/>
            <a:ext cx="1237876" cy="1207074"/>
            <a:chOff x="601862" y="1724297"/>
            <a:chExt cx="1521812" cy="1397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90717" y="2060659"/>
              <a:ext cx="43890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VNI-Avo" pitchFamily="2" charset="0"/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07183" y="1796543"/>
            <a:ext cx="1237876" cy="1311077"/>
            <a:chOff x="601862" y="1724297"/>
            <a:chExt cx="1521812" cy="151815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75022" y="2049648"/>
              <a:ext cx="438906" cy="119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VNI-Avo" pitchFamily="2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46099" y="1796543"/>
            <a:ext cx="1237876" cy="1291270"/>
            <a:chOff x="601862" y="1724297"/>
            <a:chExt cx="1521812" cy="149522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2" y="1724297"/>
              <a:ext cx="1521812" cy="139772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63043" y="2026713"/>
              <a:ext cx="438906" cy="119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VNI-Avo" pitchFamily="2" charset="0"/>
                </a:rPr>
                <a:t>3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7" y="1801369"/>
            <a:ext cx="1333753" cy="120707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917456" y="2077516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4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88" y="1804306"/>
            <a:ext cx="1333753" cy="1207074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5029874" y="2101853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5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5695138" y="1860428"/>
            <a:ext cx="1237876" cy="1281071"/>
            <a:chOff x="554593" y="1769666"/>
            <a:chExt cx="1521812" cy="1483410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93" y="1769666"/>
              <a:ext cx="1521812" cy="1397726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1073793" y="2060270"/>
              <a:ext cx="438906" cy="1192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VNI-Avo" pitchFamily="2" charset="0"/>
                </a:rPr>
                <a:t>6</a:t>
              </a: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81" y="1805728"/>
            <a:ext cx="1333753" cy="1207074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7216307" y="2089294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7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09" y="1826072"/>
            <a:ext cx="1333753" cy="1207074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8307408" y="2111393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8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03" b="93635" l="3692" r="9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74" y="1880739"/>
            <a:ext cx="1333753" cy="1207074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9423045" y="2171372"/>
            <a:ext cx="321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9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0022432" y="1860427"/>
            <a:ext cx="1607895" cy="1395885"/>
            <a:chOff x="10138659" y="2023320"/>
            <a:chExt cx="1293157" cy="114594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03" b="93635" l="3692" r="94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8659" y="2023320"/>
              <a:ext cx="1115803" cy="1009825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0395733" y="2307486"/>
              <a:ext cx="103608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4675" y="3141500"/>
            <a:ext cx="1325051" cy="2180308"/>
            <a:chOff x="24674" y="3344090"/>
            <a:chExt cx="1638541" cy="1530743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251769" y="3813555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latin typeface="VNI-Avo" pitchFamily="2" charset="0"/>
                </a:rPr>
                <a:t>10</a:t>
              </a: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52" y="3166037"/>
            <a:ext cx="1220483" cy="2189356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620633" y="3772243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9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2558678" y="3175798"/>
            <a:ext cx="1520178" cy="2180308"/>
            <a:chOff x="24674" y="3344090"/>
            <a:chExt cx="1879832" cy="1530743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93060" y="3803877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latin typeface="VNI-Avo" pitchFamily="2" charset="0"/>
                </a:rPr>
                <a:t>8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783835" y="3167719"/>
            <a:ext cx="1549329" cy="2180308"/>
            <a:chOff x="24674" y="3344090"/>
            <a:chExt cx="1915879" cy="1530743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529107" y="3791528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latin typeface="VNI-Avo" pitchFamily="2" charset="0"/>
                </a:rPr>
                <a:t>7</a:t>
              </a: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12" y="3166037"/>
            <a:ext cx="1220483" cy="2189356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327246" y="3759979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6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47" y="3175632"/>
            <a:ext cx="1220483" cy="2189356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6582914" y="3772243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5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89" y="3220679"/>
            <a:ext cx="1220483" cy="2189356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7773927" y="3772243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4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8639005" y="3277597"/>
            <a:ext cx="1529459" cy="2180308"/>
            <a:chOff x="24674" y="3344090"/>
            <a:chExt cx="1891308" cy="1530743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67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4" y="3344090"/>
              <a:ext cx="1530743" cy="1530743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504536" y="3807063"/>
              <a:ext cx="1411446" cy="709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latin typeface="VNI-Avo" pitchFamily="2" charset="0"/>
                </a:rPr>
                <a:t>3</a:t>
              </a:r>
            </a:p>
          </p:txBody>
        </p: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47" y="3277431"/>
            <a:ext cx="1220483" cy="2189356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10258070" y="3879315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2</a:t>
            </a: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222" y="3277431"/>
            <a:ext cx="1220483" cy="2189356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1400450" y="3879315"/>
            <a:ext cx="950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1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AA94999-9173-4D93-B010-8FBCC9DCE134}"/>
              </a:ext>
            </a:extLst>
          </p:cNvPr>
          <p:cNvGrpSpPr/>
          <p:nvPr/>
        </p:nvGrpSpPr>
        <p:grpSpPr>
          <a:xfrm>
            <a:off x="1181041" y="267589"/>
            <a:ext cx="711021" cy="638683"/>
            <a:chOff x="1909970" y="363637"/>
            <a:chExt cx="711021" cy="63868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FF5287-0478-4D3A-898D-C2647D6186D2}"/>
                </a:ext>
              </a:extLst>
            </p:cNvPr>
            <p:cNvSpPr/>
            <p:nvPr/>
          </p:nvSpPr>
          <p:spPr>
            <a:xfrm>
              <a:off x="1909970" y="363637"/>
              <a:ext cx="388993" cy="5171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500" dirty="0">
                  <a:solidFill>
                    <a:srgbClr val="1D70B8"/>
                  </a:solidFill>
                  <a:latin typeface="VNI-Avo" pitchFamily="2" charset="0"/>
                </a:rPr>
                <a:t>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7A76341-27E4-40B2-80A5-D99C732DDAD7}"/>
                </a:ext>
              </a:extLst>
            </p:cNvPr>
            <p:cNvSpPr/>
            <p:nvPr/>
          </p:nvSpPr>
          <p:spPr>
            <a:xfrm rot="1219953">
              <a:off x="2231998" y="415107"/>
              <a:ext cx="388993" cy="5171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500" dirty="0">
                  <a:solidFill>
                    <a:srgbClr val="1D70B8"/>
                  </a:solidFill>
                  <a:latin typeface="VNI-Avo" pitchFamily="2" charset="0"/>
                </a:rPr>
                <a:t>2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220EB28-3656-488A-9184-FA3AB444B2A2}"/>
                </a:ext>
              </a:extLst>
            </p:cNvPr>
            <p:cNvSpPr/>
            <p:nvPr/>
          </p:nvSpPr>
          <p:spPr>
            <a:xfrm>
              <a:off x="2104466" y="485191"/>
              <a:ext cx="388993" cy="5171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500" dirty="0">
                  <a:solidFill>
                    <a:srgbClr val="1D70B8"/>
                  </a:solidFill>
                  <a:latin typeface="VNI-Av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4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46" grpId="0"/>
      <p:bldP spid="78" grpId="0"/>
      <p:bldP spid="83" grpId="0"/>
      <p:bldP spid="85" grpId="0"/>
      <p:bldP spid="87" grpId="0"/>
      <p:bldP spid="96" grpId="0"/>
      <p:bldP spid="116" grpId="0"/>
      <p:bldP spid="118" grpId="0"/>
      <p:bldP spid="120" grpId="0"/>
      <p:bldP spid="125" grpId="0"/>
      <p:bldP spid="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84" y="3455138"/>
            <a:ext cx="10058400" cy="32491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84" y="203199"/>
            <a:ext cx="9705673" cy="32982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6104" y="203199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206105" y="1690915"/>
            <a:ext cx="820539" cy="798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65776" y="1981369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87941" y="1992104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65101" y="1981369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87266" y="1992104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16358" y="5268855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70366" y="5279591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39501" y="5320394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56760" y="5292039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26359" y="5292040"/>
            <a:ext cx="347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03145" y="5279591"/>
            <a:ext cx="1182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39" name="Oval 38"/>
          <p:cNvSpPr/>
          <p:nvPr/>
        </p:nvSpPr>
        <p:spPr>
          <a:xfrm>
            <a:off x="314962" y="3744687"/>
            <a:ext cx="820539" cy="7982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VNI-Avo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773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237</Words>
  <Application>Microsoft Office PowerPoint</Application>
  <PresentationFormat>Widescreen</PresentationFormat>
  <Paragraphs>103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Times New Roman</vt:lpstr>
      <vt:lpstr>UTM Avo</vt:lpstr>
      <vt:lpstr>VNI-Avo</vt:lpstr>
      <vt:lpstr>Wingdings</vt:lpstr>
      <vt:lpstr>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Dặn dò: - Xem trước bài: Thực hành và trải nghiệm:                        Sông nước miền Tây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Xuan</cp:lastModifiedBy>
  <cp:revision>71</cp:revision>
  <dcterms:created xsi:type="dcterms:W3CDTF">2020-10-30T04:45:20Z</dcterms:created>
  <dcterms:modified xsi:type="dcterms:W3CDTF">2021-11-29T03:23:09Z</dcterms:modified>
</cp:coreProperties>
</file>