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1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6" r:id="rId2"/>
    <p:sldMasterId id="2147483957" r:id="rId3"/>
    <p:sldMasterId id="2147483979" r:id="rId4"/>
    <p:sldMasterId id="2147483996" r:id="rId5"/>
    <p:sldMasterId id="2147484061" r:id="rId6"/>
    <p:sldMasterId id="2147484076" r:id="rId7"/>
    <p:sldMasterId id="2147484090" r:id="rId8"/>
    <p:sldMasterId id="2147484133" r:id="rId9"/>
    <p:sldMasterId id="2147484163" r:id="rId10"/>
    <p:sldMasterId id="2147484207" r:id="rId11"/>
    <p:sldMasterId id="2147484212" r:id="rId12"/>
    <p:sldMasterId id="2147484225" r:id="rId13"/>
    <p:sldMasterId id="2147484276" r:id="rId14"/>
    <p:sldMasterId id="2147484288" r:id="rId15"/>
    <p:sldMasterId id="2147484293" r:id="rId16"/>
  </p:sldMasterIdLst>
  <p:notesMasterIdLst>
    <p:notesMasterId r:id="rId32"/>
  </p:notesMasterIdLst>
  <p:sldIdLst>
    <p:sldId id="309" r:id="rId17"/>
    <p:sldId id="379" r:id="rId18"/>
    <p:sldId id="369" r:id="rId19"/>
    <p:sldId id="717" r:id="rId20"/>
    <p:sldId id="316" r:id="rId21"/>
    <p:sldId id="718" r:id="rId22"/>
    <p:sldId id="719" r:id="rId23"/>
    <p:sldId id="720" r:id="rId24"/>
    <p:sldId id="645" r:id="rId25"/>
    <p:sldId id="721" r:id="rId26"/>
    <p:sldId id="722" r:id="rId27"/>
    <p:sldId id="723" r:id="rId28"/>
    <p:sldId id="724" r:id="rId29"/>
    <p:sldId id="708" r:id="rId30"/>
    <p:sldId id="343" r:id="rId31"/>
  </p:sldIdLst>
  <p:sldSz cx="13716000" cy="9144000"/>
  <p:notesSz cx="6858000" cy="9144000"/>
  <p:custDataLst>
    <p:tags r:id="rId33"/>
  </p:custDataLst>
  <p:defaultTextStyle>
    <a:defPPr>
      <a:defRPr lang="en-US"/>
    </a:defPPr>
    <a:lvl1pPr marL="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1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3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41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9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7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8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1">
          <p15:clr>
            <a:srgbClr val="A4A3A4"/>
          </p15:clr>
        </p15:guide>
        <p15:guide id="2" pos="43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CECE"/>
    <a:srgbClr val="F791DC"/>
    <a:srgbClr val="34FC4C"/>
    <a:srgbClr val="04D249"/>
    <a:srgbClr val="8BFAFD"/>
    <a:srgbClr val="ADC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2" y="840"/>
      </p:cViewPr>
      <p:guideLst>
        <p:guide orient="horz" pos="2881"/>
        <p:guide pos="43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1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3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41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7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8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9463" y="1431925"/>
            <a:ext cx="579913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39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2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510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92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732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74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09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1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NULL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1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1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1" indent="0" algn="ctr">
              <a:buNone/>
              <a:defRPr sz="2000"/>
            </a:lvl2pPr>
            <a:lvl3pPr marL="914220" indent="0" algn="ctr">
              <a:buNone/>
              <a:defRPr sz="1900"/>
            </a:lvl3pPr>
            <a:lvl4pPr marL="1371330" indent="0" algn="ctr">
              <a:buNone/>
              <a:defRPr sz="1600"/>
            </a:lvl4pPr>
            <a:lvl5pPr marL="1828441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9" indent="0" algn="ctr">
              <a:buNone/>
              <a:defRPr sz="1600"/>
            </a:lvl7pPr>
            <a:lvl8pPr marL="3199770" indent="0" algn="ctr">
              <a:buNone/>
              <a:defRPr sz="1600"/>
            </a:lvl8pPr>
            <a:lvl9pPr marL="36568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6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42975" y="486834"/>
            <a:ext cx="11830050" cy="774911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769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46820"/>
            <a:ext cx="6060282" cy="8530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42" indent="0">
              <a:buNone/>
              <a:defRPr sz="2251" b="1"/>
            </a:lvl2pPr>
            <a:lvl3pPr marL="1028685" indent="0">
              <a:buNone/>
              <a:defRPr sz="2025" b="1"/>
            </a:lvl3pPr>
            <a:lvl4pPr marL="1543027" indent="0">
              <a:buNone/>
              <a:defRPr sz="1800" b="1"/>
            </a:lvl4pPr>
            <a:lvl5pPr marL="2057371" indent="0">
              <a:buNone/>
              <a:defRPr sz="1800" b="1"/>
            </a:lvl5pPr>
            <a:lvl6pPr marL="2571714" indent="0">
              <a:buNone/>
              <a:defRPr sz="1800" b="1"/>
            </a:lvl6pPr>
            <a:lvl7pPr marL="3086055" indent="0">
              <a:buNone/>
              <a:defRPr sz="1800" b="1"/>
            </a:lvl7pPr>
            <a:lvl8pPr marL="3600399" indent="0">
              <a:buNone/>
              <a:defRPr sz="1800" b="1"/>
            </a:lvl8pPr>
            <a:lvl9pPr marL="411474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2899833"/>
            <a:ext cx="6060282" cy="5268385"/>
          </a:xfrm>
        </p:spPr>
        <p:txBody>
          <a:bodyPr/>
          <a:lstStyle>
            <a:lvl1pPr>
              <a:defRPr sz="2700"/>
            </a:lvl1pPr>
            <a:lvl2pPr>
              <a:defRPr sz="2251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0" y="2046820"/>
            <a:ext cx="6062662" cy="8530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42" indent="0">
              <a:buNone/>
              <a:defRPr sz="2251" b="1"/>
            </a:lvl2pPr>
            <a:lvl3pPr marL="1028685" indent="0">
              <a:buNone/>
              <a:defRPr sz="2025" b="1"/>
            </a:lvl3pPr>
            <a:lvl4pPr marL="1543027" indent="0">
              <a:buNone/>
              <a:defRPr sz="1800" b="1"/>
            </a:lvl4pPr>
            <a:lvl5pPr marL="2057371" indent="0">
              <a:buNone/>
              <a:defRPr sz="1800" b="1"/>
            </a:lvl5pPr>
            <a:lvl6pPr marL="2571714" indent="0">
              <a:buNone/>
              <a:defRPr sz="1800" b="1"/>
            </a:lvl6pPr>
            <a:lvl7pPr marL="3086055" indent="0">
              <a:buNone/>
              <a:defRPr sz="1800" b="1"/>
            </a:lvl7pPr>
            <a:lvl8pPr marL="3600399" indent="0">
              <a:buNone/>
              <a:defRPr sz="1800" b="1"/>
            </a:lvl8pPr>
            <a:lvl9pPr marL="411474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0" y="2899833"/>
            <a:ext cx="6062662" cy="5268385"/>
          </a:xfrm>
        </p:spPr>
        <p:txBody>
          <a:bodyPr/>
          <a:lstStyle>
            <a:lvl1pPr>
              <a:defRPr sz="2700"/>
            </a:lvl1pPr>
            <a:lvl2pPr>
              <a:defRPr sz="2251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145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063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46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64068"/>
            <a:ext cx="4512469" cy="1549399"/>
          </a:xfrm>
        </p:spPr>
        <p:txBody>
          <a:bodyPr anchor="b"/>
          <a:lstStyle>
            <a:lvl1pPr algn="l">
              <a:defRPr sz="22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8" y="364072"/>
            <a:ext cx="7667625" cy="7804150"/>
          </a:xfrm>
        </p:spPr>
        <p:txBody>
          <a:bodyPr/>
          <a:lstStyle>
            <a:lvl1pPr>
              <a:defRPr sz="3599"/>
            </a:lvl1pPr>
            <a:lvl2pPr>
              <a:defRPr sz="3149"/>
            </a:lvl2pPr>
            <a:lvl3pPr>
              <a:defRPr sz="2700"/>
            </a:lvl3pPr>
            <a:lvl4pPr>
              <a:defRPr sz="2251"/>
            </a:lvl4pPr>
            <a:lvl5pPr>
              <a:defRPr sz="2251"/>
            </a:lvl5pPr>
            <a:lvl6pPr>
              <a:defRPr sz="2251"/>
            </a:lvl6pPr>
            <a:lvl7pPr>
              <a:defRPr sz="2251"/>
            </a:lvl7pPr>
            <a:lvl8pPr>
              <a:defRPr sz="2251"/>
            </a:lvl8pPr>
            <a:lvl9pPr>
              <a:defRPr sz="22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1913469"/>
            <a:ext cx="4512469" cy="6254751"/>
          </a:xfrm>
        </p:spPr>
        <p:txBody>
          <a:bodyPr/>
          <a:lstStyle>
            <a:lvl1pPr marL="0" indent="0">
              <a:buNone/>
              <a:defRPr sz="1575"/>
            </a:lvl1pPr>
            <a:lvl2pPr marL="514342" indent="0">
              <a:buNone/>
              <a:defRPr sz="1350"/>
            </a:lvl2pPr>
            <a:lvl3pPr marL="1028685" indent="0">
              <a:buNone/>
              <a:defRPr sz="1125"/>
            </a:lvl3pPr>
            <a:lvl4pPr marL="1543027" indent="0">
              <a:buNone/>
              <a:defRPr sz="1012"/>
            </a:lvl4pPr>
            <a:lvl5pPr marL="2057371" indent="0">
              <a:buNone/>
              <a:defRPr sz="1012"/>
            </a:lvl5pPr>
            <a:lvl6pPr marL="2571714" indent="0">
              <a:buNone/>
              <a:defRPr sz="1012"/>
            </a:lvl6pPr>
            <a:lvl7pPr marL="3086055" indent="0">
              <a:buNone/>
              <a:defRPr sz="1012"/>
            </a:lvl7pPr>
            <a:lvl8pPr marL="3600399" indent="0">
              <a:buNone/>
              <a:defRPr sz="1012"/>
            </a:lvl8pPr>
            <a:lvl9pPr marL="4114741" indent="0">
              <a:buNone/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239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3"/>
            <a:ext cx="8229600" cy="755650"/>
          </a:xfrm>
        </p:spPr>
        <p:txBody>
          <a:bodyPr anchor="b"/>
          <a:lstStyle>
            <a:lvl1pPr algn="l">
              <a:defRPr sz="22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4"/>
            <a:ext cx="8229600" cy="5486400"/>
          </a:xfrm>
        </p:spPr>
        <p:txBody>
          <a:bodyPr/>
          <a:lstStyle>
            <a:lvl1pPr marL="0" indent="0">
              <a:buNone/>
              <a:defRPr sz="3599"/>
            </a:lvl1pPr>
            <a:lvl2pPr marL="514342" indent="0">
              <a:buNone/>
              <a:defRPr sz="3149"/>
            </a:lvl2pPr>
            <a:lvl3pPr marL="1028685" indent="0">
              <a:buNone/>
              <a:defRPr sz="2700"/>
            </a:lvl3pPr>
            <a:lvl4pPr marL="1543027" indent="0">
              <a:buNone/>
              <a:defRPr sz="2251"/>
            </a:lvl4pPr>
            <a:lvl5pPr marL="2057371" indent="0">
              <a:buNone/>
              <a:defRPr sz="2251"/>
            </a:lvl5pPr>
            <a:lvl6pPr marL="2571714" indent="0">
              <a:buNone/>
              <a:defRPr sz="2251"/>
            </a:lvl6pPr>
            <a:lvl7pPr marL="3086055" indent="0">
              <a:buNone/>
              <a:defRPr sz="2251"/>
            </a:lvl7pPr>
            <a:lvl8pPr marL="3600399" indent="0">
              <a:buNone/>
              <a:defRPr sz="2251"/>
            </a:lvl8pPr>
            <a:lvl9pPr marL="4114741" indent="0">
              <a:buNone/>
              <a:defRPr sz="22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3"/>
            <a:ext cx="8229600" cy="1073150"/>
          </a:xfrm>
        </p:spPr>
        <p:txBody>
          <a:bodyPr/>
          <a:lstStyle>
            <a:lvl1pPr marL="0" indent="0">
              <a:buNone/>
              <a:defRPr sz="1575"/>
            </a:lvl1pPr>
            <a:lvl2pPr marL="514342" indent="0">
              <a:buNone/>
              <a:defRPr sz="1350"/>
            </a:lvl2pPr>
            <a:lvl3pPr marL="1028685" indent="0">
              <a:buNone/>
              <a:defRPr sz="1125"/>
            </a:lvl3pPr>
            <a:lvl4pPr marL="1543027" indent="0">
              <a:buNone/>
              <a:defRPr sz="1012"/>
            </a:lvl4pPr>
            <a:lvl5pPr marL="2057371" indent="0">
              <a:buNone/>
              <a:defRPr sz="1012"/>
            </a:lvl5pPr>
            <a:lvl6pPr marL="2571714" indent="0">
              <a:buNone/>
              <a:defRPr sz="1012"/>
            </a:lvl6pPr>
            <a:lvl7pPr marL="3086055" indent="0">
              <a:buNone/>
              <a:defRPr sz="1012"/>
            </a:lvl7pPr>
            <a:lvl8pPr marL="3600399" indent="0">
              <a:buNone/>
              <a:defRPr sz="1012"/>
            </a:lvl8pPr>
            <a:lvl9pPr marL="4114741" indent="0">
              <a:buNone/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323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236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1" y="366186"/>
            <a:ext cx="30861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66186"/>
            <a:ext cx="90297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33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0182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9102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4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1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1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1" indent="0" algn="ctr">
              <a:buNone/>
              <a:defRPr sz="2000"/>
            </a:lvl2pPr>
            <a:lvl3pPr marL="914220" indent="0" algn="ctr">
              <a:buNone/>
              <a:defRPr sz="1900"/>
            </a:lvl3pPr>
            <a:lvl4pPr marL="1371330" indent="0" algn="ctr">
              <a:buNone/>
              <a:defRPr sz="1600"/>
            </a:lvl4pPr>
            <a:lvl5pPr marL="1828441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9" indent="0" algn="ctr">
              <a:buNone/>
              <a:defRPr sz="1600"/>
            </a:lvl7pPr>
            <a:lvl8pPr marL="3199770" indent="0" algn="ctr">
              <a:buNone/>
              <a:defRPr sz="1600"/>
            </a:lvl8pPr>
            <a:lvl9pPr marL="36568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4F8E1-225C-4E59-B5F3-457F7948BB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48911"/>
      </p:ext>
    </p:extLst>
  </p:cSld>
  <p:clrMapOvr>
    <a:masterClrMapping/>
  </p:clrMapOvr>
  <p:transition spd="slow" advTm="1000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28702" y="2840573"/>
            <a:ext cx="11658600" cy="19600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57401" y="5181600"/>
            <a:ext cx="9601201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5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0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6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89" y="8475663"/>
            <a:ext cx="3200795" cy="4877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686033" y="8475663"/>
            <a:ext cx="4343936" cy="4877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829322" y="8475663"/>
            <a:ext cx="3200795" cy="4877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71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8096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47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54820"/>
      </p:ext>
    </p:extLst>
  </p:cSld>
  <p:clrMapOvr>
    <a:masterClrMapping/>
  </p:clrMapOvr>
  <p:transition spd="slow" advTm="1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657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8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26017"/>
      </p:ext>
    </p:extLst>
  </p:cSld>
  <p:clrMapOvr>
    <a:masterClrMapping/>
  </p:clrMapOvr>
  <p:transition spd="slow" advTm="1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6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06997"/>
      </p:ext>
    </p:extLst>
  </p:cSld>
  <p:clrMapOvr>
    <a:masterClrMapping/>
  </p:clrMapOvr>
  <p:transition spd="slow" advTm="1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4768" y="2241555"/>
            <a:ext cx="580251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000" b="1"/>
            </a:lvl2pPr>
            <a:lvl3pPr marL="914220" indent="0">
              <a:buNone/>
              <a:defRPr sz="1900" b="1"/>
            </a:lvl3pPr>
            <a:lvl4pPr marL="1371330" indent="0">
              <a:buNone/>
              <a:defRPr sz="1600" b="1"/>
            </a:lvl4pPr>
            <a:lvl5pPr marL="1828441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9" indent="0">
              <a:buNone/>
              <a:defRPr sz="1600" b="1"/>
            </a:lvl7pPr>
            <a:lvl8pPr marL="3199770" indent="0">
              <a:buNone/>
              <a:defRPr sz="1600" b="1"/>
            </a:lvl8pPr>
            <a:lvl9pPr marL="36568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44768" y="3340099"/>
            <a:ext cx="5802510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943727" y="2241555"/>
            <a:ext cx="58310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000" b="1"/>
            </a:lvl2pPr>
            <a:lvl3pPr marL="914220" indent="0">
              <a:buNone/>
              <a:defRPr sz="1900" b="1"/>
            </a:lvl3pPr>
            <a:lvl4pPr marL="1371330" indent="0">
              <a:buNone/>
              <a:defRPr sz="1600" b="1"/>
            </a:lvl4pPr>
            <a:lvl5pPr marL="1828441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9" indent="0">
              <a:buNone/>
              <a:defRPr sz="1600" b="1"/>
            </a:lvl7pPr>
            <a:lvl8pPr marL="3199770" indent="0">
              <a:buNone/>
              <a:defRPr sz="1600" b="1"/>
            </a:lvl8pPr>
            <a:lvl9pPr marL="36568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943727" y="3340099"/>
            <a:ext cx="5831087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46484"/>
      </p:ext>
    </p:extLst>
  </p:cSld>
  <p:clrMapOvr>
    <a:masterClrMapping/>
  </p:clrMapOvr>
  <p:transition spd="slow" advTm="1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91282"/>
      </p:ext>
    </p:extLst>
  </p:cSld>
  <p:clrMapOvr>
    <a:masterClrMapping/>
  </p:clrMapOvr>
  <p:transition spd="slow" advTm="1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26051"/>
      </p:ext>
    </p:extLst>
  </p:cSld>
  <p:clrMapOvr>
    <a:masterClrMapping/>
  </p:clrMapOvr>
  <p:transition spd="slow" advTm="1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8" y="609606"/>
            <a:ext cx="4423767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31089" y="1316571"/>
            <a:ext cx="6943725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8" y="2743203"/>
            <a:ext cx="4423767" cy="5082119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400"/>
            </a:lvl2pPr>
            <a:lvl3pPr marL="914220" indent="0">
              <a:buNone/>
              <a:defRPr sz="1200"/>
            </a:lvl3pPr>
            <a:lvl4pPr marL="1371330" indent="0">
              <a:buNone/>
              <a:defRPr sz="1100"/>
            </a:lvl4pPr>
            <a:lvl5pPr marL="1828441" indent="0">
              <a:buNone/>
              <a:defRPr sz="1100"/>
            </a:lvl5pPr>
            <a:lvl6pPr marL="2285550" indent="0">
              <a:buNone/>
              <a:defRPr sz="1100"/>
            </a:lvl6pPr>
            <a:lvl7pPr marL="2742659" indent="0">
              <a:buNone/>
              <a:defRPr sz="1100"/>
            </a:lvl7pPr>
            <a:lvl8pPr marL="3199770" indent="0">
              <a:buNone/>
              <a:defRPr sz="1100"/>
            </a:lvl8pPr>
            <a:lvl9pPr marL="36568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88142"/>
      </p:ext>
    </p:extLst>
  </p:cSld>
  <p:clrMapOvr>
    <a:masterClrMapping/>
  </p:clrMapOvr>
  <p:transition spd="slow" advTm="1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8" y="609606"/>
            <a:ext cx="4423767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89" y="1316571"/>
            <a:ext cx="6943725" cy="6498167"/>
          </a:xfrm>
        </p:spPr>
        <p:txBody>
          <a:bodyPr vert="horz" lIns="91422" tIns="45712" rIns="91422" bIns="45712" rtlCol="0">
            <a:normAutofit/>
          </a:bodyPr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1" indent="0">
              <a:buNone/>
              <a:defRPr sz="2000"/>
            </a:lvl5pPr>
            <a:lvl6pPr marL="2285550" indent="0">
              <a:buNone/>
              <a:defRPr sz="2000"/>
            </a:lvl6pPr>
            <a:lvl7pPr marL="2742659" indent="0">
              <a:buNone/>
              <a:defRPr sz="2000"/>
            </a:lvl7pPr>
            <a:lvl8pPr marL="3199770" indent="0">
              <a:buNone/>
              <a:defRPr sz="2000"/>
            </a:lvl8pPr>
            <a:lvl9pPr marL="3656880" indent="0">
              <a:buNone/>
              <a:defRPr sz="2000"/>
            </a:lvl9pPr>
          </a:lstStyle>
          <a:p>
            <a:pPr marL="0" marR="0" lvl="0" indent="0" algn="l" defTabSz="91422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8" y="2743203"/>
            <a:ext cx="4423767" cy="5082119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400"/>
            </a:lvl2pPr>
            <a:lvl3pPr marL="914220" indent="0">
              <a:buNone/>
              <a:defRPr sz="1200"/>
            </a:lvl3pPr>
            <a:lvl4pPr marL="1371330" indent="0">
              <a:buNone/>
              <a:defRPr sz="1100"/>
            </a:lvl4pPr>
            <a:lvl5pPr marL="1828441" indent="0">
              <a:buNone/>
              <a:defRPr sz="1100"/>
            </a:lvl5pPr>
            <a:lvl6pPr marL="2285550" indent="0">
              <a:buNone/>
              <a:defRPr sz="1100"/>
            </a:lvl6pPr>
            <a:lvl7pPr marL="2742659" indent="0">
              <a:buNone/>
              <a:defRPr sz="1100"/>
            </a:lvl7pPr>
            <a:lvl8pPr marL="3199770" indent="0">
              <a:buNone/>
              <a:defRPr sz="1100"/>
            </a:lvl8pPr>
            <a:lvl9pPr marL="36568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69736"/>
      </p:ext>
    </p:extLst>
  </p:cSld>
  <p:clrMapOvr>
    <a:masterClrMapping/>
  </p:clrMapOvr>
  <p:transition spd="slow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93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51140"/>
      </p:ext>
    </p:extLst>
  </p:cSld>
  <p:clrMapOvr>
    <a:masterClrMapping/>
  </p:clrMapOvr>
  <p:transition spd="slow" advTm="1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20" y="486834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79" y="486834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41128"/>
      </p:ext>
    </p:extLst>
  </p:cSld>
  <p:clrMapOvr>
    <a:masterClrMapping/>
  </p:clrMapOvr>
  <p:transition spd="slow" advTm="1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05-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7897041"/>
            <a:ext cx="13716000" cy="12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istrator\Desktop\05----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3"/>
            <a:ext cx="1884070" cy="23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5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9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03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56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3716000" cy="914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56" y="-201227"/>
            <a:ext cx="5399343" cy="26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5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657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8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31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3716000" cy="914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49" y="142043"/>
            <a:ext cx="48006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612847" y="674454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 dirty="0">
              <a:solidFill>
                <a:srgbClr val="FFFF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96" y="2399492"/>
            <a:ext cx="3948309" cy="67445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851" y="-116733"/>
            <a:ext cx="1525516" cy="22568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739" y="5258532"/>
            <a:ext cx="4364224" cy="611702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0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612847" y="674454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316" y="3735424"/>
            <a:ext cx="5114773" cy="60619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-247515"/>
            <a:ext cx="3000375" cy="6604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9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784294" y="877652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5061" cy="2734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137" y="6021904"/>
            <a:ext cx="3880370" cy="31220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8098"/>
            <a:ext cx="3068740" cy="537399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1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784294" y="877652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46" y="1054912"/>
            <a:ext cx="4555800" cy="80890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751" y="332029"/>
            <a:ext cx="2160224" cy="27678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932" y="5226998"/>
            <a:ext cx="2083071" cy="40173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6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7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4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1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1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1" indent="0" algn="ctr">
              <a:buNone/>
              <a:defRPr sz="2000"/>
            </a:lvl2pPr>
            <a:lvl3pPr marL="914220" indent="0" algn="ctr">
              <a:buNone/>
              <a:defRPr sz="1900"/>
            </a:lvl3pPr>
            <a:lvl4pPr marL="1371330" indent="0" algn="ctr">
              <a:buNone/>
              <a:defRPr sz="1600"/>
            </a:lvl4pPr>
            <a:lvl5pPr marL="1828441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9" indent="0" algn="ctr">
              <a:buNone/>
              <a:defRPr sz="1600"/>
            </a:lvl7pPr>
            <a:lvl8pPr marL="3199770" indent="0" algn="ctr">
              <a:buNone/>
              <a:defRPr sz="1600"/>
            </a:lvl8pPr>
            <a:lvl9pPr marL="36568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657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8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6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37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6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5123" y="2371253"/>
            <a:ext cx="5482771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5123" y="3553840"/>
            <a:ext cx="5482771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039054" y="2371253"/>
            <a:ext cx="5509773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039054" y="3553840"/>
            <a:ext cx="5509773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5" y="609606"/>
            <a:ext cx="4686018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89" y="609605"/>
            <a:ext cx="6943725" cy="7205135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1" indent="0">
              <a:buNone/>
              <a:defRPr sz="2000"/>
            </a:lvl5pPr>
            <a:lvl6pPr marL="2285550" indent="0">
              <a:buNone/>
              <a:defRPr sz="2000"/>
            </a:lvl6pPr>
            <a:lvl7pPr marL="2742659" indent="0">
              <a:buNone/>
              <a:defRPr sz="2000"/>
            </a:lvl7pPr>
            <a:lvl8pPr marL="3199770" indent="0">
              <a:buNone/>
              <a:defRPr sz="2000"/>
            </a:lvl8pPr>
            <a:lvl9pPr marL="365688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5" y="2743203"/>
            <a:ext cx="4686018" cy="5082119"/>
          </a:xfrm>
        </p:spPr>
        <p:txBody>
          <a:bodyPr/>
          <a:lstStyle>
            <a:lvl1pPr marL="0" indent="0">
              <a:buNone/>
              <a:defRPr sz="2000"/>
            </a:lvl1pPr>
            <a:lvl2pPr marL="457111" indent="0">
              <a:buNone/>
              <a:defRPr sz="1900"/>
            </a:lvl2pPr>
            <a:lvl3pPr marL="914220" indent="0">
              <a:buNone/>
              <a:defRPr sz="1600"/>
            </a:lvl3pPr>
            <a:lvl4pPr marL="1371330" indent="0">
              <a:buNone/>
              <a:defRPr sz="1400"/>
            </a:lvl4pPr>
            <a:lvl5pPr marL="1828441" indent="0">
              <a:buNone/>
              <a:defRPr sz="1400"/>
            </a:lvl5pPr>
            <a:lvl6pPr marL="2285550" indent="0">
              <a:buNone/>
              <a:defRPr sz="1400"/>
            </a:lvl6pPr>
            <a:lvl7pPr marL="2742659" indent="0">
              <a:buNone/>
              <a:defRPr sz="1400"/>
            </a:lvl7pPr>
            <a:lvl8pPr marL="3199770" indent="0">
              <a:buNone/>
              <a:defRPr sz="1400"/>
            </a:lvl8pPr>
            <a:lvl9pPr marL="365688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3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20" y="486834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79" y="486834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42975" y="486834"/>
            <a:ext cx="11830050" cy="774911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259749" y="636488"/>
            <a:ext cx="4860000" cy="57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833379" y="3166535"/>
            <a:ext cx="4455000" cy="528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540084" y="3814687"/>
            <a:ext cx="3626577" cy="429816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862964" y="677335"/>
            <a:ext cx="5673642" cy="672431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481451" y="3814690"/>
            <a:ext cx="4110310" cy="487148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 rot="20730623">
            <a:off x="1426593" y="1202484"/>
            <a:ext cx="4790979" cy="6911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 rot="1765907">
            <a:off x="7294429" y="3510489"/>
            <a:ext cx="3249721" cy="468787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5123" y="2371253"/>
            <a:ext cx="5482771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5123" y="3553840"/>
            <a:ext cx="5482771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039054" y="2371253"/>
            <a:ext cx="5509773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039054" y="3553840"/>
            <a:ext cx="5509773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99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474100">
            <a:off x="6" y="893455"/>
            <a:ext cx="5649733" cy="7236055"/>
          </a:xfrm>
          <a:prstGeom prst="star5">
            <a:avLst>
              <a:gd name="adj" fmla="val 31163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300669" y="3822921"/>
            <a:ext cx="3541132" cy="419689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41193">
            <a:off x="8050171" y="216119"/>
            <a:ext cx="5486136" cy="7213600"/>
          </a:xfrm>
          <a:prstGeom prst="star5">
            <a:avLst>
              <a:gd name="adj" fmla="val 31310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506615" y="4149263"/>
            <a:ext cx="4002378" cy="432876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08990" y="949455"/>
            <a:ext cx="4808133" cy="700921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9317123" y="1852947"/>
            <a:ext cx="4002378" cy="432876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2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733430" y="1092449"/>
            <a:ext cx="6530606" cy="579300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370470" y="3626053"/>
            <a:ext cx="3907560" cy="5004723"/>
          </a:xfrm>
          <a:custGeom>
            <a:avLst/>
            <a:gdLst>
              <a:gd name="connsiteX0" fmla="*/ 881439 w 2254483"/>
              <a:gd name="connsiteY0" fmla="*/ 127 h 2436324"/>
              <a:gd name="connsiteX1" fmla="*/ 968299 w 2254483"/>
              <a:gd name="connsiteY1" fmla="*/ 22384 h 2436324"/>
              <a:gd name="connsiteX2" fmla="*/ 1228247 w 2254483"/>
              <a:gd name="connsiteY2" fmla="*/ 210342 h 2436324"/>
              <a:gd name="connsiteX3" fmla="*/ 1399367 w 2254483"/>
              <a:gd name="connsiteY3" fmla="*/ 433341 h 2436324"/>
              <a:gd name="connsiteX4" fmla="*/ 1697454 w 2254483"/>
              <a:gd name="connsiteY4" fmla="*/ 431745 h 2436324"/>
              <a:gd name="connsiteX5" fmla="*/ 1950508 w 2254483"/>
              <a:gd name="connsiteY5" fmla="*/ 503346 h 2436324"/>
              <a:gd name="connsiteX6" fmla="*/ 2171339 w 2254483"/>
              <a:gd name="connsiteY6" fmla="*/ 527094 h 2436324"/>
              <a:gd name="connsiteX7" fmla="*/ 2254250 w 2254483"/>
              <a:gd name="connsiteY7" fmla="*/ 729459 h 2436324"/>
              <a:gd name="connsiteX8" fmla="*/ 2150442 w 2254483"/>
              <a:gd name="connsiteY8" fmla="*/ 1080420 h 2436324"/>
              <a:gd name="connsiteX9" fmla="*/ 2003769 w 2254483"/>
              <a:gd name="connsiteY9" fmla="*/ 1309710 h 2436324"/>
              <a:gd name="connsiteX10" fmla="*/ 2173371 w 2254483"/>
              <a:gd name="connsiteY10" fmla="*/ 1963419 h 2436324"/>
              <a:gd name="connsiteX11" fmla="*/ 2143675 w 2254483"/>
              <a:gd name="connsiteY11" fmla="*/ 2130139 h 2436324"/>
              <a:gd name="connsiteX12" fmla="*/ 1711400 w 2254483"/>
              <a:gd name="connsiteY12" fmla="*/ 2122053 h 2436324"/>
              <a:gd name="connsiteX13" fmla="*/ 1476487 w 2254483"/>
              <a:gd name="connsiteY13" fmla="*/ 2039190 h 2436324"/>
              <a:gd name="connsiteX14" fmla="*/ 1143699 w 2254483"/>
              <a:gd name="connsiteY14" fmla="*/ 2215639 h 2436324"/>
              <a:gd name="connsiteX15" fmla="*/ 897555 w 2254483"/>
              <a:gd name="connsiteY15" fmla="*/ 2406154 h 2436324"/>
              <a:gd name="connsiteX16" fmla="*/ 702688 w 2254483"/>
              <a:gd name="connsiteY16" fmla="*/ 2403985 h 2436324"/>
              <a:gd name="connsiteX17" fmla="*/ 643850 w 2254483"/>
              <a:gd name="connsiteY17" fmla="*/ 2098710 h 2436324"/>
              <a:gd name="connsiteX18" fmla="*/ 602534 w 2254483"/>
              <a:gd name="connsiteY18" fmla="*/ 1837849 h 2436324"/>
              <a:gd name="connsiteX19" fmla="*/ 538709 w 2254483"/>
              <a:gd name="connsiteY19" fmla="*/ 1686466 h 2436324"/>
              <a:gd name="connsiteX20" fmla="*/ 134550 w 2254483"/>
              <a:gd name="connsiteY20" fmla="*/ 1359333 h 2436324"/>
              <a:gd name="connsiteX21" fmla="*/ 22237 w 2254483"/>
              <a:gd name="connsiteY21" fmla="*/ 1150090 h 2436324"/>
              <a:gd name="connsiteX22" fmla="*/ 48184 w 2254483"/>
              <a:gd name="connsiteY22" fmla="*/ 1025910 h 2436324"/>
              <a:gd name="connsiteX23" fmla="*/ 523896 w 2254483"/>
              <a:gd name="connsiteY23" fmla="*/ 662710 h 2436324"/>
              <a:gd name="connsiteX24" fmla="*/ 710290 w 2254483"/>
              <a:gd name="connsiteY24" fmla="*/ 396195 h 2436324"/>
              <a:gd name="connsiteX25" fmla="*/ 814097 w 2254483"/>
              <a:gd name="connsiteY25" fmla="*/ 45235 h 2436324"/>
              <a:gd name="connsiteX26" fmla="*/ 881439 w 2254483"/>
              <a:gd name="connsiteY26" fmla="*/ 127 h 243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54483" h="2436324">
                <a:moveTo>
                  <a:pt x="881439" y="127"/>
                </a:moveTo>
                <a:cubicBezTo>
                  <a:pt x="905987" y="-1238"/>
                  <a:pt x="933787" y="8625"/>
                  <a:pt x="968299" y="22384"/>
                </a:cubicBezTo>
                <a:cubicBezTo>
                  <a:pt x="1037324" y="49902"/>
                  <a:pt x="1156403" y="141849"/>
                  <a:pt x="1228247" y="210342"/>
                </a:cubicBezTo>
                <a:cubicBezTo>
                  <a:pt x="1300092" y="278835"/>
                  <a:pt x="1321165" y="396441"/>
                  <a:pt x="1399367" y="433341"/>
                </a:cubicBezTo>
                <a:cubicBezTo>
                  <a:pt x="1477568" y="470242"/>
                  <a:pt x="1605597" y="420078"/>
                  <a:pt x="1697454" y="431745"/>
                </a:cubicBezTo>
                <a:cubicBezTo>
                  <a:pt x="1789311" y="443412"/>
                  <a:pt x="1871527" y="487455"/>
                  <a:pt x="1950508" y="503346"/>
                </a:cubicBezTo>
                <a:cubicBezTo>
                  <a:pt x="2029488" y="519238"/>
                  <a:pt x="2120715" y="489409"/>
                  <a:pt x="2171339" y="527094"/>
                </a:cubicBezTo>
                <a:cubicBezTo>
                  <a:pt x="2221962" y="564780"/>
                  <a:pt x="2257733" y="637238"/>
                  <a:pt x="2254250" y="729459"/>
                </a:cubicBezTo>
                <a:cubicBezTo>
                  <a:pt x="2250767" y="821681"/>
                  <a:pt x="2192189" y="983711"/>
                  <a:pt x="2150442" y="1080420"/>
                </a:cubicBezTo>
                <a:cubicBezTo>
                  <a:pt x="2108695" y="1177128"/>
                  <a:pt x="1999948" y="1162543"/>
                  <a:pt x="2003769" y="1309710"/>
                </a:cubicBezTo>
                <a:cubicBezTo>
                  <a:pt x="2007591" y="1456876"/>
                  <a:pt x="2150054" y="1826681"/>
                  <a:pt x="2173371" y="1963419"/>
                </a:cubicBezTo>
                <a:cubicBezTo>
                  <a:pt x="2196689" y="2100157"/>
                  <a:pt x="2220670" y="2103700"/>
                  <a:pt x="2143675" y="2130139"/>
                </a:cubicBezTo>
                <a:cubicBezTo>
                  <a:pt x="2066679" y="2156578"/>
                  <a:pt x="1822598" y="2137211"/>
                  <a:pt x="1711400" y="2122053"/>
                </a:cubicBezTo>
                <a:cubicBezTo>
                  <a:pt x="1600202" y="2106895"/>
                  <a:pt x="1571104" y="2023592"/>
                  <a:pt x="1476487" y="2039190"/>
                </a:cubicBezTo>
                <a:cubicBezTo>
                  <a:pt x="1381870" y="2054787"/>
                  <a:pt x="1240188" y="2154478"/>
                  <a:pt x="1143699" y="2215639"/>
                </a:cubicBezTo>
                <a:cubicBezTo>
                  <a:pt x="1047211" y="2276799"/>
                  <a:pt x="971057" y="2374762"/>
                  <a:pt x="897555" y="2406154"/>
                </a:cubicBezTo>
                <a:cubicBezTo>
                  <a:pt x="824053" y="2437545"/>
                  <a:pt x="744972" y="2455226"/>
                  <a:pt x="702688" y="2403985"/>
                </a:cubicBezTo>
                <a:cubicBezTo>
                  <a:pt x="660404" y="2352745"/>
                  <a:pt x="660543" y="2193066"/>
                  <a:pt x="643850" y="2098710"/>
                </a:cubicBezTo>
                <a:cubicBezTo>
                  <a:pt x="627158" y="2004354"/>
                  <a:pt x="620058" y="1906556"/>
                  <a:pt x="602534" y="1837849"/>
                </a:cubicBezTo>
                <a:cubicBezTo>
                  <a:pt x="585010" y="1769141"/>
                  <a:pt x="616706" y="1766219"/>
                  <a:pt x="538709" y="1686466"/>
                </a:cubicBezTo>
                <a:cubicBezTo>
                  <a:pt x="460711" y="1606713"/>
                  <a:pt x="220629" y="1448729"/>
                  <a:pt x="134550" y="1359333"/>
                </a:cubicBezTo>
                <a:cubicBezTo>
                  <a:pt x="48472" y="1269937"/>
                  <a:pt x="36631" y="1205660"/>
                  <a:pt x="22237" y="1150090"/>
                </a:cubicBezTo>
                <a:cubicBezTo>
                  <a:pt x="7842" y="1094519"/>
                  <a:pt x="-30892" y="1092177"/>
                  <a:pt x="48184" y="1025910"/>
                </a:cubicBezTo>
                <a:cubicBezTo>
                  <a:pt x="131794" y="944680"/>
                  <a:pt x="413545" y="767663"/>
                  <a:pt x="523896" y="662710"/>
                </a:cubicBezTo>
                <a:cubicBezTo>
                  <a:pt x="634247" y="557758"/>
                  <a:pt x="661923" y="499107"/>
                  <a:pt x="710290" y="396195"/>
                </a:cubicBezTo>
                <a:cubicBezTo>
                  <a:pt x="758656" y="293282"/>
                  <a:pt x="771096" y="107536"/>
                  <a:pt x="814097" y="45235"/>
                </a:cubicBezTo>
                <a:cubicBezTo>
                  <a:pt x="835598" y="14084"/>
                  <a:pt x="856892" y="1492"/>
                  <a:pt x="881439" y="12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498699" y="3640669"/>
            <a:ext cx="3979539" cy="5107835"/>
          </a:xfrm>
          <a:custGeom>
            <a:avLst/>
            <a:gdLst>
              <a:gd name="connsiteX0" fmla="*/ 1512352 w 2296010"/>
              <a:gd name="connsiteY0" fmla="*/ 84 h 2486518"/>
              <a:gd name="connsiteX1" fmla="*/ 1604851 w 2296010"/>
              <a:gd name="connsiteY1" fmla="*/ 79876 h 2486518"/>
              <a:gd name="connsiteX2" fmla="*/ 1706400 w 2296010"/>
              <a:gd name="connsiteY2" fmla="*/ 384160 h 2486518"/>
              <a:gd name="connsiteX3" fmla="*/ 1715355 w 2296010"/>
              <a:gd name="connsiteY3" fmla="*/ 665105 h 2486518"/>
              <a:gd name="connsiteX4" fmla="*/ 1958432 w 2296010"/>
              <a:gd name="connsiteY4" fmla="*/ 837651 h 2486518"/>
              <a:gd name="connsiteX5" fmla="*/ 2122239 w 2296010"/>
              <a:gd name="connsiteY5" fmla="*/ 1043394 h 2486518"/>
              <a:gd name="connsiteX6" fmla="*/ 2287779 w 2296010"/>
              <a:gd name="connsiteY6" fmla="*/ 1191472 h 2486518"/>
              <a:gd name="connsiteX7" fmla="*/ 2237112 w 2296010"/>
              <a:gd name="connsiteY7" fmla="*/ 1404213 h 2486518"/>
              <a:gd name="connsiteX8" fmla="*/ 1948109 w 2296010"/>
              <a:gd name="connsiteY8" fmla="*/ 1628770 h 2486518"/>
              <a:gd name="connsiteX9" fmla="*/ 1695241 w 2296010"/>
              <a:gd name="connsiteY9" fmla="*/ 1729492 h 2486518"/>
              <a:gd name="connsiteX10" fmla="*/ 1451777 w 2296010"/>
              <a:gd name="connsiteY10" fmla="*/ 2359434 h 2486518"/>
              <a:gd name="connsiteX11" fmla="*/ 1330424 w 2296010"/>
              <a:gd name="connsiteY11" fmla="*/ 2477547 h 2486518"/>
              <a:gd name="connsiteX12" fmla="*/ 983988 w 2296010"/>
              <a:gd name="connsiteY12" fmla="*/ 2218880 h 2486518"/>
              <a:gd name="connsiteX13" fmla="*/ 841485 w 2296010"/>
              <a:gd name="connsiteY13" fmla="*/ 2014568 h 2486518"/>
              <a:gd name="connsiteX14" fmla="*/ 468246 w 2296010"/>
              <a:gd name="connsiteY14" fmla="*/ 1963824 h 2486518"/>
              <a:gd name="connsiteX15" fmla="*/ 157188 w 2296010"/>
              <a:gd name="connsiteY15" fmla="*/ 1975037 h 2486518"/>
              <a:gd name="connsiteX16" fmla="*/ 155 w 2296010"/>
              <a:gd name="connsiteY16" fmla="*/ 1859630 h 2486518"/>
              <a:gd name="connsiteX17" fmla="*/ 130394 w 2296010"/>
              <a:gd name="connsiteY17" fmla="*/ 1577331 h 2486518"/>
              <a:gd name="connsiteX18" fmla="*/ 248963 w 2296010"/>
              <a:gd name="connsiteY18" fmla="*/ 1341329 h 2486518"/>
              <a:gd name="connsiteX19" fmla="*/ 285401 w 2296010"/>
              <a:gd name="connsiteY19" fmla="*/ 1181133 h 2486518"/>
              <a:gd name="connsiteX20" fmla="*/ 147870 w 2296010"/>
              <a:gd name="connsiteY20" fmla="*/ 679690 h 2486518"/>
              <a:gd name="connsiteX21" fmla="*/ 178663 w 2296010"/>
              <a:gd name="connsiteY21" fmla="*/ 444214 h 2486518"/>
              <a:gd name="connsiteX22" fmla="*/ 272162 w 2296010"/>
              <a:gd name="connsiteY22" fmla="*/ 358471 h 2486518"/>
              <a:gd name="connsiteX23" fmla="*/ 870414 w 2296010"/>
              <a:gd name="connsiteY23" fmla="*/ 340863 h 2486518"/>
              <a:gd name="connsiteX24" fmla="*/ 1177257 w 2296010"/>
              <a:gd name="connsiteY24" fmla="*/ 233065 h 2486518"/>
              <a:gd name="connsiteX25" fmla="*/ 1466261 w 2296010"/>
              <a:gd name="connsiteY25" fmla="*/ 8508 h 2486518"/>
              <a:gd name="connsiteX26" fmla="*/ 1512352 w 2296010"/>
              <a:gd name="connsiteY26" fmla="*/ 84 h 248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96010" h="2486518">
                <a:moveTo>
                  <a:pt x="1512352" y="84"/>
                </a:moveTo>
                <a:cubicBezTo>
                  <a:pt x="1551972" y="1892"/>
                  <a:pt x="1574833" y="32920"/>
                  <a:pt x="1604851" y="79876"/>
                </a:cubicBezTo>
                <a:cubicBezTo>
                  <a:pt x="1644874" y="142484"/>
                  <a:pt x="1687982" y="286621"/>
                  <a:pt x="1706400" y="384160"/>
                </a:cubicBezTo>
                <a:cubicBezTo>
                  <a:pt x="1724817" y="481698"/>
                  <a:pt x="1673349" y="589523"/>
                  <a:pt x="1715355" y="665105"/>
                </a:cubicBezTo>
                <a:cubicBezTo>
                  <a:pt x="1757360" y="740687"/>
                  <a:pt x="1890618" y="774603"/>
                  <a:pt x="1958432" y="837651"/>
                </a:cubicBezTo>
                <a:cubicBezTo>
                  <a:pt x="2026246" y="900699"/>
                  <a:pt x="2067348" y="984424"/>
                  <a:pt x="2122239" y="1043394"/>
                </a:cubicBezTo>
                <a:cubicBezTo>
                  <a:pt x="2177130" y="1102364"/>
                  <a:pt x="2268633" y="1131335"/>
                  <a:pt x="2287779" y="1191472"/>
                </a:cubicBezTo>
                <a:cubicBezTo>
                  <a:pt x="2306924" y="1251609"/>
                  <a:pt x="2293724" y="1331330"/>
                  <a:pt x="2237112" y="1404213"/>
                </a:cubicBezTo>
                <a:cubicBezTo>
                  <a:pt x="2180500" y="1477096"/>
                  <a:pt x="2038420" y="1574557"/>
                  <a:pt x="1948109" y="1628770"/>
                </a:cubicBezTo>
                <a:cubicBezTo>
                  <a:pt x="1857797" y="1682984"/>
                  <a:pt x="1777963" y="1607715"/>
                  <a:pt x="1695241" y="1729492"/>
                </a:cubicBezTo>
                <a:cubicBezTo>
                  <a:pt x="1612519" y="1851269"/>
                  <a:pt x="1512580" y="2234758"/>
                  <a:pt x="1451777" y="2359434"/>
                </a:cubicBezTo>
                <a:cubicBezTo>
                  <a:pt x="1390975" y="2484110"/>
                  <a:pt x="1408389" y="2500972"/>
                  <a:pt x="1330424" y="2477547"/>
                </a:cubicBezTo>
                <a:cubicBezTo>
                  <a:pt x="1252459" y="2454122"/>
                  <a:pt x="1065478" y="2296043"/>
                  <a:pt x="983988" y="2218880"/>
                </a:cubicBezTo>
                <a:cubicBezTo>
                  <a:pt x="902498" y="2141717"/>
                  <a:pt x="927442" y="2057077"/>
                  <a:pt x="841485" y="2014568"/>
                </a:cubicBezTo>
                <a:cubicBezTo>
                  <a:pt x="755528" y="1972058"/>
                  <a:pt x="582296" y="1970412"/>
                  <a:pt x="468246" y="1963824"/>
                </a:cubicBezTo>
                <a:cubicBezTo>
                  <a:pt x="354197" y="1957236"/>
                  <a:pt x="235204" y="1992403"/>
                  <a:pt x="157188" y="1975037"/>
                </a:cubicBezTo>
                <a:cubicBezTo>
                  <a:pt x="79173" y="1957671"/>
                  <a:pt x="4621" y="1925914"/>
                  <a:pt x="155" y="1859630"/>
                </a:cubicBezTo>
                <a:cubicBezTo>
                  <a:pt x="-4310" y="1793346"/>
                  <a:pt x="88926" y="1663715"/>
                  <a:pt x="130394" y="1577331"/>
                </a:cubicBezTo>
                <a:cubicBezTo>
                  <a:pt x="171862" y="1490947"/>
                  <a:pt x="223129" y="1407362"/>
                  <a:pt x="248963" y="1341329"/>
                </a:cubicBezTo>
                <a:cubicBezTo>
                  <a:pt x="274797" y="1275296"/>
                  <a:pt x="302249" y="1291407"/>
                  <a:pt x="285401" y="1181133"/>
                </a:cubicBezTo>
                <a:cubicBezTo>
                  <a:pt x="268552" y="1070860"/>
                  <a:pt x="165660" y="802510"/>
                  <a:pt x="147870" y="679690"/>
                </a:cubicBezTo>
                <a:cubicBezTo>
                  <a:pt x="130081" y="556870"/>
                  <a:pt x="157948" y="497751"/>
                  <a:pt x="178663" y="444214"/>
                </a:cubicBezTo>
                <a:cubicBezTo>
                  <a:pt x="199378" y="390677"/>
                  <a:pt x="169279" y="366186"/>
                  <a:pt x="272162" y="358471"/>
                </a:cubicBezTo>
                <a:cubicBezTo>
                  <a:pt x="387453" y="341246"/>
                  <a:pt x="719565" y="361764"/>
                  <a:pt x="870414" y="340863"/>
                </a:cubicBezTo>
                <a:cubicBezTo>
                  <a:pt x="1021263" y="319962"/>
                  <a:pt x="1077949" y="288458"/>
                  <a:pt x="1177257" y="233065"/>
                </a:cubicBezTo>
                <a:cubicBezTo>
                  <a:pt x="1276565" y="177673"/>
                  <a:pt x="1394995" y="34040"/>
                  <a:pt x="1466261" y="8508"/>
                </a:cubicBezTo>
                <a:cubicBezTo>
                  <a:pt x="1484077" y="2126"/>
                  <a:pt x="1499146" y="-519"/>
                  <a:pt x="1512352" y="84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bldLvl="0" animBg="1"/>
      <p:bldP spid="11" grpId="0" bldLvl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 rot="1337620">
            <a:off x="665710" y="1270007"/>
            <a:ext cx="4095353" cy="468407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 rot="1337620">
            <a:off x="4666716" y="901955"/>
            <a:ext cx="3073111" cy="346394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 rot="1337620">
            <a:off x="5758269" y="4110273"/>
            <a:ext cx="3613764" cy="418476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 rot="1337620">
            <a:off x="8418823" y="1597411"/>
            <a:ext cx="3438992" cy="40242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 rot="1337620">
            <a:off x="10426056" y="5585365"/>
            <a:ext cx="2268218" cy="250474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6" grpId="0" bldLvl="0" animBg="1"/>
      <p:bldP spid="15" grpId="0" bldLvl="0" animBg="1"/>
      <p:bldP spid="17" grpId="0" bldLvl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95684">
            <a:off x="8925719" y="510337"/>
            <a:ext cx="4509812" cy="390755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4499" y="563127"/>
            <a:ext cx="4772283" cy="39281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064032">
            <a:off x="7923584" y="4691477"/>
            <a:ext cx="4101827" cy="39684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624499" y="4491312"/>
            <a:ext cx="4772283" cy="39281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4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19930">
            <a:off x="943191" y="1020561"/>
            <a:ext cx="5871017" cy="671500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367208" y="4197351"/>
            <a:ext cx="3409346" cy="37890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749441" y="4158307"/>
            <a:ext cx="3409349" cy="37890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20947063">
            <a:off x="454527" y="960467"/>
            <a:ext cx="3392359" cy="293716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 rot="20947063">
            <a:off x="3384971" y="1711426"/>
            <a:ext cx="6644517" cy="575294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947063">
            <a:off x="9670879" y="5278161"/>
            <a:ext cx="3392359" cy="293716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87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58028" y="4555072"/>
            <a:ext cx="3384475" cy="383740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042504" y="4555072"/>
            <a:ext cx="3384475" cy="383740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7300731" y="762888"/>
            <a:ext cx="5867388" cy="734729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3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 bldLvl="0" animBg="1"/>
      <p:bldP spid="9" grpId="0" bldLvl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 rot="1589479">
            <a:off x="102252" y="4222381"/>
            <a:ext cx="4519780" cy="35541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 rot="1589479">
            <a:off x="3025269" y="3088825"/>
            <a:ext cx="4519780" cy="35541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 rot="1589479">
            <a:off x="5948287" y="1955271"/>
            <a:ext cx="4519778" cy="355413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 rot="1589479">
            <a:off x="8871301" y="821717"/>
            <a:ext cx="4519778" cy="355413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3" grpId="0" bldLvl="0" animBg="1"/>
      <p:bldP spid="12" grpId="0" bldLvl="0" animBg="1"/>
      <p:bldP spid="11" grpId="0" bldLvl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073282" y="502977"/>
            <a:ext cx="6942632" cy="822830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415951" y="412547"/>
            <a:ext cx="3222039" cy="381871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2484280" y="4258493"/>
            <a:ext cx="3222039" cy="381871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508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238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343101">
            <a:off x="706168" y="3618066"/>
            <a:ext cx="4104740" cy="373431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691483" y="4123035"/>
            <a:ext cx="4688093" cy="40149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64365">
            <a:off x="9100929" y="1812109"/>
            <a:ext cx="4161032" cy="475489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3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836095" y="380660"/>
            <a:ext cx="5864957" cy="4103589"/>
          </a:xfrm>
          <a:custGeom>
            <a:avLst/>
            <a:gdLst>
              <a:gd name="connsiteX0" fmla="*/ 2157571 w 4111839"/>
              <a:gd name="connsiteY0" fmla="*/ 17 h 2427445"/>
              <a:gd name="connsiteX1" fmla="*/ 3091578 w 4111839"/>
              <a:gd name="connsiteY1" fmla="*/ 62743 h 2427445"/>
              <a:gd name="connsiteX2" fmla="*/ 3795676 w 4111839"/>
              <a:gd name="connsiteY2" fmla="*/ 13956 h 2427445"/>
              <a:gd name="connsiteX3" fmla="*/ 4025586 w 4111839"/>
              <a:gd name="connsiteY3" fmla="*/ 202135 h 2427445"/>
              <a:gd name="connsiteX4" fmla="*/ 3968108 w 4111839"/>
              <a:gd name="connsiteY4" fmla="*/ 766671 h 2427445"/>
              <a:gd name="connsiteX5" fmla="*/ 4111802 w 4111839"/>
              <a:gd name="connsiteY5" fmla="*/ 1428781 h 2427445"/>
              <a:gd name="connsiteX6" fmla="*/ 3982478 w 4111839"/>
              <a:gd name="connsiteY6" fmla="*/ 1951499 h 2427445"/>
              <a:gd name="connsiteX7" fmla="*/ 3996847 w 4111839"/>
              <a:gd name="connsiteY7" fmla="*/ 2397552 h 2427445"/>
              <a:gd name="connsiteX8" fmla="*/ 2990993 w 4111839"/>
              <a:gd name="connsiteY8" fmla="*/ 2390583 h 2427445"/>
              <a:gd name="connsiteX9" fmla="*/ 1640274 w 4111839"/>
              <a:gd name="connsiteY9" fmla="*/ 2425431 h 2427445"/>
              <a:gd name="connsiteX10" fmla="*/ 533835 w 4111839"/>
              <a:gd name="connsiteY10" fmla="*/ 2376643 h 2427445"/>
              <a:gd name="connsiteX11" fmla="*/ 102754 w 4111839"/>
              <a:gd name="connsiteY11" fmla="*/ 2390583 h 2427445"/>
              <a:gd name="connsiteX12" fmla="*/ 45277 w 4111839"/>
              <a:gd name="connsiteY12" fmla="*/ 2209374 h 2427445"/>
              <a:gd name="connsiteX13" fmla="*/ 160232 w 4111839"/>
              <a:gd name="connsiteY13" fmla="*/ 1853925 h 2427445"/>
              <a:gd name="connsiteX14" fmla="*/ 88385 w 4111839"/>
              <a:gd name="connsiteY14" fmla="*/ 1352115 h 2427445"/>
              <a:gd name="connsiteX15" fmla="*/ 174601 w 4111839"/>
              <a:gd name="connsiteY15" fmla="*/ 683036 h 2427445"/>
              <a:gd name="connsiteX16" fmla="*/ 2169 w 4111839"/>
              <a:gd name="connsiteY16" fmla="*/ 167287 h 2427445"/>
              <a:gd name="connsiteX17" fmla="*/ 332664 w 4111839"/>
              <a:gd name="connsiteY17" fmla="*/ 6987 h 2427445"/>
              <a:gd name="connsiteX18" fmla="*/ 1252302 w 4111839"/>
              <a:gd name="connsiteY18" fmla="*/ 69713 h 2427445"/>
              <a:gd name="connsiteX19" fmla="*/ 2157571 w 4111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1839" h="2427445">
                <a:moveTo>
                  <a:pt x="2157571" y="17"/>
                </a:moveTo>
                <a:cubicBezTo>
                  <a:pt x="2464116" y="-1145"/>
                  <a:pt x="2818561" y="60420"/>
                  <a:pt x="3091578" y="62743"/>
                </a:cubicBezTo>
                <a:cubicBezTo>
                  <a:pt x="3364596" y="65066"/>
                  <a:pt x="3640009" y="-9276"/>
                  <a:pt x="3795676" y="13956"/>
                </a:cubicBezTo>
                <a:cubicBezTo>
                  <a:pt x="3951344" y="37188"/>
                  <a:pt x="3996847" y="76682"/>
                  <a:pt x="4025586" y="202135"/>
                </a:cubicBezTo>
                <a:cubicBezTo>
                  <a:pt x="4054324" y="327587"/>
                  <a:pt x="3953739" y="562230"/>
                  <a:pt x="3968108" y="766671"/>
                </a:cubicBezTo>
                <a:cubicBezTo>
                  <a:pt x="3982478" y="971112"/>
                  <a:pt x="4109407" y="1231310"/>
                  <a:pt x="4111802" y="1428781"/>
                </a:cubicBezTo>
                <a:cubicBezTo>
                  <a:pt x="4114197" y="1626252"/>
                  <a:pt x="4001636" y="1790037"/>
                  <a:pt x="3982478" y="1951499"/>
                </a:cubicBezTo>
                <a:cubicBezTo>
                  <a:pt x="3963319" y="2112961"/>
                  <a:pt x="4162094" y="2324372"/>
                  <a:pt x="3996847" y="2397552"/>
                </a:cubicBezTo>
                <a:cubicBezTo>
                  <a:pt x="3831600" y="2470733"/>
                  <a:pt x="3383755" y="2385936"/>
                  <a:pt x="2990993" y="2390583"/>
                </a:cubicBezTo>
                <a:cubicBezTo>
                  <a:pt x="2598231" y="2395229"/>
                  <a:pt x="2049801" y="2427754"/>
                  <a:pt x="1640274" y="2425431"/>
                </a:cubicBezTo>
                <a:cubicBezTo>
                  <a:pt x="1230748" y="2423108"/>
                  <a:pt x="790088" y="2382451"/>
                  <a:pt x="533835" y="2376643"/>
                </a:cubicBezTo>
                <a:cubicBezTo>
                  <a:pt x="277582" y="2370836"/>
                  <a:pt x="184181" y="2418461"/>
                  <a:pt x="102754" y="2390583"/>
                </a:cubicBezTo>
                <a:cubicBezTo>
                  <a:pt x="21328" y="2362704"/>
                  <a:pt x="35697" y="2298816"/>
                  <a:pt x="45277" y="2209374"/>
                </a:cubicBezTo>
                <a:cubicBezTo>
                  <a:pt x="54857" y="2119931"/>
                  <a:pt x="153047" y="1996801"/>
                  <a:pt x="160232" y="1853925"/>
                </a:cubicBezTo>
                <a:cubicBezTo>
                  <a:pt x="167417" y="1711049"/>
                  <a:pt x="85990" y="1547264"/>
                  <a:pt x="88385" y="1352115"/>
                </a:cubicBezTo>
                <a:cubicBezTo>
                  <a:pt x="90780" y="1156967"/>
                  <a:pt x="188971" y="880507"/>
                  <a:pt x="174601" y="683036"/>
                </a:cubicBezTo>
                <a:cubicBezTo>
                  <a:pt x="160232" y="485565"/>
                  <a:pt x="-21780" y="278800"/>
                  <a:pt x="2169" y="167287"/>
                </a:cubicBezTo>
                <a:cubicBezTo>
                  <a:pt x="26118" y="55774"/>
                  <a:pt x="124308" y="23249"/>
                  <a:pt x="332664" y="6987"/>
                </a:cubicBezTo>
                <a:cubicBezTo>
                  <a:pt x="541019" y="-9276"/>
                  <a:pt x="948151" y="70875"/>
                  <a:pt x="1252302" y="69713"/>
                </a:cubicBezTo>
                <a:cubicBezTo>
                  <a:pt x="1556454" y="68551"/>
                  <a:pt x="1851025" y="1179"/>
                  <a:pt x="2157571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966711" y="383498"/>
            <a:ext cx="5191957" cy="4321135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6435387" y="4484252"/>
            <a:ext cx="6254595" cy="4005105"/>
          </a:xfrm>
          <a:custGeom>
            <a:avLst/>
            <a:gdLst>
              <a:gd name="connsiteX0" fmla="*/ 2357490 w 4492839"/>
              <a:gd name="connsiteY0" fmla="*/ 17 h 2427445"/>
              <a:gd name="connsiteX1" fmla="*/ 3378041 w 4492839"/>
              <a:gd name="connsiteY1" fmla="*/ 62743 h 2427445"/>
              <a:gd name="connsiteX2" fmla="*/ 4147381 w 4492839"/>
              <a:gd name="connsiteY2" fmla="*/ 13956 h 2427445"/>
              <a:gd name="connsiteX3" fmla="*/ 4398593 w 4492839"/>
              <a:gd name="connsiteY3" fmla="*/ 202135 h 2427445"/>
              <a:gd name="connsiteX4" fmla="*/ 4335790 w 4492839"/>
              <a:gd name="connsiteY4" fmla="*/ 766671 h 2427445"/>
              <a:gd name="connsiteX5" fmla="*/ 4492798 w 4492839"/>
              <a:gd name="connsiteY5" fmla="*/ 1428781 h 2427445"/>
              <a:gd name="connsiteX6" fmla="*/ 4351491 w 4492839"/>
              <a:gd name="connsiteY6" fmla="*/ 1951499 h 2427445"/>
              <a:gd name="connsiteX7" fmla="*/ 4367192 w 4492839"/>
              <a:gd name="connsiteY7" fmla="*/ 2397552 h 2427445"/>
              <a:gd name="connsiteX8" fmla="*/ 3268136 w 4492839"/>
              <a:gd name="connsiteY8" fmla="*/ 2390583 h 2427445"/>
              <a:gd name="connsiteX9" fmla="*/ 1792261 w 4492839"/>
              <a:gd name="connsiteY9" fmla="*/ 2425431 h 2427445"/>
              <a:gd name="connsiteX10" fmla="*/ 583299 w 4492839"/>
              <a:gd name="connsiteY10" fmla="*/ 2376643 h 2427445"/>
              <a:gd name="connsiteX11" fmla="*/ 112276 w 4492839"/>
              <a:gd name="connsiteY11" fmla="*/ 2390583 h 2427445"/>
              <a:gd name="connsiteX12" fmla="*/ 49472 w 4492839"/>
              <a:gd name="connsiteY12" fmla="*/ 2209374 h 2427445"/>
              <a:gd name="connsiteX13" fmla="*/ 175079 w 4492839"/>
              <a:gd name="connsiteY13" fmla="*/ 1853925 h 2427445"/>
              <a:gd name="connsiteX14" fmla="*/ 96575 w 4492839"/>
              <a:gd name="connsiteY14" fmla="*/ 1352115 h 2427445"/>
              <a:gd name="connsiteX15" fmla="*/ 190780 w 4492839"/>
              <a:gd name="connsiteY15" fmla="*/ 683036 h 2427445"/>
              <a:gd name="connsiteX16" fmla="*/ 2370 w 4492839"/>
              <a:gd name="connsiteY16" fmla="*/ 167287 h 2427445"/>
              <a:gd name="connsiteX17" fmla="*/ 363488 w 4492839"/>
              <a:gd name="connsiteY17" fmla="*/ 6987 h 2427445"/>
              <a:gd name="connsiteX18" fmla="*/ 1368339 w 4492839"/>
              <a:gd name="connsiteY18" fmla="*/ 69713 h 2427445"/>
              <a:gd name="connsiteX19" fmla="*/ 2357490 w 4492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92839" h="2427445">
                <a:moveTo>
                  <a:pt x="2357490" y="17"/>
                </a:moveTo>
                <a:cubicBezTo>
                  <a:pt x="2692439" y="-1145"/>
                  <a:pt x="3079726" y="60420"/>
                  <a:pt x="3378041" y="62743"/>
                </a:cubicBezTo>
                <a:cubicBezTo>
                  <a:pt x="3676357" y="65066"/>
                  <a:pt x="3977289" y="-9276"/>
                  <a:pt x="4147381" y="13956"/>
                </a:cubicBezTo>
                <a:cubicBezTo>
                  <a:pt x="4317472" y="37188"/>
                  <a:pt x="4367192" y="76682"/>
                  <a:pt x="4398593" y="202135"/>
                </a:cubicBezTo>
                <a:cubicBezTo>
                  <a:pt x="4429995" y="327587"/>
                  <a:pt x="4320089" y="562230"/>
                  <a:pt x="4335790" y="766671"/>
                </a:cubicBezTo>
                <a:cubicBezTo>
                  <a:pt x="4351491" y="971112"/>
                  <a:pt x="4490181" y="1231310"/>
                  <a:pt x="4492798" y="1428781"/>
                </a:cubicBezTo>
                <a:cubicBezTo>
                  <a:pt x="4495415" y="1626252"/>
                  <a:pt x="4372425" y="1790037"/>
                  <a:pt x="4351491" y="1951499"/>
                </a:cubicBezTo>
                <a:cubicBezTo>
                  <a:pt x="4330557" y="2112961"/>
                  <a:pt x="4547751" y="2324372"/>
                  <a:pt x="4367192" y="2397552"/>
                </a:cubicBezTo>
                <a:cubicBezTo>
                  <a:pt x="4186633" y="2470733"/>
                  <a:pt x="3697291" y="2385936"/>
                  <a:pt x="3268136" y="2390583"/>
                </a:cubicBezTo>
                <a:cubicBezTo>
                  <a:pt x="2838981" y="2395229"/>
                  <a:pt x="2239734" y="2427754"/>
                  <a:pt x="1792261" y="2425431"/>
                </a:cubicBezTo>
                <a:cubicBezTo>
                  <a:pt x="1344788" y="2423108"/>
                  <a:pt x="863297" y="2382451"/>
                  <a:pt x="583299" y="2376643"/>
                </a:cubicBezTo>
                <a:cubicBezTo>
                  <a:pt x="303302" y="2370836"/>
                  <a:pt x="201247" y="2418461"/>
                  <a:pt x="112276" y="2390583"/>
                </a:cubicBezTo>
                <a:cubicBezTo>
                  <a:pt x="23304" y="2362704"/>
                  <a:pt x="39005" y="2298816"/>
                  <a:pt x="49472" y="2209374"/>
                </a:cubicBezTo>
                <a:cubicBezTo>
                  <a:pt x="59940" y="2119931"/>
                  <a:pt x="167228" y="1996801"/>
                  <a:pt x="175079" y="1853925"/>
                </a:cubicBezTo>
                <a:cubicBezTo>
                  <a:pt x="182929" y="1711049"/>
                  <a:pt x="93958" y="1547264"/>
                  <a:pt x="96575" y="1352115"/>
                </a:cubicBezTo>
                <a:cubicBezTo>
                  <a:pt x="99192" y="1156967"/>
                  <a:pt x="206480" y="880507"/>
                  <a:pt x="190780" y="683036"/>
                </a:cubicBezTo>
                <a:cubicBezTo>
                  <a:pt x="175079" y="485565"/>
                  <a:pt x="-23798" y="278800"/>
                  <a:pt x="2370" y="167287"/>
                </a:cubicBezTo>
                <a:cubicBezTo>
                  <a:pt x="28538" y="55774"/>
                  <a:pt x="135827" y="23249"/>
                  <a:pt x="363488" y="6987"/>
                </a:cubicBezTo>
                <a:cubicBezTo>
                  <a:pt x="591150" y="-9276"/>
                  <a:pt x="1036005" y="70875"/>
                  <a:pt x="1368339" y="69713"/>
                </a:cubicBezTo>
                <a:cubicBezTo>
                  <a:pt x="1700673" y="68551"/>
                  <a:pt x="2022540" y="1179"/>
                  <a:pt x="2357490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172592" y="4383982"/>
            <a:ext cx="5191957" cy="4321135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9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342681" y="411635"/>
            <a:ext cx="5820870" cy="7414087"/>
          </a:xfrm>
          <a:custGeom>
            <a:avLst/>
            <a:gdLst>
              <a:gd name="connsiteX0" fmla="*/ 3189767 w 4107937"/>
              <a:gd name="connsiteY0" fmla="*/ 699 h 4414761"/>
              <a:gd name="connsiteX1" fmla="*/ 3442073 w 4107937"/>
              <a:gd name="connsiteY1" fmla="*/ 266830 h 4414761"/>
              <a:gd name="connsiteX2" fmla="*/ 3561950 w 4107937"/>
              <a:gd name="connsiteY2" fmla="*/ 1183736 h 4414761"/>
              <a:gd name="connsiteX3" fmla="*/ 3882526 w 4107937"/>
              <a:gd name="connsiteY3" fmla="*/ 2225636 h 4414761"/>
              <a:gd name="connsiteX4" fmla="*/ 3928640 w 4107937"/>
              <a:gd name="connsiteY4" fmla="*/ 3086693 h 4414761"/>
              <a:gd name="connsiteX5" fmla="*/ 4074327 w 4107937"/>
              <a:gd name="connsiteY5" fmla="*/ 3801680 h 4414761"/>
              <a:gd name="connsiteX6" fmla="*/ 3214690 w 4107937"/>
              <a:gd name="connsiteY6" fmla="*/ 3950007 h 4414761"/>
              <a:gd name="connsiteX7" fmla="*/ 2073545 w 4107937"/>
              <a:gd name="connsiteY7" fmla="*/ 4220275 h 4414761"/>
              <a:gd name="connsiteX8" fmla="*/ 1115644 w 4107937"/>
              <a:gd name="connsiteY8" fmla="*/ 4317311 h 4414761"/>
              <a:gd name="connsiteX9" fmla="*/ 752291 w 4107937"/>
              <a:gd name="connsiteY9" fmla="*/ 4408098 h 4414761"/>
              <a:gd name="connsiteX10" fmla="*/ 649080 w 4107937"/>
              <a:gd name="connsiteY10" fmla="*/ 4125825 h 4414761"/>
              <a:gd name="connsiteX11" fmla="*/ 640754 w 4107937"/>
              <a:gd name="connsiteY11" fmla="*/ 3536021 h 4414761"/>
              <a:gd name="connsiteX12" fmla="*/ 429385 w 4107937"/>
              <a:gd name="connsiteY12" fmla="*/ 2740493 h 4414761"/>
              <a:gd name="connsiteX13" fmla="*/ 302735 w 4107937"/>
              <a:gd name="connsiteY13" fmla="*/ 1650920 h 4414761"/>
              <a:gd name="connsiteX14" fmla="*/ 1441 w 4107937"/>
              <a:gd name="connsiteY14" fmla="*/ 848931 h 4414761"/>
              <a:gd name="connsiteX15" fmla="*/ 235254 w 4107937"/>
              <a:gd name="connsiteY15" fmla="*/ 538745 h 4414761"/>
              <a:gd name="connsiteX16" fmla="*/ 1038066 w 4107937"/>
              <a:gd name="connsiteY16" fmla="*/ 493751 h 4414761"/>
              <a:gd name="connsiteX17" fmla="*/ 1789013 w 4107937"/>
              <a:gd name="connsiteY17" fmla="*/ 238097 h 4414761"/>
              <a:gd name="connsiteX18" fmla="*/ 2604076 w 4107937"/>
              <a:gd name="connsiteY18" fmla="*/ 190824 h 4414761"/>
              <a:gd name="connsiteX19" fmla="*/ 3189767 w 4107937"/>
              <a:gd name="connsiteY19" fmla="*/ 699 h 441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7937" h="4414761">
                <a:moveTo>
                  <a:pt x="3189767" y="699"/>
                </a:moveTo>
                <a:cubicBezTo>
                  <a:pt x="3329433" y="13366"/>
                  <a:pt x="3380042" y="69657"/>
                  <a:pt x="3442073" y="266830"/>
                </a:cubicBezTo>
                <a:cubicBezTo>
                  <a:pt x="3504103" y="464003"/>
                  <a:pt x="3488541" y="857268"/>
                  <a:pt x="3561950" y="1183736"/>
                </a:cubicBezTo>
                <a:cubicBezTo>
                  <a:pt x="3635359" y="1510203"/>
                  <a:pt x="3821411" y="1908477"/>
                  <a:pt x="3882526" y="2225636"/>
                </a:cubicBezTo>
                <a:cubicBezTo>
                  <a:pt x="3943642" y="2542795"/>
                  <a:pt x="3896673" y="2824019"/>
                  <a:pt x="3928640" y="3086693"/>
                </a:cubicBezTo>
                <a:cubicBezTo>
                  <a:pt x="3960607" y="3349368"/>
                  <a:pt x="4193319" y="3657794"/>
                  <a:pt x="4074327" y="3801680"/>
                </a:cubicBezTo>
                <a:cubicBezTo>
                  <a:pt x="3955335" y="3945565"/>
                  <a:pt x="3548154" y="3880241"/>
                  <a:pt x="3214690" y="3950007"/>
                </a:cubicBezTo>
                <a:cubicBezTo>
                  <a:pt x="2881227" y="4019773"/>
                  <a:pt x="2423386" y="4159057"/>
                  <a:pt x="2073545" y="4220275"/>
                </a:cubicBezTo>
                <a:cubicBezTo>
                  <a:pt x="1723704" y="4281492"/>
                  <a:pt x="1335852" y="4286007"/>
                  <a:pt x="1115644" y="4317311"/>
                </a:cubicBezTo>
                <a:cubicBezTo>
                  <a:pt x="895435" y="4348616"/>
                  <a:pt x="830052" y="4440012"/>
                  <a:pt x="752291" y="4408098"/>
                </a:cubicBezTo>
                <a:cubicBezTo>
                  <a:pt x="674531" y="4376183"/>
                  <a:pt x="667669" y="4271171"/>
                  <a:pt x="649080" y="4125825"/>
                </a:cubicBezTo>
                <a:cubicBezTo>
                  <a:pt x="630491" y="3980479"/>
                  <a:pt x="677370" y="3766910"/>
                  <a:pt x="640754" y="3536021"/>
                </a:cubicBezTo>
                <a:cubicBezTo>
                  <a:pt x="604138" y="3305133"/>
                  <a:pt x="485721" y="3054677"/>
                  <a:pt x="429385" y="2740493"/>
                </a:cubicBezTo>
                <a:cubicBezTo>
                  <a:pt x="373049" y="2426309"/>
                  <a:pt x="374059" y="1966180"/>
                  <a:pt x="302735" y="1650920"/>
                </a:cubicBezTo>
                <a:cubicBezTo>
                  <a:pt x="231411" y="1335660"/>
                  <a:pt x="14381" y="1032046"/>
                  <a:pt x="1441" y="848931"/>
                </a:cubicBezTo>
                <a:cubicBezTo>
                  <a:pt x="-11500" y="665816"/>
                  <a:pt x="62483" y="597941"/>
                  <a:pt x="235254" y="538745"/>
                </a:cubicBezTo>
                <a:cubicBezTo>
                  <a:pt x="408025" y="479549"/>
                  <a:pt x="779106" y="543859"/>
                  <a:pt x="1038066" y="493751"/>
                </a:cubicBezTo>
                <a:cubicBezTo>
                  <a:pt x="1297026" y="443642"/>
                  <a:pt x="1528012" y="288585"/>
                  <a:pt x="1789013" y="238097"/>
                </a:cubicBezTo>
                <a:cubicBezTo>
                  <a:pt x="2050014" y="187609"/>
                  <a:pt x="2370617" y="230390"/>
                  <a:pt x="2604076" y="190824"/>
                </a:cubicBezTo>
                <a:cubicBezTo>
                  <a:pt x="2837535" y="151257"/>
                  <a:pt x="3050101" y="-11969"/>
                  <a:pt x="3189767" y="699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431355" y="1602833"/>
            <a:ext cx="4659812" cy="6090883"/>
          </a:xfrm>
          <a:custGeom>
            <a:avLst/>
            <a:gdLst>
              <a:gd name="connsiteX0" fmla="*/ 760002 w 3288548"/>
              <a:gd name="connsiteY0" fmla="*/ 526 h 3626851"/>
              <a:gd name="connsiteX1" fmla="*/ 1385749 w 3288548"/>
              <a:gd name="connsiteY1" fmla="*/ 199813 h 3626851"/>
              <a:gd name="connsiteX2" fmla="*/ 2033219 w 3288548"/>
              <a:gd name="connsiteY2" fmla="*/ 223247 h 3626851"/>
              <a:gd name="connsiteX3" fmla="*/ 2668977 w 3288548"/>
              <a:gd name="connsiteY3" fmla="*/ 424360 h 3626851"/>
              <a:gd name="connsiteX4" fmla="*/ 3171266 w 3288548"/>
              <a:gd name="connsiteY4" fmla="*/ 449710 h 3626851"/>
              <a:gd name="connsiteX5" fmla="*/ 3286362 w 3288548"/>
              <a:gd name="connsiteY5" fmla="*/ 726226 h 3626851"/>
              <a:gd name="connsiteX6" fmla="*/ 3111018 w 3288548"/>
              <a:gd name="connsiteY6" fmla="*/ 1460832 h 3626851"/>
              <a:gd name="connsiteX7" fmla="*/ 3052461 w 3288548"/>
              <a:gd name="connsiteY7" fmla="*/ 2349232 h 3626851"/>
              <a:gd name="connsiteX8" fmla="*/ 2837078 w 3288548"/>
              <a:gd name="connsiteY8" fmla="*/ 3019753 h 3626851"/>
              <a:gd name="connsiteX9" fmla="*/ 2740190 w 3288548"/>
              <a:gd name="connsiteY9" fmla="*/ 3607779 h 3626851"/>
              <a:gd name="connsiteX10" fmla="*/ 2041008 w 3288548"/>
              <a:gd name="connsiteY10" fmla="*/ 3470811 h 3626851"/>
              <a:gd name="connsiteX11" fmla="*/ 1091512 w 3288548"/>
              <a:gd name="connsiteY11" fmla="*/ 3344981 h 3626851"/>
              <a:gd name="connsiteX12" fmla="*/ 332267 w 3288548"/>
              <a:gd name="connsiteY12" fmla="*/ 3140276 h 3626851"/>
              <a:gd name="connsiteX13" fmla="*/ 28561 w 3288548"/>
              <a:gd name="connsiteY13" fmla="*/ 3103820 h 3626851"/>
              <a:gd name="connsiteX14" fmla="*/ 31941 w 3288548"/>
              <a:gd name="connsiteY14" fmla="*/ 2858373 h 3626851"/>
              <a:gd name="connsiteX15" fmla="*/ 197224 w 3288548"/>
              <a:gd name="connsiteY15" fmla="*/ 2405851 h 3626851"/>
              <a:gd name="connsiteX16" fmla="*/ 267425 w 3288548"/>
              <a:gd name="connsiteY16" fmla="*/ 1737247 h 3626851"/>
              <a:gd name="connsiteX17" fmla="*/ 487848 w 3288548"/>
              <a:gd name="connsiteY17" fmla="*/ 868902 h 3626851"/>
              <a:gd name="connsiteX18" fmla="*/ 491305 w 3288548"/>
              <a:gd name="connsiteY18" fmla="*/ 169198 h 3626851"/>
              <a:gd name="connsiteX19" fmla="*/ 760002 w 3288548"/>
              <a:gd name="connsiteY19" fmla="*/ 526 h 36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88548" h="3626851">
                <a:moveTo>
                  <a:pt x="760002" y="526"/>
                </a:moveTo>
                <a:cubicBezTo>
                  <a:pt x="909076" y="5629"/>
                  <a:pt x="1173546" y="162693"/>
                  <a:pt x="1385749" y="199813"/>
                </a:cubicBezTo>
                <a:cubicBezTo>
                  <a:pt x="1597952" y="236933"/>
                  <a:pt x="1819348" y="185822"/>
                  <a:pt x="2033219" y="223247"/>
                </a:cubicBezTo>
                <a:cubicBezTo>
                  <a:pt x="2247090" y="260671"/>
                  <a:pt x="2479303" y="386616"/>
                  <a:pt x="2668977" y="424360"/>
                </a:cubicBezTo>
                <a:cubicBezTo>
                  <a:pt x="2858652" y="462103"/>
                  <a:pt x="3068369" y="399399"/>
                  <a:pt x="3171266" y="449710"/>
                </a:cubicBezTo>
                <a:cubicBezTo>
                  <a:pt x="3274163" y="500020"/>
                  <a:pt x="3296403" y="557706"/>
                  <a:pt x="3286362" y="726226"/>
                </a:cubicBezTo>
                <a:cubicBezTo>
                  <a:pt x="3276321" y="894747"/>
                  <a:pt x="3150002" y="1190332"/>
                  <a:pt x="3111018" y="1460832"/>
                </a:cubicBezTo>
                <a:cubicBezTo>
                  <a:pt x="3072035" y="1731333"/>
                  <a:pt x="3098117" y="2089412"/>
                  <a:pt x="3052461" y="2349232"/>
                </a:cubicBezTo>
                <a:cubicBezTo>
                  <a:pt x="3006804" y="2609052"/>
                  <a:pt x="2889123" y="2809995"/>
                  <a:pt x="2837078" y="3019753"/>
                </a:cubicBezTo>
                <a:cubicBezTo>
                  <a:pt x="2785033" y="3229511"/>
                  <a:pt x="2872868" y="3532602"/>
                  <a:pt x="2740190" y="3607779"/>
                </a:cubicBezTo>
                <a:cubicBezTo>
                  <a:pt x="2607512" y="3682955"/>
                  <a:pt x="2315788" y="3514611"/>
                  <a:pt x="2041008" y="3470811"/>
                </a:cubicBezTo>
                <a:cubicBezTo>
                  <a:pt x="1766229" y="3427012"/>
                  <a:pt x="1376303" y="3400070"/>
                  <a:pt x="1091512" y="3344981"/>
                </a:cubicBezTo>
                <a:cubicBezTo>
                  <a:pt x="806722" y="3289892"/>
                  <a:pt x="509425" y="3180470"/>
                  <a:pt x="332267" y="3140276"/>
                </a:cubicBezTo>
                <a:cubicBezTo>
                  <a:pt x="155109" y="3100083"/>
                  <a:pt x="78616" y="3150804"/>
                  <a:pt x="28561" y="3103820"/>
                </a:cubicBezTo>
                <a:cubicBezTo>
                  <a:pt x="-21493" y="3056837"/>
                  <a:pt x="3830" y="2974701"/>
                  <a:pt x="31941" y="2858373"/>
                </a:cubicBezTo>
                <a:cubicBezTo>
                  <a:pt x="60051" y="2742045"/>
                  <a:pt x="157977" y="2592706"/>
                  <a:pt x="197224" y="2405851"/>
                </a:cubicBezTo>
                <a:cubicBezTo>
                  <a:pt x="236472" y="2218997"/>
                  <a:pt x="218988" y="1993405"/>
                  <a:pt x="267425" y="1737247"/>
                </a:cubicBezTo>
                <a:cubicBezTo>
                  <a:pt x="315863" y="1481089"/>
                  <a:pt x="450535" y="1130243"/>
                  <a:pt x="487848" y="868902"/>
                </a:cubicBezTo>
                <a:cubicBezTo>
                  <a:pt x="525162" y="607560"/>
                  <a:pt x="447893" y="312705"/>
                  <a:pt x="491305" y="169198"/>
                </a:cubicBezTo>
                <a:cubicBezTo>
                  <a:pt x="534717" y="25691"/>
                  <a:pt x="610929" y="-4577"/>
                  <a:pt x="760002" y="526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656499" y="3268191"/>
            <a:ext cx="4187595" cy="5205423"/>
          </a:xfrm>
          <a:custGeom>
            <a:avLst/>
            <a:gdLst>
              <a:gd name="connsiteX0" fmla="*/ 1192908 w 2955293"/>
              <a:gd name="connsiteY0" fmla="*/ 2753 h 3099599"/>
              <a:gd name="connsiteX1" fmla="*/ 1265318 w 2955293"/>
              <a:gd name="connsiteY1" fmla="*/ 23013 h 3099599"/>
              <a:gd name="connsiteX2" fmla="*/ 1671339 w 2955293"/>
              <a:gd name="connsiteY2" fmla="*/ 314004 h 3099599"/>
              <a:gd name="connsiteX3" fmla="*/ 2134333 w 2955293"/>
              <a:gd name="connsiteY3" fmla="*/ 482848 h 3099599"/>
              <a:gd name="connsiteX4" fmla="*/ 2547171 w 2955293"/>
              <a:gd name="connsiteY4" fmla="*/ 777508 h 3099599"/>
              <a:gd name="connsiteX5" fmla="*/ 2904666 w 2955293"/>
              <a:gd name="connsiteY5" fmla="*/ 913681 h 3099599"/>
              <a:gd name="connsiteX6" fmla="*/ 2923079 w 2955293"/>
              <a:gd name="connsiteY6" fmla="*/ 1140761 h 3099599"/>
              <a:gd name="connsiteX7" fmla="*/ 2623876 w 2955293"/>
              <a:gd name="connsiteY7" fmla="*/ 1631167 h 3099599"/>
              <a:gd name="connsiteX8" fmla="*/ 2373098 w 2955293"/>
              <a:gd name="connsiteY8" fmla="*/ 2260250 h 3099599"/>
              <a:gd name="connsiteX9" fmla="*/ 2059957 w 2955293"/>
              <a:gd name="connsiteY9" fmla="*/ 2694894 h 3099599"/>
              <a:gd name="connsiteX10" fmla="*/ 1851909 w 2955293"/>
              <a:gd name="connsiteY10" fmla="*/ 3097644 h 3099599"/>
              <a:gd name="connsiteX11" fmla="*/ 1378132 w 2955293"/>
              <a:gd name="connsiteY11" fmla="*/ 2834519 h 3099599"/>
              <a:gd name="connsiteX12" fmla="*/ 720622 w 2955293"/>
              <a:gd name="connsiteY12" fmla="*/ 2520732 h 3099599"/>
              <a:gd name="connsiteX13" fmla="*/ 219276 w 2955293"/>
              <a:gd name="connsiteY13" fmla="*/ 2194505 h 3099599"/>
              <a:gd name="connsiteX14" fmla="*/ 8075 w 2955293"/>
              <a:gd name="connsiteY14" fmla="*/ 2096881 h 3099599"/>
              <a:gd name="connsiteX15" fmla="*/ 68099 w 2955293"/>
              <a:gd name="connsiteY15" fmla="*/ 1920075 h 3099599"/>
              <a:gd name="connsiteX16" fmla="*/ 293849 w 2955293"/>
              <a:gd name="connsiteY16" fmla="*/ 1631417 h 3099599"/>
              <a:gd name="connsiteX17" fmla="*/ 501491 w 2955293"/>
              <a:gd name="connsiteY17" fmla="*/ 1164102 h 3099599"/>
              <a:gd name="connsiteX18" fmla="*/ 864685 w 2955293"/>
              <a:gd name="connsiteY18" fmla="*/ 587501 h 3099599"/>
              <a:gd name="connsiteX19" fmla="*/ 1031328 w 2955293"/>
              <a:gd name="connsiteY19" fmla="*/ 82026 h 3099599"/>
              <a:gd name="connsiteX20" fmla="*/ 1192908 w 2955293"/>
              <a:gd name="connsiteY20" fmla="*/ 2753 h 309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55293" h="3099599">
                <a:moveTo>
                  <a:pt x="1192908" y="2753"/>
                </a:moveTo>
                <a:cubicBezTo>
                  <a:pt x="1214760" y="6350"/>
                  <a:pt x="1238651" y="13347"/>
                  <a:pt x="1265318" y="23013"/>
                </a:cubicBezTo>
                <a:cubicBezTo>
                  <a:pt x="1371986" y="61676"/>
                  <a:pt x="1526503" y="237365"/>
                  <a:pt x="1671339" y="314004"/>
                </a:cubicBezTo>
                <a:cubicBezTo>
                  <a:pt x="1816176" y="390643"/>
                  <a:pt x="1988361" y="405597"/>
                  <a:pt x="2134333" y="482848"/>
                </a:cubicBezTo>
                <a:cubicBezTo>
                  <a:pt x="2280305" y="560098"/>
                  <a:pt x="2418782" y="705703"/>
                  <a:pt x="2547171" y="777508"/>
                </a:cubicBezTo>
                <a:cubicBezTo>
                  <a:pt x="2675560" y="849314"/>
                  <a:pt x="2842014" y="853139"/>
                  <a:pt x="2904666" y="913681"/>
                </a:cubicBezTo>
                <a:cubicBezTo>
                  <a:pt x="2967317" y="974223"/>
                  <a:pt x="2969877" y="1021180"/>
                  <a:pt x="2923079" y="1140761"/>
                </a:cubicBezTo>
                <a:cubicBezTo>
                  <a:pt x="2876280" y="1260342"/>
                  <a:pt x="2715539" y="1444586"/>
                  <a:pt x="2623876" y="1631167"/>
                </a:cubicBezTo>
                <a:cubicBezTo>
                  <a:pt x="2532212" y="1817749"/>
                  <a:pt x="2467084" y="2082963"/>
                  <a:pt x="2373098" y="2260250"/>
                </a:cubicBezTo>
                <a:cubicBezTo>
                  <a:pt x="2279112" y="2437538"/>
                  <a:pt x="2146822" y="2555328"/>
                  <a:pt x="2059957" y="2694894"/>
                </a:cubicBezTo>
                <a:cubicBezTo>
                  <a:pt x="1973093" y="2834460"/>
                  <a:pt x="1965546" y="3074373"/>
                  <a:pt x="1851909" y="3097644"/>
                </a:cubicBezTo>
                <a:cubicBezTo>
                  <a:pt x="1738271" y="3120915"/>
                  <a:pt x="1566680" y="2930671"/>
                  <a:pt x="1378132" y="2834519"/>
                </a:cubicBezTo>
                <a:cubicBezTo>
                  <a:pt x="1189584" y="2738367"/>
                  <a:pt x="913765" y="2627401"/>
                  <a:pt x="720622" y="2520732"/>
                </a:cubicBezTo>
                <a:cubicBezTo>
                  <a:pt x="527480" y="2414063"/>
                  <a:pt x="338034" y="2265146"/>
                  <a:pt x="219276" y="2194505"/>
                </a:cubicBezTo>
                <a:cubicBezTo>
                  <a:pt x="100518" y="2123863"/>
                  <a:pt x="33271" y="2142619"/>
                  <a:pt x="8075" y="2096881"/>
                </a:cubicBezTo>
                <a:cubicBezTo>
                  <a:pt x="-17121" y="2051142"/>
                  <a:pt x="20470" y="1997652"/>
                  <a:pt x="68099" y="1920075"/>
                </a:cubicBezTo>
                <a:cubicBezTo>
                  <a:pt x="115728" y="1842498"/>
                  <a:pt x="221617" y="1757412"/>
                  <a:pt x="293849" y="1631417"/>
                </a:cubicBezTo>
                <a:cubicBezTo>
                  <a:pt x="366081" y="1505421"/>
                  <a:pt x="406351" y="1338088"/>
                  <a:pt x="501491" y="1164102"/>
                </a:cubicBezTo>
                <a:cubicBezTo>
                  <a:pt x="596630" y="990116"/>
                  <a:pt x="776379" y="767847"/>
                  <a:pt x="864685" y="587501"/>
                </a:cubicBezTo>
                <a:cubicBezTo>
                  <a:pt x="952991" y="407155"/>
                  <a:pt x="966251" y="175680"/>
                  <a:pt x="1031328" y="82026"/>
                </a:cubicBezTo>
                <a:cubicBezTo>
                  <a:pt x="1080136" y="11786"/>
                  <a:pt x="1127350" y="-8037"/>
                  <a:pt x="1192908" y="27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3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15867" y="1526107"/>
            <a:ext cx="4468250" cy="5797788"/>
          </a:xfrm>
          <a:custGeom>
            <a:avLst/>
            <a:gdLst>
              <a:gd name="connsiteX0" fmla="*/ 1612697 w 2962766"/>
              <a:gd name="connsiteY0" fmla="*/ 1253 h 3243666"/>
              <a:gd name="connsiteX1" fmla="*/ 1753282 w 2962766"/>
              <a:gd name="connsiteY1" fmla="*/ 79209 h 3243666"/>
              <a:gd name="connsiteX2" fmla="*/ 1965799 w 2962766"/>
              <a:gd name="connsiteY2" fmla="*/ 443938 h 3243666"/>
              <a:gd name="connsiteX3" fmla="*/ 2052766 w 2962766"/>
              <a:gd name="connsiteY3" fmla="*/ 803462 h 3243666"/>
              <a:gd name="connsiteX4" fmla="*/ 2412237 w 2962766"/>
              <a:gd name="connsiteY4" fmla="*/ 960479 h 3243666"/>
              <a:gd name="connsiteX5" fmla="*/ 2678501 w 2962766"/>
              <a:gd name="connsiteY5" fmla="*/ 1181547 h 3243666"/>
              <a:gd name="connsiteX6" fmla="*/ 2931514 w 2962766"/>
              <a:gd name="connsiteY6" fmla="*/ 1327863 h 3243666"/>
              <a:gd name="connsiteX7" fmla="*/ 2923362 w 2962766"/>
              <a:gd name="connsiteY7" fmla="*/ 1615530 h 3243666"/>
              <a:gd name="connsiteX8" fmla="*/ 2611345 w 2962766"/>
              <a:gd name="connsiteY8" fmla="*/ 1982410 h 3243666"/>
              <a:gd name="connsiteX9" fmla="*/ 2312631 w 2962766"/>
              <a:gd name="connsiteY9" fmla="*/ 2180056 h 3243666"/>
              <a:gd name="connsiteX10" fmla="*/ 2168122 w 2962766"/>
              <a:gd name="connsiteY10" fmla="*/ 3056946 h 3243666"/>
              <a:gd name="connsiteX11" fmla="*/ 2043501 w 2962766"/>
              <a:gd name="connsiteY11" fmla="*/ 3241687 h 3243666"/>
              <a:gd name="connsiteX12" fmla="*/ 1527755 w 2962766"/>
              <a:gd name="connsiteY12" fmla="*/ 3001473 h 3243666"/>
              <a:gd name="connsiteX13" fmla="*/ 1289320 w 2962766"/>
              <a:gd name="connsiteY13" fmla="*/ 2776529 h 3243666"/>
              <a:gd name="connsiteX14" fmla="*/ 794872 w 2962766"/>
              <a:gd name="connsiteY14" fmla="*/ 2811369 h 3243666"/>
              <a:gd name="connsiteX15" fmla="*/ 397163 w 2962766"/>
              <a:gd name="connsiteY15" fmla="*/ 2909330 h 3243666"/>
              <a:gd name="connsiteX16" fmla="*/ 163880 w 2962766"/>
              <a:gd name="connsiteY16" fmla="*/ 2802819 h 3243666"/>
              <a:gd name="connsiteX17" fmla="*/ 255865 w 2962766"/>
              <a:gd name="connsiteY17" fmla="*/ 2404180 h 3243666"/>
              <a:gd name="connsiteX18" fmla="*/ 345248 w 2962766"/>
              <a:gd name="connsiteY18" fmla="*/ 2068316 h 3243666"/>
              <a:gd name="connsiteX19" fmla="*/ 349178 w 2962766"/>
              <a:gd name="connsiteY19" fmla="*/ 1852161 h 3243666"/>
              <a:gd name="connsiteX20" fmla="*/ 37372 w 2962766"/>
              <a:gd name="connsiteY20" fmla="*/ 1243103 h 3243666"/>
              <a:gd name="connsiteX21" fmla="*/ 13818 w 2962766"/>
              <a:gd name="connsiteY21" fmla="*/ 931484 h 3243666"/>
              <a:gd name="connsiteX22" fmla="*/ 111247 w 2962766"/>
              <a:gd name="connsiteY22" fmla="*/ 795922 h 3243666"/>
              <a:gd name="connsiteX23" fmla="*/ 877216 w 2962766"/>
              <a:gd name="connsiteY23" fmla="*/ 612614 h 3243666"/>
              <a:gd name="connsiteX24" fmla="*/ 1243565 w 2962766"/>
              <a:gd name="connsiteY24" fmla="*/ 391360 h 3243666"/>
              <a:gd name="connsiteX25" fmla="*/ 1555582 w 2962766"/>
              <a:gd name="connsiteY25" fmla="*/ 24480 h 3243666"/>
              <a:gd name="connsiteX26" fmla="*/ 1612697 w 2962766"/>
              <a:gd name="connsiteY26" fmla="*/ 1253 h 324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2766" h="3243666">
                <a:moveTo>
                  <a:pt x="1612697" y="1253"/>
                </a:moveTo>
                <a:cubicBezTo>
                  <a:pt x="1664223" y="-7056"/>
                  <a:pt x="1702005" y="26777"/>
                  <a:pt x="1753282" y="79209"/>
                </a:cubicBezTo>
                <a:cubicBezTo>
                  <a:pt x="1821652" y="149119"/>
                  <a:pt x="1915885" y="323229"/>
                  <a:pt x="1965799" y="443938"/>
                </a:cubicBezTo>
                <a:cubicBezTo>
                  <a:pt x="2015713" y="564646"/>
                  <a:pt x="1978360" y="717371"/>
                  <a:pt x="2052766" y="803462"/>
                </a:cubicBezTo>
                <a:cubicBezTo>
                  <a:pt x="2127173" y="889552"/>
                  <a:pt x="2307948" y="897465"/>
                  <a:pt x="2412237" y="960479"/>
                </a:cubicBezTo>
                <a:cubicBezTo>
                  <a:pt x="2516526" y="1023493"/>
                  <a:pt x="2591955" y="1120316"/>
                  <a:pt x="2678501" y="1181547"/>
                </a:cubicBezTo>
                <a:cubicBezTo>
                  <a:pt x="2765047" y="1242778"/>
                  <a:pt x="2890704" y="1255532"/>
                  <a:pt x="2931514" y="1327863"/>
                </a:cubicBezTo>
                <a:cubicBezTo>
                  <a:pt x="2972324" y="1400194"/>
                  <a:pt x="2976724" y="1506439"/>
                  <a:pt x="2923362" y="1615530"/>
                </a:cubicBezTo>
                <a:cubicBezTo>
                  <a:pt x="2870001" y="1724621"/>
                  <a:pt x="2713133" y="1888322"/>
                  <a:pt x="2611345" y="1982410"/>
                </a:cubicBezTo>
                <a:cubicBezTo>
                  <a:pt x="2509557" y="2076498"/>
                  <a:pt x="2386502" y="2000967"/>
                  <a:pt x="2312631" y="2180056"/>
                </a:cubicBezTo>
                <a:cubicBezTo>
                  <a:pt x="2238761" y="2359146"/>
                  <a:pt x="2212976" y="2880007"/>
                  <a:pt x="2168122" y="3056946"/>
                </a:cubicBezTo>
                <a:cubicBezTo>
                  <a:pt x="2123267" y="3233884"/>
                  <a:pt x="2150228" y="3250932"/>
                  <a:pt x="2043501" y="3241687"/>
                </a:cubicBezTo>
                <a:cubicBezTo>
                  <a:pt x="1936773" y="3232442"/>
                  <a:pt x="1653452" y="3079000"/>
                  <a:pt x="1527755" y="3001473"/>
                </a:cubicBezTo>
                <a:cubicBezTo>
                  <a:pt x="1402059" y="2923947"/>
                  <a:pt x="1411468" y="2808213"/>
                  <a:pt x="1289320" y="2776529"/>
                </a:cubicBezTo>
                <a:cubicBezTo>
                  <a:pt x="1167173" y="2744845"/>
                  <a:pt x="943565" y="2789236"/>
                  <a:pt x="794872" y="2811369"/>
                </a:cubicBezTo>
                <a:cubicBezTo>
                  <a:pt x="646179" y="2833503"/>
                  <a:pt x="502328" y="2910755"/>
                  <a:pt x="397163" y="2909330"/>
                </a:cubicBezTo>
                <a:cubicBezTo>
                  <a:pt x="291997" y="2907905"/>
                  <a:pt x="187429" y="2887010"/>
                  <a:pt x="163880" y="2802819"/>
                </a:cubicBezTo>
                <a:cubicBezTo>
                  <a:pt x="140330" y="2718628"/>
                  <a:pt x="225637" y="2526597"/>
                  <a:pt x="255865" y="2404180"/>
                </a:cubicBezTo>
                <a:cubicBezTo>
                  <a:pt x="286093" y="2281762"/>
                  <a:pt x="329696" y="2160319"/>
                  <a:pt x="345248" y="2068316"/>
                </a:cubicBezTo>
                <a:cubicBezTo>
                  <a:pt x="360800" y="1976313"/>
                  <a:pt x="400490" y="1989697"/>
                  <a:pt x="349178" y="1852161"/>
                </a:cubicBezTo>
                <a:cubicBezTo>
                  <a:pt x="297865" y="1714625"/>
                  <a:pt x="93265" y="1396549"/>
                  <a:pt x="37372" y="1243103"/>
                </a:cubicBezTo>
                <a:cubicBezTo>
                  <a:pt x="-18521" y="1089657"/>
                  <a:pt x="1505" y="1006014"/>
                  <a:pt x="13818" y="931484"/>
                </a:cubicBezTo>
                <a:cubicBezTo>
                  <a:pt x="26130" y="856953"/>
                  <a:pt x="-19221" y="833483"/>
                  <a:pt x="111247" y="795922"/>
                </a:cubicBezTo>
                <a:cubicBezTo>
                  <a:pt x="255146" y="742777"/>
                  <a:pt x="688497" y="680041"/>
                  <a:pt x="877216" y="612614"/>
                </a:cubicBezTo>
                <a:cubicBezTo>
                  <a:pt x="1065936" y="545187"/>
                  <a:pt x="1130504" y="489383"/>
                  <a:pt x="1243565" y="391360"/>
                </a:cubicBezTo>
                <a:cubicBezTo>
                  <a:pt x="1356626" y="293338"/>
                  <a:pt x="1470629" y="76505"/>
                  <a:pt x="1555582" y="24480"/>
                </a:cubicBezTo>
                <a:cubicBezTo>
                  <a:pt x="1576820" y="11474"/>
                  <a:pt x="1595522" y="4022"/>
                  <a:pt x="1612697" y="12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423299" y="1802541"/>
            <a:ext cx="4485476" cy="5735515"/>
          </a:xfrm>
          <a:custGeom>
            <a:avLst/>
            <a:gdLst>
              <a:gd name="connsiteX0" fmla="*/ 1058055 w 2974188"/>
              <a:gd name="connsiteY0" fmla="*/ 872 h 3208825"/>
              <a:gd name="connsiteX1" fmla="*/ 1174109 w 2974188"/>
              <a:gd name="connsiteY1" fmla="*/ 22179 h 3208825"/>
              <a:gd name="connsiteX2" fmla="*/ 1532482 w 2974188"/>
              <a:gd name="connsiteY2" fmla="*/ 245248 h 3208825"/>
              <a:gd name="connsiteX3" fmla="*/ 1777435 w 2974188"/>
              <a:gd name="connsiteY3" fmla="*/ 522409 h 3208825"/>
              <a:gd name="connsiteX4" fmla="*/ 2168611 w 2974188"/>
              <a:gd name="connsiteY4" fmla="*/ 493162 h 3208825"/>
              <a:gd name="connsiteX5" fmla="*/ 2507335 w 2974188"/>
              <a:gd name="connsiteY5" fmla="*/ 564109 h 3208825"/>
              <a:gd name="connsiteX6" fmla="*/ 2799400 w 2974188"/>
              <a:gd name="connsiteY6" fmla="*/ 575170 h 3208825"/>
              <a:gd name="connsiteX7" fmla="*/ 2926675 w 2974188"/>
              <a:gd name="connsiteY7" fmla="*/ 833278 h 3208825"/>
              <a:gd name="connsiteX8" fmla="*/ 2822366 w 2974188"/>
              <a:gd name="connsiteY8" fmla="*/ 1303464 h 3208825"/>
              <a:gd name="connsiteX9" fmla="*/ 2650703 w 2974188"/>
              <a:gd name="connsiteY9" fmla="*/ 1617830 h 3208825"/>
              <a:gd name="connsiteX10" fmla="*/ 2932896 w 2974188"/>
              <a:gd name="connsiteY10" fmla="*/ 2460555 h 3208825"/>
              <a:gd name="connsiteX11" fmla="*/ 2909096 w 2974188"/>
              <a:gd name="connsiteY11" fmla="*/ 2682125 h 3208825"/>
              <a:gd name="connsiteX12" fmla="*/ 2340881 w 2974188"/>
              <a:gd name="connsiteY12" fmla="*/ 2710884 h 3208825"/>
              <a:gd name="connsiteX13" fmla="*/ 2024945 w 2974188"/>
              <a:gd name="connsiteY13" fmla="*/ 2623500 h 3208825"/>
              <a:gd name="connsiteX14" fmla="*/ 1604142 w 2974188"/>
              <a:gd name="connsiteY14" fmla="*/ 2885449 h 3208825"/>
              <a:gd name="connsiteX15" fmla="*/ 1298364 w 2974188"/>
              <a:gd name="connsiteY15" fmla="*/ 3157972 h 3208825"/>
              <a:gd name="connsiteX16" fmla="*/ 1042350 w 2974188"/>
              <a:gd name="connsiteY16" fmla="*/ 3172875 h 3208825"/>
              <a:gd name="connsiteX17" fmla="*/ 937303 w 2974188"/>
              <a:gd name="connsiteY17" fmla="*/ 2777477 h 3208825"/>
              <a:gd name="connsiteX18" fmla="*/ 859304 w 2974188"/>
              <a:gd name="connsiteY18" fmla="*/ 2438789 h 3208825"/>
              <a:gd name="connsiteX19" fmla="*/ 761727 w 2974188"/>
              <a:gd name="connsiteY19" fmla="*/ 2245871 h 3208825"/>
              <a:gd name="connsiteX20" fmla="*/ 201361 w 2974188"/>
              <a:gd name="connsiteY20" fmla="*/ 1853232 h 3208825"/>
              <a:gd name="connsiteX21" fmla="*/ 34860 w 2974188"/>
              <a:gd name="connsiteY21" fmla="*/ 1588773 h 3208825"/>
              <a:gd name="connsiteX22" fmla="*/ 57613 w 2974188"/>
              <a:gd name="connsiteY22" fmla="*/ 1423390 h 3208825"/>
              <a:gd name="connsiteX23" fmla="*/ 649033 w 2974188"/>
              <a:gd name="connsiteY23" fmla="*/ 903261 h 3208825"/>
              <a:gd name="connsiteX24" fmla="*/ 869449 w 2974188"/>
              <a:gd name="connsiteY24" fmla="*/ 536408 h 3208825"/>
              <a:gd name="connsiteX25" fmla="*/ 973758 w 2974188"/>
              <a:gd name="connsiteY25" fmla="*/ 66222 h 3208825"/>
              <a:gd name="connsiteX26" fmla="*/ 1058055 w 2974188"/>
              <a:gd name="connsiteY26" fmla="*/ 872 h 320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74188" h="3208825">
                <a:moveTo>
                  <a:pt x="1058055" y="872"/>
                </a:moveTo>
                <a:cubicBezTo>
                  <a:pt x="1090155" y="-3155"/>
                  <a:pt x="1127549" y="7260"/>
                  <a:pt x="1174109" y="22179"/>
                </a:cubicBezTo>
                <a:cubicBezTo>
                  <a:pt x="1267230" y="52016"/>
                  <a:pt x="1431928" y="161876"/>
                  <a:pt x="1532482" y="245248"/>
                </a:cubicBezTo>
                <a:cubicBezTo>
                  <a:pt x="1633036" y="328619"/>
                  <a:pt x="1671414" y="481090"/>
                  <a:pt x="1777435" y="522409"/>
                </a:cubicBezTo>
                <a:cubicBezTo>
                  <a:pt x="1883457" y="563728"/>
                  <a:pt x="2046961" y="486213"/>
                  <a:pt x="2168611" y="493162"/>
                </a:cubicBezTo>
                <a:cubicBezTo>
                  <a:pt x="2290260" y="500112"/>
                  <a:pt x="2402204" y="550441"/>
                  <a:pt x="2507335" y="564109"/>
                </a:cubicBezTo>
                <a:cubicBezTo>
                  <a:pt x="2612466" y="577777"/>
                  <a:pt x="2729509" y="530309"/>
                  <a:pt x="2799400" y="575170"/>
                </a:cubicBezTo>
                <a:cubicBezTo>
                  <a:pt x="2869290" y="620032"/>
                  <a:pt x="2922848" y="711895"/>
                  <a:pt x="2926675" y="833278"/>
                </a:cubicBezTo>
                <a:cubicBezTo>
                  <a:pt x="2930503" y="954661"/>
                  <a:pt x="2868362" y="1172706"/>
                  <a:pt x="2822366" y="1303464"/>
                </a:cubicBezTo>
                <a:cubicBezTo>
                  <a:pt x="2776371" y="1434223"/>
                  <a:pt x="2632281" y="1424982"/>
                  <a:pt x="2650703" y="1617830"/>
                </a:cubicBezTo>
                <a:cubicBezTo>
                  <a:pt x="2669124" y="1810678"/>
                  <a:pt x="2889830" y="2283172"/>
                  <a:pt x="2932896" y="2460555"/>
                </a:cubicBezTo>
                <a:cubicBezTo>
                  <a:pt x="2975962" y="2637937"/>
                  <a:pt x="3007765" y="2640403"/>
                  <a:pt x="2909096" y="2682125"/>
                </a:cubicBezTo>
                <a:cubicBezTo>
                  <a:pt x="2810427" y="2723846"/>
                  <a:pt x="2488239" y="2720654"/>
                  <a:pt x="2340881" y="2710884"/>
                </a:cubicBezTo>
                <a:cubicBezTo>
                  <a:pt x="2193522" y="2701113"/>
                  <a:pt x="2147735" y="2594405"/>
                  <a:pt x="2024945" y="2623500"/>
                </a:cubicBezTo>
                <a:cubicBezTo>
                  <a:pt x="1902155" y="2652594"/>
                  <a:pt x="1725239" y="2796371"/>
                  <a:pt x="1604142" y="2885449"/>
                </a:cubicBezTo>
                <a:cubicBezTo>
                  <a:pt x="1483045" y="2974528"/>
                  <a:pt x="1391996" y="3110068"/>
                  <a:pt x="1298364" y="3157972"/>
                </a:cubicBezTo>
                <a:cubicBezTo>
                  <a:pt x="1204732" y="3205877"/>
                  <a:pt x="1102526" y="3236291"/>
                  <a:pt x="1042350" y="3172875"/>
                </a:cubicBezTo>
                <a:cubicBezTo>
                  <a:pt x="982173" y="3109460"/>
                  <a:pt x="967811" y="2899825"/>
                  <a:pt x="937303" y="2777477"/>
                </a:cubicBezTo>
                <a:cubicBezTo>
                  <a:pt x="906795" y="2655129"/>
                  <a:pt x="888567" y="2527390"/>
                  <a:pt x="859304" y="2438789"/>
                </a:cubicBezTo>
                <a:cubicBezTo>
                  <a:pt x="830041" y="2350188"/>
                  <a:pt x="871384" y="2343464"/>
                  <a:pt x="761727" y="2245871"/>
                </a:cubicBezTo>
                <a:cubicBezTo>
                  <a:pt x="652070" y="2148278"/>
                  <a:pt x="322506" y="1962748"/>
                  <a:pt x="201361" y="1853232"/>
                </a:cubicBezTo>
                <a:cubicBezTo>
                  <a:pt x="80217" y="1743716"/>
                  <a:pt x="58818" y="1660414"/>
                  <a:pt x="34860" y="1588773"/>
                </a:cubicBezTo>
                <a:cubicBezTo>
                  <a:pt x="10902" y="1517133"/>
                  <a:pt x="-40161" y="1517587"/>
                  <a:pt x="57613" y="1423390"/>
                </a:cubicBezTo>
                <a:cubicBezTo>
                  <a:pt x="159975" y="1309138"/>
                  <a:pt x="513727" y="1051091"/>
                  <a:pt x="649033" y="903261"/>
                </a:cubicBezTo>
                <a:cubicBezTo>
                  <a:pt x="784339" y="755431"/>
                  <a:pt x="815328" y="675915"/>
                  <a:pt x="869449" y="536408"/>
                </a:cubicBezTo>
                <a:cubicBezTo>
                  <a:pt x="923570" y="396901"/>
                  <a:pt x="922981" y="151927"/>
                  <a:pt x="973758" y="66222"/>
                </a:cubicBezTo>
                <a:cubicBezTo>
                  <a:pt x="999146" y="23369"/>
                  <a:pt x="1025954" y="4899"/>
                  <a:pt x="1058055" y="87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548532" y="1802217"/>
            <a:ext cx="4767423" cy="5547869"/>
          </a:xfrm>
          <a:custGeom>
            <a:avLst/>
            <a:gdLst>
              <a:gd name="connsiteX0" fmla="*/ 704001 w 3161139"/>
              <a:gd name="connsiteY0" fmla="*/ 368 h 3103844"/>
              <a:gd name="connsiteX1" fmla="*/ 769873 w 3161139"/>
              <a:gd name="connsiteY1" fmla="*/ 1820 h 3103844"/>
              <a:gd name="connsiteX2" fmla="*/ 1172401 w 3161139"/>
              <a:gd name="connsiteY2" fmla="*/ 128946 h 3103844"/>
              <a:gd name="connsiteX3" fmla="*/ 1478488 w 3161139"/>
              <a:gd name="connsiteY3" fmla="*/ 336627 h 3103844"/>
              <a:gd name="connsiteX4" fmla="*/ 1850160 w 3161139"/>
              <a:gd name="connsiteY4" fmla="*/ 211193 h 3103844"/>
              <a:gd name="connsiteX5" fmla="*/ 2195894 w 3161139"/>
              <a:gd name="connsiteY5" fmla="*/ 195836 h 3103844"/>
              <a:gd name="connsiteX6" fmla="*/ 2481563 w 3161139"/>
              <a:gd name="connsiteY6" fmla="*/ 134050 h 3103844"/>
              <a:gd name="connsiteX7" fmla="*/ 2668926 w 3161139"/>
              <a:gd name="connsiteY7" fmla="*/ 352485 h 3103844"/>
              <a:gd name="connsiteX8" fmla="*/ 2684598 w 3161139"/>
              <a:gd name="connsiteY8" fmla="*/ 833848 h 3103844"/>
              <a:gd name="connsiteX9" fmla="*/ 2596344 w 3161139"/>
              <a:gd name="connsiteY9" fmla="*/ 1180986 h 3103844"/>
              <a:gd name="connsiteX10" fmla="*/ 3078897 w 3161139"/>
              <a:gd name="connsiteY10" fmla="*/ 1927284 h 3103844"/>
              <a:gd name="connsiteX11" fmla="*/ 3110843 w 3161139"/>
              <a:gd name="connsiteY11" fmla="*/ 2147827 h 3103844"/>
              <a:gd name="connsiteX12" fmla="*/ 2567552 w 3161139"/>
              <a:gd name="connsiteY12" fmla="*/ 2316736 h 3103844"/>
              <a:gd name="connsiteX13" fmla="*/ 2239814 w 3161139"/>
              <a:gd name="connsiteY13" fmla="*/ 2310513 h 3103844"/>
              <a:gd name="connsiteX14" fmla="*/ 1897206 w 3161139"/>
              <a:gd name="connsiteY14" fmla="*/ 2668721 h 3103844"/>
              <a:gd name="connsiteX15" fmla="*/ 1668649 w 3161139"/>
              <a:gd name="connsiteY15" fmla="*/ 3008619 h 3103844"/>
              <a:gd name="connsiteX16" fmla="*/ 1424347 w 3161139"/>
              <a:gd name="connsiteY16" fmla="*/ 3086607 h 3103844"/>
              <a:gd name="connsiteX17" fmla="*/ 1224437 w 3161139"/>
              <a:gd name="connsiteY17" fmla="*/ 2729661 h 3103844"/>
              <a:gd name="connsiteX18" fmla="*/ 1064805 w 3161139"/>
              <a:gd name="connsiteY18" fmla="*/ 2420936 h 3103844"/>
              <a:gd name="connsiteX19" fmla="*/ 922394 w 3161139"/>
              <a:gd name="connsiteY19" fmla="*/ 2258278 h 3103844"/>
              <a:gd name="connsiteX20" fmla="*/ 282101 w 3161139"/>
              <a:gd name="connsiteY20" fmla="*/ 2017031 h 3103844"/>
              <a:gd name="connsiteX21" fmla="*/ 55164 w 3161139"/>
              <a:gd name="connsiteY21" fmla="*/ 1802180 h 3103844"/>
              <a:gd name="connsiteX22" fmla="*/ 36151 w 3161139"/>
              <a:gd name="connsiteY22" fmla="*/ 1636325 h 3103844"/>
              <a:gd name="connsiteX23" fmla="*/ 479946 w 3161139"/>
              <a:gd name="connsiteY23" fmla="*/ 985666 h 3103844"/>
              <a:gd name="connsiteX24" fmla="*/ 602397 w 3161139"/>
              <a:gd name="connsiteY24" fmla="*/ 575581 h 3103844"/>
              <a:gd name="connsiteX25" fmla="*/ 586725 w 3161139"/>
              <a:gd name="connsiteY25" fmla="*/ 94218 h 3103844"/>
              <a:gd name="connsiteX26" fmla="*/ 704001 w 3161139"/>
              <a:gd name="connsiteY26" fmla="*/ 368 h 310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61139" h="3103844">
                <a:moveTo>
                  <a:pt x="704001" y="368"/>
                </a:moveTo>
                <a:cubicBezTo>
                  <a:pt x="723566" y="-552"/>
                  <a:pt x="745470" y="373"/>
                  <a:pt x="769873" y="1820"/>
                </a:cubicBezTo>
                <a:cubicBezTo>
                  <a:pt x="867485" y="7608"/>
                  <a:pt x="1054299" y="73145"/>
                  <a:pt x="1172401" y="128946"/>
                </a:cubicBezTo>
                <a:cubicBezTo>
                  <a:pt x="1290504" y="184747"/>
                  <a:pt x="1365529" y="322919"/>
                  <a:pt x="1478488" y="336627"/>
                </a:cubicBezTo>
                <a:cubicBezTo>
                  <a:pt x="1591448" y="350335"/>
                  <a:pt x="1730593" y="234658"/>
                  <a:pt x="1850160" y="211193"/>
                </a:cubicBezTo>
                <a:cubicBezTo>
                  <a:pt x="1969728" y="187727"/>
                  <a:pt x="2090660" y="208693"/>
                  <a:pt x="2195894" y="195836"/>
                </a:cubicBezTo>
                <a:cubicBezTo>
                  <a:pt x="2301127" y="182979"/>
                  <a:pt x="2402724" y="107942"/>
                  <a:pt x="2481563" y="134050"/>
                </a:cubicBezTo>
                <a:cubicBezTo>
                  <a:pt x="2560401" y="160159"/>
                  <a:pt x="2635087" y="235852"/>
                  <a:pt x="2668926" y="352485"/>
                </a:cubicBezTo>
                <a:cubicBezTo>
                  <a:pt x="2702765" y="469118"/>
                  <a:pt x="2696695" y="695764"/>
                  <a:pt x="2684598" y="833848"/>
                </a:cubicBezTo>
                <a:cubicBezTo>
                  <a:pt x="2672501" y="971932"/>
                  <a:pt x="2530627" y="998747"/>
                  <a:pt x="2596344" y="1180986"/>
                </a:cubicBezTo>
                <a:cubicBezTo>
                  <a:pt x="2662060" y="1363226"/>
                  <a:pt x="2993147" y="1766144"/>
                  <a:pt x="3078897" y="1927284"/>
                </a:cubicBezTo>
                <a:cubicBezTo>
                  <a:pt x="3164647" y="2088424"/>
                  <a:pt x="3196067" y="2082918"/>
                  <a:pt x="3110843" y="2147827"/>
                </a:cubicBezTo>
                <a:cubicBezTo>
                  <a:pt x="3025619" y="2212736"/>
                  <a:pt x="2712724" y="2289622"/>
                  <a:pt x="2567552" y="2316736"/>
                </a:cubicBezTo>
                <a:cubicBezTo>
                  <a:pt x="2422381" y="2343851"/>
                  <a:pt x="2351538" y="2251849"/>
                  <a:pt x="2239814" y="2310513"/>
                </a:cubicBezTo>
                <a:cubicBezTo>
                  <a:pt x="2128089" y="2369178"/>
                  <a:pt x="1992401" y="2552371"/>
                  <a:pt x="1897206" y="2668721"/>
                </a:cubicBezTo>
                <a:cubicBezTo>
                  <a:pt x="1802012" y="2785073"/>
                  <a:pt x="1747459" y="2938971"/>
                  <a:pt x="1668649" y="3008619"/>
                </a:cubicBezTo>
                <a:cubicBezTo>
                  <a:pt x="1589838" y="3078267"/>
                  <a:pt x="1498382" y="3133100"/>
                  <a:pt x="1424347" y="3086607"/>
                </a:cubicBezTo>
                <a:cubicBezTo>
                  <a:pt x="1350312" y="3040114"/>
                  <a:pt x="1284361" y="2840606"/>
                  <a:pt x="1224437" y="2729661"/>
                </a:cubicBezTo>
                <a:cubicBezTo>
                  <a:pt x="1164513" y="2618716"/>
                  <a:pt x="1115146" y="2499499"/>
                  <a:pt x="1064805" y="2420936"/>
                </a:cubicBezTo>
                <a:cubicBezTo>
                  <a:pt x="1014464" y="2342372"/>
                  <a:pt x="1052844" y="2325596"/>
                  <a:pt x="922394" y="2258278"/>
                </a:cubicBezTo>
                <a:cubicBezTo>
                  <a:pt x="791943" y="2190960"/>
                  <a:pt x="426639" y="2093047"/>
                  <a:pt x="282101" y="2017031"/>
                </a:cubicBezTo>
                <a:cubicBezTo>
                  <a:pt x="137564" y="1941014"/>
                  <a:pt x="96156" y="1865631"/>
                  <a:pt x="55164" y="1802180"/>
                </a:cubicBezTo>
                <a:cubicBezTo>
                  <a:pt x="14172" y="1738730"/>
                  <a:pt x="-35180" y="1751845"/>
                  <a:pt x="36151" y="1636325"/>
                </a:cubicBezTo>
                <a:cubicBezTo>
                  <a:pt x="106948" y="1500240"/>
                  <a:pt x="385571" y="1162457"/>
                  <a:pt x="479946" y="985666"/>
                </a:cubicBezTo>
                <a:cubicBezTo>
                  <a:pt x="574320" y="808876"/>
                  <a:pt x="584601" y="724156"/>
                  <a:pt x="602397" y="575581"/>
                </a:cubicBezTo>
                <a:cubicBezTo>
                  <a:pt x="620194" y="427006"/>
                  <a:pt x="558813" y="189845"/>
                  <a:pt x="586725" y="94218"/>
                </a:cubicBezTo>
                <a:cubicBezTo>
                  <a:pt x="607659" y="22498"/>
                  <a:pt x="645306" y="3129"/>
                  <a:pt x="704001" y="36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0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757240" y="982137"/>
            <a:ext cx="7103179" cy="6943123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1"/>
          </p:nvPr>
        </p:nvSpPr>
        <p:spPr>
          <a:xfrm>
            <a:off x="7981205" y="4217405"/>
            <a:ext cx="4943476" cy="4832083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6"/>
          <p:cNvSpPr>
            <a:spLocks noGrp="1"/>
          </p:cNvSpPr>
          <p:nvPr>
            <p:ph type="pic" sz="quarter" idx="12"/>
          </p:nvPr>
        </p:nvSpPr>
        <p:spPr>
          <a:xfrm rot="1977394">
            <a:off x="8029579" y="287871"/>
            <a:ext cx="4279418" cy="4182989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4" grpId="0" bldLvl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885824" y="290112"/>
            <a:ext cx="8486777" cy="8295544"/>
          </a:xfrm>
          <a:prstGeom prst="hear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4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3716000" cy="9144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8"/>
          </a:p>
        </p:txBody>
      </p:sp>
    </p:spTree>
    <p:extLst>
      <p:ext uri="{BB962C8B-B14F-4D97-AF65-F5344CB8AC3E}">
        <p14:creationId xmlns:p14="http://schemas.microsoft.com/office/powerpoint/2010/main" val="1790869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4701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17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226579" y="487200"/>
            <a:ext cx="796650" cy="96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8828379" y="8621455"/>
            <a:ext cx="1478022" cy="426893"/>
          </a:xfrm>
          <a:prstGeom prst="rect">
            <a:avLst/>
          </a:prstGeom>
          <a:noFill/>
        </p:spPr>
        <p:txBody>
          <a:bodyPr wrap="none" lIns="102420" tIns="51362" rIns="102420" bIns="51362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1023848"/>
            <a:r>
              <a:rPr lang="en-US" altLang="zh-CN" sz="21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21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21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21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1416480" y="8621455"/>
            <a:ext cx="1803111" cy="426893"/>
          </a:xfrm>
          <a:prstGeom prst="rect">
            <a:avLst/>
          </a:prstGeom>
          <a:noFill/>
        </p:spPr>
        <p:txBody>
          <a:bodyPr wrap="none" lIns="102420" tIns="51362" rIns="102420" bIns="51362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1023848"/>
            <a:r>
              <a:rPr lang="en-US" altLang="zh-CN" sz="21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21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10790382" y="8771301"/>
            <a:ext cx="518642" cy="192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5238" y="8723301"/>
            <a:ext cx="285418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942975" y="8475217"/>
            <a:ext cx="3086100" cy="486833"/>
          </a:xfrm>
          <a:prstGeom prst="rect">
            <a:avLst/>
          </a:prstGeom>
        </p:spPr>
        <p:txBody>
          <a:bodyPr lIns="68280" tIns="34241" rIns="68280" bIns="34241"/>
          <a:lstStyle/>
          <a:p>
            <a:pPr defTabSz="1023848"/>
            <a:fld id="{618F58CE-AA9F-44F2-B75A-34227CEABCB3}" type="datetimeFigureOut">
              <a:rPr lang="zh-CN" altLang="en-US" sz="2100" smtClean="0">
                <a:solidFill>
                  <a:prstClr val="black"/>
                </a:solidFill>
              </a:rPr>
              <a:pPr defTabSz="1023848"/>
              <a:t>2021/7/25</a:t>
            </a:fld>
            <a:endParaRPr lang="zh-CN" altLang="en-US" sz="21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543425" y="8475217"/>
            <a:ext cx="4629150" cy="486833"/>
          </a:xfrm>
          <a:prstGeom prst="rect">
            <a:avLst/>
          </a:prstGeom>
        </p:spPr>
        <p:txBody>
          <a:bodyPr lIns="68280" tIns="34241" rIns="68280" bIns="34241"/>
          <a:lstStyle/>
          <a:p>
            <a:pPr defTabSz="1023848"/>
            <a:endParaRPr lang="zh-CN" altLang="en-US" sz="21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876576" y="185716"/>
            <a:ext cx="608684" cy="1104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20" tIns="51362" rIns="102420" bIns="51362" rtlCol="0" anchor="ctr"/>
          <a:lstStyle/>
          <a:p>
            <a:pPr algn="ctr" defTabSz="1023848"/>
            <a:endParaRPr lang="zh-CN" altLang="en-US" sz="21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294089" y="791198"/>
            <a:ext cx="661269" cy="383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102420" tIns="51362" rIns="102420" bIns="513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23848"/>
            <a:endParaRPr lang="zh-CN" altLang="en-US" sz="615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7567697"/>
      </p:ext>
    </p:extLst>
  </p:cSld>
  <p:clrMapOvr>
    <a:masterClrMapping/>
  </p:clrMapOvr>
  <p:transition spd="slow"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713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330504"/>
      </p:ext>
    </p:extLst>
  </p:cSld>
  <p:clrMapOvr>
    <a:masterClrMapping/>
  </p:clrMapOvr>
  <p:transition spd="slow" advClick="0" advTm="300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32498"/>
      </p:ext>
    </p:extLst>
  </p:cSld>
  <p:clrMapOvr>
    <a:masterClrMapping/>
  </p:clrMapOvr>
  <p:transition spd="slow" advClick="0" advTm="300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441491"/>
      </p:ext>
    </p:extLst>
  </p:cSld>
  <p:clrMapOvr>
    <a:masterClrMapping/>
  </p:clrMapOvr>
  <p:transition spd="slow" advClick="0" advTm="300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41" y="1496534"/>
            <a:ext cx="10287195" cy="3183573"/>
          </a:xfrm>
          <a:prstGeom prst="rect">
            <a:avLst/>
          </a:prstGeom>
        </p:spPr>
        <p:txBody>
          <a:bodyPr lIns="91432" tIns="45718" rIns="91432" bIns="45718" anchor="b"/>
          <a:lstStyle>
            <a:lvl1pPr algn="ctr">
              <a:defRPr sz="67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41" y="4802891"/>
            <a:ext cx="10287195" cy="220775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ctr">
              <a:buNone/>
              <a:defRPr sz="2700"/>
            </a:lvl1pPr>
            <a:lvl2pPr marL="512288" indent="0" algn="ctr">
              <a:buNone/>
              <a:defRPr sz="2250"/>
            </a:lvl2pPr>
            <a:lvl3pPr marL="1024578" indent="0" algn="ctr">
              <a:buNone/>
              <a:defRPr sz="1913"/>
            </a:lvl3pPr>
            <a:lvl4pPr marL="1536868" indent="0" algn="ctr">
              <a:buNone/>
              <a:defRPr sz="1800"/>
            </a:lvl4pPr>
            <a:lvl5pPr marL="2048640" indent="0" algn="ctr">
              <a:buNone/>
              <a:defRPr sz="1800"/>
            </a:lvl5pPr>
            <a:lvl6pPr marL="2560930" indent="0" algn="ctr">
              <a:buNone/>
              <a:defRPr sz="1800"/>
            </a:lvl6pPr>
            <a:lvl7pPr marL="3073219" indent="0" algn="ctr">
              <a:buNone/>
              <a:defRPr sz="1800"/>
            </a:lvl7pPr>
            <a:lvl8pPr marL="3585504" indent="0" algn="ctr">
              <a:buNone/>
              <a:defRPr sz="1800"/>
            </a:lvl8pPr>
            <a:lvl9pPr marL="4097797" indent="0" algn="ctr">
              <a:buNone/>
              <a:defRPr sz="18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6069661"/>
      </p:ext>
    </p:extLst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3758" y="1544183"/>
            <a:ext cx="6727575" cy="4367796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700184"/>
      </p:ext>
    </p:extLst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60" y="2279736"/>
            <a:ext cx="11830274" cy="3803777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67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60" y="6119499"/>
            <a:ext cx="11830274" cy="200031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2288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4578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5368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486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609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732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855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977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91727782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99" y="2434249"/>
            <a:ext cx="5829411" cy="580197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862" y="2434249"/>
            <a:ext cx="5829411" cy="580197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1494765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91" y="486863"/>
            <a:ext cx="11830274" cy="1767476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5152" y="2371336"/>
            <a:ext cx="5482875" cy="1098587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3150"/>
            </a:lvl1pPr>
            <a:lvl2pPr marL="512288" indent="0">
              <a:buNone/>
              <a:defRPr sz="2700"/>
            </a:lvl2pPr>
            <a:lvl3pPr marL="1024578" indent="0">
              <a:buNone/>
              <a:defRPr sz="2250"/>
            </a:lvl3pPr>
            <a:lvl4pPr marL="1536868" indent="0">
              <a:buNone/>
              <a:defRPr sz="1913"/>
            </a:lvl4pPr>
            <a:lvl5pPr marL="2048640" indent="0">
              <a:buNone/>
              <a:defRPr sz="1913"/>
            </a:lvl5pPr>
            <a:lvl6pPr marL="2560930" indent="0">
              <a:buNone/>
              <a:defRPr sz="1913"/>
            </a:lvl6pPr>
            <a:lvl7pPr marL="3073219" indent="0">
              <a:buNone/>
              <a:defRPr sz="1913"/>
            </a:lvl7pPr>
            <a:lvl8pPr marL="3585504" indent="0">
              <a:buNone/>
              <a:defRPr sz="1913"/>
            </a:lvl8pPr>
            <a:lvl9pPr marL="4097797" indent="0">
              <a:buNone/>
              <a:defRPr sz="19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5152" y="3553959"/>
            <a:ext cx="5482875" cy="469920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039193" y="2371336"/>
            <a:ext cx="5509878" cy="1098587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3150"/>
            </a:lvl1pPr>
            <a:lvl2pPr marL="512288" indent="0">
              <a:buNone/>
              <a:defRPr sz="2700"/>
            </a:lvl2pPr>
            <a:lvl3pPr marL="1024578" indent="0">
              <a:buNone/>
              <a:defRPr sz="2250"/>
            </a:lvl3pPr>
            <a:lvl4pPr marL="1536868" indent="0">
              <a:buNone/>
              <a:defRPr sz="1913"/>
            </a:lvl4pPr>
            <a:lvl5pPr marL="2048640" indent="0">
              <a:buNone/>
              <a:defRPr sz="1913"/>
            </a:lvl5pPr>
            <a:lvl6pPr marL="2560930" indent="0">
              <a:buNone/>
              <a:defRPr sz="1913"/>
            </a:lvl6pPr>
            <a:lvl7pPr marL="3073219" indent="0">
              <a:buNone/>
              <a:defRPr sz="1913"/>
            </a:lvl7pPr>
            <a:lvl8pPr marL="3585504" indent="0">
              <a:buNone/>
              <a:defRPr sz="1913"/>
            </a:lvl8pPr>
            <a:lvl9pPr marL="4097797" indent="0">
              <a:buNone/>
              <a:defRPr sz="19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039193" y="3553959"/>
            <a:ext cx="5509878" cy="469920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9586221"/>
      </p:ext>
    </p:extLst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46727529"/>
      </p:ext>
    </p:extLst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02609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5" y="609606"/>
            <a:ext cx="4686018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89" y="609605"/>
            <a:ext cx="6943725" cy="7205135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1" indent="0">
              <a:buNone/>
              <a:defRPr sz="2000"/>
            </a:lvl5pPr>
            <a:lvl6pPr marL="2285550" indent="0">
              <a:buNone/>
              <a:defRPr sz="2000"/>
            </a:lvl6pPr>
            <a:lvl7pPr marL="2742659" indent="0">
              <a:buNone/>
              <a:defRPr sz="2000"/>
            </a:lvl7pPr>
            <a:lvl8pPr marL="3199770" indent="0">
              <a:buNone/>
              <a:defRPr sz="2000"/>
            </a:lvl8pPr>
            <a:lvl9pPr marL="365688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5" y="2743203"/>
            <a:ext cx="4686018" cy="5082119"/>
          </a:xfrm>
        </p:spPr>
        <p:txBody>
          <a:bodyPr/>
          <a:lstStyle>
            <a:lvl1pPr marL="0" indent="0">
              <a:buNone/>
              <a:defRPr sz="2000"/>
            </a:lvl1pPr>
            <a:lvl2pPr marL="457111" indent="0">
              <a:buNone/>
              <a:defRPr sz="1900"/>
            </a:lvl2pPr>
            <a:lvl3pPr marL="914220" indent="0">
              <a:buNone/>
              <a:defRPr sz="1600"/>
            </a:lvl3pPr>
            <a:lvl4pPr marL="1371330" indent="0">
              <a:buNone/>
              <a:defRPr sz="1400"/>
            </a:lvl4pPr>
            <a:lvl5pPr marL="1828441" indent="0">
              <a:buNone/>
              <a:defRPr sz="1400"/>
            </a:lvl5pPr>
            <a:lvl6pPr marL="2285550" indent="0">
              <a:buNone/>
              <a:defRPr sz="1400"/>
            </a:lvl6pPr>
            <a:lvl7pPr marL="2742659" indent="0">
              <a:buNone/>
              <a:defRPr sz="1400"/>
            </a:lvl7pPr>
            <a:lvl8pPr marL="3199770" indent="0">
              <a:buNone/>
              <a:defRPr sz="1400"/>
            </a:lvl8pPr>
            <a:lvl9pPr marL="365688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430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91" y="609627"/>
            <a:ext cx="4423850" cy="2133671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31204" y="1316617"/>
            <a:ext cx="6943857" cy="6498384"/>
          </a:xfrm>
          <a:prstGeom prst="rect">
            <a:avLst/>
          </a:prstGeom>
        </p:spPr>
        <p:txBody>
          <a:bodyPr lIns="91432" tIns="45718" rIns="91432" bIns="45718"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91" y="2743295"/>
            <a:ext cx="4423850" cy="5082288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1800"/>
            </a:lvl1pPr>
            <a:lvl2pPr marL="512288" indent="0">
              <a:buNone/>
              <a:defRPr sz="1463"/>
            </a:lvl2pPr>
            <a:lvl3pPr marL="1024578" indent="0">
              <a:buNone/>
              <a:defRPr sz="1350"/>
            </a:lvl3pPr>
            <a:lvl4pPr marL="1536868" indent="0">
              <a:buNone/>
              <a:defRPr sz="1013"/>
            </a:lvl4pPr>
            <a:lvl5pPr marL="2048640" indent="0">
              <a:buNone/>
              <a:defRPr sz="1013"/>
            </a:lvl5pPr>
            <a:lvl6pPr marL="2560930" indent="0">
              <a:buNone/>
              <a:defRPr sz="1013"/>
            </a:lvl6pPr>
            <a:lvl7pPr marL="3073219" indent="0">
              <a:buNone/>
              <a:defRPr sz="1013"/>
            </a:lvl7pPr>
            <a:lvl8pPr marL="3585504" indent="0">
              <a:buNone/>
              <a:defRPr sz="1013"/>
            </a:lvl8pPr>
            <a:lvl9pPr marL="4097797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94955118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83" y="609627"/>
            <a:ext cx="4686107" cy="2133671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204" y="609635"/>
            <a:ext cx="6943857" cy="7205375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3600"/>
            </a:lvl1pPr>
            <a:lvl2pPr marL="512288" indent="0">
              <a:buNone/>
              <a:defRPr sz="3150"/>
            </a:lvl2pPr>
            <a:lvl3pPr marL="1024578" indent="0">
              <a:buNone/>
              <a:defRPr sz="2700"/>
            </a:lvl3pPr>
            <a:lvl4pPr marL="1536868" indent="0">
              <a:buNone/>
              <a:defRPr sz="2250"/>
            </a:lvl4pPr>
            <a:lvl5pPr marL="2048640" indent="0">
              <a:buNone/>
              <a:defRPr sz="2250"/>
            </a:lvl5pPr>
            <a:lvl6pPr marL="2560930" indent="0">
              <a:buNone/>
              <a:defRPr sz="2250"/>
            </a:lvl6pPr>
            <a:lvl7pPr marL="3073219" indent="0">
              <a:buNone/>
              <a:defRPr sz="2250"/>
            </a:lvl7pPr>
            <a:lvl8pPr marL="3585504" indent="0">
              <a:buNone/>
              <a:defRPr sz="2250"/>
            </a:lvl8pPr>
            <a:lvl9pPr marL="4097797" indent="0">
              <a:buNone/>
              <a:defRPr sz="22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83" y="2743295"/>
            <a:ext cx="4686107" cy="5082288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250"/>
            </a:lvl1pPr>
            <a:lvl2pPr marL="512288" indent="0">
              <a:buNone/>
              <a:defRPr sz="1913"/>
            </a:lvl2pPr>
            <a:lvl3pPr marL="1024578" indent="0">
              <a:buNone/>
              <a:defRPr sz="1800"/>
            </a:lvl3pPr>
            <a:lvl4pPr marL="1536868" indent="0">
              <a:buNone/>
              <a:defRPr sz="1463"/>
            </a:lvl4pPr>
            <a:lvl5pPr marL="2048640" indent="0">
              <a:buNone/>
              <a:defRPr sz="1463"/>
            </a:lvl5pPr>
            <a:lvl6pPr marL="2560930" indent="0">
              <a:buNone/>
              <a:defRPr sz="1463"/>
            </a:lvl6pPr>
            <a:lvl7pPr marL="3073219" indent="0">
              <a:buNone/>
              <a:defRPr sz="1463"/>
            </a:lvl7pPr>
            <a:lvl8pPr marL="3585504" indent="0">
              <a:buNone/>
              <a:defRPr sz="1463"/>
            </a:lvl8pPr>
            <a:lvl9pPr marL="4097797" indent="0">
              <a:buNone/>
              <a:defRPr sz="14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8419719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73758" y="1544183"/>
            <a:ext cx="6727575" cy="436779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8058204"/>
      </p:ext>
    </p:extLst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709" y="486857"/>
            <a:ext cx="2957570" cy="774937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99" y="486857"/>
            <a:ext cx="8701253" cy="774937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5759338"/>
      </p:ext>
    </p:extLst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99" y="2434249"/>
            <a:ext cx="5829411" cy="5801979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943862" y="2434262"/>
            <a:ext cx="5829411" cy="2798327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943862" y="5435793"/>
            <a:ext cx="5829411" cy="2800444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582047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6" y="2840576"/>
            <a:ext cx="11658598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4" y="5181605"/>
            <a:ext cx="9601201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8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7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7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9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1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478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4" y="5875874"/>
            <a:ext cx="11658598" cy="1816101"/>
          </a:xfrm>
        </p:spPr>
        <p:txBody>
          <a:bodyPr anchor="t"/>
          <a:lstStyle>
            <a:lvl1pPr algn="l">
              <a:defRPr sz="64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4" y="3875622"/>
            <a:ext cx="11658598" cy="2000249"/>
          </a:xfrm>
        </p:spPr>
        <p:txBody>
          <a:bodyPr anchor="b"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728549" indent="0">
              <a:buNone/>
              <a:defRPr sz="2925">
                <a:solidFill>
                  <a:schemeClr val="tx1">
                    <a:tint val="75000"/>
                  </a:schemeClr>
                </a:solidFill>
              </a:defRPr>
            </a:lvl2pPr>
            <a:lvl3pPr marL="1457099" indent="0">
              <a:buNone/>
              <a:defRPr sz="2588">
                <a:solidFill>
                  <a:schemeClr val="tx1">
                    <a:tint val="75000"/>
                  </a:schemeClr>
                </a:solidFill>
              </a:defRPr>
            </a:lvl3pPr>
            <a:lvl4pPr marL="2185647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4pPr>
            <a:lvl5pPr marL="2914194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5pPr>
            <a:lvl6pPr marL="3642743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6pPr>
            <a:lvl7pPr marL="4371293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7pPr>
            <a:lvl8pPr marL="5099841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8pPr>
            <a:lvl9pPr marL="582839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892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2133609"/>
            <a:ext cx="6057899" cy="6034617"/>
          </a:xfrm>
        </p:spPr>
        <p:txBody>
          <a:bodyPr/>
          <a:lstStyle>
            <a:lvl1pPr>
              <a:defRPr sz="4388"/>
            </a:lvl1pPr>
            <a:lvl2pPr>
              <a:defRPr sz="3825"/>
            </a:lvl2pPr>
            <a:lvl3pPr>
              <a:defRPr sz="3150"/>
            </a:lvl3pPr>
            <a:lvl4pPr>
              <a:defRPr sz="2925"/>
            </a:lvl4pPr>
            <a:lvl5pPr>
              <a:defRPr sz="2925"/>
            </a:lvl5pPr>
            <a:lvl6pPr>
              <a:defRPr sz="2925"/>
            </a:lvl6pPr>
            <a:lvl7pPr>
              <a:defRPr sz="2925"/>
            </a:lvl7pPr>
            <a:lvl8pPr>
              <a:defRPr sz="2925"/>
            </a:lvl8pPr>
            <a:lvl9pPr>
              <a:defRPr sz="29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3" y="2133609"/>
            <a:ext cx="6057899" cy="6034617"/>
          </a:xfrm>
        </p:spPr>
        <p:txBody>
          <a:bodyPr/>
          <a:lstStyle>
            <a:lvl1pPr>
              <a:defRPr sz="4388"/>
            </a:lvl1pPr>
            <a:lvl2pPr>
              <a:defRPr sz="3825"/>
            </a:lvl2pPr>
            <a:lvl3pPr>
              <a:defRPr sz="3150"/>
            </a:lvl3pPr>
            <a:lvl4pPr>
              <a:defRPr sz="2925"/>
            </a:lvl4pPr>
            <a:lvl5pPr>
              <a:defRPr sz="2925"/>
            </a:lvl5pPr>
            <a:lvl6pPr>
              <a:defRPr sz="2925"/>
            </a:lvl6pPr>
            <a:lvl7pPr>
              <a:defRPr sz="2925"/>
            </a:lvl7pPr>
            <a:lvl8pPr>
              <a:defRPr sz="2925"/>
            </a:lvl8pPr>
            <a:lvl9pPr>
              <a:defRPr sz="29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019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2046821"/>
            <a:ext cx="6060283" cy="853016"/>
          </a:xfrm>
        </p:spPr>
        <p:txBody>
          <a:bodyPr anchor="b"/>
          <a:lstStyle>
            <a:lvl1pPr marL="0" indent="0">
              <a:buNone/>
              <a:defRPr sz="3825" b="1"/>
            </a:lvl1pPr>
            <a:lvl2pPr marL="728549" indent="0">
              <a:buNone/>
              <a:defRPr sz="3150" b="1"/>
            </a:lvl2pPr>
            <a:lvl3pPr marL="1457099" indent="0">
              <a:buNone/>
              <a:defRPr sz="2925" b="1"/>
            </a:lvl3pPr>
            <a:lvl4pPr marL="2185647" indent="0">
              <a:buNone/>
              <a:defRPr sz="2588" b="1"/>
            </a:lvl4pPr>
            <a:lvl5pPr marL="2914194" indent="0">
              <a:buNone/>
              <a:defRPr sz="2588" b="1"/>
            </a:lvl5pPr>
            <a:lvl6pPr marL="3642743" indent="0">
              <a:buNone/>
              <a:defRPr sz="2588" b="1"/>
            </a:lvl6pPr>
            <a:lvl7pPr marL="4371293" indent="0">
              <a:buNone/>
              <a:defRPr sz="2588" b="1"/>
            </a:lvl7pPr>
            <a:lvl8pPr marL="5099841" indent="0">
              <a:buNone/>
              <a:defRPr sz="2588" b="1"/>
            </a:lvl8pPr>
            <a:lvl9pPr marL="5828390" indent="0">
              <a:buNone/>
              <a:defRPr sz="2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2899833"/>
            <a:ext cx="6060283" cy="5268384"/>
          </a:xfrm>
        </p:spPr>
        <p:txBody>
          <a:bodyPr/>
          <a:lstStyle>
            <a:lvl1pPr>
              <a:defRPr sz="3825"/>
            </a:lvl1pPr>
            <a:lvl2pPr>
              <a:defRPr sz="3150"/>
            </a:lvl2pPr>
            <a:lvl3pPr>
              <a:defRPr sz="2925"/>
            </a:lvl3pPr>
            <a:lvl4pPr>
              <a:defRPr sz="2588"/>
            </a:lvl4pPr>
            <a:lvl5pPr>
              <a:defRPr sz="2588"/>
            </a:lvl5pPr>
            <a:lvl6pPr>
              <a:defRPr sz="2588"/>
            </a:lvl6pPr>
            <a:lvl7pPr>
              <a:defRPr sz="2588"/>
            </a:lvl7pPr>
            <a:lvl8pPr>
              <a:defRPr sz="2588"/>
            </a:lvl8pPr>
            <a:lvl9pPr>
              <a:defRPr sz="2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4" y="2046821"/>
            <a:ext cx="6062662" cy="853016"/>
          </a:xfrm>
        </p:spPr>
        <p:txBody>
          <a:bodyPr anchor="b"/>
          <a:lstStyle>
            <a:lvl1pPr marL="0" indent="0">
              <a:buNone/>
              <a:defRPr sz="3825" b="1"/>
            </a:lvl1pPr>
            <a:lvl2pPr marL="728549" indent="0">
              <a:buNone/>
              <a:defRPr sz="3150" b="1"/>
            </a:lvl2pPr>
            <a:lvl3pPr marL="1457099" indent="0">
              <a:buNone/>
              <a:defRPr sz="2925" b="1"/>
            </a:lvl3pPr>
            <a:lvl4pPr marL="2185647" indent="0">
              <a:buNone/>
              <a:defRPr sz="2588" b="1"/>
            </a:lvl4pPr>
            <a:lvl5pPr marL="2914194" indent="0">
              <a:buNone/>
              <a:defRPr sz="2588" b="1"/>
            </a:lvl5pPr>
            <a:lvl6pPr marL="3642743" indent="0">
              <a:buNone/>
              <a:defRPr sz="2588" b="1"/>
            </a:lvl6pPr>
            <a:lvl7pPr marL="4371293" indent="0">
              <a:buNone/>
              <a:defRPr sz="2588" b="1"/>
            </a:lvl7pPr>
            <a:lvl8pPr marL="5099841" indent="0">
              <a:buNone/>
              <a:defRPr sz="2588" b="1"/>
            </a:lvl8pPr>
            <a:lvl9pPr marL="5828390" indent="0">
              <a:buNone/>
              <a:defRPr sz="2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4" y="2899833"/>
            <a:ext cx="6062662" cy="5268384"/>
          </a:xfrm>
        </p:spPr>
        <p:txBody>
          <a:bodyPr/>
          <a:lstStyle>
            <a:lvl1pPr>
              <a:defRPr sz="3825"/>
            </a:lvl1pPr>
            <a:lvl2pPr>
              <a:defRPr sz="3150"/>
            </a:lvl2pPr>
            <a:lvl3pPr>
              <a:defRPr sz="2925"/>
            </a:lvl3pPr>
            <a:lvl4pPr>
              <a:defRPr sz="2588"/>
            </a:lvl4pPr>
            <a:lvl5pPr>
              <a:defRPr sz="2588"/>
            </a:lvl5pPr>
            <a:lvl6pPr>
              <a:defRPr sz="2588"/>
            </a:lvl6pPr>
            <a:lvl7pPr>
              <a:defRPr sz="2588"/>
            </a:lvl7pPr>
            <a:lvl8pPr>
              <a:defRPr sz="2588"/>
            </a:lvl8pPr>
            <a:lvl9pPr>
              <a:defRPr sz="2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4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20" y="486834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79" y="486834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802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235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08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364067"/>
            <a:ext cx="4512470" cy="1549400"/>
          </a:xfrm>
        </p:spPr>
        <p:txBody>
          <a:bodyPr anchor="b"/>
          <a:lstStyle>
            <a:lvl1pPr algn="l">
              <a:defRPr sz="31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80" y="364075"/>
            <a:ext cx="7667625" cy="7804151"/>
          </a:xfrm>
        </p:spPr>
        <p:txBody>
          <a:bodyPr/>
          <a:lstStyle>
            <a:lvl1pPr>
              <a:defRPr sz="5063"/>
            </a:lvl1pPr>
            <a:lvl2pPr>
              <a:defRPr sz="4388"/>
            </a:lvl2pPr>
            <a:lvl3pPr>
              <a:defRPr sz="3825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3" y="1913475"/>
            <a:ext cx="4512470" cy="6254751"/>
          </a:xfrm>
        </p:spPr>
        <p:txBody>
          <a:bodyPr/>
          <a:lstStyle>
            <a:lvl1pPr marL="0" indent="0">
              <a:buNone/>
              <a:defRPr sz="2250"/>
            </a:lvl1pPr>
            <a:lvl2pPr marL="728549" indent="0">
              <a:buNone/>
              <a:defRPr sz="2025"/>
            </a:lvl2pPr>
            <a:lvl3pPr marL="1457099" indent="0">
              <a:buNone/>
              <a:defRPr sz="1575"/>
            </a:lvl3pPr>
            <a:lvl4pPr marL="2185647" indent="0">
              <a:buNone/>
              <a:defRPr sz="1350"/>
            </a:lvl4pPr>
            <a:lvl5pPr marL="2914194" indent="0">
              <a:buNone/>
              <a:defRPr sz="1350"/>
            </a:lvl5pPr>
            <a:lvl6pPr marL="3642743" indent="0">
              <a:buNone/>
              <a:defRPr sz="1350"/>
            </a:lvl6pPr>
            <a:lvl7pPr marL="4371293" indent="0">
              <a:buNone/>
              <a:defRPr sz="1350"/>
            </a:lvl7pPr>
            <a:lvl8pPr marL="5099841" indent="0">
              <a:buNone/>
              <a:defRPr sz="1350"/>
            </a:lvl8pPr>
            <a:lvl9pPr marL="582839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953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5" y="6400805"/>
            <a:ext cx="8229600" cy="755651"/>
          </a:xfrm>
        </p:spPr>
        <p:txBody>
          <a:bodyPr anchor="b"/>
          <a:lstStyle>
            <a:lvl1pPr algn="l">
              <a:defRPr sz="31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5" y="817033"/>
            <a:ext cx="8229600" cy="5486400"/>
          </a:xfrm>
        </p:spPr>
        <p:txBody>
          <a:bodyPr/>
          <a:lstStyle>
            <a:lvl1pPr marL="0" indent="0">
              <a:buNone/>
              <a:defRPr sz="5063"/>
            </a:lvl1pPr>
            <a:lvl2pPr marL="728549" indent="0">
              <a:buNone/>
              <a:defRPr sz="4388"/>
            </a:lvl2pPr>
            <a:lvl3pPr marL="1457099" indent="0">
              <a:buNone/>
              <a:defRPr sz="3825"/>
            </a:lvl3pPr>
            <a:lvl4pPr marL="2185647" indent="0">
              <a:buNone/>
              <a:defRPr sz="3150"/>
            </a:lvl4pPr>
            <a:lvl5pPr marL="2914194" indent="0">
              <a:buNone/>
              <a:defRPr sz="3150"/>
            </a:lvl5pPr>
            <a:lvl6pPr marL="3642743" indent="0">
              <a:buNone/>
              <a:defRPr sz="3150"/>
            </a:lvl6pPr>
            <a:lvl7pPr marL="4371293" indent="0">
              <a:buNone/>
              <a:defRPr sz="3150"/>
            </a:lvl7pPr>
            <a:lvl8pPr marL="5099841" indent="0">
              <a:buNone/>
              <a:defRPr sz="3150"/>
            </a:lvl8pPr>
            <a:lvl9pPr marL="5828390" indent="0">
              <a:buNone/>
              <a:defRPr sz="31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5" y="7156455"/>
            <a:ext cx="8229600" cy="1073148"/>
          </a:xfrm>
        </p:spPr>
        <p:txBody>
          <a:bodyPr/>
          <a:lstStyle>
            <a:lvl1pPr marL="0" indent="0">
              <a:buNone/>
              <a:defRPr sz="2250"/>
            </a:lvl1pPr>
            <a:lvl2pPr marL="728549" indent="0">
              <a:buNone/>
              <a:defRPr sz="2025"/>
            </a:lvl2pPr>
            <a:lvl3pPr marL="1457099" indent="0">
              <a:buNone/>
              <a:defRPr sz="1575"/>
            </a:lvl3pPr>
            <a:lvl4pPr marL="2185647" indent="0">
              <a:buNone/>
              <a:defRPr sz="1350"/>
            </a:lvl4pPr>
            <a:lvl5pPr marL="2914194" indent="0">
              <a:buNone/>
              <a:defRPr sz="1350"/>
            </a:lvl5pPr>
            <a:lvl6pPr marL="3642743" indent="0">
              <a:buNone/>
              <a:defRPr sz="1350"/>
            </a:lvl6pPr>
            <a:lvl7pPr marL="4371293" indent="0">
              <a:buNone/>
              <a:defRPr sz="1350"/>
            </a:lvl7pPr>
            <a:lvl8pPr marL="5099841" indent="0">
              <a:buNone/>
              <a:defRPr sz="1350"/>
            </a:lvl8pPr>
            <a:lvl9pPr marL="582839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37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539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2" y="366189"/>
            <a:ext cx="3086101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66189"/>
            <a:ext cx="9029699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885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1" y="2840572"/>
            <a:ext cx="1165860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1" y="5181603"/>
            <a:ext cx="9601201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12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237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69"/>
            <a:ext cx="11658602" cy="181609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18"/>
            <a:ext cx="11658602" cy="2000249"/>
          </a:xfrm>
        </p:spPr>
        <p:txBody>
          <a:bodyPr anchor="b"/>
          <a:lstStyle>
            <a:lvl1pPr marL="0" indent="0">
              <a:buNone/>
              <a:defRPr sz="2251">
                <a:solidFill>
                  <a:schemeClr val="tx1">
                    <a:tint val="75000"/>
                  </a:schemeClr>
                </a:solidFill>
              </a:defRPr>
            </a:lvl1pPr>
            <a:lvl2pPr marL="514342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6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2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37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1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05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39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74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870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33603"/>
            <a:ext cx="6057901" cy="6034617"/>
          </a:xfrm>
        </p:spPr>
        <p:txBody>
          <a:bodyPr/>
          <a:lstStyle>
            <a:lvl1pPr>
              <a:defRPr sz="3149"/>
            </a:lvl1pPr>
            <a:lvl2pPr>
              <a:defRPr sz="2700"/>
            </a:lvl2pPr>
            <a:lvl3pPr>
              <a:defRPr sz="2251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1" y="2133603"/>
            <a:ext cx="6057901" cy="6034617"/>
          </a:xfrm>
        </p:spPr>
        <p:txBody>
          <a:bodyPr/>
          <a:lstStyle>
            <a:lvl1pPr>
              <a:defRPr sz="3149"/>
            </a:lvl1pPr>
            <a:lvl2pPr>
              <a:defRPr sz="2700"/>
            </a:lvl2pPr>
            <a:lvl3pPr>
              <a:defRPr sz="2251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9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theme" Target="../theme/theme10.xml"/><Relationship Id="rId9" Type="http://schemas.openxmlformats.org/officeDocument/2006/relationships/image" Target="../media/image2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1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theme" Target="../theme/theme11.xml"/><Relationship Id="rId10" Type="http://schemas.openxmlformats.org/officeDocument/2006/relationships/image" Target="../media/image33.gif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3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3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image" Target="../media/image20.jpe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9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6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8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7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9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3716000" cy="9143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8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857750" y="3962400"/>
            <a:ext cx="40005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7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" y="7123694"/>
            <a:ext cx="3178791" cy="17507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9209" y="7957281"/>
            <a:ext cx="1126672" cy="11343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8585" y="8274682"/>
            <a:ext cx="767132" cy="7723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251" y="6745523"/>
            <a:ext cx="2118749" cy="24019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072" y="491560"/>
            <a:ext cx="1188658" cy="14049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" cy="21775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8837507"/>
            <a:ext cx="13716000" cy="3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2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6" y="-51331"/>
            <a:ext cx="13734117" cy="91887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" y="7142889"/>
            <a:ext cx="13716000" cy="206449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" y="7036183"/>
            <a:ext cx="13716000" cy="216830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8237" y="375508"/>
            <a:ext cx="956433" cy="716203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09" y="-13979"/>
            <a:ext cx="3625264" cy="20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4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1023848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20" indent="-256020" algn="l" defTabSz="1023848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68058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838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91675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495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547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434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369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385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84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848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761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695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683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531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350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288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99" y="1542"/>
            <a:ext cx="13713404" cy="914093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96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transition advClick="0" advTm="0">
    <p:random/>
  </p:transition>
  <p:hf sldNum="0" hdr="0"/>
  <p:txStyles>
    <p:titleStyle>
      <a:lvl1pPr marL="0" lvl="0" indent="0" algn="ctr" defTabSz="12215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85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493" lvl="0" indent="-457493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1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2528" lvl="1" indent="-382538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71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6529" lvl="2" indent="-304997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1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7553" lvl="3" indent="-306030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7549" lvl="4" indent="-304997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047089" lvl="5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19288" lvl="6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791484" lvl="7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63682" lvl="8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4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72200" lvl="1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44397" lvl="2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6596" lvl="3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88796" lvl="4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60990" lvl="5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33189" lvl="6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05384" lvl="7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77583" lvl="8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366189"/>
            <a:ext cx="12344401" cy="1524000"/>
          </a:xfrm>
          <a:prstGeom prst="rect">
            <a:avLst/>
          </a:prstGeom>
        </p:spPr>
        <p:txBody>
          <a:bodyPr vert="horz" lIns="96881" tIns="48440" rIns="96881" bIns="48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2133609"/>
            <a:ext cx="12344401" cy="6034617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2" y="8475138"/>
            <a:ext cx="3200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l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9908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3" y="8475138"/>
            <a:ext cx="4343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ctr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4" y="8475138"/>
            <a:ext cx="3200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r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99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2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ctr" defTabSz="1457099" rtl="0" eaLnBrk="1" latinLnBrk="0" hangingPunct="1">
        <a:spcBef>
          <a:spcPct val="0"/>
        </a:spcBef>
        <a:buNone/>
        <a:defRPr sz="69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6411" indent="-546411" algn="l" defTabSz="1457099" rtl="0" eaLnBrk="1" latinLnBrk="0" hangingPunct="1">
        <a:spcBef>
          <a:spcPct val="20000"/>
        </a:spcBef>
        <a:buFont typeface="Arial" pitchFamily="34" charset="0"/>
        <a:buChar char="•"/>
        <a:defRPr sz="5063" kern="1200">
          <a:solidFill>
            <a:schemeClr val="tx1"/>
          </a:solidFill>
          <a:latin typeface="+mn-lt"/>
          <a:ea typeface="+mn-ea"/>
          <a:cs typeface="+mn-cs"/>
        </a:defRPr>
      </a:lvl1pPr>
      <a:lvl2pPr marL="1183893" indent="-455343" algn="l" defTabSz="1457099" rtl="0" eaLnBrk="1" latinLnBrk="0" hangingPunct="1">
        <a:spcBef>
          <a:spcPct val="20000"/>
        </a:spcBef>
        <a:buFont typeface="Arial" pitchFamily="34" charset="0"/>
        <a:buChar char="–"/>
        <a:defRPr sz="4388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821372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825" kern="1200">
          <a:solidFill>
            <a:schemeClr val="tx1"/>
          </a:solidFill>
          <a:latin typeface="+mn-lt"/>
          <a:ea typeface="+mn-ea"/>
          <a:cs typeface="+mn-cs"/>
        </a:defRPr>
      </a:lvl3pPr>
      <a:lvl4pPr marL="2549919" indent="-364275" algn="l" defTabSz="1457099" rtl="0" eaLnBrk="1" latinLnBrk="0" hangingPunct="1">
        <a:spcBef>
          <a:spcPct val="20000"/>
        </a:spcBef>
        <a:buFont typeface="Arial" pitchFamily="34" charset="0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4pPr>
      <a:lvl5pPr marL="3278469" indent="-364275" algn="l" defTabSz="1457099" rtl="0" eaLnBrk="1" latinLnBrk="0" hangingPunct="1">
        <a:spcBef>
          <a:spcPct val="20000"/>
        </a:spcBef>
        <a:buFont typeface="Arial" pitchFamily="34" charset="0"/>
        <a:buChar char="»"/>
        <a:defRPr sz="3150" kern="1200">
          <a:solidFill>
            <a:schemeClr val="tx1"/>
          </a:solidFill>
          <a:latin typeface="+mn-lt"/>
          <a:ea typeface="+mn-ea"/>
          <a:cs typeface="+mn-cs"/>
        </a:defRPr>
      </a:lvl5pPr>
      <a:lvl6pPr marL="4007018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6pPr>
      <a:lvl7pPr marL="4735566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7pPr>
      <a:lvl8pPr marL="5464116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8pPr>
      <a:lvl9pPr marL="6192665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728549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2pPr>
      <a:lvl3pPr marL="1457099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3pPr>
      <a:lvl4pPr marL="2185647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4pPr>
      <a:lvl5pPr marL="2914194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5pPr>
      <a:lvl6pPr marL="3642743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6pPr>
      <a:lvl7pPr marL="4371293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7pPr>
      <a:lvl8pPr marL="5099841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8pPr>
      <a:lvl9pPr marL="5828390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2" y="366187"/>
            <a:ext cx="12344401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133603"/>
            <a:ext cx="12344401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8475135"/>
            <a:ext cx="3200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7/25/2021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1" y="8475135"/>
            <a:ext cx="4343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8475135"/>
            <a:ext cx="3200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8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defTabSz="1028685" rtl="0" eaLnBrk="1" latinLnBrk="0" hangingPunct="1">
        <a:spcBef>
          <a:spcPct val="0"/>
        </a:spcBef>
        <a:buNone/>
        <a:defRPr sz="49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57" indent="-385757" algn="l" defTabSz="102868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35806" indent="-321463" algn="l" defTabSz="1028685" rtl="0" eaLnBrk="1" latinLnBrk="0" hangingPunct="1">
        <a:spcBef>
          <a:spcPct val="20000"/>
        </a:spcBef>
        <a:buFont typeface="Arial" pitchFamily="34" charset="0"/>
        <a:buChar char="–"/>
        <a:defRPr sz="3149" kern="1200">
          <a:solidFill>
            <a:schemeClr val="tx1"/>
          </a:solidFill>
          <a:latin typeface="+mn-lt"/>
          <a:ea typeface="+mn-ea"/>
          <a:cs typeface="+mn-cs"/>
        </a:defRPr>
      </a:lvl2pPr>
      <a:lvl3pPr marL="1285856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199" indent="-257172" algn="l" defTabSz="1028685" rtl="0" eaLnBrk="1" latinLnBrk="0" hangingPunct="1">
        <a:spcBef>
          <a:spcPct val="20000"/>
        </a:spcBef>
        <a:buFont typeface="Arial" pitchFamily="34" charset="0"/>
        <a:buChar char="–"/>
        <a:defRPr sz="2251" kern="1200">
          <a:solidFill>
            <a:schemeClr val="tx1"/>
          </a:solidFill>
          <a:latin typeface="+mn-lt"/>
          <a:ea typeface="+mn-ea"/>
          <a:cs typeface="+mn-cs"/>
        </a:defRPr>
      </a:lvl4pPr>
      <a:lvl5pPr marL="2314542" indent="-257172" algn="l" defTabSz="1028685" rtl="0" eaLnBrk="1" latinLnBrk="0" hangingPunct="1">
        <a:spcBef>
          <a:spcPct val="20000"/>
        </a:spcBef>
        <a:buFont typeface="Arial" pitchFamily="34" charset="0"/>
        <a:buChar char="»"/>
        <a:defRPr sz="2251" kern="1200">
          <a:solidFill>
            <a:schemeClr val="tx1"/>
          </a:solidFill>
          <a:latin typeface="+mn-lt"/>
          <a:ea typeface="+mn-ea"/>
          <a:cs typeface="+mn-cs"/>
        </a:defRPr>
      </a:lvl5pPr>
      <a:lvl6pPr marL="2828884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6pPr>
      <a:lvl7pPr marL="3343228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7pPr>
      <a:lvl8pPr marL="3857570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8pPr>
      <a:lvl9pPr marL="4371913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42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685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27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1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14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055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399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741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88" y="487708"/>
            <a:ext cx="11829627" cy="1766181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88" y="2434522"/>
            <a:ext cx="11829627" cy="5802305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5" y="8475667"/>
            <a:ext cx="462957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5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906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</p:sldLayoutIdLst>
  <p:txStyles>
    <p:titleStyle>
      <a:lvl1pPr algn="l" defTabSz="974994" rtl="0" eaLnBrk="1" latinLnBrk="0" hangingPunct="1">
        <a:lnSpc>
          <a:spcPct val="90000"/>
        </a:lnSpc>
        <a:spcBef>
          <a:spcPct val="0"/>
        </a:spcBef>
        <a:buNone/>
        <a:defRPr sz="4836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749" indent="-243749" algn="l" defTabSz="974994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36" kern="1200">
          <a:solidFill>
            <a:schemeClr val="tx1"/>
          </a:solidFill>
          <a:latin typeface="+mn-lt"/>
          <a:ea typeface="+mn-ea"/>
          <a:cs typeface="+mn-cs"/>
        </a:defRPr>
      </a:lvl1pPr>
      <a:lvl2pPr marL="73124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586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3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136" kern="1200">
          <a:solidFill>
            <a:schemeClr val="tx1"/>
          </a:solidFill>
          <a:latin typeface="+mn-lt"/>
          <a:ea typeface="+mn-ea"/>
          <a:cs typeface="+mn-cs"/>
        </a:defRPr>
      </a:lvl3pPr>
      <a:lvl4pPr marL="170624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2193737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681232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316873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656225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414372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87496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2pPr>
      <a:lvl3pPr marL="974994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3pPr>
      <a:lvl4pPr marL="146249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194998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43748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292498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41247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389997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88" y="487708"/>
            <a:ext cx="11829627" cy="1766181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88" y="2434522"/>
            <a:ext cx="11829627" cy="5802305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5" y="8475667"/>
            <a:ext cx="462957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5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27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</p:sldLayoutIdLst>
  <p:txStyles>
    <p:titleStyle>
      <a:lvl1pPr algn="l" defTabSz="974994" rtl="0" eaLnBrk="1" latinLnBrk="0" hangingPunct="1">
        <a:lnSpc>
          <a:spcPct val="90000"/>
        </a:lnSpc>
        <a:spcBef>
          <a:spcPct val="0"/>
        </a:spcBef>
        <a:buNone/>
        <a:defRPr sz="4836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749" indent="-243749" algn="l" defTabSz="974994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36" kern="1200">
          <a:solidFill>
            <a:schemeClr val="tx1"/>
          </a:solidFill>
          <a:latin typeface="+mn-lt"/>
          <a:ea typeface="+mn-ea"/>
          <a:cs typeface="+mn-cs"/>
        </a:defRPr>
      </a:lvl1pPr>
      <a:lvl2pPr marL="73124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586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3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136" kern="1200">
          <a:solidFill>
            <a:schemeClr val="tx1"/>
          </a:solidFill>
          <a:latin typeface="+mn-lt"/>
          <a:ea typeface="+mn-ea"/>
          <a:cs typeface="+mn-cs"/>
        </a:defRPr>
      </a:lvl3pPr>
      <a:lvl4pPr marL="170624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2193737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681232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316873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656225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414372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87496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2pPr>
      <a:lvl3pPr marL="974994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3pPr>
      <a:lvl4pPr marL="146249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194998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43748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292498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41247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389997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3" y="487711"/>
            <a:ext cx="11829628" cy="1766181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3" y="2434523"/>
            <a:ext cx="11829628" cy="5802304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4"/>
            <a:ext cx="3085252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772" fontAlgn="base">
                <a:spcBef>
                  <a:spcPct val="0"/>
                </a:spcBef>
                <a:spcAft>
                  <a:spcPct val="0"/>
                </a:spcAft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7" y="8475664"/>
            <a:ext cx="4629573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3" y="8475664"/>
            <a:ext cx="3085252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7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3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66772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94" indent="-216694" algn="l" defTabSz="866772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78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466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853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238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621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011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394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782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387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72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59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543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6929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316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702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088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9"/>
          </a:xfrm>
          <a:prstGeom prst="rect">
            <a:avLst/>
          </a:prstGeom>
          <a:noFill/>
          <a:ln w="9525">
            <a:noFill/>
          </a:ln>
        </p:spPr>
        <p:txBody>
          <a:bodyPr lIns="91422" tIns="45712" rIns="91422" bIns="45712"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  <a:noFill/>
          <a:ln w="9525">
            <a:noFill/>
          </a:ln>
        </p:spPr>
        <p:txBody>
          <a:bodyPr lIns="91422" tIns="45712" rIns="91422" bIns="45712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04F8E1-225C-4E59-B5F3-457F7948BB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6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Tm="1000">
    <p:wipe/>
  </p:transition>
  <p:hf sldNum="0" hdr="0" ftr="0" dt="0"/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7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9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60953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219073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82860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438144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04768" indent="-304768" algn="l" rtl="0" fontAlgn="base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4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2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7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911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4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1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5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5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3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8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6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2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8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1" y="487719"/>
            <a:ext cx="11829627" cy="1766183"/>
          </a:xfrm>
          <a:prstGeom prst="rect">
            <a:avLst/>
          </a:prstGeom>
        </p:spPr>
        <p:txBody>
          <a:bodyPr vert="horz" lIns="91396" tIns="45700" rIns="91396" bIns="4570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1" y="2434523"/>
            <a:ext cx="11829627" cy="5802304"/>
          </a:xfrm>
          <a:prstGeom prst="rect">
            <a:avLst/>
          </a:prstGeom>
        </p:spPr>
        <p:txBody>
          <a:bodyPr vert="horz" lIns="91396" tIns="45700" rIns="91396" bIns="457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234" y="8475671"/>
            <a:ext cx="308525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72" fontAlgn="base">
                <a:spcBef>
                  <a:spcPct val="0"/>
                </a:spcBef>
                <a:spcAft>
                  <a:spcPct val="0"/>
                </a:spcAft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8" y="8475671"/>
            <a:ext cx="462957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608" y="8475671"/>
            <a:ext cx="308525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7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39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1" indent="-228491" algn="l" defTabSz="9139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0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5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19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0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1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5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6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26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9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3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0" y="487715"/>
            <a:ext cx="11829627" cy="1766183"/>
          </a:xfrm>
          <a:prstGeom prst="rect">
            <a:avLst/>
          </a:prstGeom>
        </p:spPr>
        <p:txBody>
          <a:bodyPr vert="horz" lIns="91421" tIns="45710" rIns="91421" bIns="4571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0" y="2434523"/>
            <a:ext cx="11829627" cy="5802304"/>
          </a:xfrm>
          <a:prstGeom prst="rect">
            <a:avLst/>
          </a:prstGeom>
        </p:spPr>
        <p:txBody>
          <a:bodyPr vert="horz" lIns="91421" tIns="45710" rIns="91421" bIns="4571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221" y="8475671"/>
            <a:ext cx="308525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</a:pPr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7" y="8475671"/>
            <a:ext cx="462957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95" y="8475671"/>
            <a:ext cx="308525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8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2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0" indent="-228550" algn="l" defTabSz="9142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46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7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4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2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43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9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8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6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8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3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8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86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28016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866851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13" indent="-216713" algn="l" defTabSz="86685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565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991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16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842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269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693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121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24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851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278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704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13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555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98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406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78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298" indent="-274298" algn="l" defTabSz="109719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895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90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86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683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9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6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7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  <p:sldLayoutId id="2147484151" r:id="rId18"/>
    <p:sldLayoutId id="2147484152" r:id="rId19"/>
    <p:sldLayoutId id="2147484153" r:id="rId20"/>
    <p:sldLayoutId id="2147484154" r:id="rId21"/>
    <p:sldLayoutId id="2147484155" r:id="rId22"/>
    <p:sldLayoutId id="2147484156" r:id="rId23"/>
    <p:sldLayoutId id="2147484157" r:id="rId24"/>
    <p:sldLayoutId id="2147484158" r:id="rId25"/>
    <p:sldLayoutId id="2147484159" r:id="rId26"/>
    <p:sldLayoutId id="2147484160" r:id="rId27"/>
    <p:sldLayoutId id="2147484161" r:id="rId28"/>
    <p:sldLayoutId id="2147484162" r:id="rId2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7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9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7.xml"/><Relationship Id="rId26" Type="http://schemas.openxmlformats.org/officeDocument/2006/relationships/image" Target="../media/image40.png"/><Relationship Id="rId3" Type="http://schemas.openxmlformats.org/officeDocument/2006/relationships/tags" Target="../tags/tag4.xml"/><Relationship Id="rId21" Type="http://schemas.openxmlformats.org/officeDocument/2006/relationships/image" Target="../media/image30.png"/><Relationship Id="rId34" Type="http://schemas.openxmlformats.org/officeDocument/2006/relationships/image" Target="../media/image33.gif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audio" Target="../media/media1.mp3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2" Type="http://schemas.openxmlformats.org/officeDocument/2006/relationships/tags" Target="../tags/tag3.xml"/><Relationship Id="rId16" Type="http://schemas.microsoft.com/office/2007/relationships/media" Target="../media/media1.mp3"/><Relationship Id="rId20" Type="http://schemas.openxmlformats.org/officeDocument/2006/relationships/notesSlide" Target="../notesSlides/notesSlide1.xml"/><Relationship Id="rId29" Type="http://schemas.openxmlformats.org/officeDocument/2006/relationships/image" Target="../media/image4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48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microsoft.com/office/2007/relationships/hdphoto" Target="../media/hdphoto3.wdp"/><Relationship Id="rId10" Type="http://schemas.openxmlformats.org/officeDocument/2006/relationships/tags" Target="../tags/tag11.xml"/><Relationship Id="rId19" Type="http://schemas.openxmlformats.org/officeDocument/2006/relationships/slideLayout" Target="../slideLayouts/slideLayout70.xml"/><Relationship Id="rId31" Type="http://schemas.openxmlformats.org/officeDocument/2006/relationships/image" Target="../media/image45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microsoft.com/office/2007/relationships/hdphoto" Target="../media/hdphoto2.wdp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5" Type="http://schemas.microsoft.com/office/2007/relationships/hdphoto" Target="../media/hdphoto4.wdp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6" y="0"/>
            <a:ext cx="13734117" cy="84240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7" y="1264719"/>
            <a:ext cx="13683255" cy="6904998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49" y="1081131"/>
            <a:ext cx="12858776" cy="3723902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76" y="1100175"/>
            <a:ext cx="12858776" cy="3312422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-1525" y="3144071"/>
            <a:ext cx="3036408" cy="4629792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" y="6342962"/>
            <a:ext cx="13716000" cy="214047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8539295" y="748087"/>
            <a:ext cx="5184237" cy="771525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" y="6232233"/>
            <a:ext cx="13716000" cy="2248101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2" y="5799238"/>
            <a:ext cx="8974463" cy="2650913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0" y="7206846"/>
            <a:ext cx="6204645" cy="1979495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3939864" y="7540556"/>
            <a:ext cx="5686894" cy="1637031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59" y="6409604"/>
            <a:ext cx="4512384" cy="293935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7375" y="6002627"/>
            <a:ext cx="4512384" cy="2939354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7770923" y="6832940"/>
            <a:ext cx="806991" cy="716203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07" y="-931"/>
            <a:ext cx="3625264" cy="1689742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17"/>
            <p:custDataLst>
              <p:tags r:id="rId18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3586" y="-1660784"/>
            <a:ext cx="685800" cy="685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E6AD73D-0C00-41B0-8650-4D7715C425A4}"/>
              </a:ext>
            </a:extLst>
          </p:cNvPr>
          <p:cNvSpPr/>
          <p:nvPr/>
        </p:nvSpPr>
        <p:spPr>
          <a:xfrm>
            <a:off x="1000964" y="2304031"/>
            <a:ext cx="1114670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r>
              <a:rPr lang="en-US" sz="6600" b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Chào mừng các em đến với tiết</a:t>
            </a:r>
          </a:p>
          <a:p>
            <a:pPr algn="ctr" defTabSz="914411">
              <a:defRPr/>
            </a:pPr>
            <a:r>
              <a:rPr lang="en-US" sz="6600" b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Hoạt động trải nghiệm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6375833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audio>
              <p:cMediaNode vol="10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299693-9DFB-42DC-8B39-1B421C036251}"/>
              </a:ext>
            </a:extLst>
          </p:cNvPr>
          <p:cNvGrpSpPr/>
          <p:nvPr/>
        </p:nvGrpSpPr>
        <p:grpSpPr>
          <a:xfrm>
            <a:off x="0" y="408476"/>
            <a:ext cx="4806463" cy="2176463"/>
            <a:chOff x="6858000" y="2237275"/>
            <a:chExt cx="4806463" cy="217646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71FBE82-0FCA-412F-94A1-A7393D2B2BCE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8913AA-F9FD-4D39-9676-6B95158F1809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F67D74-6A80-44F9-BD54-004357B22E93}"/>
                </a:ext>
              </a:extLst>
            </p:cNvPr>
            <p:cNvSpPr/>
            <p:nvPr/>
          </p:nvSpPr>
          <p:spPr>
            <a:xfrm>
              <a:off x="713349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1.000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34E9B1-782A-498C-B29C-4E18C53E230D}"/>
              </a:ext>
            </a:extLst>
          </p:cNvPr>
          <p:cNvGrpSpPr/>
          <p:nvPr/>
        </p:nvGrpSpPr>
        <p:grpSpPr>
          <a:xfrm>
            <a:off x="4255477" y="408476"/>
            <a:ext cx="4806463" cy="2176463"/>
            <a:chOff x="6858000" y="2237275"/>
            <a:chExt cx="4806463" cy="217646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954486A-362F-4A12-BB50-D4F822109519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8C9F5D-29D0-4C5D-8FF4-DE02BE61E6BD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4AA462-571D-474B-A4B0-0262D4B50395}"/>
                </a:ext>
              </a:extLst>
            </p:cNvPr>
            <p:cNvSpPr/>
            <p:nvPr/>
          </p:nvSpPr>
          <p:spPr>
            <a:xfrm>
              <a:off x="713349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2.000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93CC90-272D-4C45-BA85-DD79715A9708}"/>
              </a:ext>
            </a:extLst>
          </p:cNvPr>
          <p:cNvGrpSpPr/>
          <p:nvPr/>
        </p:nvGrpSpPr>
        <p:grpSpPr>
          <a:xfrm>
            <a:off x="8634043" y="408476"/>
            <a:ext cx="4683372" cy="2176463"/>
            <a:chOff x="6858000" y="2237275"/>
            <a:chExt cx="4683372" cy="21764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9455F64-DAD2-4776-83EC-8B1D01E5BB10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A1F19D-DC23-4CBD-A060-B989356632AE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F36DD8-B58C-4D2A-AB9A-42D92CB0F395}"/>
                </a:ext>
              </a:extLst>
            </p:cNvPr>
            <p:cNvSpPr/>
            <p:nvPr/>
          </p:nvSpPr>
          <p:spPr>
            <a:xfrm>
              <a:off x="7010403" y="3343364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10.000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34A27D-F575-426C-B53B-62769F332143}"/>
              </a:ext>
            </a:extLst>
          </p:cNvPr>
          <p:cNvGrpSpPr/>
          <p:nvPr/>
        </p:nvGrpSpPr>
        <p:grpSpPr>
          <a:xfrm>
            <a:off x="0" y="3167245"/>
            <a:ext cx="4806463" cy="2176463"/>
            <a:chOff x="6858000" y="2237275"/>
            <a:chExt cx="4806463" cy="21764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1AE50C2-214D-4FF5-B37F-86DCD0841513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25EF88-3AAE-4010-B6EE-5D93FEEBDB0E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E4DBEE-FE29-4BA4-8FBF-BD07E2000878}"/>
                </a:ext>
              </a:extLst>
            </p:cNvPr>
            <p:cNvSpPr/>
            <p:nvPr/>
          </p:nvSpPr>
          <p:spPr>
            <a:xfrm>
              <a:off x="713349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5.000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9CEF0D-E8D8-4985-94B5-25B1643CDFCE}"/>
              </a:ext>
            </a:extLst>
          </p:cNvPr>
          <p:cNvGrpSpPr/>
          <p:nvPr/>
        </p:nvGrpSpPr>
        <p:grpSpPr>
          <a:xfrm>
            <a:off x="4255477" y="3167245"/>
            <a:ext cx="4709742" cy="2176463"/>
            <a:chOff x="6858000" y="2237275"/>
            <a:chExt cx="4709742" cy="217646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C4D176B-8062-4C35-B93D-545880CB6206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497136-3143-4864-B71B-E7440AEAFE95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F7B519-D188-44FA-849B-2F5325678641}"/>
                </a:ext>
              </a:extLst>
            </p:cNvPr>
            <p:cNvSpPr/>
            <p:nvPr/>
          </p:nvSpPr>
          <p:spPr>
            <a:xfrm>
              <a:off x="7036773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20.000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327D31-42E6-4E97-8C3B-6598660E1F0E}"/>
              </a:ext>
            </a:extLst>
          </p:cNvPr>
          <p:cNvGrpSpPr/>
          <p:nvPr/>
        </p:nvGrpSpPr>
        <p:grpSpPr>
          <a:xfrm>
            <a:off x="8634043" y="3167245"/>
            <a:ext cx="4721476" cy="2176463"/>
            <a:chOff x="6858000" y="2237275"/>
            <a:chExt cx="4721476" cy="21764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7EB96B-06A2-4AAA-93CA-E49E5C05C436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D714BAF-9058-411F-AA46-4B044B187672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7CB271-51FC-4DF0-A40B-44FB9CD9FEA2}"/>
                </a:ext>
              </a:extLst>
            </p:cNvPr>
            <p:cNvSpPr/>
            <p:nvPr/>
          </p:nvSpPr>
          <p:spPr>
            <a:xfrm>
              <a:off x="7048507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50.000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8F90EF-3A6F-4B2B-B984-4B2BEB271D07}"/>
              </a:ext>
            </a:extLst>
          </p:cNvPr>
          <p:cNvGrpSpPr/>
          <p:nvPr/>
        </p:nvGrpSpPr>
        <p:grpSpPr>
          <a:xfrm>
            <a:off x="0" y="6068706"/>
            <a:ext cx="4577863" cy="2176463"/>
            <a:chOff x="6858000" y="2237275"/>
            <a:chExt cx="4577863" cy="217646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A8AEB60-00E6-48BE-AB85-DC90E54D96D4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D845EE0-1B5E-41C8-95C7-73E96FF790EA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2B16125-F838-4224-B1FF-1C127C2FB1F9}"/>
                </a:ext>
              </a:extLst>
            </p:cNvPr>
            <p:cNvSpPr/>
            <p:nvPr/>
          </p:nvSpPr>
          <p:spPr>
            <a:xfrm>
              <a:off x="690489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100.000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4293C0-1C34-47FA-945D-CBFB9B5DE0C8}"/>
              </a:ext>
            </a:extLst>
          </p:cNvPr>
          <p:cNvGrpSpPr/>
          <p:nvPr/>
        </p:nvGrpSpPr>
        <p:grpSpPr>
          <a:xfrm>
            <a:off x="4255477" y="6068706"/>
            <a:ext cx="4595443" cy="2176463"/>
            <a:chOff x="6858000" y="2237275"/>
            <a:chExt cx="4595443" cy="217646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6265C27-5A1D-46CD-B5F3-5A17E2B67AB8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C67749D-EB4D-4DAB-A180-EAD59B44C69B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553CB7E-917C-4BAD-A23A-D400503C3CE2}"/>
                </a:ext>
              </a:extLst>
            </p:cNvPr>
            <p:cNvSpPr/>
            <p:nvPr/>
          </p:nvSpPr>
          <p:spPr>
            <a:xfrm>
              <a:off x="692247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200.000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00C0C67-7F1C-428B-AAD9-0CA1E3552087}"/>
              </a:ext>
            </a:extLst>
          </p:cNvPr>
          <p:cNvGrpSpPr/>
          <p:nvPr/>
        </p:nvGrpSpPr>
        <p:grpSpPr>
          <a:xfrm>
            <a:off x="8634043" y="6068706"/>
            <a:ext cx="4639407" cy="2176463"/>
            <a:chOff x="6858000" y="2237275"/>
            <a:chExt cx="4639407" cy="217646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01EA26A-3D51-4247-B777-37435878E77E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5C5FA6E-A691-478A-A330-B62B63B0D6C5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B30B15D-A182-412B-A5D3-A61A04CAA3B7}"/>
                </a:ext>
              </a:extLst>
            </p:cNvPr>
            <p:cNvSpPr/>
            <p:nvPr/>
          </p:nvSpPr>
          <p:spPr>
            <a:xfrm>
              <a:off x="6966438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500.000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231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ADB8E6-30FB-49F1-BC96-8632ECD7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" t="50000" r="72710" b="-977"/>
          <a:stretch/>
        </p:blipFill>
        <p:spPr>
          <a:xfrm>
            <a:off x="3316417" y="-73687"/>
            <a:ext cx="6372705" cy="59502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0096CF-743C-475D-8261-5BD097DF194B}"/>
              </a:ext>
            </a:extLst>
          </p:cNvPr>
          <p:cNvGrpSpPr/>
          <p:nvPr/>
        </p:nvGrpSpPr>
        <p:grpSpPr>
          <a:xfrm>
            <a:off x="6459223" y="6128169"/>
            <a:ext cx="4709742" cy="2176463"/>
            <a:chOff x="6858000" y="2237275"/>
            <a:chExt cx="4709742" cy="21764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6378B68-1A80-444D-8755-CA0278AD20B2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A51C47-405E-4675-9DBA-3F2998BB441B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028598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76E1D7-EAEA-4260-8D6C-470C623876C3}"/>
                </a:ext>
              </a:extLst>
            </p:cNvPr>
            <p:cNvSpPr/>
            <p:nvPr/>
          </p:nvSpPr>
          <p:spPr>
            <a:xfrm>
              <a:off x="7036773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028598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2.000 VND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C9D882-C43E-47BB-B70C-CC4D72FEEF9E}"/>
              </a:ext>
            </a:extLst>
          </p:cNvPr>
          <p:cNvGrpSpPr/>
          <p:nvPr/>
        </p:nvGrpSpPr>
        <p:grpSpPr>
          <a:xfrm>
            <a:off x="2054666" y="6128170"/>
            <a:ext cx="4577863" cy="2176463"/>
            <a:chOff x="6858000" y="2237275"/>
            <a:chExt cx="4577863" cy="21764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C37FBC9-D0E5-41AD-A232-B81A2953D3D9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FD8A07-D9B8-4898-BE08-EEB6847FA3AF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028598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C4128C-BA14-4068-BB20-89BC9BFF8C7A}"/>
                </a:ext>
              </a:extLst>
            </p:cNvPr>
            <p:cNvSpPr/>
            <p:nvPr/>
          </p:nvSpPr>
          <p:spPr>
            <a:xfrm>
              <a:off x="690489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028598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10.000 VND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4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8D5A-E0A2-4BEE-B7A5-3CB038805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6"/>
          <a:stretch/>
        </p:blipFill>
        <p:spPr>
          <a:xfrm>
            <a:off x="-123092" y="0"/>
            <a:ext cx="13839092" cy="914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29F774-9BE9-4CF2-A816-A54AC1B5A392}"/>
              </a:ext>
            </a:extLst>
          </p:cNvPr>
          <p:cNvSpPr/>
          <p:nvPr/>
        </p:nvSpPr>
        <p:spPr>
          <a:xfrm>
            <a:off x="474785" y="211015"/>
            <a:ext cx="127664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</a:p>
          <a:p>
            <a:pPr algn="ctr"/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endParaRPr lang="en-US" sz="4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40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467C83-C656-4734-84F6-BB7CB8CB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" y="1684831"/>
            <a:ext cx="8151651" cy="61754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589E6F-D1ED-43E5-AB64-0FCC8FE040F4}"/>
              </a:ext>
            </a:extLst>
          </p:cNvPr>
          <p:cNvSpPr/>
          <p:nvPr/>
        </p:nvSpPr>
        <p:spPr>
          <a:xfrm>
            <a:off x="474785" y="199913"/>
            <a:ext cx="12766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i="1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7016A8-2452-4D58-B5FA-A985CDCFF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40" y="1203993"/>
            <a:ext cx="4238998" cy="76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4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21E9EC-A051-40C7-949A-0982EC70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35" y="1114528"/>
            <a:ext cx="9873764" cy="79413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545DCB-5B3A-4B68-A9A2-AA4E4B8F9167}"/>
              </a:ext>
            </a:extLst>
          </p:cNvPr>
          <p:cNvSpPr/>
          <p:nvPr/>
        </p:nvSpPr>
        <p:spPr>
          <a:xfrm>
            <a:off x="474785" y="199913"/>
            <a:ext cx="12766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endParaRPr lang="en-US" sz="40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7" y="3"/>
            <a:ext cx="13715999" cy="9277815"/>
          </a:xfrm>
          <a:prstGeom prst="rect">
            <a:avLst/>
          </a:prstGeom>
        </p:spPr>
      </p:pic>
      <p:sp>
        <p:nvSpPr>
          <p:cNvPr id="6" name="矩形 6"/>
          <p:cNvSpPr/>
          <p:nvPr/>
        </p:nvSpPr>
        <p:spPr>
          <a:xfrm>
            <a:off x="3106238" y="3117938"/>
            <a:ext cx="7933037" cy="1231090"/>
          </a:xfrm>
          <a:prstGeom prst="rect">
            <a:avLst/>
          </a:prstGeom>
          <a:noFill/>
        </p:spPr>
        <p:txBody>
          <a:bodyPr wrap="none" lIns="121904" tIns="60952" rIns="121904" bIns="6095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043"/>
            <a:r>
              <a:rPr lang="en-US" altLang="zh-CN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CHÀO </a:t>
            </a:r>
            <a:r>
              <a:rPr lang="en-US" altLang="zh-CN" sz="72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TẠM BIỆT</a:t>
            </a:r>
            <a:endParaRPr lang="en-US" altLang="zh-CN" sz="72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20929"/>
      </p:ext>
    </p:extLst>
  </p:cSld>
  <p:clrMapOvr>
    <a:masterClrMapping/>
  </p:clrMapOvr>
  <p:transition spd="slow" advTm="58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57" y="-17780"/>
            <a:ext cx="13710999" cy="918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6" y="6884680"/>
            <a:ext cx="2500692" cy="2396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2510" flipH="1">
            <a:off x="-1302482" y="-472244"/>
            <a:ext cx="5970831" cy="3358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453" flipH="1">
            <a:off x="9738962" y="-724990"/>
            <a:ext cx="5037890" cy="39805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E8B746-31DA-41D3-9F4B-FFAE0D1985D8}"/>
              </a:ext>
            </a:extLst>
          </p:cNvPr>
          <p:cNvSpPr/>
          <p:nvPr/>
        </p:nvSpPr>
        <p:spPr>
          <a:xfrm>
            <a:off x="4492515" y="2204836"/>
            <a:ext cx="46602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en-US" sz="9600" b="1">
                <a:ln/>
                <a:solidFill>
                  <a:schemeClr val="bg1"/>
                </a:solidFill>
                <a:latin typeface="VNI-Avo" pitchFamily="2" charset="0"/>
              </a:rPr>
              <a:t>Chủ đề 5</a:t>
            </a:r>
            <a:endParaRPr lang="en-US" sz="9600" b="1" dirty="0">
              <a:ln/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1C1DDC-DA96-47CB-8B53-74EB626E3686}"/>
              </a:ext>
            </a:extLst>
          </p:cNvPr>
          <p:cNvSpPr/>
          <p:nvPr/>
        </p:nvSpPr>
        <p:spPr>
          <a:xfrm>
            <a:off x="2188099" y="4378717"/>
            <a:ext cx="93398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en-US" sz="8000" b="1">
                <a:ln/>
                <a:solidFill>
                  <a:srgbClr val="FFFF00"/>
                </a:solidFill>
                <a:latin typeface="VNI-Avo" pitchFamily="2" charset="0"/>
              </a:rPr>
              <a:t>CHÀO NĂM HỌC MỚI</a:t>
            </a:r>
            <a:endParaRPr lang="en-US" sz="8000" b="1" dirty="0">
              <a:ln/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3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" y="603220"/>
            <a:ext cx="13677798" cy="7826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709" y="714380"/>
            <a:ext cx="3598469" cy="2978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8453" y="602908"/>
            <a:ext cx="2935762" cy="32943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308" y="5610746"/>
            <a:ext cx="3986234" cy="2705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7A807E-CC42-4EE5-9A24-35E242243BE5}"/>
              </a:ext>
            </a:extLst>
          </p:cNvPr>
          <p:cNvSpPr/>
          <p:nvPr/>
        </p:nvSpPr>
        <p:spPr>
          <a:xfrm>
            <a:off x="2264478" y="1397848"/>
            <a:ext cx="9538736" cy="4099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</a:p>
          <a:p>
            <a:pPr algn="ctr">
              <a:lnSpc>
                <a:spcPct val="150000"/>
              </a:lnSpc>
            </a:pP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endParaRPr lang="en-US" sz="4800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641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AC4DE6-DBD4-4B16-BCB1-4053D9DB7C1C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Đọc bảng giá của các đồ dùng dưới đây: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9A716-41E1-41E1-A470-CE235ADA2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5" y="1657610"/>
            <a:ext cx="12564050" cy="66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4222"/>
      </p:ext>
    </p:extLst>
  </p:cSld>
  <p:clrMapOvr>
    <a:masterClrMapping/>
  </p:clrMapOvr>
  <p:transition advClick="0" advTm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84294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07" y="0"/>
            <a:ext cx="13624902" cy="87892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1124" y="2356031"/>
            <a:ext cx="5415026" cy="2425224"/>
          </a:xfrm>
          <a:prstGeom prst="rect">
            <a:avLst/>
          </a:prstGeom>
          <a:ln>
            <a:noFill/>
          </a:ln>
        </p:spPr>
        <p:txBody>
          <a:bodyPr wrap="square" lIns="104211" tIns="52106" rIns="104211" bIns="52106">
            <a:spAutoFit/>
          </a:bodyPr>
          <a:lstStyle/>
          <a:p>
            <a:pPr algn="ctr" defTabSz="1393187">
              <a:defRPr/>
            </a:pPr>
            <a:r>
              <a:rPr lang="en-US" sz="7538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Thảo luận nhóm</a:t>
            </a:r>
            <a:endParaRPr lang="en-US" sz="7538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4634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BED43-B7A9-4245-B78E-5576F48307A6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28712">
              <a:defRPr/>
            </a:pPr>
            <a:r>
              <a:rPr lang="vi-VN" sz="4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Đọc bảng giá của các đồ dùng dưới đây:</a:t>
            </a:r>
            <a:endParaRPr lang="en-US" sz="4000" b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DB8E6-30FB-49F1-BC96-8632ECD7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60" b="49023"/>
          <a:stretch/>
        </p:blipFill>
        <p:spPr>
          <a:xfrm>
            <a:off x="725699" y="2253159"/>
            <a:ext cx="5459866" cy="5097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4574E-824F-45A5-9BD5-3B3D2F81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3" r="34397" b="49023"/>
          <a:stretch/>
        </p:blipFill>
        <p:spPr>
          <a:xfrm>
            <a:off x="6724787" y="2253159"/>
            <a:ext cx="5459866" cy="50978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7D9F2F-C39E-4BB1-A945-DD3BCAF796DA}"/>
              </a:ext>
            </a:extLst>
          </p:cNvPr>
          <p:cNvSpPr/>
          <p:nvPr/>
        </p:nvSpPr>
        <p:spPr>
          <a:xfrm>
            <a:off x="1286722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28712">
              <a:defRPr/>
            </a:pPr>
            <a:r>
              <a:rPr lang="en-US" sz="4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0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000" b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8D81F7-44F6-4899-ADBC-39C01F13200A}"/>
              </a:ext>
            </a:extLst>
          </p:cNvPr>
          <p:cNvSpPr/>
          <p:nvPr/>
        </p:nvSpPr>
        <p:spPr>
          <a:xfrm>
            <a:off x="7213367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28712">
              <a:defRPr/>
            </a:pPr>
            <a:r>
              <a:rPr lang="en-US" sz="4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000" b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BED43-B7A9-4245-B78E-5576F48307A6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Đọc bảng giá của các đồ dùng dưới đây: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DB8E6-30FB-49F1-BC96-8632ECD7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9" t="1138" r="1241" b="47885"/>
          <a:stretch/>
        </p:blipFill>
        <p:spPr>
          <a:xfrm>
            <a:off x="338837" y="2253158"/>
            <a:ext cx="5459866" cy="5097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4574E-824F-45A5-9BD5-3B3D2F81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4" t="50000" r="34106" b="-977"/>
          <a:stretch/>
        </p:blipFill>
        <p:spPr>
          <a:xfrm>
            <a:off x="6724787" y="2253159"/>
            <a:ext cx="5459866" cy="50978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7D9F2F-C39E-4BB1-A945-DD3BCAF796DA}"/>
              </a:ext>
            </a:extLst>
          </p:cNvPr>
          <p:cNvSpPr/>
          <p:nvPr/>
        </p:nvSpPr>
        <p:spPr>
          <a:xfrm>
            <a:off x="1286722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8D81F7-44F6-4899-ADBC-39C01F13200A}"/>
              </a:ext>
            </a:extLst>
          </p:cNvPr>
          <p:cNvSpPr/>
          <p:nvPr/>
        </p:nvSpPr>
        <p:spPr>
          <a:xfrm>
            <a:off x="7213367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0BED43-B7A9-4245-B78E-5576F48307A6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Đọc bảng giá của các đồ dùng dưới đây: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DB8E6-30FB-49F1-BC96-8632ECD7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" t="50000" r="72710" b="-977"/>
          <a:stretch/>
        </p:blipFill>
        <p:spPr>
          <a:xfrm>
            <a:off x="725699" y="2253159"/>
            <a:ext cx="5459866" cy="5097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4574E-824F-45A5-9BD5-3B3D2F81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2" t="50000" r="-1952" b="-976"/>
          <a:stretch/>
        </p:blipFill>
        <p:spPr>
          <a:xfrm>
            <a:off x="6858000" y="2253159"/>
            <a:ext cx="5459866" cy="50978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7D9F2F-C39E-4BB1-A945-DD3BCAF796DA}"/>
              </a:ext>
            </a:extLst>
          </p:cNvPr>
          <p:cNvSpPr/>
          <p:nvPr/>
        </p:nvSpPr>
        <p:spPr>
          <a:xfrm>
            <a:off x="1531347" y="6638245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12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8D81F7-44F6-4899-ADBC-39C01F13200A}"/>
              </a:ext>
            </a:extLst>
          </p:cNvPr>
          <p:cNvSpPr/>
          <p:nvPr/>
        </p:nvSpPr>
        <p:spPr>
          <a:xfrm>
            <a:off x="7213367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50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247354" y="25208"/>
            <a:ext cx="11221292" cy="9093583"/>
          </a:xfrm>
          <a:prstGeom prst="rect">
            <a:avLst/>
          </a:prstGeom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10933664" y="468155"/>
            <a:ext cx="2554769" cy="255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9BAAA3-2A97-4A9B-85E4-7B2B4C04BB97}"/>
              </a:ext>
            </a:extLst>
          </p:cNvPr>
          <p:cNvSpPr/>
          <p:nvPr/>
        </p:nvSpPr>
        <p:spPr>
          <a:xfrm>
            <a:off x="2301752" y="3613473"/>
            <a:ext cx="8705117" cy="242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28598">
              <a:lnSpc>
                <a:spcPct val="107000"/>
              </a:lnSpc>
              <a:spcAft>
                <a:spcPts val="900"/>
              </a:spcAft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Làm thẻ mua hàng tương ứng với các đồng tiền Việt Nam để mua sắm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2&quot;&gt;&lt;property id=&quot;20148&quot; value=&quot;5&quot;/&gt;&lt;property id=&quot;20300&quot; value=&quot;Slide 35&quot;/&gt;&lt;property id=&quot;20307&quot; value=&quot;343&quot;/&gt;&lt;/object&gt;&lt;object type=&quot;3&quot; unique_id=&quot;430699&quot;&gt;&lt;property id=&quot;20148&quot; value=&quot;5&quot;/&gt;&lt;property id=&quot;20300&quot; value=&quot;Slide 3&quot;/&gt;&lt;property id=&quot;20307&quot; value=&quot;376&quot;/&gt;&lt;/object&gt;&lt;object type=&quot;3&quot; unique_id=&quot;430933&quot;&gt;&lt;property id=&quot;20148&quot; value=&quot;5&quot;/&gt;&lt;property id=&quot;20300&quot; value=&quot;Slide 1&quot;/&gt;&lt;property id=&quot;20307&quot; value=&quot;379&quot;/&gt;&lt;/object&gt;&lt;object type=&quot;3&quot; unique_id=&quot;431121&quot;&gt;&lt;property id=&quot;20148&quot; value=&quot;5&quot;/&gt;&lt;property id=&quot;20300&quot; value=&quot;Slide 2&quot;/&gt;&lt;property id=&quot;20307&quot; value=&quot;380&quot;/&gt;&lt;/object&gt;&lt;object type=&quot;3&quot; unique_id=&quot;431739&quot;&gt;&lt;property id=&quot;20148&quot; value=&quot;5&quot;/&gt;&lt;property id=&quot;20300&quot; value=&quot;Slide 5&quot;/&gt;&lt;property id=&quot;20307&quot; value=&quot;384&quot;/&gt;&lt;/object&gt;&lt;object type=&quot;3&quot; unique_id=&quot;433759&quot;&gt;&lt;property id=&quot;20148&quot; value=&quot;5&quot;/&gt;&lt;property id=&quot;20300&quot; value=&quot;Slide 4&quot;/&gt;&lt;property id=&quot;20307&quot; value=&quot;399&quot;/&gt;&lt;/object&gt;&lt;object type=&quot;3&quot; unique_id=&quot;517996&quot;&gt;&lt;property id=&quot;20148&quot; value=&quot;5&quot;/&gt;&lt;property id=&quot;20300&quot; value=&quot;Slide 6&quot;/&gt;&lt;property id=&quot;20307&quot; value=&quot;400&quot;/&gt;&lt;/object&gt;&lt;object type=&quot;3&quot; unique_id=&quot;517997&quot;&gt;&lt;property id=&quot;20148&quot; value=&quot;5&quot;/&gt;&lt;property id=&quot;20300&quot; value=&quot;Slide 10&quot;/&gt;&lt;property id=&quot;20307&quot; value=&quot;401&quot;/&gt;&lt;/object&gt;&lt;object type=&quot;3&quot; unique_id=&quot;517999&quot;&gt;&lt;property id=&quot;20148&quot; value=&quot;5&quot;/&gt;&lt;property id=&quot;20300&quot; value=&quot;Slide 11&quot;/&gt;&lt;property id=&quot;20307&quot; value=&quot;403&quot;/&gt;&lt;/object&gt;&lt;object type=&quot;3&quot; unique_id=&quot;518002&quot;&gt;&lt;property id=&quot;20148&quot; value=&quot;5&quot;/&gt;&lt;property id=&quot;20300&quot; value=&quot;Slide 14&quot;/&gt;&lt;property id=&quot;20307&quot; value=&quot;406&quot;/&gt;&lt;/object&gt;&lt;object type=&quot;3&quot; unique_id=&quot;518003&quot;&gt;&lt;property id=&quot;20148&quot; value=&quot;5&quot;/&gt;&lt;property id=&quot;20300&quot; value=&quot;Slide 16&quot;/&gt;&lt;property id=&quot;20307&quot; value=&quot;407&quot;/&gt;&lt;/object&gt;&lt;object type=&quot;3&quot; unique_id=&quot;518004&quot;&gt;&lt;property id=&quot;20148&quot; value=&quot;5&quot;/&gt;&lt;property id=&quot;20300&quot; value=&quot;Slide 21&quot;/&gt;&lt;property id=&quot;20307&quot; value=&quot;408&quot;/&gt;&lt;/object&gt;&lt;object type=&quot;3&quot; unique_id=&quot;518005&quot;&gt;&lt;property id=&quot;20148&quot; value=&quot;5&quot;/&gt;&lt;property id=&quot;20300&quot; value=&quot;Slide 22&quot;/&gt;&lt;property id=&quot;20307&quot; value=&quot;409&quot;/&gt;&lt;/object&gt;&lt;object type=&quot;3&quot; unique_id=&quot;518345&quot;&gt;&lt;property id=&quot;20148&quot; value=&quot;5&quot;/&gt;&lt;property id=&quot;20300&quot; value=&quot;Slide 7&quot;/&gt;&lt;property id=&quot;20307&quot; value=&quot;413&quot;/&gt;&lt;/object&gt;&lt;object type=&quot;3&quot; unique_id=&quot;518346&quot;&gt;&lt;property id=&quot;20148&quot; value=&quot;5&quot;/&gt;&lt;property id=&quot;20300&quot; value=&quot;Slide 8&quot;/&gt;&lt;property id=&quot;20307&quot; value=&quot;414&quot;/&gt;&lt;/object&gt;&lt;object type=&quot;3&quot; unique_id=&quot;518347&quot;&gt;&lt;property id=&quot;20148&quot; value=&quot;5&quot;/&gt;&lt;property id=&quot;20300&quot; value=&quot;Slide 9&quot;/&gt;&lt;property id=&quot;20307&quot; value=&quot;415&quot;/&gt;&lt;/object&gt;&lt;object type=&quot;3&quot; unique_id=&quot;518949&quot;&gt;&lt;property id=&quot;20148&quot; value=&quot;5&quot;/&gt;&lt;property id=&quot;20300&quot; value=&quot;Slide 12&quot;/&gt;&lt;property id=&quot;20307&quot; value=&quot;416&quot;/&gt;&lt;/object&gt;&lt;object type=&quot;3&quot; unique_id=&quot;519091&quot;&gt;&lt;property id=&quot;20148&quot; value=&quot;5&quot;/&gt;&lt;property id=&quot;20300&quot; value=&quot;Slide 13&quot;/&gt;&lt;property id=&quot;20307&quot; value=&quot;417&quot;/&gt;&lt;/object&gt;&lt;object type=&quot;3&quot; unique_id=&quot;519401&quot;&gt;&lt;property id=&quot;20148&quot; value=&quot;5&quot;/&gt;&lt;property id=&quot;20300&quot; value=&quot;Slide 19&quot;/&gt;&lt;property id=&quot;20307&quot; value=&quot;418&quot;/&gt;&lt;/object&gt;&lt;object type=&quot;3&quot; unique_id=&quot;519605&quot;&gt;&lt;property id=&quot;20148&quot; value=&quot;5&quot;/&gt;&lt;property id=&quot;20300&quot; value=&quot;Slide 15&quot;/&gt;&lt;property id=&quot;20307&quot; value=&quot;419&quot;/&gt;&lt;/object&gt;&lt;object type=&quot;3&quot; unique_id=&quot;519727&quot;&gt;&lt;property id=&quot;20148&quot; value=&quot;5&quot;/&gt;&lt;property id=&quot;20300&quot; value=&quot;Slide 17&quot;/&gt;&lt;property id=&quot;20307&quot; value=&quot;420&quot;/&gt;&lt;/object&gt;&lt;object type=&quot;3&quot; unique_id=&quot;520069&quot;&gt;&lt;property id=&quot;20148&quot; value=&quot;5&quot;/&gt;&lt;property id=&quot;20300&quot; value=&quot;Slide 18&quot;/&gt;&lt;property id=&quot;20307&quot; value=&quot;422&quot;/&gt;&lt;/object&gt;&lt;object type=&quot;3&quot; unique_id=&quot;520070&quot;&gt;&lt;property id=&quot;20148&quot; value=&quot;5&quot;/&gt;&lt;property id=&quot;20300&quot; value=&quot;Slide 20&quot;/&gt;&lt;property id=&quot;20307&quot; value=&quot;421&quot;/&gt;&lt;/object&gt;&lt;object type=&quot;3&quot; unique_id=&quot;520302&quot;&gt;&lt;property id=&quot;20148&quot; value=&quot;5&quot;/&gt;&lt;property id=&quot;20300&quot; value=&quot;Slide 23&quot;/&gt;&lt;property id=&quot;20307&quot; value=&quot;423&quot;/&gt;&lt;/object&gt;&lt;object type=&quot;3&quot; unique_id=&quot;520647&quot;&gt;&lt;property id=&quot;20148&quot; value=&quot;5&quot;/&gt;&lt;property id=&quot;20300&quot; value=&quot;Slide 24&quot;/&gt;&lt;property id=&quot;20307&quot; value=&quot;424&quot;/&gt;&lt;/object&gt;&lt;object type=&quot;3&quot; unique_id=&quot;520958&quot;&gt;&lt;property id=&quot;20148&quot; value=&quot;5&quot;/&gt;&lt;property id=&quot;20300&quot; value=&quot;Slide 25&quot;/&gt;&lt;property id=&quot;20307&quot; value=&quot;426&quot;/&gt;&lt;/object&gt;&lt;object type=&quot;3&quot; unique_id=&quot;521166&quot;&gt;&lt;property id=&quot;20148&quot; value=&quot;5&quot;/&gt;&lt;property id=&quot;20300&quot; value=&quot;Slide 26&quot;/&gt;&lt;property id=&quot;20307&quot; value=&quot;428&quot;/&gt;&lt;/object&gt;&lt;object type=&quot;3&quot; unique_id=&quot;521266&quot;&gt;&lt;property id=&quot;20148&quot; value=&quot;5&quot;/&gt;&lt;property id=&quot;20300&quot; value=&quot;Slide 27&quot;/&gt;&lt;property id=&quot;20307&quot; value=&quot;429&quot;/&gt;&lt;/object&gt;&lt;object type=&quot;3&quot; unique_id=&quot;521629&quot;&gt;&lt;property id=&quot;20148&quot; value=&quot;5&quot;/&gt;&lt;property id=&quot;20300&quot; value=&quot;Slide 28&quot;/&gt;&lt;property id=&quot;20307&quot; value=&quot;436&quot;/&gt;&lt;/object&gt;&lt;object type=&quot;3&quot; unique_id=&quot;521630&quot;&gt;&lt;property id=&quot;20148&quot; value=&quot;5&quot;/&gt;&lt;property id=&quot;20300&quot; value=&quot;Slide 29&quot;/&gt;&lt;property id=&quot;20307&quot; value=&quot;430&quot;/&gt;&lt;/object&gt;&lt;object type=&quot;3&quot; unique_id=&quot;521631&quot;&gt;&lt;property id=&quot;20148&quot; value=&quot;5&quot;/&gt;&lt;property id=&quot;20300&quot; value=&quot;Slide 30&quot;/&gt;&lt;property id=&quot;20307&quot; value=&quot;431&quot;/&gt;&lt;/object&gt;&lt;object type=&quot;3&quot; unique_id=&quot;521632&quot;&gt;&lt;property id=&quot;20148&quot; value=&quot;5&quot;/&gt;&lt;property id=&quot;20300&quot; value=&quot;Slide 31&quot;/&gt;&lt;property id=&quot;20307&quot; value=&quot;432&quot;/&gt;&lt;/object&gt;&lt;object type=&quot;3&quot; unique_id=&quot;522228&quot;&gt;&lt;property id=&quot;20148&quot; value=&quot;5&quot;/&gt;&lt;property id=&quot;20300&quot; value=&quot;Slide 32&quot;/&gt;&lt;property id=&quot;20307&quot; value=&quot;437&quot;/&gt;&lt;/object&gt;&lt;object type=&quot;3&quot; unique_id=&quot;522229&quot;&gt;&lt;property id=&quot;20148&quot; value=&quot;5&quot;/&gt;&lt;property id=&quot;20300&quot; value=&quot;Slide 33&quot;/&gt;&lt;property id=&quot;20307&quot; value=&quot;438&quot;/&gt;&lt;/object&gt;&lt;object type=&quot;3&quot; unique_id=&quot;522230&quot;&gt;&lt;property id=&quot;20148&quot; value=&quot;5&quot;/&gt;&lt;property id=&quot;20300&quot; value=&quot;Slide 34&quot;/&gt;&lt;property id=&quot;20307&quot; value=&quot;439&quot;/&gt;&lt;/object&gt;&lt;/object&gt;&lt;object type=&quot;8&quot; unique_id=&quot;1003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1.xml><?xml version="1.0" encoding="utf-8"?>
<a:theme xmlns:a="http://schemas.openxmlformats.org/drawingml/2006/main" name="5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1722</TotalTime>
  <Words>244</Words>
  <Application>Microsoft Office PowerPoint</Application>
  <PresentationFormat>Custom</PresentationFormat>
  <Paragraphs>55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等线</vt:lpstr>
      <vt:lpstr>微软雅黑</vt:lpstr>
      <vt:lpstr>Arial</vt:lpstr>
      <vt:lpstr>Calibri</vt:lpstr>
      <vt:lpstr>Calibri Light</vt:lpstr>
      <vt:lpstr>Times New Roman</vt:lpstr>
      <vt:lpstr>VNI-Avo</vt:lpstr>
      <vt:lpstr>1_Office 主题</vt:lpstr>
      <vt:lpstr>1_自定义设计方案</vt:lpstr>
      <vt:lpstr>3_Office 主题</vt:lpstr>
      <vt:lpstr>4_Office 主题</vt:lpstr>
      <vt:lpstr>www.33ppt.com</vt:lpstr>
      <vt:lpstr>1_www.33ppt.com</vt:lpstr>
      <vt:lpstr>自定义设计方案</vt:lpstr>
      <vt:lpstr>PPT定制1801380800</vt:lpstr>
      <vt:lpstr>Office 主题</vt:lpstr>
      <vt:lpstr>包图主题2</vt:lpstr>
      <vt:lpstr>5_Office 主题</vt:lpstr>
      <vt:lpstr>3_默认设计模板</vt:lpstr>
      <vt:lpstr>9_Office Theme</vt:lpstr>
      <vt:lpstr>3_Office Theme</vt:lpstr>
      <vt:lpstr>2_自定义设计方案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pc'minh</cp:lastModifiedBy>
  <cp:revision>397</cp:revision>
  <dcterms:created xsi:type="dcterms:W3CDTF">2020-10-03T06:01:09Z</dcterms:created>
  <dcterms:modified xsi:type="dcterms:W3CDTF">2021-07-25T12:35:33Z</dcterms:modified>
</cp:coreProperties>
</file>