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8" r:id="rId7"/>
    <p:sldId id="271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DFF"/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4956050"/>
            <a:ext cx="8093365" cy="458115"/>
          </a:xfrm>
          <a:effectLst>
            <a:outerShdw blurRad="50800" dist="25400" dir="2700000" algn="tl" rotWithShape="0">
              <a:prstClr val="black">
                <a:alpha val="61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5566870"/>
            <a:ext cx="6400800" cy="45811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443835"/>
            <a:ext cx="855148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054654"/>
            <a:ext cx="8551480" cy="442844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38230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73696"/>
            <a:ext cx="4275740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275740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4" y="2073696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4" y="2684517"/>
            <a:ext cx="4123035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2" Type="http://schemas.microsoft.com/office/2007/relationships/media" Target="../media/media4.mp3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22195"/>
            <a:ext cx="8093365" cy="45811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Family and friends Grade 3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490" y="4497934"/>
            <a:ext cx="6400800" cy="167975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Unit 8: It’s hot today! </a:t>
            </a:r>
          </a:p>
          <a:p>
            <a:pPr algn="ctr"/>
            <a:r>
              <a:rPr lang="en-US" sz="2800" dirty="0" smtClean="0"/>
              <a:t>Lesson 3: Song </a:t>
            </a:r>
            <a:endParaRPr lang="en-US" sz="2800" dirty="0"/>
          </a:p>
        </p:txBody>
      </p:sp>
      <p:pic>
        <p:nvPicPr>
          <p:cNvPr id="4" name="Track_0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6949.580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>
            <a:off x="3488600" y="5719575"/>
            <a:ext cx="612650" cy="609600"/>
          </a:xfrm>
          <a:prstGeom prst="rect">
            <a:avLst/>
          </a:prstGeom>
        </p:spPr>
      </p:pic>
      <p:pic>
        <p:nvPicPr>
          <p:cNvPr id="5" name="1.mp3 (1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48786" y="5719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57"/>
    </mc:Choice>
    <mc:Fallback xmlns="">
      <p:transition spd="slow" advTm="31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25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  <p:extLst mod="1">
    <p:ext uri="{E180D4A7-C9FB-4DFB-919C-405C955672EB}">
      <p14:showEvtLst xmlns:p14="http://schemas.microsoft.com/office/powerpoint/2010/main">
        <p14:playEvt time="0" objId="5"/>
        <p14:playEvt time="8301" objId="6"/>
        <p14:stopEvt time="8450" objId="5"/>
        <p14:stopEvt time="30064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ck_86.mp3">
            <a:hlinkClick r:id=""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6260" y="6024985"/>
            <a:ext cx="609600" cy="609600"/>
          </a:xfrm>
        </p:spPr>
      </p:pic>
      <p:pic>
        <p:nvPicPr>
          <p:cNvPr id="2" name="Picture 2" descr="Không có mô tả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1596540"/>
            <a:ext cx="8704185" cy="29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66"/>
    </mc:Choice>
    <mc:Fallback xmlns="">
      <p:transition spd="slow" advTm="5306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506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6" y="4665842"/>
            <a:ext cx="7764564" cy="219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f</a:t>
            </a:r>
            <a:r>
              <a:rPr lang="en-US" sz="4800" dirty="0" smtClean="0"/>
              <a:t>ly a kite </a:t>
            </a:r>
          </a:p>
          <a:p>
            <a:pPr marL="0" indent="0" algn="ctr">
              <a:buNone/>
            </a:pPr>
            <a:r>
              <a:rPr lang="en-US" sz="4800" dirty="0" err="1"/>
              <a:t>t</a:t>
            </a:r>
            <a:r>
              <a:rPr lang="en-US" sz="4800" dirty="0" err="1" smtClean="0"/>
              <a:t>hả</a:t>
            </a:r>
            <a:r>
              <a:rPr lang="en-US" sz="4800" dirty="0" smtClean="0"/>
              <a:t> </a:t>
            </a:r>
            <a:r>
              <a:rPr lang="en-US" sz="4800" dirty="0" err="1" smtClean="0"/>
              <a:t>diều</a:t>
            </a:r>
            <a:endParaRPr lang="en-US" sz="4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14" y="222195"/>
            <a:ext cx="6486525" cy="442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rack_8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62.9352" end="30805.718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3310" y="6024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9"/>
    </mc:Choice>
    <mc:Fallback xmlns="">
      <p:transition spd="slow" advTm="7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</p:bldLst>
  </p:timing>
  <p:extLst mod="1">
    <p:ext uri="{E180D4A7-C9FB-4DFB-919C-405C955672EB}">
      <p14:showEvtLst xmlns:p14="http://schemas.microsoft.com/office/powerpoint/2010/main">
        <p14:playEvt time="504" objId="2"/>
        <p14:playEvt time="2866" objId="2"/>
        <p14:playEvt time="5167" objId="2"/>
        <p14:stopEvt time="7219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6" y="4665842"/>
            <a:ext cx="7764564" cy="219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make a snowman </a:t>
            </a:r>
          </a:p>
          <a:p>
            <a:pPr marL="0" indent="0" algn="ctr">
              <a:buNone/>
            </a:pPr>
            <a:r>
              <a:rPr lang="en-US" sz="4800" dirty="0" err="1"/>
              <a:t>l</a:t>
            </a:r>
            <a:r>
              <a:rPr lang="en-US" sz="4800" dirty="0" err="1" smtClean="0"/>
              <a:t>àm</a:t>
            </a:r>
            <a:r>
              <a:rPr lang="en-US" sz="4800" dirty="0" smtClean="0"/>
              <a:t> </a:t>
            </a:r>
            <a:r>
              <a:rPr lang="en-US" sz="4800" dirty="0" err="1" smtClean="0"/>
              <a:t>người</a:t>
            </a:r>
            <a:r>
              <a:rPr lang="en-US" sz="4800" dirty="0" smtClean="0"/>
              <a:t> </a:t>
            </a:r>
            <a:r>
              <a:rPr lang="en-US" sz="4800" dirty="0" err="1" smtClean="0"/>
              <a:t>tuyết</a:t>
            </a:r>
            <a:endParaRPr lang="en-US" sz="4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25" y="48186"/>
            <a:ext cx="60864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rack_8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55.8312" end="27660.3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4952" y="6024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"/>
    </mc:Choice>
    <mc:Fallback xmlns="">
      <p:transition spd="slow" advTm="8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1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</p:bldLst>
  </p:timing>
  <p:extLst mod="1">
    <p:ext uri="{E180D4A7-C9FB-4DFB-919C-405C955672EB}">
      <p14:showEvtLst xmlns:p14="http://schemas.microsoft.com/office/powerpoint/2010/main">
        <p14:playEvt time="501" objId="2"/>
        <p14:playEvt time="3511" objId="2"/>
        <p14:playEvt time="6475" objId="2"/>
        <p14:stopEvt time="8701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6" y="4665842"/>
            <a:ext cx="7764564" cy="219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g</a:t>
            </a:r>
            <a:r>
              <a:rPr lang="en-US" sz="4800" dirty="0" smtClean="0"/>
              <a:t>o outside </a:t>
            </a:r>
          </a:p>
          <a:p>
            <a:pPr marL="0" indent="0" algn="ctr">
              <a:buNone/>
            </a:pPr>
            <a:r>
              <a:rPr lang="en-US" sz="4800" dirty="0" err="1" smtClean="0"/>
              <a:t>đi</a:t>
            </a:r>
            <a:r>
              <a:rPr lang="en-US" sz="4800" dirty="0" smtClean="0"/>
              <a:t> </a:t>
            </a:r>
            <a:r>
              <a:rPr lang="en-US" sz="4800" dirty="0" err="1" smtClean="0"/>
              <a:t>ra</a:t>
            </a:r>
            <a:r>
              <a:rPr lang="en-US" sz="4800" dirty="0" smtClean="0"/>
              <a:t> </a:t>
            </a:r>
            <a:r>
              <a:rPr lang="en-US" sz="4800" dirty="0" err="1" smtClean="0"/>
              <a:t>ngoài</a:t>
            </a:r>
            <a:endParaRPr lang="en-US" sz="4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84" y="222195"/>
            <a:ext cx="595312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rack_8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268.5736" end="24700.079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44584" y="5872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2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18"/>
    </mc:Choice>
    <mc:Fallback xmlns="">
      <p:transition spd="slow" advTm="9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</p:bldLst>
  </p:timing>
  <p:extLst mod="1">
    <p:ext uri="{E180D4A7-C9FB-4DFB-919C-405C955672EB}">
      <p14:showEvtLst xmlns:p14="http://schemas.microsoft.com/office/powerpoint/2010/main">
        <p14:playEvt time="507" objId="2"/>
        <p14:playEvt time="3717" objId="2"/>
        <p14:playEvt time="6711" objId="2"/>
        <p14:stopEvt time="9418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ông có mô tả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05" y="1354323"/>
            <a:ext cx="5802790" cy="55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ack_8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6260" y="602498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400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73"/>
    </mc:Choice>
    <mc:Fallback xmlns="">
      <p:transition spd="slow" advTm="2547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322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5" y="2207359"/>
            <a:ext cx="4123035" cy="462887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Don’t close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Put on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 startAt="3"/>
            </a:pPr>
            <a:r>
              <a:rPr lang="en-US" dirty="0" smtClean="0"/>
              <a:t>Don’t go</a:t>
            </a:r>
          </a:p>
          <a:p>
            <a:pPr marL="857250" lvl="1" indent="-457200">
              <a:buAutoNum type="arabicPeriod" startAt="3"/>
            </a:pPr>
            <a:endParaRPr lang="en-US" dirty="0"/>
          </a:p>
          <a:p>
            <a:pPr marL="457200" indent="-457200">
              <a:buAutoNum type="arabicPeriod" startAt="3"/>
            </a:pPr>
            <a:r>
              <a:rPr lang="en-US" dirty="0" smtClean="0"/>
              <a:t>Don’t fly</a:t>
            </a:r>
          </a:p>
          <a:p>
            <a:pPr marL="457200" indent="-457200">
              <a:buAutoNum type="arabicPeriod" startAt="3"/>
            </a:pPr>
            <a:endParaRPr lang="en-US" dirty="0"/>
          </a:p>
          <a:p>
            <a:pPr marL="457200" indent="-457200">
              <a:buAutoNum type="arabicPeriod" startAt="3"/>
            </a:pPr>
            <a:r>
              <a:rPr lang="en-US" dirty="0" smtClean="0"/>
              <a:t>Let’s make</a:t>
            </a:r>
          </a:p>
          <a:p>
            <a:pPr marL="457200" indent="-457200">
              <a:buAutoNum type="arabicPeriod" startAt="3"/>
            </a:pPr>
            <a:endParaRPr lang="en-US" dirty="0"/>
          </a:p>
          <a:p>
            <a:pPr marL="457200" indent="-457200">
              <a:buAutoNum type="arabicPeriod" startAt="3"/>
            </a:pPr>
            <a:r>
              <a:rPr lang="en-US" dirty="0" smtClean="0"/>
              <a:t>Let’s</a:t>
            </a:r>
          </a:p>
          <a:p>
            <a:pPr marL="0" indent="0">
              <a:buNone/>
            </a:pPr>
            <a:endParaRPr lang="en-US" sz="17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Exercise 1: Read and match</a:t>
            </a:r>
            <a:endParaRPr lang="vi-VN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57165" y="2207360"/>
            <a:ext cx="2137870" cy="4428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eriod"/>
            </a:pPr>
            <a:r>
              <a:rPr lang="en-US" sz="2400" dirty="0"/>
              <a:t>g</a:t>
            </a:r>
            <a:r>
              <a:rPr lang="en-US" sz="2400" dirty="0" smtClean="0"/>
              <a:t>o home</a:t>
            </a:r>
          </a:p>
          <a:p>
            <a:pPr marL="0" indent="0">
              <a:buNone/>
            </a:pPr>
            <a:endParaRPr lang="en-US" sz="1800" dirty="0" smtClean="0"/>
          </a:p>
          <a:p>
            <a:pPr marL="457200" indent="-457200">
              <a:buFont typeface="+mj-lt"/>
              <a:buAutoNum type="alphaLcPeriod" startAt="2"/>
            </a:pPr>
            <a:r>
              <a:rPr lang="en-US" sz="2400" dirty="0" smtClean="0"/>
              <a:t>outside</a:t>
            </a:r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457200" indent="-457200">
              <a:buFont typeface="+mj-lt"/>
              <a:buAutoNum type="alphaLcPeriod" startAt="3"/>
            </a:pPr>
            <a:r>
              <a:rPr lang="en-US" sz="2400" dirty="0"/>
              <a:t>y</a:t>
            </a:r>
            <a:r>
              <a:rPr lang="en-US" sz="2400" dirty="0" smtClean="0"/>
              <a:t>our kite</a:t>
            </a:r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Font typeface="+mj-lt"/>
              <a:buAutoNum type="alphaLcPeriod" startAt="4"/>
            </a:pPr>
            <a:r>
              <a:rPr lang="en-US" sz="2400" dirty="0"/>
              <a:t>t</a:t>
            </a:r>
            <a:r>
              <a:rPr lang="en-US" sz="2400" dirty="0" smtClean="0"/>
              <a:t>he door</a:t>
            </a:r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457200" indent="-457200">
              <a:buFont typeface="+mj-lt"/>
              <a:buAutoNum type="alphaLcPeriod" startAt="5"/>
            </a:pPr>
            <a:r>
              <a:rPr lang="en-US" sz="2400" dirty="0"/>
              <a:t>a</a:t>
            </a:r>
            <a:r>
              <a:rPr lang="en-US" sz="2400" dirty="0" smtClean="0"/>
              <a:t> snowman</a:t>
            </a:r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457200" indent="-457200">
              <a:buFont typeface="+mj-lt"/>
              <a:buAutoNum type="alphaLcPeriod" startAt="6"/>
            </a:pPr>
            <a:r>
              <a:rPr lang="en-US" sz="2400" dirty="0"/>
              <a:t>y</a:t>
            </a:r>
            <a:r>
              <a:rPr lang="en-US" sz="2400" dirty="0" smtClean="0"/>
              <a:t>our hat</a:t>
            </a:r>
          </a:p>
          <a:p>
            <a:pPr marL="0" indent="0">
              <a:buFont typeface="Arial" pitchFamily="34" charset="0"/>
              <a:buNone/>
            </a:pPr>
            <a:endParaRPr lang="en-US" sz="1700" dirty="0" smtClean="0"/>
          </a:p>
        </p:txBody>
      </p:sp>
      <p:pic>
        <p:nvPicPr>
          <p:cNvPr id="2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555" y="62266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87"/>
    </mc:Choice>
    <mc:Fallback xmlns="">
      <p:transition spd="slow" advTm="15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allAtOnce"/>
      <p:bldP spid="4" grpId="0"/>
      <p:bldP spid="7" grpId="0"/>
    </p:bldLst>
  </p:timing>
  <p:extLst mod="1">
    <p:ext uri="{E180D4A7-C9FB-4DFB-919C-405C955672EB}">
      <p14:showEvtLst xmlns:p14="http://schemas.microsoft.com/office/powerpoint/2010/main">
        <p14:playEvt time="0" objId="2"/>
        <p14:stopEvt time="9810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Exercise 2: Fill in the blanks</a:t>
            </a:r>
            <a:endParaRPr lang="vi-VN"/>
          </a:p>
        </p:txBody>
      </p:sp>
      <p:sp>
        <p:nvSpPr>
          <p:cNvPr id="8" name="Content Placeholder 2"/>
          <p:cNvSpPr txBox="1">
            <a:spLocks noGrp="1"/>
          </p:cNvSpPr>
          <p:nvPr>
            <p:ph idx="1"/>
          </p:nvPr>
        </p:nvSpPr>
        <p:spPr>
          <a:xfrm>
            <a:off x="392937" y="2054655"/>
            <a:ext cx="8704185" cy="412303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3300" dirty="0" err="1" smtClean="0"/>
              <a:t>h_t</a:t>
            </a:r>
            <a:endParaRPr lang="en-US" sz="3300" dirty="0" smtClean="0"/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3300" dirty="0" smtClean="0"/>
              <a:t>_</a:t>
            </a:r>
            <a:r>
              <a:rPr lang="en-US" sz="3300" dirty="0" err="1" smtClean="0"/>
              <a:t>unn</a:t>
            </a:r>
            <a:r>
              <a:rPr lang="en-US" sz="3300" dirty="0" smtClean="0"/>
              <a:t>_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3300" dirty="0" err="1" smtClean="0"/>
              <a:t>w_n_y</a:t>
            </a:r>
            <a:endParaRPr lang="en-US" sz="3300" dirty="0" smtClean="0"/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3300" dirty="0" err="1" smtClean="0"/>
              <a:t>sn_w_ng</a:t>
            </a:r>
            <a:endParaRPr lang="en-US" sz="3300" dirty="0" smtClean="0"/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3300" dirty="0" err="1" smtClean="0"/>
              <a:t>r_in_ng</a:t>
            </a:r>
            <a:endParaRPr lang="en-US" sz="3300" dirty="0" smtClean="0"/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3300" dirty="0" smtClean="0"/>
              <a:t>g_ </a:t>
            </a:r>
            <a:r>
              <a:rPr lang="en-US" sz="3300" dirty="0" err="1" smtClean="0"/>
              <a:t>o_tsi_e</a:t>
            </a:r>
            <a:endParaRPr lang="en-US" sz="3300" dirty="0" smtClean="0"/>
          </a:p>
          <a:p>
            <a:pPr marL="914400" indent="-9144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US" sz="3300" dirty="0" err="1" smtClean="0"/>
              <a:t>m_k</a:t>
            </a:r>
            <a:r>
              <a:rPr lang="en-US" sz="3300" dirty="0" smtClean="0"/>
              <a:t>_ a </a:t>
            </a:r>
            <a:r>
              <a:rPr lang="en-US" sz="3300" dirty="0" err="1" smtClean="0"/>
              <a:t>s_owm_n</a:t>
            </a:r>
            <a:endParaRPr lang="en-US" sz="3300" dirty="0" smtClean="0"/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3300" dirty="0" err="1"/>
              <a:t>f</a:t>
            </a:r>
            <a:r>
              <a:rPr lang="en-US" sz="3300" dirty="0" err="1" smtClean="0"/>
              <a:t>l</a:t>
            </a:r>
            <a:r>
              <a:rPr lang="en-US" sz="3300" dirty="0" smtClean="0"/>
              <a:t>_ a </a:t>
            </a:r>
            <a:r>
              <a:rPr lang="en-US" sz="3300" dirty="0" err="1" smtClean="0"/>
              <a:t>k_t</a:t>
            </a:r>
            <a:r>
              <a:rPr lang="en-US" sz="3300" dirty="0" smtClean="0"/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5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3"/>
    </mc:Choice>
    <mc:Fallback xmlns="">
      <p:transition spd="slow" advTm="11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86</Words>
  <Application>Microsoft Office PowerPoint</Application>
  <PresentationFormat>On-screen Show (4:3)</PresentationFormat>
  <Paragraphs>41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Family and friends Grade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1: Read and match</vt:lpstr>
      <vt:lpstr>Exercise 2: Fill in the blanks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TITI</cp:lastModifiedBy>
  <cp:revision>89</cp:revision>
  <dcterms:created xsi:type="dcterms:W3CDTF">2013-08-21T19:17:07Z</dcterms:created>
  <dcterms:modified xsi:type="dcterms:W3CDTF">2021-02-01T16:32:19Z</dcterms:modified>
</cp:coreProperties>
</file>