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1" r:id="rId5"/>
    <p:sldId id="260" r:id="rId6"/>
    <p:sldId id="262" r:id="rId7"/>
    <p:sldId id="258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1" autoAdjust="0"/>
    <p:restoredTop sz="94660"/>
  </p:normalViewPr>
  <p:slideViewPr>
    <p:cSldViewPr>
      <p:cViewPr varScale="1">
        <p:scale>
          <a:sx n="80" d="100"/>
          <a:sy n="80" d="100"/>
        </p:scale>
        <p:origin x="859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Bấm để chỉnh sửa kiểu tiêu đề phụ của Bản cái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648B-0ACF-49AF-BB53-DB296D09BA1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53D8714-DDB2-4A6F-8C12-C6C2EB14E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99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êu đề và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648B-0ACF-49AF-BB53-DB296D09BA1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53D8714-DDB2-4A6F-8C12-C6C2EB14E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245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cùng vớ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648B-0ACF-49AF-BB53-DB296D09BA1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53D8714-DDB2-4A6F-8C12-C6C2EB14E3C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9797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648B-0ACF-49AF-BB53-DB296D09BA1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53D8714-DDB2-4A6F-8C12-C6C2EB14E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42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648B-0ACF-49AF-BB53-DB296D09BA1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53D8714-DDB2-4A6F-8C12-C6C2EB14E3C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5148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648B-0ACF-49AF-BB53-DB296D09BA1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53D8714-DDB2-4A6F-8C12-C6C2EB14E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813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648B-0ACF-49AF-BB53-DB296D09BA1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8714-DDB2-4A6F-8C12-C6C2EB14E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33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648B-0ACF-49AF-BB53-DB296D09BA1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8714-DDB2-4A6F-8C12-C6C2EB14E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18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648B-0ACF-49AF-BB53-DB296D09BA1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8714-DDB2-4A6F-8C12-C6C2EB14E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44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648B-0ACF-49AF-BB53-DB296D09BA1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53D8714-DDB2-4A6F-8C12-C6C2EB14E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24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648B-0ACF-49AF-BB53-DB296D09BA1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53D8714-DDB2-4A6F-8C12-C6C2EB14E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557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648B-0ACF-49AF-BB53-DB296D09BA1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53D8714-DDB2-4A6F-8C12-C6C2EB14E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2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648B-0ACF-49AF-BB53-DB296D09BA1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8714-DDB2-4A6F-8C12-C6C2EB14E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648B-0ACF-49AF-BB53-DB296D09BA1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8714-DDB2-4A6F-8C12-C6C2EB14E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74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648B-0ACF-49AF-BB53-DB296D09BA1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8714-DDB2-4A6F-8C12-C6C2EB14E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52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vi-VN"/>
              <a:t>Bấm biểu tượng để thêm hình ảnh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648B-0ACF-49AF-BB53-DB296D09BA1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53D8714-DDB2-4A6F-8C12-C6C2EB14E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74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C648B-0ACF-49AF-BB53-DB296D09BA1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53D8714-DDB2-4A6F-8C12-C6C2EB14E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42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09800"/>
            <a:ext cx="8610600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 HUẤN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CÔNG TÁC Y TẾ TRƯỜNG HỌC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52400"/>
            <a:ext cx="64008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8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 TÂM Y TẾ QUẬN 8</a:t>
            </a:r>
          </a:p>
        </p:txBody>
      </p:sp>
    </p:spTree>
    <p:extLst>
      <p:ext uri="{BB962C8B-B14F-4D97-AF65-F5344CB8AC3E}">
        <p14:creationId xmlns:p14="http://schemas.microsoft.com/office/powerpoint/2010/main" val="14115213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DDAEEE75-39F6-4F1C-811E-7EE88E9A7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066800"/>
            <a:ext cx="6591985" cy="3777622"/>
          </a:xfrm>
        </p:spPr>
        <p:txBody>
          <a:bodyPr>
            <a:noAutofit/>
          </a:bodyPr>
          <a:lstStyle/>
          <a:p>
            <a:pPr algn="l"/>
            <a:endParaRPr lang="en-US" sz="2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TÀI LIỆU </a:t>
            </a:r>
            <a:endParaRPr lang="en-US" sz="2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vi-VN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HƯỚNG DẪN CÔNG TÁC Y TẾ TRƯỜNG HỌC </a:t>
            </a:r>
            <a:endParaRPr lang="vi-VN" sz="2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(Ban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hành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kèm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theo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Quyết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số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3822/QĐ-BGDĐT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ngày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23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tháng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11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năm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2020 </a:t>
            </a:r>
            <a:endParaRPr lang="en-US" sz="2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vi-VN" sz="2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vi-VN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Bộ</a:t>
            </a:r>
            <a:r>
              <a:rPr lang="vi-VN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trưởng</a:t>
            </a:r>
            <a:r>
              <a:rPr lang="vi-VN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Bộ</a:t>
            </a:r>
            <a:r>
              <a:rPr lang="vi-VN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Giáo</a:t>
            </a:r>
            <a:r>
              <a:rPr lang="vi-VN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dục</a:t>
            </a:r>
            <a:r>
              <a:rPr lang="vi-VN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và</a:t>
            </a:r>
            <a:r>
              <a:rPr lang="vi-VN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Đào</a:t>
            </a:r>
            <a:r>
              <a:rPr lang="vi-VN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tạo</a:t>
            </a:r>
            <a:r>
              <a:rPr lang="vi-VN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80492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BEFAABF-B105-4160-870A-71B087C97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2514600"/>
            <a:ext cx="7772400" cy="1554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14/2013/TT-BYT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06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2013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2800" i="0" cap="all" dirty="0">
                <a:solidFill>
                  <a:srgbClr val="1829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1075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A868262-B1DE-4902-8558-32735D8F5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BFC007B7-D0D5-4ECB-8351-783741341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362200"/>
            <a:ext cx="7772400" cy="3657600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1613/BYT-QĐ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1997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69275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648C997-208D-46BE-B2B0-700D4523A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B217CDA9-D674-4D76-841D-EC84A5B1D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362200"/>
            <a:ext cx="7772400" cy="3657600"/>
          </a:xfrm>
        </p:spPr>
        <p:txBody>
          <a:bodyPr/>
          <a:lstStyle/>
          <a:p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1099/SYT-NVY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02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2018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tịch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9599/LT-GDĐT-YT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29/9/2016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456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30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1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91CB24C-DABA-48FF-854A-D8249FDBF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47490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F7BDA6F7-7826-4F2F-B18B-3C5C72D9C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590800"/>
            <a:ext cx="7772400" cy="685800"/>
          </a:xfrm>
        </p:spPr>
        <p:txBody>
          <a:bodyPr>
            <a:normAutofit/>
          </a:bodyPr>
          <a:lstStyle/>
          <a:p>
            <a:r>
              <a:rPr lang="en-US" sz="2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Trẻ</a:t>
            </a:r>
            <a:r>
              <a:rPr lang="en-US" sz="2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em</a:t>
            </a:r>
            <a:r>
              <a:rPr lang="en-US" sz="2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từ</a:t>
            </a:r>
            <a:r>
              <a:rPr lang="en-US" sz="2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trên</a:t>
            </a:r>
            <a:r>
              <a:rPr lang="en-US" sz="2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24 </a:t>
            </a:r>
            <a:r>
              <a:rPr lang="en-US" sz="280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tháng</a:t>
            </a:r>
            <a:r>
              <a:rPr lang="en-US" sz="2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tuổi</a:t>
            </a:r>
            <a:r>
              <a:rPr lang="en-US" sz="2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đến</a:t>
            </a:r>
            <a:r>
              <a:rPr lang="en-US" sz="2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6 </a:t>
            </a:r>
            <a:r>
              <a:rPr lang="en-US" sz="280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tuổi</a:t>
            </a:r>
            <a:r>
              <a:rPr lang="en-US" sz="2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1 </a:t>
            </a:r>
            <a:r>
              <a:rPr lang="en-US" sz="280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lần</a:t>
            </a:r>
            <a:r>
              <a:rPr lang="en-US" sz="2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/</a:t>
            </a:r>
            <a:r>
              <a:rPr lang="en-US" sz="280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quý</a:t>
            </a:r>
            <a:r>
              <a:rPr lang="en-US" sz="2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en-US" sz="2800" dirty="0"/>
          </a:p>
        </p:txBody>
      </p:sp>
      <p:sp>
        <p:nvSpPr>
          <p:cNvPr id="6" name="Chỗ dành sẵn cho Nội dung 2">
            <a:extLst>
              <a:ext uri="{FF2B5EF4-FFF2-40B4-BE49-F238E27FC236}">
                <a16:creationId xmlns:a16="http://schemas.microsoft.com/office/drawing/2014/main" id="{B366445C-2DF8-46A9-BA50-84CCC6304386}"/>
              </a:ext>
            </a:extLst>
          </p:cNvPr>
          <p:cNvSpPr txBox="1">
            <a:spLocks/>
          </p:cNvSpPr>
          <p:nvPr/>
        </p:nvSpPr>
        <p:spPr>
          <a:xfrm>
            <a:off x="1143000" y="16002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Trẻ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em </a:t>
            </a:r>
            <a:r>
              <a:rPr lang="vi-VN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dưới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24 </a:t>
            </a:r>
            <a:r>
              <a:rPr lang="vi-VN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tháng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tuổi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vi-VN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đánh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giá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hàng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tháng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(1 </a:t>
            </a:r>
            <a:r>
              <a:rPr lang="vi-VN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lần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/</a:t>
            </a:r>
            <a:r>
              <a:rPr lang="vi-VN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tháng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</a:p>
        </p:txBody>
      </p:sp>
      <p:sp>
        <p:nvSpPr>
          <p:cNvPr id="7" name="Chỗ dành sẵn cho Nội dung 2">
            <a:extLst>
              <a:ext uri="{FF2B5EF4-FFF2-40B4-BE49-F238E27FC236}">
                <a16:creationId xmlns:a16="http://schemas.microsoft.com/office/drawing/2014/main" id="{D86FDA73-3657-405C-9B7F-05B0489C7020}"/>
              </a:ext>
            </a:extLst>
          </p:cNvPr>
          <p:cNvSpPr txBox="1">
            <a:spLocks/>
          </p:cNvSpPr>
          <p:nvPr/>
        </p:nvSpPr>
        <p:spPr>
          <a:xfrm>
            <a:off x="1143000" y="3305175"/>
            <a:ext cx="7772400" cy="962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6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tuổi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18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tuổi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02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lần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/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05661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FB1B6DC-B3A0-436C-B2A7-C568E50E6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Quận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</a:p>
        </p:txBody>
      </p:sp>
      <p:pic>
        <p:nvPicPr>
          <p:cNvPr id="5" name="Chỗ dành sẵn cho Nội dung 4">
            <a:extLst>
              <a:ext uri="{FF2B5EF4-FFF2-40B4-BE49-F238E27FC236}">
                <a16:creationId xmlns:a16="http://schemas.microsoft.com/office/drawing/2014/main" id="{915C1226-BA54-4D41-A003-582C9D608F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295400"/>
            <a:ext cx="6204501" cy="5400000"/>
          </a:xfrm>
        </p:spPr>
      </p:pic>
    </p:spTree>
    <p:extLst>
      <p:ext uri="{BB962C8B-B14F-4D97-AF65-F5344CB8AC3E}">
        <p14:creationId xmlns:p14="http://schemas.microsoft.com/office/powerpoint/2010/main" val="22607323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3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1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1EAFBFF-4290-4464-BAB7-E8A631BE7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971800"/>
            <a:ext cx="7239000" cy="1280890"/>
          </a:xfrm>
        </p:spPr>
        <p:txBody>
          <a:bodyPr>
            <a:noAutofit/>
          </a:bodyPr>
          <a:lstStyle/>
          <a:p>
            <a:r>
              <a:rPr lang="en-US" sz="6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6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6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6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endParaRPr lang="en-US" sz="6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225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Bó sợi">
  <a:themeElements>
    <a:clrScheme name="Bó sợi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ó sợi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ó sợi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539</TotalTime>
  <Words>245</Words>
  <Application>Microsoft Office PowerPoint</Application>
  <PresentationFormat>Trình chiếu Trên màn hình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Tahoma</vt:lpstr>
      <vt:lpstr>Times New Roman</vt:lpstr>
      <vt:lpstr>Wingdings 3</vt:lpstr>
      <vt:lpstr>Bó sợi</vt:lpstr>
      <vt:lpstr>TẬP HUẤN  CÔNG TÁC Y TẾ TRƯỜNG HỌC</vt:lpstr>
      <vt:lpstr>Bản trình bày PowerPoint</vt:lpstr>
      <vt:lpstr>Bản trình bày PowerPoint</vt:lpstr>
      <vt:lpstr>Phân loại sức khỏe </vt:lpstr>
      <vt:lpstr>Phân loại sức khỏe </vt:lpstr>
      <vt:lpstr>Đánh giá tình trạng dinh dưỡng</vt:lpstr>
      <vt:lpstr>Y tế học đường Quận 8</vt:lpstr>
      <vt:lpstr>Chân thành cảm ơn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TẬP HUẤN  CÔNG TÁC Y TẾ TRƯỜNG HỌC</dc:title>
  <dc:creator>YTCC_may4</dc:creator>
  <cp:lastModifiedBy>bs. Minh</cp:lastModifiedBy>
  <cp:revision>13</cp:revision>
  <dcterms:created xsi:type="dcterms:W3CDTF">2023-09-15T01:51:46Z</dcterms:created>
  <dcterms:modified xsi:type="dcterms:W3CDTF">2023-09-15T17:15:58Z</dcterms:modified>
</cp:coreProperties>
</file>