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277" r:id="rId3"/>
    <p:sldId id="328" r:id="rId4"/>
    <p:sldId id="329" r:id="rId5"/>
    <p:sldId id="330" r:id="rId6"/>
    <p:sldId id="352" r:id="rId7"/>
    <p:sldId id="297" r:id="rId8"/>
    <p:sldId id="304" r:id="rId9"/>
    <p:sldId id="305" r:id="rId10"/>
    <p:sldId id="262" r:id="rId11"/>
    <p:sldId id="300" r:id="rId12"/>
    <p:sldId id="315" r:id="rId13"/>
    <p:sldId id="317" r:id="rId14"/>
    <p:sldId id="319" r:id="rId15"/>
    <p:sldId id="321" r:id="rId16"/>
    <p:sldId id="332" r:id="rId17"/>
    <p:sldId id="334" r:id="rId18"/>
    <p:sldId id="336" r:id="rId19"/>
    <p:sldId id="338" r:id="rId20"/>
    <p:sldId id="340" r:id="rId21"/>
    <p:sldId id="342" r:id="rId22"/>
    <p:sldId id="344" r:id="rId23"/>
    <p:sldId id="34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437"/>
    <a:srgbClr val="0000FF"/>
    <a:srgbClr val="63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32" autoAdjust="0"/>
  </p:normalViewPr>
  <p:slideViewPr>
    <p:cSldViewPr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BF0B-9CAA-49A5-AEBD-819CFA3F5A70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3F2C0-4F65-4D95-898C-FB0E9C6C6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3F2C0-4F65-4D95-898C-FB0E9C6C67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2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24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2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0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AE5-416D-4FA2-A473-B2C25347A38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0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D334D-FF06-480E-B15F-E24B5960C8AB}" type="slidenum">
              <a:rPr lang="en-US" altLang="vi-VN">
                <a:cs typeface="Times New Roman" panose="02020603050405020304" pitchFamily="18" charset="0"/>
              </a:rPr>
              <a:pPr/>
              <a:t>15</a:t>
            </a:fld>
            <a:endParaRPr lang="en-US" altLang="vi-VN">
              <a:cs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8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42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68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3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27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3" y="4114800"/>
            <a:ext cx="8115300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0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8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4"/>
          <p:cNvSpPr>
            <a:spLocks noGrp="1"/>
          </p:cNvSpPr>
          <p:nvPr>
            <p:ph type="pic" sz="quarter" idx="11"/>
          </p:nvPr>
        </p:nvSpPr>
        <p:spPr>
          <a:xfrm>
            <a:off x="2896376" y="1517374"/>
            <a:ext cx="3455153" cy="4657594"/>
          </a:xfrm>
          <a:custGeom>
            <a:avLst/>
            <a:gdLst>
              <a:gd name="connsiteX0" fmla="*/ 1336337 w 3455153"/>
              <a:gd name="connsiteY0" fmla="*/ 1065 h 4657594"/>
              <a:gd name="connsiteX1" fmla="*/ 2312881 w 3455153"/>
              <a:gd name="connsiteY1" fmla="*/ 257163 h 4657594"/>
              <a:gd name="connsiteX2" fmla="*/ 2843449 w 3455153"/>
              <a:gd name="connsiteY2" fmla="*/ 429537 h 4657594"/>
              <a:gd name="connsiteX3" fmla="*/ 3422166 w 3455153"/>
              <a:gd name="connsiteY3" fmla="*/ 764511 h 4657594"/>
              <a:gd name="connsiteX4" fmla="*/ 3107275 w 3455153"/>
              <a:gd name="connsiteY4" fmla="*/ 1851037 h 4657594"/>
              <a:gd name="connsiteX5" fmla="*/ 2771061 w 3455153"/>
              <a:gd name="connsiteY5" fmla="*/ 2862098 h 4657594"/>
              <a:gd name="connsiteX6" fmla="*/ 2175934 w 3455153"/>
              <a:gd name="connsiteY6" fmla="*/ 3944154 h 4657594"/>
              <a:gd name="connsiteX7" fmla="*/ 909187 w 3455153"/>
              <a:gd name="connsiteY7" fmla="*/ 3738064 h 4657594"/>
              <a:gd name="connsiteX8" fmla="*/ 862425 w 3455153"/>
              <a:gd name="connsiteY8" fmla="*/ 3759885 h 4657594"/>
              <a:gd name="connsiteX9" fmla="*/ 853143 w 3455153"/>
              <a:gd name="connsiteY9" fmla="*/ 3785571 h 4657594"/>
              <a:gd name="connsiteX10" fmla="*/ 1257222 w 3455153"/>
              <a:gd name="connsiteY10" fmla="*/ 4657594 h 4657594"/>
              <a:gd name="connsiteX11" fmla="*/ 873813 w 3455153"/>
              <a:gd name="connsiteY11" fmla="*/ 4373840 h 4657594"/>
              <a:gd name="connsiteX12" fmla="*/ 659891 w 3455153"/>
              <a:gd name="connsiteY12" fmla="*/ 3647975 h 4657594"/>
              <a:gd name="connsiteX13" fmla="*/ 663671 w 3455153"/>
              <a:gd name="connsiteY13" fmla="*/ 3610620 h 4657594"/>
              <a:gd name="connsiteX14" fmla="*/ 2402 w 3455153"/>
              <a:gd name="connsiteY14" fmla="*/ 2858615 h 4657594"/>
              <a:gd name="connsiteX15" fmla="*/ 207263 w 3455153"/>
              <a:gd name="connsiteY15" fmla="*/ 1780726 h 4657594"/>
              <a:gd name="connsiteX16" fmla="*/ 567544 w 3455153"/>
              <a:gd name="connsiteY16" fmla="*/ 729963 h 4657594"/>
              <a:gd name="connsiteX17" fmla="*/ 1336337 w 3455153"/>
              <a:gd name="connsiteY17" fmla="*/ 1065 h 465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55153" h="4657594">
                <a:moveTo>
                  <a:pt x="1336337" y="1065"/>
                </a:moveTo>
                <a:cubicBezTo>
                  <a:pt x="1671245" y="15613"/>
                  <a:pt x="1997223" y="162453"/>
                  <a:pt x="2312881" y="257163"/>
                </a:cubicBezTo>
                <a:cubicBezTo>
                  <a:pt x="2487903" y="310732"/>
                  <a:pt x="2668427" y="375969"/>
                  <a:pt x="2843449" y="429537"/>
                </a:cubicBezTo>
                <a:cubicBezTo>
                  <a:pt x="3061452" y="498638"/>
                  <a:pt x="3332406" y="528794"/>
                  <a:pt x="3422166" y="764511"/>
                </a:cubicBezTo>
                <a:cubicBezTo>
                  <a:pt x="3561447" y="1105243"/>
                  <a:pt x="3221755" y="1534247"/>
                  <a:pt x="3107275" y="1851037"/>
                </a:cubicBezTo>
                <a:cubicBezTo>
                  <a:pt x="2978011" y="2181844"/>
                  <a:pt x="2883132" y="2525077"/>
                  <a:pt x="2771061" y="2862098"/>
                </a:cubicBezTo>
                <a:cubicBezTo>
                  <a:pt x="2634923" y="3238821"/>
                  <a:pt x="2471624" y="3663809"/>
                  <a:pt x="2175934" y="3944154"/>
                </a:cubicBezTo>
                <a:cubicBezTo>
                  <a:pt x="1859958" y="4226848"/>
                  <a:pt x="1240666" y="3896572"/>
                  <a:pt x="909187" y="3738064"/>
                </a:cubicBezTo>
                <a:cubicBezTo>
                  <a:pt x="883398" y="3728744"/>
                  <a:pt x="868613" y="3742761"/>
                  <a:pt x="862425" y="3759885"/>
                </a:cubicBezTo>
                <a:cubicBezTo>
                  <a:pt x="859331" y="3768447"/>
                  <a:pt x="856237" y="3777009"/>
                  <a:pt x="853143" y="3785571"/>
                </a:cubicBezTo>
                <a:cubicBezTo>
                  <a:pt x="784739" y="4109331"/>
                  <a:pt x="1019952" y="4426651"/>
                  <a:pt x="1257222" y="4657594"/>
                </a:cubicBezTo>
                <a:cubicBezTo>
                  <a:pt x="1105581" y="4593115"/>
                  <a:pt x="983509" y="4500601"/>
                  <a:pt x="873813" y="4373840"/>
                </a:cubicBezTo>
                <a:cubicBezTo>
                  <a:pt x="727324" y="4214423"/>
                  <a:pt x="521680" y="3869068"/>
                  <a:pt x="659891" y="3647975"/>
                </a:cubicBezTo>
                <a:cubicBezTo>
                  <a:pt x="680178" y="3645626"/>
                  <a:pt x="689460" y="3619940"/>
                  <a:pt x="663671" y="3610620"/>
                </a:cubicBezTo>
                <a:cubicBezTo>
                  <a:pt x="294026" y="3477040"/>
                  <a:pt x="-31265" y="3301408"/>
                  <a:pt x="2402" y="2858615"/>
                </a:cubicBezTo>
                <a:cubicBezTo>
                  <a:pt x="25416" y="2499091"/>
                  <a:pt x="117886" y="2135628"/>
                  <a:pt x="207263" y="1780726"/>
                </a:cubicBezTo>
                <a:cubicBezTo>
                  <a:pt x="305235" y="1428931"/>
                  <a:pt x="423495" y="1074787"/>
                  <a:pt x="567544" y="729963"/>
                </a:cubicBezTo>
                <a:cubicBezTo>
                  <a:pt x="712278" y="356346"/>
                  <a:pt x="868703" y="-22726"/>
                  <a:pt x="1336337" y="10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0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68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16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4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974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3" y="685800"/>
            <a:ext cx="9486900" cy="1371600"/>
          </a:xfrm>
        </p:spPr>
        <p:txBody>
          <a:bodyPr>
            <a:normAutofit/>
          </a:bodyPr>
          <a:lstStyle>
            <a:lvl1pPr algn="l">
              <a:defRPr sz="24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11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612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6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3616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11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921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93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92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328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3716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7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641624"/>
            <a:ext cx="105156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67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316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64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233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394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62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549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5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015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447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25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84" y="566278"/>
            <a:ext cx="9512429" cy="965458"/>
          </a:xfrm>
        </p:spPr>
        <p:txBody>
          <a:bodyPr/>
          <a:lstStyle>
            <a:lvl1pPr algn="ctr">
              <a:defRPr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77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17" y="2057401"/>
            <a:ext cx="501683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1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181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3" y="685800"/>
            <a:ext cx="9486900" cy="1371600"/>
          </a:xfrm>
        </p:spPr>
        <p:txBody>
          <a:bodyPr>
            <a:normAutofit/>
          </a:bodyPr>
          <a:lstStyle>
            <a:lvl1pPr algn="l">
              <a:defRPr sz="24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0042" y="3223753"/>
            <a:ext cx="4114801" cy="410501"/>
          </a:xfrm>
          <a:prstGeom prst="rect">
            <a:avLst/>
          </a:prstGeom>
        </p:spPr>
        <p:txBody>
          <a:bodyPr/>
          <a:lstStyle/>
          <a:p>
            <a:pPr defTabSz="685800"/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08136" y="3223753"/>
            <a:ext cx="4114800" cy="410501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6343" y="6356386"/>
            <a:ext cx="871868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72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0E30-3655-4E1F-8D01-4725314F603C}" type="datetimeFigureOut">
              <a:rPr lang="zh-CN" altLang="en-US" smtClean="0"/>
              <a:pPr/>
              <a:t>2021/10/19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BDD22-648C-4D4E-BEBB-C0EE0DA3D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1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24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3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3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12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42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225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6858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10/19/2021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3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225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685800"/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3" y="6356386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pc="225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6858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3" r:id="rId12"/>
    <p:sldLayoutId id="2147483715" r:id="rId13"/>
    <p:sldLayoutId id="2147483716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35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10" Type="http://schemas.openxmlformats.org/officeDocument/2006/relationships/image" Target="../media/image37.png"/><Relationship Id="rId4" Type="http://schemas.openxmlformats.org/officeDocument/2006/relationships/image" Target="../media/image11.e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40.GIF"/><Relationship Id="rId2" Type="http://schemas.openxmlformats.org/officeDocument/2006/relationships/audio" Target="../media/media1.wav"/><Relationship Id="rId16" Type="http://schemas.openxmlformats.org/officeDocument/2006/relationships/image" Target="../media/image39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0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40.GIF"/><Relationship Id="rId12" Type="http://schemas.openxmlformats.org/officeDocument/2006/relationships/image" Target="../media/image30.emf"/><Relationship Id="rId17" Type="http://schemas.openxmlformats.org/officeDocument/2006/relationships/image" Target="../media/image39.png"/><Relationship Id="rId2" Type="http://schemas.openxmlformats.org/officeDocument/2006/relationships/audio" Target="../media/media1.wav"/><Relationship Id="rId16" Type="http://schemas.openxmlformats.org/officeDocument/2006/relationships/image" Target="../media/image38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audio" Target="../media/media1.wav"/><Relationship Id="rId16" Type="http://schemas.openxmlformats.org/officeDocument/2006/relationships/image" Target="../media/image40.GIF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30.e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8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9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1F926A-27DC-4305-8C35-55B10E8F0D04}"/>
              </a:ext>
            </a:extLst>
          </p:cNvPr>
          <p:cNvSpPr/>
          <p:nvPr/>
        </p:nvSpPr>
        <p:spPr>
          <a:xfrm>
            <a:off x="0" y="0"/>
            <a:ext cx="4243374" cy="685799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Gill Sans M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F3E3B6-CBC2-4833-B2D4-1C802A72539D}"/>
              </a:ext>
            </a:extLst>
          </p:cNvPr>
          <p:cNvSpPr/>
          <p:nvPr/>
        </p:nvSpPr>
        <p:spPr>
          <a:xfrm>
            <a:off x="306545" y="1981200"/>
            <a:ext cx="3287238" cy="2078105"/>
          </a:xfrm>
          <a:custGeom>
            <a:avLst/>
            <a:gdLst>
              <a:gd name="connsiteX0" fmla="*/ 0 w 3287238"/>
              <a:gd name="connsiteY0" fmla="*/ 346358 h 2078105"/>
              <a:gd name="connsiteX1" fmla="*/ 346358 w 3287238"/>
              <a:gd name="connsiteY1" fmla="*/ 0 h 2078105"/>
              <a:gd name="connsiteX2" fmla="*/ 813372 w 3287238"/>
              <a:gd name="connsiteY2" fmla="*/ 0 h 2078105"/>
              <a:gd name="connsiteX3" fmla="*/ 1358222 w 3287238"/>
              <a:gd name="connsiteY3" fmla="*/ 0 h 2078105"/>
              <a:gd name="connsiteX4" fmla="*/ 1903071 w 3287238"/>
              <a:gd name="connsiteY4" fmla="*/ 0 h 2078105"/>
              <a:gd name="connsiteX5" fmla="*/ 2396030 w 3287238"/>
              <a:gd name="connsiteY5" fmla="*/ 0 h 2078105"/>
              <a:gd name="connsiteX6" fmla="*/ 2940880 w 3287238"/>
              <a:gd name="connsiteY6" fmla="*/ 0 h 2078105"/>
              <a:gd name="connsiteX7" fmla="*/ 3287238 w 3287238"/>
              <a:gd name="connsiteY7" fmla="*/ 346358 h 2078105"/>
              <a:gd name="connsiteX8" fmla="*/ 3287238 w 3287238"/>
              <a:gd name="connsiteY8" fmla="*/ 766593 h 2078105"/>
              <a:gd name="connsiteX9" fmla="*/ 3287238 w 3287238"/>
              <a:gd name="connsiteY9" fmla="*/ 1256097 h 2078105"/>
              <a:gd name="connsiteX10" fmla="*/ 3287238 w 3287238"/>
              <a:gd name="connsiteY10" fmla="*/ 1731747 h 2078105"/>
              <a:gd name="connsiteX11" fmla="*/ 2940880 w 3287238"/>
              <a:gd name="connsiteY11" fmla="*/ 2078105 h 2078105"/>
              <a:gd name="connsiteX12" fmla="*/ 2370085 w 3287238"/>
              <a:gd name="connsiteY12" fmla="*/ 2078105 h 2078105"/>
              <a:gd name="connsiteX13" fmla="*/ 1825236 w 3287238"/>
              <a:gd name="connsiteY13" fmla="*/ 2078105 h 2078105"/>
              <a:gd name="connsiteX14" fmla="*/ 1280386 w 3287238"/>
              <a:gd name="connsiteY14" fmla="*/ 2078105 h 2078105"/>
              <a:gd name="connsiteX15" fmla="*/ 346358 w 3287238"/>
              <a:gd name="connsiteY15" fmla="*/ 2078105 h 2078105"/>
              <a:gd name="connsiteX16" fmla="*/ 0 w 3287238"/>
              <a:gd name="connsiteY16" fmla="*/ 1731747 h 2078105"/>
              <a:gd name="connsiteX17" fmla="*/ 0 w 3287238"/>
              <a:gd name="connsiteY17" fmla="*/ 1256097 h 2078105"/>
              <a:gd name="connsiteX18" fmla="*/ 0 w 3287238"/>
              <a:gd name="connsiteY18" fmla="*/ 794300 h 2078105"/>
              <a:gd name="connsiteX19" fmla="*/ 0 w 3287238"/>
              <a:gd name="connsiteY19" fmla="*/ 346358 h 20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7238" h="2078105" fill="none" extrusionOk="0">
                <a:moveTo>
                  <a:pt x="0" y="346358"/>
                </a:moveTo>
                <a:cubicBezTo>
                  <a:pt x="-7532" y="182932"/>
                  <a:pt x="122757" y="-26147"/>
                  <a:pt x="346358" y="0"/>
                </a:cubicBezTo>
                <a:cubicBezTo>
                  <a:pt x="497450" y="-20840"/>
                  <a:pt x="631146" y="24112"/>
                  <a:pt x="813372" y="0"/>
                </a:cubicBezTo>
                <a:cubicBezTo>
                  <a:pt x="995598" y="-24112"/>
                  <a:pt x="1147687" y="9745"/>
                  <a:pt x="1358222" y="0"/>
                </a:cubicBezTo>
                <a:cubicBezTo>
                  <a:pt x="1568757" y="-9745"/>
                  <a:pt x="1750066" y="47187"/>
                  <a:pt x="1903071" y="0"/>
                </a:cubicBezTo>
                <a:cubicBezTo>
                  <a:pt x="2056076" y="-47187"/>
                  <a:pt x="2197193" y="33643"/>
                  <a:pt x="2396030" y="0"/>
                </a:cubicBezTo>
                <a:cubicBezTo>
                  <a:pt x="2594867" y="-33643"/>
                  <a:pt x="2698826" y="20752"/>
                  <a:pt x="2940880" y="0"/>
                </a:cubicBezTo>
                <a:cubicBezTo>
                  <a:pt x="3115599" y="-1425"/>
                  <a:pt x="3292815" y="171518"/>
                  <a:pt x="3287238" y="346358"/>
                </a:cubicBezTo>
                <a:cubicBezTo>
                  <a:pt x="3308142" y="510868"/>
                  <a:pt x="3269977" y="594244"/>
                  <a:pt x="3287238" y="766593"/>
                </a:cubicBezTo>
                <a:cubicBezTo>
                  <a:pt x="3304499" y="938943"/>
                  <a:pt x="3253550" y="1147314"/>
                  <a:pt x="3287238" y="1256097"/>
                </a:cubicBezTo>
                <a:cubicBezTo>
                  <a:pt x="3320926" y="1364880"/>
                  <a:pt x="3234925" y="1609178"/>
                  <a:pt x="3287238" y="1731747"/>
                </a:cubicBezTo>
                <a:cubicBezTo>
                  <a:pt x="3328853" y="1962129"/>
                  <a:pt x="3156766" y="2057147"/>
                  <a:pt x="2940880" y="2078105"/>
                </a:cubicBezTo>
                <a:cubicBezTo>
                  <a:pt x="2768472" y="2131992"/>
                  <a:pt x="2540454" y="2072429"/>
                  <a:pt x="2370085" y="2078105"/>
                </a:cubicBezTo>
                <a:cubicBezTo>
                  <a:pt x="2199717" y="2083781"/>
                  <a:pt x="1973271" y="2039667"/>
                  <a:pt x="1825236" y="2078105"/>
                </a:cubicBezTo>
                <a:cubicBezTo>
                  <a:pt x="1677201" y="2116543"/>
                  <a:pt x="1464818" y="2040639"/>
                  <a:pt x="1280386" y="2078105"/>
                </a:cubicBezTo>
                <a:cubicBezTo>
                  <a:pt x="1095954" y="2115571"/>
                  <a:pt x="749161" y="2017257"/>
                  <a:pt x="346358" y="2078105"/>
                </a:cubicBezTo>
                <a:cubicBezTo>
                  <a:pt x="157095" y="2040226"/>
                  <a:pt x="-17476" y="1892007"/>
                  <a:pt x="0" y="1731747"/>
                </a:cubicBezTo>
                <a:cubicBezTo>
                  <a:pt x="-11706" y="1549888"/>
                  <a:pt x="5282" y="1383501"/>
                  <a:pt x="0" y="1256097"/>
                </a:cubicBezTo>
                <a:cubicBezTo>
                  <a:pt x="-5282" y="1128693"/>
                  <a:pt x="45845" y="1014390"/>
                  <a:pt x="0" y="794300"/>
                </a:cubicBezTo>
                <a:cubicBezTo>
                  <a:pt x="-45845" y="574210"/>
                  <a:pt x="20884" y="484914"/>
                  <a:pt x="0" y="346358"/>
                </a:cubicBezTo>
                <a:close/>
              </a:path>
              <a:path w="3287238" h="2078105" stroke="0" extrusionOk="0">
                <a:moveTo>
                  <a:pt x="0" y="346358"/>
                </a:moveTo>
                <a:cubicBezTo>
                  <a:pt x="38620" y="189075"/>
                  <a:pt x="179896" y="-13271"/>
                  <a:pt x="346358" y="0"/>
                </a:cubicBezTo>
                <a:cubicBezTo>
                  <a:pt x="545530" y="-35461"/>
                  <a:pt x="668242" y="45065"/>
                  <a:pt x="917153" y="0"/>
                </a:cubicBezTo>
                <a:cubicBezTo>
                  <a:pt x="1166064" y="-45065"/>
                  <a:pt x="1201950" y="57548"/>
                  <a:pt x="1436057" y="0"/>
                </a:cubicBezTo>
                <a:cubicBezTo>
                  <a:pt x="1670164" y="-57548"/>
                  <a:pt x="1836613" y="18306"/>
                  <a:pt x="1954962" y="0"/>
                </a:cubicBezTo>
                <a:cubicBezTo>
                  <a:pt x="2073312" y="-18306"/>
                  <a:pt x="2337389" y="19655"/>
                  <a:pt x="2473866" y="0"/>
                </a:cubicBezTo>
                <a:cubicBezTo>
                  <a:pt x="2610343" y="-19655"/>
                  <a:pt x="2842270" y="23632"/>
                  <a:pt x="2940880" y="0"/>
                </a:cubicBezTo>
                <a:cubicBezTo>
                  <a:pt x="3106513" y="4123"/>
                  <a:pt x="3294014" y="144460"/>
                  <a:pt x="3287238" y="346358"/>
                </a:cubicBezTo>
                <a:cubicBezTo>
                  <a:pt x="3289694" y="535720"/>
                  <a:pt x="3245484" y="672829"/>
                  <a:pt x="3287238" y="766593"/>
                </a:cubicBezTo>
                <a:cubicBezTo>
                  <a:pt x="3328992" y="860358"/>
                  <a:pt x="3248102" y="1118631"/>
                  <a:pt x="3287238" y="1242243"/>
                </a:cubicBezTo>
                <a:cubicBezTo>
                  <a:pt x="3326374" y="1365855"/>
                  <a:pt x="3267981" y="1491933"/>
                  <a:pt x="3287238" y="1731747"/>
                </a:cubicBezTo>
                <a:cubicBezTo>
                  <a:pt x="3306851" y="1895416"/>
                  <a:pt x="3145724" y="2054737"/>
                  <a:pt x="2940880" y="2078105"/>
                </a:cubicBezTo>
                <a:cubicBezTo>
                  <a:pt x="2804310" y="2125191"/>
                  <a:pt x="2647195" y="2017930"/>
                  <a:pt x="2421976" y="2078105"/>
                </a:cubicBezTo>
                <a:cubicBezTo>
                  <a:pt x="2196757" y="2138280"/>
                  <a:pt x="2142477" y="2065029"/>
                  <a:pt x="1877126" y="2078105"/>
                </a:cubicBezTo>
                <a:cubicBezTo>
                  <a:pt x="1611775" y="2091181"/>
                  <a:pt x="1607335" y="2054533"/>
                  <a:pt x="1384167" y="2078105"/>
                </a:cubicBezTo>
                <a:cubicBezTo>
                  <a:pt x="1160999" y="2101677"/>
                  <a:pt x="1070815" y="2049225"/>
                  <a:pt x="917153" y="2078105"/>
                </a:cubicBezTo>
                <a:cubicBezTo>
                  <a:pt x="763491" y="2106985"/>
                  <a:pt x="478239" y="2066343"/>
                  <a:pt x="346358" y="2078105"/>
                </a:cubicBezTo>
                <a:cubicBezTo>
                  <a:pt x="146053" y="2076752"/>
                  <a:pt x="-11660" y="1900192"/>
                  <a:pt x="0" y="1731747"/>
                </a:cubicBezTo>
                <a:cubicBezTo>
                  <a:pt x="-41941" y="1609321"/>
                  <a:pt x="18349" y="1414587"/>
                  <a:pt x="0" y="1242243"/>
                </a:cubicBezTo>
                <a:cubicBezTo>
                  <a:pt x="-18349" y="1069899"/>
                  <a:pt x="50565" y="941357"/>
                  <a:pt x="0" y="752739"/>
                </a:cubicBezTo>
                <a:cubicBezTo>
                  <a:pt x="-50565" y="564121"/>
                  <a:pt x="47679" y="501146"/>
                  <a:pt x="0" y="3463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SG" sz="32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SG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SG" sz="3200" dirty="0">
              <a:solidFill>
                <a:srgbClr val="FFFF00"/>
              </a:solidFill>
              <a:latin typeface="Gill Sans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AEF11E-6C7B-4DEB-8230-D0B483105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0" y="500042"/>
            <a:ext cx="7643866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1F926A-27DC-4305-8C35-55B10E8F0D04}"/>
              </a:ext>
            </a:extLst>
          </p:cNvPr>
          <p:cNvSpPr/>
          <p:nvPr/>
        </p:nvSpPr>
        <p:spPr>
          <a:xfrm>
            <a:off x="-76200" y="-38100"/>
            <a:ext cx="4052729" cy="685799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F3E3B6-CBC2-4833-B2D4-1C802A72539D}"/>
              </a:ext>
            </a:extLst>
          </p:cNvPr>
          <p:cNvSpPr/>
          <p:nvPr/>
        </p:nvSpPr>
        <p:spPr>
          <a:xfrm>
            <a:off x="306545" y="1981200"/>
            <a:ext cx="3287238" cy="2078105"/>
          </a:xfrm>
          <a:custGeom>
            <a:avLst/>
            <a:gdLst>
              <a:gd name="connsiteX0" fmla="*/ 0 w 3287238"/>
              <a:gd name="connsiteY0" fmla="*/ 346358 h 2078105"/>
              <a:gd name="connsiteX1" fmla="*/ 346358 w 3287238"/>
              <a:gd name="connsiteY1" fmla="*/ 0 h 2078105"/>
              <a:gd name="connsiteX2" fmla="*/ 813372 w 3287238"/>
              <a:gd name="connsiteY2" fmla="*/ 0 h 2078105"/>
              <a:gd name="connsiteX3" fmla="*/ 1358222 w 3287238"/>
              <a:gd name="connsiteY3" fmla="*/ 0 h 2078105"/>
              <a:gd name="connsiteX4" fmla="*/ 1903071 w 3287238"/>
              <a:gd name="connsiteY4" fmla="*/ 0 h 2078105"/>
              <a:gd name="connsiteX5" fmla="*/ 2396030 w 3287238"/>
              <a:gd name="connsiteY5" fmla="*/ 0 h 2078105"/>
              <a:gd name="connsiteX6" fmla="*/ 2940880 w 3287238"/>
              <a:gd name="connsiteY6" fmla="*/ 0 h 2078105"/>
              <a:gd name="connsiteX7" fmla="*/ 3287238 w 3287238"/>
              <a:gd name="connsiteY7" fmla="*/ 346358 h 2078105"/>
              <a:gd name="connsiteX8" fmla="*/ 3287238 w 3287238"/>
              <a:gd name="connsiteY8" fmla="*/ 766593 h 2078105"/>
              <a:gd name="connsiteX9" fmla="*/ 3287238 w 3287238"/>
              <a:gd name="connsiteY9" fmla="*/ 1256097 h 2078105"/>
              <a:gd name="connsiteX10" fmla="*/ 3287238 w 3287238"/>
              <a:gd name="connsiteY10" fmla="*/ 1731747 h 2078105"/>
              <a:gd name="connsiteX11" fmla="*/ 2940880 w 3287238"/>
              <a:gd name="connsiteY11" fmla="*/ 2078105 h 2078105"/>
              <a:gd name="connsiteX12" fmla="*/ 2370085 w 3287238"/>
              <a:gd name="connsiteY12" fmla="*/ 2078105 h 2078105"/>
              <a:gd name="connsiteX13" fmla="*/ 1825236 w 3287238"/>
              <a:gd name="connsiteY13" fmla="*/ 2078105 h 2078105"/>
              <a:gd name="connsiteX14" fmla="*/ 1280386 w 3287238"/>
              <a:gd name="connsiteY14" fmla="*/ 2078105 h 2078105"/>
              <a:gd name="connsiteX15" fmla="*/ 346358 w 3287238"/>
              <a:gd name="connsiteY15" fmla="*/ 2078105 h 2078105"/>
              <a:gd name="connsiteX16" fmla="*/ 0 w 3287238"/>
              <a:gd name="connsiteY16" fmla="*/ 1731747 h 2078105"/>
              <a:gd name="connsiteX17" fmla="*/ 0 w 3287238"/>
              <a:gd name="connsiteY17" fmla="*/ 1256097 h 2078105"/>
              <a:gd name="connsiteX18" fmla="*/ 0 w 3287238"/>
              <a:gd name="connsiteY18" fmla="*/ 794300 h 2078105"/>
              <a:gd name="connsiteX19" fmla="*/ 0 w 3287238"/>
              <a:gd name="connsiteY19" fmla="*/ 346358 h 20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7238" h="2078105" fill="none" extrusionOk="0">
                <a:moveTo>
                  <a:pt x="0" y="346358"/>
                </a:moveTo>
                <a:cubicBezTo>
                  <a:pt x="-7532" y="182932"/>
                  <a:pt x="122757" y="-26147"/>
                  <a:pt x="346358" y="0"/>
                </a:cubicBezTo>
                <a:cubicBezTo>
                  <a:pt x="497450" y="-20840"/>
                  <a:pt x="631146" y="24112"/>
                  <a:pt x="813372" y="0"/>
                </a:cubicBezTo>
                <a:cubicBezTo>
                  <a:pt x="995598" y="-24112"/>
                  <a:pt x="1147687" y="9745"/>
                  <a:pt x="1358222" y="0"/>
                </a:cubicBezTo>
                <a:cubicBezTo>
                  <a:pt x="1568757" y="-9745"/>
                  <a:pt x="1750066" y="47187"/>
                  <a:pt x="1903071" y="0"/>
                </a:cubicBezTo>
                <a:cubicBezTo>
                  <a:pt x="2056076" y="-47187"/>
                  <a:pt x="2197193" y="33643"/>
                  <a:pt x="2396030" y="0"/>
                </a:cubicBezTo>
                <a:cubicBezTo>
                  <a:pt x="2594867" y="-33643"/>
                  <a:pt x="2698826" y="20752"/>
                  <a:pt x="2940880" y="0"/>
                </a:cubicBezTo>
                <a:cubicBezTo>
                  <a:pt x="3115599" y="-1425"/>
                  <a:pt x="3292815" y="171518"/>
                  <a:pt x="3287238" y="346358"/>
                </a:cubicBezTo>
                <a:cubicBezTo>
                  <a:pt x="3308142" y="510868"/>
                  <a:pt x="3269977" y="594244"/>
                  <a:pt x="3287238" y="766593"/>
                </a:cubicBezTo>
                <a:cubicBezTo>
                  <a:pt x="3304499" y="938943"/>
                  <a:pt x="3253550" y="1147314"/>
                  <a:pt x="3287238" y="1256097"/>
                </a:cubicBezTo>
                <a:cubicBezTo>
                  <a:pt x="3320926" y="1364880"/>
                  <a:pt x="3234925" y="1609178"/>
                  <a:pt x="3287238" y="1731747"/>
                </a:cubicBezTo>
                <a:cubicBezTo>
                  <a:pt x="3328853" y="1962129"/>
                  <a:pt x="3156766" y="2057147"/>
                  <a:pt x="2940880" y="2078105"/>
                </a:cubicBezTo>
                <a:cubicBezTo>
                  <a:pt x="2768472" y="2131992"/>
                  <a:pt x="2540454" y="2072429"/>
                  <a:pt x="2370085" y="2078105"/>
                </a:cubicBezTo>
                <a:cubicBezTo>
                  <a:pt x="2199717" y="2083781"/>
                  <a:pt x="1973271" y="2039667"/>
                  <a:pt x="1825236" y="2078105"/>
                </a:cubicBezTo>
                <a:cubicBezTo>
                  <a:pt x="1677201" y="2116543"/>
                  <a:pt x="1464818" y="2040639"/>
                  <a:pt x="1280386" y="2078105"/>
                </a:cubicBezTo>
                <a:cubicBezTo>
                  <a:pt x="1095954" y="2115571"/>
                  <a:pt x="749161" y="2017257"/>
                  <a:pt x="346358" y="2078105"/>
                </a:cubicBezTo>
                <a:cubicBezTo>
                  <a:pt x="157095" y="2040226"/>
                  <a:pt x="-17476" y="1892007"/>
                  <a:pt x="0" y="1731747"/>
                </a:cubicBezTo>
                <a:cubicBezTo>
                  <a:pt x="-11706" y="1549888"/>
                  <a:pt x="5282" y="1383501"/>
                  <a:pt x="0" y="1256097"/>
                </a:cubicBezTo>
                <a:cubicBezTo>
                  <a:pt x="-5282" y="1128693"/>
                  <a:pt x="45845" y="1014390"/>
                  <a:pt x="0" y="794300"/>
                </a:cubicBezTo>
                <a:cubicBezTo>
                  <a:pt x="-45845" y="574210"/>
                  <a:pt x="20884" y="484914"/>
                  <a:pt x="0" y="346358"/>
                </a:cubicBezTo>
                <a:close/>
              </a:path>
              <a:path w="3287238" h="2078105" stroke="0" extrusionOk="0">
                <a:moveTo>
                  <a:pt x="0" y="346358"/>
                </a:moveTo>
                <a:cubicBezTo>
                  <a:pt x="38620" y="189075"/>
                  <a:pt x="179896" y="-13271"/>
                  <a:pt x="346358" y="0"/>
                </a:cubicBezTo>
                <a:cubicBezTo>
                  <a:pt x="545530" y="-35461"/>
                  <a:pt x="668242" y="45065"/>
                  <a:pt x="917153" y="0"/>
                </a:cubicBezTo>
                <a:cubicBezTo>
                  <a:pt x="1166064" y="-45065"/>
                  <a:pt x="1201950" y="57548"/>
                  <a:pt x="1436057" y="0"/>
                </a:cubicBezTo>
                <a:cubicBezTo>
                  <a:pt x="1670164" y="-57548"/>
                  <a:pt x="1836613" y="18306"/>
                  <a:pt x="1954962" y="0"/>
                </a:cubicBezTo>
                <a:cubicBezTo>
                  <a:pt x="2073312" y="-18306"/>
                  <a:pt x="2337389" y="19655"/>
                  <a:pt x="2473866" y="0"/>
                </a:cubicBezTo>
                <a:cubicBezTo>
                  <a:pt x="2610343" y="-19655"/>
                  <a:pt x="2842270" y="23632"/>
                  <a:pt x="2940880" y="0"/>
                </a:cubicBezTo>
                <a:cubicBezTo>
                  <a:pt x="3106513" y="4123"/>
                  <a:pt x="3294014" y="144460"/>
                  <a:pt x="3287238" y="346358"/>
                </a:cubicBezTo>
                <a:cubicBezTo>
                  <a:pt x="3289694" y="535720"/>
                  <a:pt x="3245484" y="672829"/>
                  <a:pt x="3287238" y="766593"/>
                </a:cubicBezTo>
                <a:cubicBezTo>
                  <a:pt x="3328992" y="860358"/>
                  <a:pt x="3248102" y="1118631"/>
                  <a:pt x="3287238" y="1242243"/>
                </a:cubicBezTo>
                <a:cubicBezTo>
                  <a:pt x="3326374" y="1365855"/>
                  <a:pt x="3267981" y="1491933"/>
                  <a:pt x="3287238" y="1731747"/>
                </a:cubicBezTo>
                <a:cubicBezTo>
                  <a:pt x="3306851" y="1895416"/>
                  <a:pt x="3145724" y="2054737"/>
                  <a:pt x="2940880" y="2078105"/>
                </a:cubicBezTo>
                <a:cubicBezTo>
                  <a:pt x="2804310" y="2125191"/>
                  <a:pt x="2647195" y="2017930"/>
                  <a:pt x="2421976" y="2078105"/>
                </a:cubicBezTo>
                <a:cubicBezTo>
                  <a:pt x="2196757" y="2138280"/>
                  <a:pt x="2142477" y="2065029"/>
                  <a:pt x="1877126" y="2078105"/>
                </a:cubicBezTo>
                <a:cubicBezTo>
                  <a:pt x="1611775" y="2091181"/>
                  <a:pt x="1607335" y="2054533"/>
                  <a:pt x="1384167" y="2078105"/>
                </a:cubicBezTo>
                <a:cubicBezTo>
                  <a:pt x="1160999" y="2101677"/>
                  <a:pt x="1070815" y="2049225"/>
                  <a:pt x="917153" y="2078105"/>
                </a:cubicBezTo>
                <a:cubicBezTo>
                  <a:pt x="763491" y="2106985"/>
                  <a:pt x="478239" y="2066343"/>
                  <a:pt x="346358" y="2078105"/>
                </a:cubicBezTo>
                <a:cubicBezTo>
                  <a:pt x="146053" y="2076752"/>
                  <a:pt x="-11660" y="1900192"/>
                  <a:pt x="0" y="1731747"/>
                </a:cubicBezTo>
                <a:cubicBezTo>
                  <a:pt x="-41941" y="1609321"/>
                  <a:pt x="18349" y="1414587"/>
                  <a:pt x="0" y="1242243"/>
                </a:cubicBezTo>
                <a:cubicBezTo>
                  <a:pt x="-18349" y="1069899"/>
                  <a:pt x="50565" y="941357"/>
                  <a:pt x="0" y="752739"/>
                </a:cubicBezTo>
                <a:cubicBezTo>
                  <a:pt x="-50565" y="564121"/>
                  <a:pt x="47679" y="501146"/>
                  <a:pt x="0" y="3463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custGeom>
                    <a:avLst/>
                    <a:gdLst>
                      <a:gd name="connsiteX0" fmla="*/ 0 w 3287238"/>
                      <a:gd name="connsiteY0" fmla="*/ 346358 h 2078105"/>
                      <a:gd name="connsiteX1" fmla="*/ 346358 w 3287238"/>
                      <a:gd name="connsiteY1" fmla="*/ 0 h 2078105"/>
                      <a:gd name="connsiteX2" fmla="*/ 813372 w 3287238"/>
                      <a:gd name="connsiteY2" fmla="*/ 0 h 2078105"/>
                      <a:gd name="connsiteX3" fmla="*/ 1358222 w 3287238"/>
                      <a:gd name="connsiteY3" fmla="*/ 0 h 2078105"/>
                      <a:gd name="connsiteX4" fmla="*/ 1903071 w 3287238"/>
                      <a:gd name="connsiteY4" fmla="*/ 0 h 2078105"/>
                      <a:gd name="connsiteX5" fmla="*/ 2396030 w 3287238"/>
                      <a:gd name="connsiteY5" fmla="*/ 0 h 2078105"/>
                      <a:gd name="connsiteX6" fmla="*/ 2940880 w 3287238"/>
                      <a:gd name="connsiteY6" fmla="*/ 0 h 2078105"/>
                      <a:gd name="connsiteX7" fmla="*/ 3287238 w 3287238"/>
                      <a:gd name="connsiteY7" fmla="*/ 346358 h 2078105"/>
                      <a:gd name="connsiteX8" fmla="*/ 3287238 w 3287238"/>
                      <a:gd name="connsiteY8" fmla="*/ 766593 h 2078105"/>
                      <a:gd name="connsiteX9" fmla="*/ 3287238 w 3287238"/>
                      <a:gd name="connsiteY9" fmla="*/ 1256097 h 2078105"/>
                      <a:gd name="connsiteX10" fmla="*/ 3287238 w 3287238"/>
                      <a:gd name="connsiteY10" fmla="*/ 1731747 h 2078105"/>
                      <a:gd name="connsiteX11" fmla="*/ 2940880 w 3287238"/>
                      <a:gd name="connsiteY11" fmla="*/ 2078105 h 2078105"/>
                      <a:gd name="connsiteX12" fmla="*/ 2370085 w 3287238"/>
                      <a:gd name="connsiteY12" fmla="*/ 2078105 h 2078105"/>
                      <a:gd name="connsiteX13" fmla="*/ 1825236 w 3287238"/>
                      <a:gd name="connsiteY13" fmla="*/ 2078105 h 2078105"/>
                      <a:gd name="connsiteX14" fmla="*/ 1280386 w 3287238"/>
                      <a:gd name="connsiteY14" fmla="*/ 2078105 h 2078105"/>
                      <a:gd name="connsiteX15" fmla="*/ 346358 w 3287238"/>
                      <a:gd name="connsiteY15" fmla="*/ 2078105 h 2078105"/>
                      <a:gd name="connsiteX16" fmla="*/ 0 w 3287238"/>
                      <a:gd name="connsiteY16" fmla="*/ 1731747 h 2078105"/>
                      <a:gd name="connsiteX17" fmla="*/ 0 w 3287238"/>
                      <a:gd name="connsiteY17" fmla="*/ 1256097 h 2078105"/>
                      <a:gd name="connsiteX18" fmla="*/ 0 w 3287238"/>
                      <a:gd name="connsiteY18" fmla="*/ 794300 h 2078105"/>
                      <a:gd name="connsiteX19" fmla="*/ 0 w 3287238"/>
                      <a:gd name="connsiteY19" fmla="*/ 346358 h 2078105"/>
                      <a:gd name="connsiteX0" fmla="*/ 0 w 3287238"/>
                      <a:gd name="connsiteY0" fmla="*/ 346358 h 2078105"/>
                      <a:gd name="connsiteX1" fmla="*/ 346358 w 3287238"/>
                      <a:gd name="connsiteY1" fmla="*/ 0 h 2078105"/>
                      <a:gd name="connsiteX2" fmla="*/ 917153 w 3287238"/>
                      <a:gd name="connsiteY2" fmla="*/ 0 h 2078105"/>
                      <a:gd name="connsiteX3" fmla="*/ 1436057 w 3287238"/>
                      <a:gd name="connsiteY3" fmla="*/ 0 h 2078105"/>
                      <a:gd name="connsiteX4" fmla="*/ 1954962 w 3287238"/>
                      <a:gd name="connsiteY4" fmla="*/ 0 h 2078105"/>
                      <a:gd name="connsiteX5" fmla="*/ 2473866 w 3287238"/>
                      <a:gd name="connsiteY5" fmla="*/ 0 h 2078105"/>
                      <a:gd name="connsiteX6" fmla="*/ 2940880 w 3287238"/>
                      <a:gd name="connsiteY6" fmla="*/ 0 h 2078105"/>
                      <a:gd name="connsiteX7" fmla="*/ 3287238 w 3287238"/>
                      <a:gd name="connsiteY7" fmla="*/ 346358 h 2078105"/>
                      <a:gd name="connsiteX8" fmla="*/ 3287238 w 3287238"/>
                      <a:gd name="connsiteY8" fmla="*/ 766593 h 2078105"/>
                      <a:gd name="connsiteX9" fmla="*/ 3287238 w 3287238"/>
                      <a:gd name="connsiteY9" fmla="*/ 1242243 h 2078105"/>
                      <a:gd name="connsiteX10" fmla="*/ 3287238 w 3287238"/>
                      <a:gd name="connsiteY10" fmla="*/ 1731747 h 2078105"/>
                      <a:gd name="connsiteX11" fmla="*/ 2940880 w 3287238"/>
                      <a:gd name="connsiteY11" fmla="*/ 2078105 h 2078105"/>
                      <a:gd name="connsiteX12" fmla="*/ 2421976 w 3287238"/>
                      <a:gd name="connsiteY12" fmla="*/ 2078105 h 2078105"/>
                      <a:gd name="connsiteX13" fmla="*/ 1877126 w 3287238"/>
                      <a:gd name="connsiteY13" fmla="*/ 2078105 h 2078105"/>
                      <a:gd name="connsiteX14" fmla="*/ 1384167 w 3287238"/>
                      <a:gd name="connsiteY14" fmla="*/ 2078105 h 2078105"/>
                      <a:gd name="connsiteX15" fmla="*/ 917153 w 3287238"/>
                      <a:gd name="connsiteY15" fmla="*/ 2078105 h 2078105"/>
                      <a:gd name="connsiteX16" fmla="*/ 346358 w 3287238"/>
                      <a:gd name="connsiteY16" fmla="*/ 2078105 h 2078105"/>
                      <a:gd name="connsiteX17" fmla="*/ 0 w 3287238"/>
                      <a:gd name="connsiteY17" fmla="*/ 1731747 h 2078105"/>
                      <a:gd name="connsiteX18" fmla="*/ 0 w 3287238"/>
                      <a:gd name="connsiteY18" fmla="*/ 1242243 h 2078105"/>
                      <a:gd name="connsiteX19" fmla="*/ 0 w 3287238"/>
                      <a:gd name="connsiteY19" fmla="*/ 752739 h 2078105"/>
                      <a:gd name="connsiteX20" fmla="*/ 0 w 3287238"/>
                      <a:gd name="connsiteY20" fmla="*/ 346358 h 2078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87238" h="2078105" fill="none" extrusionOk="0">
                        <a:moveTo>
                          <a:pt x="0" y="346358"/>
                        </a:moveTo>
                        <a:cubicBezTo>
                          <a:pt x="9716" y="196749"/>
                          <a:pt x="145121" y="-41318"/>
                          <a:pt x="346358" y="0"/>
                        </a:cubicBezTo>
                        <a:cubicBezTo>
                          <a:pt x="528421" y="-36500"/>
                          <a:pt x="630987" y="36900"/>
                          <a:pt x="813372" y="0"/>
                        </a:cubicBezTo>
                        <a:cubicBezTo>
                          <a:pt x="984208" y="-7947"/>
                          <a:pt x="1107979" y="25746"/>
                          <a:pt x="1358222" y="0"/>
                        </a:cubicBezTo>
                        <a:cubicBezTo>
                          <a:pt x="1548175" y="-18995"/>
                          <a:pt x="1745424" y="73019"/>
                          <a:pt x="1903071" y="0"/>
                        </a:cubicBezTo>
                        <a:cubicBezTo>
                          <a:pt x="2031599" y="-51703"/>
                          <a:pt x="2165433" y="50312"/>
                          <a:pt x="2396030" y="0"/>
                        </a:cubicBezTo>
                        <a:cubicBezTo>
                          <a:pt x="2611575" y="-27736"/>
                          <a:pt x="2729765" y="26998"/>
                          <a:pt x="2940880" y="0"/>
                        </a:cubicBezTo>
                        <a:cubicBezTo>
                          <a:pt x="3118246" y="-42651"/>
                          <a:pt x="3309326" y="149485"/>
                          <a:pt x="3287238" y="346358"/>
                        </a:cubicBezTo>
                        <a:cubicBezTo>
                          <a:pt x="3316151" y="504288"/>
                          <a:pt x="3267613" y="598345"/>
                          <a:pt x="3287238" y="766593"/>
                        </a:cubicBezTo>
                        <a:cubicBezTo>
                          <a:pt x="3325428" y="958604"/>
                          <a:pt x="3271159" y="1132310"/>
                          <a:pt x="3287238" y="1256097"/>
                        </a:cubicBezTo>
                        <a:cubicBezTo>
                          <a:pt x="3314049" y="1361291"/>
                          <a:pt x="3256738" y="1622826"/>
                          <a:pt x="3287238" y="1731747"/>
                        </a:cubicBezTo>
                        <a:cubicBezTo>
                          <a:pt x="3281072" y="1949561"/>
                          <a:pt x="3169521" y="2007712"/>
                          <a:pt x="2940880" y="2078105"/>
                        </a:cubicBezTo>
                        <a:cubicBezTo>
                          <a:pt x="2802222" y="2148050"/>
                          <a:pt x="2572044" y="2049896"/>
                          <a:pt x="2370085" y="2078105"/>
                        </a:cubicBezTo>
                        <a:cubicBezTo>
                          <a:pt x="2228180" y="2080193"/>
                          <a:pt x="1974010" y="2025850"/>
                          <a:pt x="1825236" y="2078105"/>
                        </a:cubicBezTo>
                        <a:cubicBezTo>
                          <a:pt x="1671945" y="2107211"/>
                          <a:pt x="1465451" y="2053010"/>
                          <a:pt x="1280386" y="2078105"/>
                        </a:cubicBezTo>
                        <a:cubicBezTo>
                          <a:pt x="1091831" y="2181978"/>
                          <a:pt x="740552" y="2109963"/>
                          <a:pt x="346358" y="2078105"/>
                        </a:cubicBezTo>
                        <a:cubicBezTo>
                          <a:pt x="127566" y="2040661"/>
                          <a:pt x="67" y="1850682"/>
                          <a:pt x="0" y="1731747"/>
                        </a:cubicBezTo>
                        <a:cubicBezTo>
                          <a:pt x="-15335" y="1522342"/>
                          <a:pt x="-28255" y="1380041"/>
                          <a:pt x="0" y="1256097"/>
                        </a:cubicBezTo>
                        <a:cubicBezTo>
                          <a:pt x="-5079" y="1137060"/>
                          <a:pt x="24326" y="1011023"/>
                          <a:pt x="0" y="794300"/>
                        </a:cubicBezTo>
                        <a:cubicBezTo>
                          <a:pt x="-41384" y="574145"/>
                          <a:pt x="24659" y="483040"/>
                          <a:pt x="0" y="346358"/>
                        </a:cubicBezTo>
                        <a:close/>
                      </a:path>
                      <a:path w="3287238" h="2078105" stroke="0" extrusionOk="0">
                        <a:moveTo>
                          <a:pt x="0" y="346358"/>
                        </a:moveTo>
                        <a:cubicBezTo>
                          <a:pt x="69635" y="223884"/>
                          <a:pt x="157296" y="16717"/>
                          <a:pt x="346358" y="0"/>
                        </a:cubicBezTo>
                        <a:cubicBezTo>
                          <a:pt x="541514" y="-29734"/>
                          <a:pt x="661129" y="36861"/>
                          <a:pt x="917153" y="0"/>
                        </a:cubicBezTo>
                        <a:cubicBezTo>
                          <a:pt x="1177732" y="-66016"/>
                          <a:pt x="1193943" y="58330"/>
                          <a:pt x="1436057" y="0"/>
                        </a:cubicBezTo>
                        <a:cubicBezTo>
                          <a:pt x="1670597" y="-26288"/>
                          <a:pt x="1830234" y="6241"/>
                          <a:pt x="1954962" y="0"/>
                        </a:cubicBezTo>
                        <a:cubicBezTo>
                          <a:pt x="2089088" y="-16529"/>
                          <a:pt x="2342422" y="-11854"/>
                          <a:pt x="2473866" y="0"/>
                        </a:cubicBezTo>
                        <a:cubicBezTo>
                          <a:pt x="2600268" y="-17447"/>
                          <a:pt x="2853454" y="21343"/>
                          <a:pt x="2940880" y="0"/>
                        </a:cubicBezTo>
                        <a:cubicBezTo>
                          <a:pt x="3060836" y="-1055"/>
                          <a:pt x="3288301" y="116794"/>
                          <a:pt x="3287238" y="346358"/>
                        </a:cubicBezTo>
                        <a:cubicBezTo>
                          <a:pt x="3269777" y="553169"/>
                          <a:pt x="3238357" y="665202"/>
                          <a:pt x="3287238" y="766593"/>
                        </a:cubicBezTo>
                        <a:cubicBezTo>
                          <a:pt x="3311807" y="835966"/>
                          <a:pt x="3281562" y="1121965"/>
                          <a:pt x="3287238" y="1242243"/>
                        </a:cubicBezTo>
                        <a:cubicBezTo>
                          <a:pt x="3303544" y="1360382"/>
                          <a:pt x="3299748" y="1468412"/>
                          <a:pt x="3287238" y="1731747"/>
                        </a:cubicBezTo>
                        <a:cubicBezTo>
                          <a:pt x="3332705" y="1862329"/>
                          <a:pt x="3179570" y="2028347"/>
                          <a:pt x="2940880" y="2078105"/>
                        </a:cubicBezTo>
                        <a:cubicBezTo>
                          <a:pt x="2814363" y="2112428"/>
                          <a:pt x="2620927" y="2049162"/>
                          <a:pt x="2421976" y="2078105"/>
                        </a:cubicBezTo>
                        <a:cubicBezTo>
                          <a:pt x="2182898" y="2136142"/>
                          <a:pt x="2144076" y="2038385"/>
                          <a:pt x="1877126" y="2078105"/>
                        </a:cubicBezTo>
                        <a:cubicBezTo>
                          <a:pt x="1605221" y="2088477"/>
                          <a:pt x="1615961" y="2060592"/>
                          <a:pt x="1384167" y="2078105"/>
                        </a:cubicBezTo>
                        <a:cubicBezTo>
                          <a:pt x="1146985" y="2092488"/>
                          <a:pt x="1056696" y="2027286"/>
                          <a:pt x="917153" y="2078105"/>
                        </a:cubicBezTo>
                        <a:cubicBezTo>
                          <a:pt x="776174" y="2097667"/>
                          <a:pt x="477412" y="2037336"/>
                          <a:pt x="346358" y="2078105"/>
                        </a:cubicBezTo>
                        <a:cubicBezTo>
                          <a:pt x="124668" y="2042101"/>
                          <a:pt x="-3204" y="1908593"/>
                          <a:pt x="0" y="1731747"/>
                        </a:cubicBezTo>
                        <a:cubicBezTo>
                          <a:pt x="-63750" y="1634124"/>
                          <a:pt x="24623" y="1394407"/>
                          <a:pt x="0" y="1242243"/>
                        </a:cubicBezTo>
                        <a:cubicBezTo>
                          <a:pt x="-29570" y="1051131"/>
                          <a:pt x="41875" y="938034"/>
                          <a:pt x="0" y="752739"/>
                        </a:cubicBezTo>
                        <a:cubicBezTo>
                          <a:pt x="-46047" y="582003"/>
                          <a:pt x="71416" y="523093"/>
                          <a:pt x="0" y="346358"/>
                        </a:cubicBezTo>
                        <a:close/>
                      </a:path>
                      <a:path w="3287238" h="2078105" fill="none" stroke="0" extrusionOk="0">
                        <a:moveTo>
                          <a:pt x="0" y="346358"/>
                        </a:moveTo>
                        <a:cubicBezTo>
                          <a:pt x="6835" y="195582"/>
                          <a:pt x="144104" y="-37558"/>
                          <a:pt x="346358" y="0"/>
                        </a:cubicBezTo>
                        <a:cubicBezTo>
                          <a:pt x="482674" y="-18753"/>
                          <a:pt x="631263" y="32237"/>
                          <a:pt x="813372" y="0"/>
                        </a:cubicBezTo>
                        <a:cubicBezTo>
                          <a:pt x="998747" y="-18348"/>
                          <a:pt x="1130140" y="-28628"/>
                          <a:pt x="1358222" y="0"/>
                        </a:cubicBezTo>
                        <a:cubicBezTo>
                          <a:pt x="1568051" y="-39932"/>
                          <a:pt x="1750977" y="61182"/>
                          <a:pt x="1903071" y="0"/>
                        </a:cubicBezTo>
                        <a:cubicBezTo>
                          <a:pt x="2040818" y="-39866"/>
                          <a:pt x="2201476" y="33514"/>
                          <a:pt x="2396030" y="0"/>
                        </a:cubicBezTo>
                        <a:cubicBezTo>
                          <a:pt x="2621179" y="-22717"/>
                          <a:pt x="2712377" y="23387"/>
                          <a:pt x="2940880" y="0"/>
                        </a:cubicBezTo>
                        <a:cubicBezTo>
                          <a:pt x="3116620" y="-15146"/>
                          <a:pt x="3322316" y="183675"/>
                          <a:pt x="3287238" y="346358"/>
                        </a:cubicBezTo>
                        <a:cubicBezTo>
                          <a:pt x="3310907" y="512306"/>
                          <a:pt x="3266419" y="617958"/>
                          <a:pt x="3287238" y="766593"/>
                        </a:cubicBezTo>
                        <a:cubicBezTo>
                          <a:pt x="3277518" y="925917"/>
                          <a:pt x="3240793" y="1157751"/>
                          <a:pt x="3287238" y="1256097"/>
                        </a:cubicBezTo>
                        <a:cubicBezTo>
                          <a:pt x="3338902" y="1339567"/>
                          <a:pt x="3244265" y="1593078"/>
                          <a:pt x="3287238" y="1731747"/>
                        </a:cubicBezTo>
                        <a:cubicBezTo>
                          <a:pt x="3352327" y="1989655"/>
                          <a:pt x="3154031" y="2020964"/>
                          <a:pt x="2940880" y="2078105"/>
                        </a:cubicBezTo>
                        <a:cubicBezTo>
                          <a:pt x="2734412" y="2152185"/>
                          <a:pt x="2537803" y="2077034"/>
                          <a:pt x="2370085" y="2078105"/>
                        </a:cubicBezTo>
                        <a:cubicBezTo>
                          <a:pt x="2195781" y="2056257"/>
                          <a:pt x="1955518" y="2075764"/>
                          <a:pt x="1825236" y="2078105"/>
                        </a:cubicBezTo>
                        <a:cubicBezTo>
                          <a:pt x="1673901" y="2119886"/>
                          <a:pt x="1449660" y="2013126"/>
                          <a:pt x="1280386" y="2078105"/>
                        </a:cubicBezTo>
                        <a:cubicBezTo>
                          <a:pt x="992126" y="2100463"/>
                          <a:pt x="788346" y="1968112"/>
                          <a:pt x="346358" y="2078105"/>
                        </a:cubicBezTo>
                        <a:cubicBezTo>
                          <a:pt x="150944" y="2081836"/>
                          <a:pt x="18547" y="1914008"/>
                          <a:pt x="0" y="1731747"/>
                        </a:cubicBezTo>
                        <a:cubicBezTo>
                          <a:pt x="-8486" y="1542683"/>
                          <a:pt x="-10150" y="1388474"/>
                          <a:pt x="0" y="1256097"/>
                        </a:cubicBezTo>
                        <a:cubicBezTo>
                          <a:pt x="8635" y="1143208"/>
                          <a:pt x="35728" y="1001727"/>
                          <a:pt x="0" y="794300"/>
                        </a:cubicBezTo>
                        <a:cubicBezTo>
                          <a:pt x="-49379" y="587283"/>
                          <a:pt x="5386" y="472373"/>
                          <a:pt x="0" y="34635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</a:t>
            </a:r>
            <a:r>
              <a:rPr kumimoji="0" lang="en-SG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</a:t>
            </a:r>
            <a:r>
              <a:rPr lang="en-SG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SG" sz="32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A1A8DC-0C5F-43CF-B76B-39DD55FC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559051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42" y="-2692485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01937" y="90911"/>
            <a:ext cx="717597" cy="71689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23619" y="-211980"/>
            <a:ext cx="5005771" cy="1323439"/>
            <a:chOff x="2378645" y="5055634"/>
            <a:chExt cx="12864027" cy="1323439"/>
          </a:xfrm>
        </p:grpSpPr>
        <p:sp>
          <p:nvSpPr>
            <p:cNvPr id="6" name="圆角矩形 5"/>
            <p:cNvSpPr/>
            <p:nvPr/>
          </p:nvSpPr>
          <p:spPr>
            <a:xfrm>
              <a:off x="2378645" y="5359277"/>
              <a:ext cx="12166975" cy="716145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92145" y="5055634"/>
              <a:ext cx="1235052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4000" b="1" err="1">
                  <a:ln w="6350">
                    <a:noFill/>
                  </a:ln>
                  <a:ea typeface="华康娃娃体W5" panose="040B0509000000000000" pitchFamily="81" charset="-122"/>
                </a:rPr>
                <a:t>Bài</a:t>
              </a:r>
              <a:r>
                <a:rPr lang="en-US" altLang="zh-CN" sz="4000" b="1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smtClean="0">
                  <a:ln w="6350">
                    <a:noFill/>
                  </a:ln>
                  <a:ea typeface="华康娃娃体W5" panose="040B0509000000000000" pitchFamily="81" charset="-122"/>
                </a:rPr>
                <a:t>1: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Tính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nhẩm</a:t>
              </a:r>
              <a:endParaRPr lang="zh-CN" altLang="en-US" sz="4000" b="1" dirty="0">
                <a:ln w="6350">
                  <a:noFill/>
                </a:ln>
                <a:ea typeface="华康娃娃体W5" panose="040B0509000000000000" pitchFamily="81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896" y="-48624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34707" y="-73030"/>
            <a:ext cx="424180" cy="4237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130064B-C0C8-4361-82D9-17DD1FB0A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371">
            <a:off x="10925473" y="-242913"/>
            <a:ext cx="1463375" cy="19856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4015" y="749894"/>
            <a:ext cx="3994002" cy="3260288"/>
            <a:chOff x="504015" y="749894"/>
            <a:chExt cx="3994002" cy="326028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F59C2A7D-F7A5-4AE9-9D97-E96945E24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3575" r="10410" b="8025"/>
            <a:stretch/>
          </p:blipFill>
          <p:spPr>
            <a:xfrm>
              <a:off x="504015" y="749894"/>
              <a:ext cx="3994002" cy="3260288"/>
            </a:xfrm>
            <a:prstGeom prst="rect">
              <a:avLst/>
            </a:prstGeom>
          </p:spPr>
        </p:pic>
        <p:sp>
          <p:nvSpPr>
            <p:cNvPr id="17" name="文本框 33">
              <a:extLst>
                <a:ext uri="{FF2B5EF4-FFF2-40B4-BE49-F238E27FC236}">
                  <a16:creationId xmlns:a16="http://schemas.microsoft.com/office/drawing/2014/main" xmlns="" id="{EED6947F-3266-4370-96CE-84254ECDB3BC}"/>
                </a:ext>
              </a:extLst>
            </p:cNvPr>
            <p:cNvSpPr txBox="1"/>
            <p:nvPr/>
          </p:nvSpPr>
          <p:spPr>
            <a:xfrm>
              <a:off x="1449391" y="1373282"/>
              <a:ext cx="163217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42 : 6</a:t>
              </a:r>
              <a:r>
                <a:rPr lang="zh-CN" altLang="en-US" sz="4000" b="1" dirty="0">
                  <a:latin typeface="+mj-lt"/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54 : 6 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12 : 6 =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40934" y="911639"/>
            <a:ext cx="3953371" cy="3098543"/>
            <a:chOff x="6140934" y="911639"/>
            <a:chExt cx="3953371" cy="3098543"/>
          </a:xfrm>
        </p:grpSpPr>
        <p:pic>
          <p:nvPicPr>
            <p:cNvPr id="19" name="图片 14">
              <a:extLst>
                <a:ext uri="{FF2B5EF4-FFF2-40B4-BE49-F238E27FC236}">
                  <a16:creationId xmlns:a16="http://schemas.microsoft.com/office/drawing/2014/main" xmlns="" id="{5474AC60-FA1F-4195-BAED-4FF6DB36C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1" t="6702" r="9528" b="6072"/>
            <a:stretch/>
          </p:blipFill>
          <p:spPr>
            <a:xfrm flipH="1">
              <a:off x="6140934" y="911639"/>
              <a:ext cx="3953371" cy="3098543"/>
            </a:xfrm>
            <a:prstGeom prst="rect">
              <a:avLst/>
            </a:prstGeom>
          </p:spPr>
        </p:pic>
        <p:sp>
          <p:nvSpPr>
            <p:cNvPr id="20" name="文本框 33">
              <a:extLst>
                <a:ext uri="{FF2B5EF4-FFF2-40B4-BE49-F238E27FC236}">
                  <a16:creationId xmlns:a16="http://schemas.microsoft.com/office/drawing/2014/main" xmlns="" id="{EED6947F-3266-4370-96CE-84254ECDB3BC}"/>
                </a:ext>
              </a:extLst>
            </p:cNvPr>
            <p:cNvSpPr txBox="1"/>
            <p:nvPr/>
          </p:nvSpPr>
          <p:spPr>
            <a:xfrm>
              <a:off x="7220306" y="1396179"/>
              <a:ext cx="162416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24 : 6</a:t>
              </a:r>
              <a:r>
                <a:rPr lang="zh-CN" altLang="en-US" sz="4000" b="1" dirty="0">
                  <a:latin typeface="+mj-lt"/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36 : 6 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6 : 6 =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46932" y="3851296"/>
            <a:ext cx="3953371" cy="3098543"/>
            <a:chOff x="2146932" y="3851296"/>
            <a:chExt cx="3953371" cy="3098543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xmlns="" id="{5474AC60-FA1F-4195-BAED-4FF6DB36C8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1" t="6702" r="9528" b="6072"/>
            <a:stretch/>
          </p:blipFill>
          <p:spPr>
            <a:xfrm flipH="1">
              <a:off x="2146932" y="3851296"/>
              <a:ext cx="3953371" cy="3098543"/>
            </a:xfrm>
            <a:prstGeom prst="rect">
              <a:avLst/>
            </a:prstGeom>
          </p:spPr>
        </p:pic>
        <p:sp>
          <p:nvSpPr>
            <p:cNvPr id="21" name="文本框 33">
              <a:extLst>
                <a:ext uri="{FF2B5EF4-FFF2-40B4-BE49-F238E27FC236}">
                  <a16:creationId xmlns:a16="http://schemas.microsoft.com/office/drawing/2014/main" xmlns="" id="{EED6947F-3266-4370-96CE-84254ECDB3BC}"/>
                </a:ext>
              </a:extLst>
            </p:cNvPr>
            <p:cNvSpPr txBox="1"/>
            <p:nvPr/>
          </p:nvSpPr>
          <p:spPr>
            <a:xfrm>
              <a:off x="3207896" y="4351232"/>
              <a:ext cx="163859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48 : 6</a:t>
              </a:r>
              <a:r>
                <a:rPr lang="zh-CN" altLang="en-US" sz="4000" b="1" dirty="0">
                  <a:latin typeface="+mj-lt"/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18 : 6 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60 : 6 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02866" y="3584945"/>
            <a:ext cx="3994002" cy="3260288"/>
            <a:chOff x="7302866" y="3584945"/>
            <a:chExt cx="3994002" cy="3260288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F59C2A7D-F7A5-4AE9-9D97-E96945E24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3575" r="10410" b="8025"/>
            <a:stretch/>
          </p:blipFill>
          <p:spPr>
            <a:xfrm>
              <a:off x="7302866" y="3584945"/>
              <a:ext cx="3994002" cy="3260288"/>
            </a:xfrm>
            <a:prstGeom prst="rect">
              <a:avLst/>
            </a:prstGeom>
          </p:spPr>
        </p:pic>
        <p:sp>
          <p:nvSpPr>
            <p:cNvPr id="22" name="文本框 33">
              <a:extLst>
                <a:ext uri="{FF2B5EF4-FFF2-40B4-BE49-F238E27FC236}">
                  <a16:creationId xmlns:a16="http://schemas.microsoft.com/office/drawing/2014/main" xmlns="" id="{EED6947F-3266-4370-96CE-84254ECDB3BC}"/>
                </a:ext>
              </a:extLst>
            </p:cNvPr>
            <p:cNvSpPr txBox="1"/>
            <p:nvPr/>
          </p:nvSpPr>
          <p:spPr>
            <a:xfrm>
              <a:off x="8368077" y="4231230"/>
              <a:ext cx="163217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30 : 6</a:t>
              </a:r>
              <a:r>
                <a:rPr lang="zh-CN" altLang="en-US" sz="4000" b="1" dirty="0">
                  <a:latin typeface="+mj-lt"/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30 : 5 =</a:t>
              </a:r>
            </a:p>
            <a:p>
              <a:r>
                <a:rPr lang="en-US" altLang="zh-CN" sz="4000" b="1" dirty="0">
                  <a:latin typeface="+mj-lt"/>
                  <a:ea typeface="华康娃娃体W5" panose="040B0509000000000000" pitchFamily="81" charset="-122"/>
                </a:rPr>
                <a:t>30 : 3=</a:t>
              </a:r>
            </a:p>
          </p:txBody>
        </p:sp>
      </p:grpSp>
      <p:sp>
        <p:nvSpPr>
          <p:cNvPr id="24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3258887" y="138618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7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5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3239851" y="1965035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9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6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3222365" y="2511666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2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7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015373" y="136200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4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8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014222" y="2011732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8747567" y="2518238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5019445" y="4246537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8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1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5007349" y="4908351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3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2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4892786" y="5501691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10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3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10225047" y="4160319"/>
            <a:ext cx="42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5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10209413" y="4777481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5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998380" y="5443579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10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07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65539" y="87222"/>
            <a:ext cx="717597" cy="716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04" y="92100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82324" y="92100"/>
            <a:ext cx="424180" cy="4237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1" y="685800"/>
            <a:ext cx="4398357" cy="3445915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>
          <a:xfrm>
            <a:off x="3733800" y="92100"/>
            <a:ext cx="4734614" cy="716145"/>
            <a:chOff x="1219312" y="5359277"/>
            <a:chExt cx="13831822" cy="716145"/>
          </a:xfrm>
        </p:grpSpPr>
        <p:sp>
          <p:nvSpPr>
            <p:cNvPr id="14" name="圆角矩形 5"/>
            <p:cNvSpPr/>
            <p:nvPr/>
          </p:nvSpPr>
          <p:spPr>
            <a:xfrm>
              <a:off x="2378645" y="5359277"/>
              <a:ext cx="12166975" cy="716145"/>
            </a:xfrm>
            <a:prstGeom prst="roundRect">
              <a:avLst>
                <a:gd name="adj" fmla="val 4994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15" name="文本框 6"/>
            <p:cNvSpPr txBox="1"/>
            <p:nvPr/>
          </p:nvSpPr>
          <p:spPr>
            <a:xfrm>
              <a:off x="1219312" y="5363410"/>
              <a:ext cx="13831822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Bài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2: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Tính</a:t>
              </a:r>
              <a:r>
                <a:rPr lang="en-US" altLang="zh-CN" sz="40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40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nhẩm</a:t>
              </a:r>
              <a:endParaRPr lang="zh-CN" altLang="en-US" sz="4000" b="1" dirty="0">
                <a:ln w="6350">
                  <a:noFill/>
                </a:ln>
                <a:ea typeface="华康娃娃体W5" panose="040B0509000000000000" pitchFamily="81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33">
                <a:extLst>
                  <a:ext uri="{FF2B5EF4-FFF2-40B4-BE49-F238E27FC236}">
                    <a16:creationId xmlns:a16="http://schemas.microsoft.com/office/drawing/2014/main" xmlns="" id="{EED6947F-3266-4370-96CE-84254ECDB3BC}"/>
                  </a:ext>
                </a:extLst>
              </p:cNvPr>
              <p:cNvSpPr txBox="1"/>
              <p:nvPr/>
            </p:nvSpPr>
            <p:spPr>
              <a:xfrm>
                <a:off x="1197622" y="1244946"/>
                <a:ext cx="168668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latin typeface="+mj-lt"/>
                    <a:ea typeface="华康娃娃体W5" panose="040B0509000000000000" pitchFamily="81" charset="-122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4000" b="1" dirty="0">
                    <a:latin typeface="+mj-lt"/>
                    <a:ea typeface="华康娃娃体W5" panose="040B0509000000000000" pitchFamily="81" charset="-122"/>
                  </a:rPr>
                  <a:t> 4 =</a:t>
                </a:r>
              </a:p>
              <a:p>
                <a:r>
                  <a:rPr lang="en-US" altLang="zh-CN" sz="4000" b="1" dirty="0">
                    <a:latin typeface="+mj-lt"/>
                    <a:ea typeface="华康娃娃体W5" panose="040B0509000000000000" pitchFamily="81" charset="-122"/>
                  </a:rPr>
                  <a:t>24 : 6 =</a:t>
                </a:r>
              </a:p>
              <a:p>
                <a:r>
                  <a:rPr lang="en-US" altLang="zh-CN" sz="4000" b="1" dirty="0">
                    <a:latin typeface="+mj-lt"/>
                    <a:ea typeface="华康娃娃体W5" panose="040B0509000000000000" pitchFamily="81" charset="-122"/>
                  </a:rPr>
                  <a:t>24 : 4 =</a:t>
                </a:r>
              </a:p>
            </p:txBody>
          </p:sp>
        </mc:Choice>
        <mc:Fallback xmlns="">
          <p:sp>
            <p:nvSpPr>
              <p:cNvPr id="16" name="文本框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D6947F-3266-4370-96CE-84254ECD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22" y="1244946"/>
                <a:ext cx="1686680" cy="1938992"/>
              </a:xfrm>
              <a:prstGeom prst="rect">
                <a:avLst/>
              </a:prstGeom>
              <a:blipFill>
                <a:blip r:embed="rId7"/>
                <a:stretch>
                  <a:fillRect l="-12635" t="-5346" r="-1227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33">
                <a:extLst>
                  <a:ext uri="{FF2B5EF4-FFF2-40B4-BE49-F238E27FC236}">
                    <a16:creationId xmlns:a16="http://schemas.microsoft.com/office/drawing/2014/main" xmlns="" id="{EED6947F-3266-4370-96CE-84254ECDB3BC}"/>
                  </a:ext>
                </a:extLst>
              </p:cNvPr>
              <p:cNvSpPr txBox="1"/>
              <p:nvPr/>
            </p:nvSpPr>
            <p:spPr>
              <a:xfrm>
                <a:off x="6253348" y="1252826"/>
                <a:ext cx="165301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4000" b="1" dirty="0">
                    <a:ea typeface="华康娃娃体W5" panose="040B0509000000000000" pitchFamily="81" charset="-122"/>
                  </a:rPr>
                  <a:t> 2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12 : 6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12 : 2 =</a:t>
                </a:r>
              </a:p>
            </p:txBody>
          </p:sp>
        </mc:Choice>
        <mc:Fallback xmlns="">
          <p:sp>
            <p:nvSpPr>
              <p:cNvPr id="18" name="文本框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D6947F-3266-4370-96CE-84254ECD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48" y="1252826"/>
                <a:ext cx="1653017" cy="1938992"/>
              </a:xfrm>
              <a:prstGeom prst="rect">
                <a:avLst/>
              </a:prstGeom>
              <a:blipFill>
                <a:blip r:embed="rId8"/>
                <a:stretch>
                  <a:fillRect l="-13284" t="-5660" r="-23616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33">
                <a:extLst>
                  <a:ext uri="{FF2B5EF4-FFF2-40B4-BE49-F238E27FC236}">
                    <a16:creationId xmlns:a16="http://schemas.microsoft.com/office/drawing/2014/main" xmlns="" id="{EED6947F-3266-4370-96CE-84254ECDB3BC}"/>
                  </a:ext>
                </a:extLst>
              </p:cNvPr>
              <p:cNvSpPr txBox="1"/>
              <p:nvPr/>
            </p:nvSpPr>
            <p:spPr>
              <a:xfrm>
                <a:off x="2843338" y="3999093"/>
                <a:ext cx="166904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4000" b="1" dirty="0">
                    <a:ea typeface="华康娃娃体W5" panose="040B0509000000000000" pitchFamily="81" charset="-122"/>
                  </a:rPr>
                  <a:t> 5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30 : 6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30 : 5 =</a:t>
                </a:r>
              </a:p>
            </p:txBody>
          </p:sp>
        </mc:Choice>
        <mc:Fallback xmlns="">
          <p:sp>
            <p:nvSpPr>
              <p:cNvPr id="20" name="文本框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D6947F-3266-4370-96CE-84254ECD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338" y="3999093"/>
                <a:ext cx="1669047" cy="1938992"/>
              </a:xfrm>
              <a:prstGeom prst="rect">
                <a:avLst/>
              </a:prstGeom>
              <a:blipFill>
                <a:blip r:embed="rId9"/>
                <a:stretch>
                  <a:fillRect l="-12774" t="-5660" r="-22628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33">
                <a:extLst>
                  <a:ext uri="{FF2B5EF4-FFF2-40B4-BE49-F238E27FC236}">
                    <a16:creationId xmlns:a16="http://schemas.microsoft.com/office/drawing/2014/main" xmlns="" id="{EED6947F-3266-4370-96CE-84254ECDB3BC}"/>
                  </a:ext>
                </a:extLst>
              </p:cNvPr>
              <p:cNvSpPr txBox="1"/>
              <p:nvPr/>
            </p:nvSpPr>
            <p:spPr>
              <a:xfrm>
                <a:off x="7995850" y="4059143"/>
                <a:ext cx="157126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zh-CN" sz="4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4000" b="1" dirty="0">
                    <a:ea typeface="华康娃娃体W5" panose="040B0509000000000000" pitchFamily="81" charset="-122"/>
                  </a:rPr>
                  <a:t> 1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6 : 6 =</a:t>
                </a:r>
              </a:p>
              <a:p>
                <a:r>
                  <a:rPr lang="en-US" altLang="zh-CN" sz="4000" b="1" dirty="0">
                    <a:ea typeface="华康娃娃体W5" panose="040B0509000000000000" pitchFamily="81" charset="-122"/>
                  </a:rPr>
                  <a:t>6 : 1 =</a:t>
                </a:r>
              </a:p>
            </p:txBody>
          </p:sp>
        </mc:Choice>
        <mc:Fallback xmlns="">
          <p:sp>
            <p:nvSpPr>
              <p:cNvPr id="22" name="文本框 33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ED6947F-3266-4370-96CE-84254ECDB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850" y="4059143"/>
                <a:ext cx="1571264" cy="1938992"/>
              </a:xfrm>
              <a:prstGeom prst="rect">
                <a:avLst/>
              </a:prstGeom>
              <a:blipFill>
                <a:blip r:embed="rId10"/>
                <a:stretch>
                  <a:fillRect l="-14008" t="-5660" r="-3035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2864548" y="1179884"/>
            <a:ext cx="66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24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4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3047433" y="180623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4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5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3063406" y="2413607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6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8044464" y="1284399"/>
            <a:ext cx="548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12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7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8193808" y="1852487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2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8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8181786" y="246843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4566636" y="3982428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30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4710710" y="4642933"/>
            <a:ext cx="42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5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1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4710710" y="523019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2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863485" y="401868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3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754984" y="4642933"/>
            <a:ext cx="325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1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ED6947F-3266-4370-96CE-84254ECDB3BC}"/>
              </a:ext>
            </a:extLst>
          </p:cNvPr>
          <p:cNvSpPr txBox="1"/>
          <p:nvPr/>
        </p:nvSpPr>
        <p:spPr>
          <a:xfrm>
            <a:off x="9608150" y="526318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+mj-lt"/>
                <a:ea typeface="华康娃娃体W5" panose="040B0509000000000000" pitchFamily="81" charset="-122"/>
              </a:rPr>
              <a:t>6</a:t>
            </a:r>
            <a:endParaRPr lang="zh-CN" altLang="en-US" sz="4000" b="1" dirty="0">
              <a:solidFill>
                <a:srgbClr val="FF0000"/>
              </a:solidFill>
              <a:latin typeface="+mj-lt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1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61785" y="1756646"/>
            <a:ext cx="717597" cy="716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89" y="804119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4859" y="207400"/>
            <a:ext cx="424180" cy="4237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765" y="4048437"/>
            <a:ext cx="2798250" cy="2836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002" y="2406737"/>
            <a:ext cx="738000" cy="808960"/>
          </a:xfrm>
          <a:prstGeom prst="rect">
            <a:avLst/>
          </a:prstGeom>
        </p:spPr>
      </p:pic>
      <p:grpSp>
        <p:nvGrpSpPr>
          <p:cNvPr id="19" name="组合 4"/>
          <p:cNvGrpSpPr/>
          <p:nvPr/>
        </p:nvGrpSpPr>
        <p:grpSpPr>
          <a:xfrm>
            <a:off x="858328" y="92725"/>
            <a:ext cx="11108437" cy="1736075"/>
            <a:chOff x="2378645" y="5359277"/>
            <a:chExt cx="32452472" cy="1736075"/>
          </a:xfrm>
        </p:grpSpPr>
        <p:sp>
          <p:nvSpPr>
            <p:cNvPr id="20" name="圆角矩形 5"/>
            <p:cNvSpPr/>
            <p:nvPr/>
          </p:nvSpPr>
          <p:spPr>
            <a:xfrm>
              <a:off x="2378645" y="5359277"/>
              <a:ext cx="32452472" cy="1736075"/>
            </a:xfrm>
            <a:prstGeom prst="roundRect">
              <a:avLst>
                <a:gd name="adj" fmla="val 4272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2786803" y="5607507"/>
              <a:ext cx="31026001" cy="1261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Bài</a:t>
              </a:r>
              <a:r>
                <a:rPr lang="en-US" altLang="zh-CN" sz="3800" b="1">
                  <a:ln w="6350">
                    <a:noFill/>
                  </a:ln>
                  <a:ea typeface="华康娃娃体W5" panose="040B0509000000000000" pitchFamily="81" charset="-122"/>
                </a:rPr>
                <a:t> 3: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Một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sợi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dây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đồng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dài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48cm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được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cắt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thành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6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đoạn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bằng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nhau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.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Hỏi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mỗi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đoạn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dài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mấy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8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xăng-ti-mét</a:t>
              </a:r>
              <a:r>
                <a:rPr lang="en-US" altLang="zh-CN" sz="3800" b="1" dirty="0">
                  <a:ln w="6350">
                    <a:noFill/>
                  </a:ln>
                  <a:ea typeface="华康娃娃体W5" panose="040B0509000000000000" pitchFamily="81" charset="-122"/>
                </a:rPr>
                <a:t> ?</a:t>
              </a:r>
              <a:endParaRPr lang="zh-CN" altLang="en-US" sz="3800" b="1" dirty="0">
                <a:ln w="6350">
                  <a:noFill/>
                </a:ln>
                <a:ea typeface="华康娃娃体W5" panose="040B0509000000000000" pitchFamily="8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2836864"/>
            <a:ext cx="12191999" cy="12554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61785" y="1756646"/>
            <a:ext cx="717597" cy="7168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89" y="804119"/>
            <a:ext cx="799500" cy="798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04859" y="207400"/>
            <a:ext cx="424180" cy="423766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1293249" y="2410447"/>
            <a:ext cx="9250519" cy="3724795"/>
          </a:xfrm>
          <a:prstGeom prst="roundRect">
            <a:avLst>
              <a:gd name="adj" fmla="val 30588"/>
            </a:avLst>
          </a:prstGeom>
          <a:solidFill>
            <a:schemeClr val="bg1"/>
          </a:solid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utura-Condensed-Normal" pitchFamily="2" charset="0"/>
              <a:ea typeface="华康娃娃体W5" panose="040B0509000000000000" pitchFamily="8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765" y="4048437"/>
            <a:ext cx="2798250" cy="28364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002" y="2406737"/>
            <a:ext cx="738000" cy="808960"/>
          </a:xfrm>
          <a:prstGeom prst="rect">
            <a:avLst/>
          </a:prstGeom>
        </p:spPr>
      </p:pic>
      <p:grpSp>
        <p:nvGrpSpPr>
          <p:cNvPr id="19" name="组合 4"/>
          <p:cNvGrpSpPr/>
          <p:nvPr/>
        </p:nvGrpSpPr>
        <p:grpSpPr>
          <a:xfrm>
            <a:off x="2743200" y="10789"/>
            <a:ext cx="5638799" cy="2090238"/>
            <a:chOff x="1459376" y="5337920"/>
            <a:chExt cx="34370091" cy="2452103"/>
          </a:xfrm>
        </p:grpSpPr>
        <p:sp>
          <p:nvSpPr>
            <p:cNvPr id="20" name="圆角矩形 5"/>
            <p:cNvSpPr/>
            <p:nvPr/>
          </p:nvSpPr>
          <p:spPr>
            <a:xfrm>
              <a:off x="1459376" y="5359277"/>
              <a:ext cx="34370091" cy="2430746"/>
            </a:xfrm>
            <a:prstGeom prst="roundRect">
              <a:avLst>
                <a:gd name="adj" fmla="val 42723"/>
              </a:avLst>
            </a:prstGeom>
            <a:solidFill>
              <a:schemeClr val="bg1"/>
            </a:solidFill>
            <a:ln w="25400">
              <a:solidFill>
                <a:srgbClr val="363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utura-Condensed-Normal" pitchFamily="2" charset="0"/>
                <a:ea typeface="华康娃娃体W5" panose="040B0509000000000000" pitchFamily="81" charset="-122"/>
              </a:endParaRPr>
            </a:p>
          </p:txBody>
        </p:sp>
        <p:sp>
          <p:nvSpPr>
            <p:cNvPr id="21" name="文本框 6"/>
            <p:cNvSpPr txBox="1"/>
            <p:nvPr/>
          </p:nvSpPr>
          <p:spPr>
            <a:xfrm>
              <a:off x="4154813" y="5337920"/>
              <a:ext cx="31658251" cy="24190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zh-CN" sz="3200" b="1" dirty="0" err="1">
                  <a:ln w="6350">
                    <a:noFill/>
                  </a:ln>
                  <a:solidFill>
                    <a:srgbClr val="FF0000"/>
                  </a:solidFill>
                  <a:ea typeface="华康娃娃体W5" panose="040B0509000000000000" pitchFamily="81" charset="-122"/>
                </a:rPr>
                <a:t>Bài</a:t>
              </a:r>
              <a:r>
                <a:rPr lang="en-US" altLang="zh-CN" sz="3200" b="1" dirty="0">
                  <a:ln w="6350">
                    <a:noFill/>
                  </a:ln>
                  <a:solidFill>
                    <a:srgbClr val="FF0000"/>
                  </a:solidFill>
                  <a:ea typeface="华康娃娃体W5" panose="040B0509000000000000" pitchFamily="81" charset="-122"/>
                </a:rPr>
                <a:t> 3: </a:t>
              </a:r>
            </a:p>
            <a:p>
              <a:pPr algn="just"/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       </a:t>
              </a:r>
              <a:r>
                <a:rPr lang="en-US" altLang="zh-CN" sz="32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Tóm</a:t>
              </a:r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 </a:t>
              </a:r>
              <a:r>
                <a:rPr lang="en-US" altLang="zh-CN" sz="32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tắt</a:t>
              </a:r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:</a:t>
              </a:r>
            </a:p>
            <a:p>
              <a:pPr algn="just"/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6 </a:t>
              </a:r>
              <a:r>
                <a:rPr lang="en-US" altLang="zh-CN" sz="32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đoạn</a:t>
              </a:r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: 48 cm</a:t>
              </a:r>
            </a:p>
            <a:p>
              <a:pPr algn="just"/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1 </a:t>
              </a:r>
              <a:r>
                <a:rPr lang="en-US" altLang="zh-CN" sz="3200" b="1" dirty="0" err="1">
                  <a:ln w="6350">
                    <a:noFill/>
                  </a:ln>
                  <a:ea typeface="华康娃娃体W5" panose="040B0509000000000000" pitchFamily="81" charset="-122"/>
                </a:rPr>
                <a:t>đoạn</a:t>
              </a:r>
              <a:r>
                <a:rPr lang="en-US" altLang="zh-CN" sz="3200" b="1" dirty="0">
                  <a:ln w="6350">
                    <a:noFill/>
                  </a:ln>
                  <a:ea typeface="华康娃娃体W5" panose="040B0509000000000000" pitchFamily="81" charset="-122"/>
                </a:rPr>
                <a:t>:….cm?</a:t>
              </a:r>
            </a:p>
          </p:txBody>
        </p:sp>
      </p:grpSp>
      <p:sp>
        <p:nvSpPr>
          <p:cNvPr id="22" name="文本框 6"/>
          <p:cNvSpPr txBox="1"/>
          <p:nvPr/>
        </p:nvSpPr>
        <p:spPr>
          <a:xfrm>
            <a:off x="1676002" y="2750549"/>
            <a:ext cx="84850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Bài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giải</a:t>
            </a:r>
            <a:endParaRPr lang="en-US" altLang="zh-CN" sz="4000" b="1" dirty="0">
              <a:ln w="6350">
                <a:noFill/>
              </a:ln>
              <a:ea typeface="华康娃娃体W5" panose="040B0509000000000000" pitchFamily="81" charset="-122"/>
            </a:endParaRPr>
          </a:p>
          <a:p>
            <a:pPr algn="ctr"/>
            <a:r>
              <a:rPr lang="en-US" altLang="zh-CN" sz="4000" b="1" smtClean="0">
                <a:ln w="6350">
                  <a:noFill/>
                </a:ln>
                <a:ea typeface="华康娃娃体W5" panose="040B0509000000000000" pitchFamily="81" charset="-122"/>
              </a:rPr>
              <a:t>Số </a:t>
            </a:r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xăng-ti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- </a:t>
            </a:r>
            <a:r>
              <a:rPr lang="en-US" altLang="zh-CN" sz="4000" b="1" err="1">
                <a:ln w="6350">
                  <a:noFill/>
                </a:ln>
                <a:ea typeface="华康娃娃体W5" panose="040B0509000000000000" pitchFamily="81" charset="-122"/>
              </a:rPr>
              <a:t>mét</a:t>
            </a:r>
            <a:r>
              <a:rPr lang="en-US" altLang="zh-CN" sz="4000" b="1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smtClean="0">
                <a:ln w="6350">
                  <a:noFill/>
                </a:ln>
                <a:ea typeface="华康娃娃体W5" panose="040B0509000000000000" pitchFamily="81" charset="-122"/>
              </a:rPr>
              <a:t>mỗi đoạn dài là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:</a:t>
            </a:r>
          </a:p>
          <a:p>
            <a:pPr algn="ctr"/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48 : 6 = 8 (cm)</a:t>
            </a:r>
          </a:p>
          <a:p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				</a:t>
            </a:r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Đáp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 </a:t>
            </a:r>
            <a:r>
              <a:rPr lang="en-US" altLang="zh-CN" sz="4000" b="1" dirty="0" err="1">
                <a:ln w="6350">
                  <a:noFill/>
                </a:ln>
                <a:ea typeface="华康娃娃体W5" panose="040B0509000000000000" pitchFamily="81" charset="-122"/>
              </a:rPr>
              <a:t>số</a:t>
            </a:r>
            <a:r>
              <a:rPr lang="en-US" altLang="zh-CN" sz="4000" b="1" dirty="0">
                <a:ln w="6350">
                  <a:noFill/>
                </a:ln>
                <a:ea typeface="华康娃娃体W5" panose="040B0509000000000000" pitchFamily="81" charset="-122"/>
              </a:rPr>
              <a:t>: 8 cm</a:t>
            </a:r>
            <a:endParaRPr lang="zh-CN" altLang="en-US" sz="4000" b="1" dirty="0">
              <a:ln w="6350">
                <a:noFill/>
              </a:ln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0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Toán 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-228600"/>
            <a:ext cx="12144672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10"/>
          <p:cNvSpPr>
            <a:spLocks noChangeArrowheads="1"/>
          </p:cNvSpPr>
          <p:nvPr/>
        </p:nvSpPr>
        <p:spPr bwMode="auto">
          <a:xfrm>
            <a:off x="5638800" y="4000500"/>
            <a:ext cx="3371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8" name="WordArt 11"/>
          <p:cNvSpPr>
            <a:spLocks noChangeShapeType="1" noTextEdit="1"/>
          </p:cNvSpPr>
          <p:nvPr/>
        </p:nvSpPr>
        <p:spPr bwMode="auto">
          <a:xfrm>
            <a:off x="3222625" y="3352801"/>
            <a:ext cx="5807075" cy="14795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2603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11" y="2616555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595694" y="3923909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595693" y="2611465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6 x 7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16573" y="3995350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2212" y="2730119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36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595694" y="5303757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6573" y="5439705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48</a:t>
            </a:r>
          </a:p>
        </p:txBody>
      </p:sp>
      <p:pic>
        <p:nvPicPr>
          <p:cNvPr id="49" name="Picture 18" descr="Entertainment-02-june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43781" y="3442724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1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" name="Picture 18" descr="Entertainment-02-jun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19387" y="3620347"/>
            <a:ext cx="180170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2643794"/>
            <a:ext cx="3289348" cy="4086637"/>
          </a:xfrm>
          <a:prstGeom prst="rect">
            <a:avLst/>
          </a:prstGeom>
        </p:spPr>
      </p:pic>
      <p:sp>
        <p:nvSpPr>
          <p:cNvPr id="30" name="Freeform: Shape 29"/>
          <p:cNvSpPr/>
          <p:nvPr/>
        </p:nvSpPr>
        <p:spPr>
          <a:xfrm flipH="1">
            <a:off x="4271799" y="3970691"/>
            <a:ext cx="3178951" cy="1243943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: Shape 57"/>
          <p:cNvSpPr/>
          <p:nvPr/>
        </p:nvSpPr>
        <p:spPr>
          <a:xfrm flipH="1">
            <a:off x="4271798" y="2658248"/>
            <a:ext cx="3178951" cy="122665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30 : 6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579718"/>
              <a:ext cx="909211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043997" y="2037000"/>
            <a:ext cx="211949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911206" y="3528342"/>
            <a:ext cx="1810111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9883" y="2779132"/>
            <a:ext cx="1824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88689" y="4042132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0432" y="2697983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47" name="Freeform: Shape 29"/>
          <p:cNvSpPr/>
          <p:nvPr/>
        </p:nvSpPr>
        <p:spPr>
          <a:xfrm flipH="1">
            <a:off x="4271799" y="5350540"/>
            <a:ext cx="3178951" cy="1379891"/>
          </a:xfrm>
          <a:custGeom>
            <a:avLst/>
            <a:gdLst>
              <a:gd name="connsiteX0" fmla="*/ 708935 w 4772605"/>
              <a:gd name="connsiteY0" fmla="*/ 0 h 1863939"/>
              <a:gd name="connsiteX1" fmla="*/ 4461942 w 4772605"/>
              <a:gd name="connsiteY1" fmla="*/ 0 h 1863939"/>
              <a:gd name="connsiteX2" fmla="*/ 4772605 w 4772605"/>
              <a:gd name="connsiteY2" fmla="*/ 310663 h 1863939"/>
              <a:gd name="connsiteX3" fmla="*/ 4772605 w 4772605"/>
              <a:gd name="connsiteY3" fmla="*/ 1553276 h 1863939"/>
              <a:gd name="connsiteX4" fmla="*/ 4461942 w 4772605"/>
              <a:gd name="connsiteY4" fmla="*/ 1863939 h 1863939"/>
              <a:gd name="connsiteX5" fmla="*/ 708935 w 4772605"/>
              <a:gd name="connsiteY5" fmla="*/ 1863939 h 1863939"/>
              <a:gd name="connsiteX6" fmla="*/ 398272 w 4772605"/>
              <a:gd name="connsiteY6" fmla="*/ 1553276 h 1863939"/>
              <a:gd name="connsiteX7" fmla="*/ 398272 w 4772605"/>
              <a:gd name="connsiteY7" fmla="*/ 622317 h 1863939"/>
              <a:gd name="connsiteX8" fmla="*/ 0 w 4772605"/>
              <a:gd name="connsiteY8" fmla="*/ 622317 h 1863939"/>
              <a:gd name="connsiteX9" fmla="*/ 398272 w 4772605"/>
              <a:gd name="connsiteY9" fmla="*/ 446165 h 1863939"/>
              <a:gd name="connsiteX10" fmla="*/ 398272 w 4772605"/>
              <a:gd name="connsiteY10" fmla="*/ 310663 h 1863939"/>
              <a:gd name="connsiteX11" fmla="*/ 708935 w 4772605"/>
              <a:gd name="connsiteY11" fmla="*/ 0 h 186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2605" h="1863939">
                <a:moveTo>
                  <a:pt x="708935" y="0"/>
                </a:moveTo>
                <a:lnTo>
                  <a:pt x="4461942" y="0"/>
                </a:lnTo>
                <a:cubicBezTo>
                  <a:pt x="4633516" y="0"/>
                  <a:pt x="4772605" y="139089"/>
                  <a:pt x="4772605" y="310663"/>
                </a:cubicBezTo>
                <a:lnTo>
                  <a:pt x="4772605" y="1553276"/>
                </a:lnTo>
                <a:cubicBezTo>
                  <a:pt x="4772605" y="1724850"/>
                  <a:pt x="4633516" y="1863939"/>
                  <a:pt x="4461942" y="1863939"/>
                </a:cubicBezTo>
                <a:lnTo>
                  <a:pt x="708935" y="1863939"/>
                </a:lnTo>
                <a:cubicBezTo>
                  <a:pt x="537361" y="1863939"/>
                  <a:pt x="398272" y="1724850"/>
                  <a:pt x="398272" y="1553276"/>
                </a:cubicBezTo>
                <a:lnTo>
                  <a:pt x="398272" y="622317"/>
                </a:lnTo>
                <a:lnTo>
                  <a:pt x="0" y="622317"/>
                </a:lnTo>
                <a:lnTo>
                  <a:pt x="398272" y="446165"/>
                </a:lnTo>
                <a:lnTo>
                  <a:pt x="398272" y="310663"/>
                </a:lnTo>
                <a:cubicBezTo>
                  <a:pt x="398272" y="139089"/>
                  <a:pt x="537361" y="0"/>
                  <a:pt x="708935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9C5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0432" y="5486487"/>
            <a:ext cx="209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</p:spTree>
    <p:extLst>
      <p:ext uri="{BB962C8B-B14F-4D97-AF65-F5344CB8AC3E}">
        <p14:creationId xmlns:p14="http://schemas.microsoft.com/office/powerpoint/2010/main" val="6694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58" grpId="0" animBg="1"/>
      <p:bldP spid="24" grpId="0"/>
      <p:bldP spid="40" grpId="0"/>
      <p:bldP spid="47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771828"/>
            <a:ext cx="2693079" cy="337003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38012" y="2701299"/>
            <a:ext cx="8738307" cy="3704031"/>
            <a:chOff x="150127" y="102542"/>
            <a:chExt cx="11127474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7" y="359923"/>
                <a:ext cx="969833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733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7761" y="-55092"/>
              <a:ext cx="2009400" cy="232466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0" y="784210"/>
              <a:ext cx="909211" cy="6066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66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77217" y="3244335"/>
            <a:ext cx="26161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4" name="Picture 18" descr="Entertainment-02-june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0021" y="333128"/>
            <a:ext cx="2133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: Rounded Corners 37"/>
          <p:cNvSpPr/>
          <p:nvPr/>
        </p:nvSpPr>
        <p:spPr>
          <a:xfrm>
            <a:off x="1775521" y="3631258"/>
            <a:ext cx="7200799" cy="18441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Thỏ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chăm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72456" y="283543"/>
            <a:ext cx="8829073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5400" dirty="0"/>
              <a:t>36 </a:t>
            </a:r>
            <a:r>
              <a:rPr lang="en-US" sz="5400" dirty="0" smtClean="0"/>
              <a:t>x 2 =…?</a:t>
            </a:r>
            <a:endParaRPr lang="en-US" sz="5400" dirty="0">
              <a:cs typeface="Calibri"/>
            </a:endParaRPr>
          </a:p>
          <a:p>
            <a:pPr algn="ctr"/>
            <a:endParaRPr lang="en-US" sz="4800" dirty="0">
              <a:cs typeface="Calibri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91474" y="116632"/>
            <a:ext cx="3666389" cy="1496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5400" b="1" dirty="0" smtClean="0"/>
              <a:t>36 x 2 = 72</a:t>
            </a:r>
            <a:endParaRPr lang="en-US" sz="5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5927" y="2546051"/>
            <a:ext cx="2325711" cy="523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a)  6 x 6 = </a:t>
            </a:r>
          </a:p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99990" y="2046013"/>
            <a:ext cx="2784309" cy="479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6 x 7 =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880310" y="1969987"/>
            <a:ext cx="2784309" cy="5425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6 x 8 =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096000" y="3935940"/>
            <a:ext cx="2784309" cy="653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60 : 6 = </a:t>
            </a:r>
          </a:p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072331" y="3522023"/>
            <a:ext cx="2784309" cy="560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: 6 =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82083" y="483686"/>
            <a:ext cx="5226528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u="sng" err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733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</a:t>
            </a:r>
            <a:r>
              <a:rPr lang="en-AU" altLang="zh-CN" sz="3733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733" b="1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733" b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nhẩm</a:t>
            </a:r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sz="4800" b="1" dirty="0">
              <a:solidFill>
                <a:srgbClr val="00206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05927" y="3506158"/>
            <a:ext cx="2784309" cy="5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b) 24 : 6 =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599722" y="2049597"/>
            <a:ext cx="2247135" cy="1006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65748" y="2501768"/>
            <a:ext cx="2784309" cy="566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 6 x 9 = </a:t>
            </a:r>
          </a:p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2555193" y="1801349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36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2555195" y="2354030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2651205" y="3314137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2651205" y="3913583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24</a:t>
            </a:r>
          </a:p>
        </p:txBody>
      </p: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5327915" y="1801349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54</a:t>
            </a: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>
          <a:xfrm>
            <a:off x="5327915" y="2377413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9</a:t>
            </a:r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3265748" y="2252797"/>
            <a:ext cx="2784309" cy="1044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2"/>
          <p:cNvSpPr txBox="1">
            <a:spLocks noChangeArrowheads="1"/>
          </p:cNvSpPr>
          <p:nvPr/>
        </p:nvSpPr>
        <p:spPr>
          <a:xfrm>
            <a:off x="5332979" y="3337519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5279909" y="3932437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8016213" y="1777966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42</a:t>
            </a: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8016213" y="2377413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7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8123813" y="3314137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10</a:t>
            </a: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8123813" y="3913583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60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10886424" y="1777965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48</a:t>
            </a: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10812112" y="2310938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8</a:t>
            </a: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10812112" y="3337519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</a:t>
            </a: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10812112" y="3890201"/>
            <a:ext cx="1044528" cy="74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6</a:t>
            </a: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3119670" y="3525090"/>
            <a:ext cx="2784309" cy="557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 18 : 6 = 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719403" y="2345737"/>
            <a:ext cx="2784309" cy="1044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</a:t>
            </a:r>
            <a:endParaRPr lang="en-US" altLang="zh-CN" sz="3733" b="1" dirty="0">
              <a:solidFill>
                <a:srgbClr val="0070C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27382" y="2674739"/>
            <a:ext cx="2784309" cy="447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36 : 6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3887755" y="2077688"/>
            <a:ext cx="2784309" cy="1044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54 : 6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032179" y="2546051"/>
            <a:ext cx="2784309" cy="600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</a:p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42 : 6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8880310" y="2546051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48 : 6 = 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295467" y="4136072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</a:t>
            </a:r>
            <a:r>
              <a:rPr lang="en-US" altLang="zh-CN" sz="3733" b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x 4 </a:t>
            </a:r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3983766" y="4154926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3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6054" y="3979512"/>
            <a:ext cx="189346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10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9056766" y="4096824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x 1 =</a:t>
            </a:r>
            <a:r>
              <a:rPr lang="en-US" altLang="zh-CN" sz="3733" b="1" dirty="0">
                <a:solidFill>
                  <a:srgbClr val="0070C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</a:t>
            </a:r>
          </a:p>
        </p:txBody>
      </p:sp>
      <p:sp>
        <p:nvSpPr>
          <p:cNvPr id="43" name="Horizontal Scroll 42"/>
          <p:cNvSpPr/>
          <p:nvPr/>
        </p:nvSpPr>
        <p:spPr>
          <a:xfrm>
            <a:off x="505927" y="4739926"/>
            <a:ext cx="10572763" cy="198768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phép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ta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lấy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chia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thừa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4267" b="1" kern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thì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thừa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kia</a:t>
            </a:r>
            <a:r>
              <a:rPr lang="en-US" altLang="zh-CN" sz="4267" b="1" kern="0" dirty="0">
                <a:solidFill>
                  <a:srgbClr val="002060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4267" b="1" kern="0" dirty="0">
              <a:solidFill>
                <a:srgbClr val="002060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  <p:bldP spid="3" grpId="0"/>
      <p:bldP spid="20" grpId="0"/>
      <p:bldP spid="22" grpId="0"/>
      <p:bldP spid="35" grpId="0"/>
      <p:bldP spid="36" grpId="0"/>
      <p:bldP spid="52" grpId="0"/>
      <p:bldP spid="53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1" grpId="0"/>
      <p:bldP spid="33" grpId="0"/>
      <p:bldP spid="34" grpId="0"/>
      <p:bldP spid="37" grpId="0"/>
      <p:bldP spid="38" grpId="0"/>
      <p:bldP spid="39" grpId="0"/>
      <p:bldP spid="40" grpId="0"/>
      <p:bldP spid="6" grpId="0"/>
      <p:bldP spid="42" grpId="0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29" y="4527345"/>
            <a:ext cx="1685823" cy="25875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30614" y="1005123"/>
            <a:ext cx="7941716" cy="886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u="sng" err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2</a:t>
            </a:r>
            <a:r>
              <a:rPr lang="en-AU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800" b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nhẩm </a:t>
            </a:r>
            <a:endParaRPr lang="en-US" altLang="zh-CN" sz="4800" b="1" dirty="0">
              <a:solidFill>
                <a:srgbClr val="002060"/>
              </a:solidFill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43726" y="2468143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16 : 4 =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71798" y="2412223"/>
            <a:ext cx="2784309" cy="578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18 : 3 =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112224" y="2468143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24 : 6 =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08946" y="3290830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16 : 2 =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19403" y="4016870"/>
            <a:ext cx="2784309" cy="660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altLang="zh-CN" sz="3733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12 : 6 =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265844" y="4016870"/>
            <a:ext cx="2784309" cy="6174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15 : 5 =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237567" y="3263211"/>
            <a:ext cx="2784309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18 : 6 =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8208235" y="3992623"/>
            <a:ext cx="2784309" cy="618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35 : 5 =</a:t>
            </a:r>
            <a:r>
              <a:rPr lang="en-US" altLang="zh-CN" sz="4800" b="1" dirty="0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112224" y="3098169"/>
            <a:ext cx="2784309" cy="672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 dirty="0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24 : 4 =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315157" y="2426734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4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11691" y="3290830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8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01613" y="4154926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2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768075" y="2426734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6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6768075" y="3194819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3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6768075" y="4058915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3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10416480" y="2426734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4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416480" y="3194819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6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512491" y="4058915"/>
            <a:ext cx="864096" cy="5222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800" b="1"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7 </a:t>
            </a:r>
            <a:r>
              <a:rPr lang="en-US" altLang="zh-CN" sz="4800" b="1">
                <a:solidFill>
                  <a:srgbClr val="0070C0"/>
                </a:solidFill>
                <a:latin typeface="Arial" panose="020B0604020202020204" pitchFamily="34" charset="0"/>
                <a:ea typeface="新蒂小丸子" panose="03000600000000000000" pitchFamily="66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4800" b="1" dirty="0">
              <a:solidFill>
                <a:srgbClr val="0070C0"/>
              </a:solidFill>
              <a:latin typeface="Arial" panose="020B0604020202020204" pitchFamily="34" charset="0"/>
              <a:ea typeface="新蒂小丸子" panose="03000600000000000000" pitchFamily="66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  <p:bldP spid="20" grpId="0"/>
      <p:bldP spid="21" grpId="0"/>
      <p:bldP spid="22" grpId="0"/>
      <p:bldP spid="23" grpId="0"/>
      <p:bldP spid="13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23392" y="1430643"/>
            <a:ext cx="11217539" cy="1156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b="1" u="sng" err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3</a:t>
            </a:r>
            <a:r>
              <a:rPr lang="en-AU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May 6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nhau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18m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.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may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quần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áo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hết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mấy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mét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91744" y="1220755"/>
            <a:ext cx="3264363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1371" y="2879657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Tóm</a:t>
            </a:r>
            <a:r>
              <a:rPr lang="en-US" altLang="zh-CN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tắt</a:t>
            </a:r>
            <a:r>
              <a:rPr lang="en-US" altLang="zh-CN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9350" y="3717033"/>
            <a:ext cx="3725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6 </a:t>
            </a:r>
            <a:r>
              <a:rPr lang="en-US" sz="4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sz="4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18m </a:t>
            </a:r>
            <a:r>
              <a:rPr lang="en-US" sz="4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endParaRPr lang="en-US" sz="4800" b="1" dirty="0">
              <a:latin typeface="Times New Roman" panose="02020603050405020304" pitchFamily="18" charset="0"/>
              <a:ea typeface="新蒂小丸子" panose="03000600000000000000" pitchFamily="66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9349" y="4389107"/>
            <a:ext cx="4033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 </a:t>
            </a:r>
            <a:r>
              <a:rPr lang="en-US" sz="4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bộ</a:t>
            </a:r>
            <a:r>
              <a:rPr lang="en-US" sz="4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…m </a:t>
            </a:r>
            <a:r>
              <a:rPr lang="en-US" sz="48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sz="48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4175787" y="1846337"/>
            <a:ext cx="5088565" cy="23247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5983" y="1892829"/>
            <a:ext cx="1909644" cy="0"/>
          </a:xfrm>
          <a:prstGeom prst="line">
            <a:avLst/>
          </a:prstGeom>
          <a:ln w="571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9403" y="2549421"/>
            <a:ext cx="2016224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326930" y="2510324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u="sng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Bài giải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3872" y="3130901"/>
            <a:ext cx="7008779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4000" b="1" smtClean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May </a:t>
            </a:r>
            <a:r>
              <a:rPr lang="en-US" altLang="zh-CN" sz="4000" b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mỗi bộ quần áo hết số mét vải là: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63819" y="2756925"/>
            <a:ext cx="0" cy="2688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75787" y="4532675"/>
            <a:ext cx="7008779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    </a:t>
            </a:r>
            <a:r>
              <a:rPr lang="en-US" altLang="zh-CN" sz="4000" b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18 : 6 = 3 (m vải)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57028" y="5203158"/>
            <a:ext cx="4704523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HP001 4 hàng" pitchFamily="34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4000" b="1" dirty="0" smtClean="0">
                <a:solidFill>
                  <a:srgbClr val="002060"/>
                </a:solidFill>
                <a:latin typeface="HP001 4 hàng" pitchFamily="34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u="sng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Đáp</a:t>
            </a:r>
            <a:r>
              <a:rPr lang="en-US" altLang="zh-CN" sz="4000" b="1" u="sng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u="sng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án</a:t>
            </a:r>
            <a:r>
              <a:rPr lang="en-US" altLang="zh-CN" sz="40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: 3 m </a:t>
            </a:r>
            <a:r>
              <a:rPr lang="en-US" altLang="zh-CN" sz="4000" b="1" dirty="0" err="1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vải</a:t>
            </a:r>
            <a:r>
              <a:rPr lang="en-US" altLang="zh-CN" sz="4000" b="1" dirty="0">
                <a:latin typeface="Times New Roman" panose="02020603050405020304" pitchFamily="18" charset="0"/>
                <a:ea typeface="新蒂小丸子" panose="03000600000000000000" pitchFamily="66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voltage.wav"/>
          </p:stSnd>
        </p:sndAc>
      </p:transition>
    </mc:Choice>
    <mc:Fallback xmlns="">
      <p:transition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7" grpId="0"/>
      <p:bldP spid="12" grpId="0"/>
      <p:bldP spid="5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A1AF26-854C-434C-B4B8-37475AF46040}"/>
              </a:ext>
            </a:extLst>
          </p:cNvPr>
          <p:cNvSpPr txBox="1"/>
          <p:nvPr/>
        </p:nvSpPr>
        <p:spPr>
          <a:xfrm>
            <a:off x="952464" y="857232"/>
            <a:ext cx="103632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624" y="2564904"/>
            <a:ext cx="7572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smtClean="0"/>
              <a:t> </a:t>
            </a:r>
            <a:r>
              <a:rPr lang="en-US" sz="4000" b="1" smtClean="0"/>
              <a:t>Xem lại bài học</a:t>
            </a:r>
          </a:p>
          <a:p>
            <a:pPr>
              <a:buFontTx/>
              <a:buChar char="-"/>
            </a:pPr>
            <a:r>
              <a:rPr lang="en-US" sz="4000" b="1" smtClean="0"/>
              <a:t> Làm VBT Toán </a:t>
            </a:r>
          </a:p>
          <a:p>
            <a:pPr>
              <a:buFontTx/>
              <a:buChar char="-"/>
            </a:pPr>
            <a:r>
              <a:rPr lang="en-US" sz="4000" b="1" smtClean="0"/>
              <a:t> Học thuộc bảng chia 6</a:t>
            </a:r>
          </a:p>
          <a:p>
            <a:pPr>
              <a:buFontTx/>
              <a:buChar char="-"/>
            </a:pPr>
            <a:r>
              <a:rPr lang="en-US" sz="4000" b="1" smtClean="0"/>
              <a:t> Chuẩn bị bài sau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212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5400" dirty="0" smtClean="0"/>
              <a:t>24 x 4 =…?</a:t>
            </a:r>
            <a:endParaRPr lang="en-US" sz="5400" dirty="0">
              <a:cs typeface="Calibri"/>
            </a:endParaRPr>
          </a:p>
          <a:p>
            <a:pPr algn="ctr"/>
            <a:endParaRPr lang="en-US" sz="4800" dirty="0">
              <a:cs typeface="Calibri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7602" y="476672"/>
            <a:ext cx="3666388" cy="1496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5400" b="1" dirty="0"/>
              <a:t>24 x 4 </a:t>
            </a:r>
            <a:r>
              <a:rPr lang="en-US" sz="5400" b="1" dirty="0" smtClean="0"/>
              <a:t>= 96</a:t>
            </a:r>
            <a:endParaRPr lang="en-US" sz="5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97262" y="649615"/>
            <a:ext cx="8829073" cy="2054948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5400" dirty="0" smtClean="0"/>
              <a:t>52 x 6 =…?</a:t>
            </a:r>
            <a:endParaRPr lang="en-US" sz="5400" dirty="0">
              <a:cs typeface="Calibri"/>
            </a:endParaRPr>
          </a:p>
          <a:p>
            <a:pPr algn="ctr"/>
            <a:endParaRPr lang="en-US" sz="4800" dirty="0">
              <a:cs typeface="Calibri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 flipH="1">
            <a:off x="-403995" y="3322960"/>
            <a:ext cx="4202514" cy="3592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1010" y="435074"/>
            <a:ext cx="4051109" cy="1496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en-US" sz="5400" b="1" dirty="0"/>
              <a:t>52 x 6 </a:t>
            </a:r>
            <a:r>
              <a:rPr lang="en-US" sz="5400" b="1" dirty="0" smtClean="0"/>
              <a:t>= 312</a:t>
            </a:r>
            <a:endParaRPr lang="en-US" sz="5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ASUS\Downloads\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286001" y="401638"/>
            <a:ext cx="851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20 tháng 10 năm 2021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4648200" y="1123950"/>
            <a:ext cx="3079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3962401" y="2819400"/>
            <a:ext cx="39909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7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2567608" y="1759099"/>
            <a:ext cx="75208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6 - Luyện tập</a:t>
            </a:r>
            <a:endParaRPr lang="en-US" alt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07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1F926A-27DC-4305-8C35-55B10E8F0D04}"/>
              </a:ext>
            </a:extLst>
          </p:cNvPr>
          <p:cNvSpPr/>
          <p:nvPr/>
        </p:nvSpPr>
        <p:spPr>
          <a:xfrm>
            <a:off x="-76200" y="-38100"/>
            <a:ext cx="4052729" cy="685799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7F3E3B6-CBC2-4833-B2D4-1C802A72539D}"/>
              </a:ext>
            </a:extLst>
          </p:cNvPr>
          <p:cNvSpPr/>
          <p:nvPr/>
        </p:nvSpPr>
        <p:spPr>
          <a:xfrm>
            <a:off x="306545" y="1981200"/>
            <a:ext cx="3287238" cy="2078105"/>
          </a:xfrm>
          <a:custGeom>
            <a:avLst/>
            <a:gdLst>
              <a:gd name="connsiteX0" fmla="*/ 0 w 3287238"/>
              <a:gd name="connsiteY0" fmla="*/ 346358 h 2078105"/>
              <a:gd name="connsiteX1" fmla="*/ 346358 w 3287238"/>
              <a:gd name="connsiteY1" fmla="*/ 0 h 2078105"/>
              <a:gd name="connsiteX2" fmla="*/ 813372 w 3287238"/>
              <a:gd name="connsiteY2" fmla="*/ 0 h 2078105"/>
              <a:gd name="connsiteX3" fmla="*/ 1358222 w 3287238"/>
              <a:gd name="connsiteY3" fmla="*/ 0 h 2078105"/>
              <a:gd name="connsiteX4" fmla="*/ 1903071 w 3287238"/>
              <a:gd name="connsiteY4" fmla="*/ 0 h 2078105"/>
              <a:gd name="connsiteX5" fmla="*/ 2396030 w 3287238"/>
              <a:gd name="connsiteY5" fmla="*/ 0 h 2078105"/>
              <a:gd name="connsiteX6" fmla="*/ 2940880 w 3287238"/>
              <a:gd name="connsiteY6" fmla="*/ 0 h 2078105"/>
              <a:gd name="connsiteX7" fmla="*/ 3287238 w 3287238"/>
              <a:gd name="connsiteY7" fmla="*/ 346358 h 2078105"/>
              <a:gd name="connsiteX8" fmla="*/ 3287238 w 3287238"/>
              <a:gd name="connsiteY8" fmla="*/ 766593 h 2078105"/>
              <a:gd name="connsiteX9" fmla="*/ 3287238 w 3287238"/>
              <a:gd name="connsiteY9" fmla="*/ 1256097 h 2078105"/>
              <a:gd name="connsiteX10" fmla="*/ 3287238 w 3287238"/>
              <a:gd name="connsiteY10" fmla="*/ 1731747 h 2078105"/>
              <a:gd name="connsiteX11" fmla="*/ 2940880 w 3287238"/>
              <a:gd name="connsiteY11" fmla="*/ 2078105 h 2078105"/>
              <a:gd name="connsiteX12" fmla="*/ 2370085 w 3287238"/>
              <a:gd name="connsiteY12" fmla="*/ 2078105 h 2078105"/>
              <a:gd name="connsiteX13" fmla="*/ 1825236 w 3287238"/>
              <a:gd name="connsiteY13" fmla="*/ 2078105 h 2078105"/>
              <a:gd name="connsiteX14" fmla="*/ 1280386 w 3287238"/>
              <a:gd name="connsiteY14" fmla="*/ 2078105 h 2078105"/>
              <a:gd name="connsiteX15" fmla="*/ 346358 w 3287238"/>
              <a:gd name="connsiteY15" fmla="*/ 2078105 h 2078105"/>
              <a:gd name="connsiteX16" fmla="*/ 0 w 3287238"/>
              <a:gd name="connsiteY16" fmla="*/ 1731747 h 2078105"/>
              <a:gd name="connsiteX17" fmla="*/ 0 w 3287238"/>
              <a:gd name="connsiteY17" fmla="*/ 1256097 h 2078105"/>
              <a:gd name="connsiteX18" fmla="*/ 0 w 3287238"/>
              <a:gd name="connsiteY18" fmla="*/ 794300 h 2078105"/>
              <a:gd name="connsiteX19" fmla="*/ 0 w 3287238"/>
              <a:gd name="connsiteY19" fmla="*/ 346358 h 207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287238" h="2078105" fill="none" extrusionOk="0">
                <a:moveTo>
                  <a:pt x="0" y="346358"/>
                </a:moveTo>
                <a:cubicBezTo>
                  <a:pt x="-7532" y="182932"/>
                  <a:pt x="122757" y="-26147"/>
                  <a:pt x="346358" y="0"/>
                </a:cubicBezTo>
                <a:cubicBezTo>
                  <a:pt x="497450" y="-20840"/>
                  <a:pt x="631146" y="24112"/>
                  <a:pt x="813372" y="0"/>
                </a:cubicBezTo>
                <a:cubicBezTo>
                  <a:pt x="995598" y="-24112"/>
                  <a:pt x="1147687" y="9745"/>
                  <a:pt x="1358222" y="0"/>
                </a:cubicBezTo>
                <a:cubicBezTo>
                  <a:pt x="1568757" y="-9745"/>
                  <a:pt x="1750066" y="47187"/>
                  <a:pt x="1903071" y="0"/>
                </a:cubicBezTo>
                <a:cubicBezTo>
                  <a:pt x="2056076" y="-47187"/>
                  <a:pt x="2197193" y="33643"/>
                  <a:pt x="2396030" y="0"/>
                </a:cubicBezTo>
                <a:cubicBezTo>
                  <a:pt x="2594867" y="-33643"/>
                  <a:pt x="2698826" y="20752"/>
                  <a:pt x="2940880" y="0"/>
                </a:cubicBezTo>
                <a:cubicBezTo>
                  <a:pt x="3115599" y="-1425"/>
                  <a:pt x="3292815" y="171518"/>
                  <a:pt x="3287238" y="346358"/>
                </a:cubicBezTo>
                <a:cubicBezTo>
                  <a:pt x="3308142" y="510868"/>
                  <a:pt x="3269977" y="594244"/>
                  <a:pt x="3287238" y="766593"/>
                </a:cubicBezTo>
                <a:cubicBezTo>
                  <a:pt x="3304499" y="938943"/>
                  <a:pt x="3253550" y="1147314"/>
                  <a:pt x="3287238" y="1256097"/>
                </a:cubicBezTo>
                <a:cubicBezTo>
                  <a:pt x="3320926" y="1364880"/>
                  <a:pt x="3234925" y="1609178"/>
                  <a:pt x="3287238" y="1731747"/>
                </a:cubicBezTo>
                <a:cubicBezTo>
                  <a:pt x="3328853" y="1962129"/>
                  <a:pt x="3156766" y="2057147"/>
                  <a:pt x="2940880" y="2078105"/>
                </a:cubicBezTo>
                <a:cubicBezTo>
                  <a:pt x="2768472" y="2131992"/>
                  <a:pt x="2540454" y="2072429"/>
                  <a:pt x="2370085" y="2078105"/>
                </a:cubicBezTo>
                <a:cubicBezTo>
                  <a:pt x="2199717" y="2083781"/>
                  <a:pt x="1973271" y="2039667"/>
                  <a:pt x="1825236" y="2078105"/>
                </a:cubicBezTo>
                <a:cubicBezTo>
                  <a:pt x="1677201" y="2116543"/>
                  <a:pt x="1464818" y="2040639"/>
                  <a:pt x="1280386" y="2078105"/>
                </a:cubicBezTo>
                <a:cubicBezTo>
                  <a:pt x="1095954" y="2115571"/>
                  <a:pt x="749161" y="2017257"/>
                  <a:pt x="346358" y="2078105"/>
                </a:cubicBezTo>
                <a:cubicBezTo>
                  <a:pt x="157095" y="2040226"/>
                  <a:pt x="-17476" y="1892007"/>
                  <a:pt x="0" y="1731747"/>
                </a:cubicBezTo>
                <a:cubicBezTo>
                  <a:pt x="-11706" y="1549888"/>
                  <a:pt x="5282" y="1383501"/>
                  <a:pt x="0" y="1256097"/>
                </a:cubicBezTo>
                <a:cubicBezTo>
                  <a:pt x="-5282" y="1128693"/>
                  <a:pt x="45845" y="1014390"/>
                  <a:pt x="0" y="794300"/>
                </a:cubicBezTo>
                <a:cubicBezTo>
                  <a:pt x="-45845" y="574210"/>
                  <a:pt x="20884" y="484914"/>
                  <a:pt x="0" y="346358"/>
                </a:cubicBezTo>
                <a:close/>
              </a:path>
              <a:path w="3287238" h="2078105" stroke="0" extrusionOk="0">
                <a:moveTo>
                  <a:pt x="0" y="346358"/>
                </a:moveTo>
                <a:cubicBezTo>
                  <a:pt x="38620" y="189075"/>
                  <a:pt x="179896" y="-13271"/>
                  <a:pt x="346358" y="0"/>
                </a:cubicBezTo>
                <a:cubicBezTo>
                  <a:pt x="545530" y="-35461"/>
                  <a:pt x="668242" y="45065"/>
                  <a:pt x="917153" y="0"/>
                </a:cubicBezTo>
                <a:cubicBezTo>
                  <a:pt x="1166064" y="-45065"/>
                  <a:pt x="1201950" y="57548"/>
                  <a:pt x="1436057" y="0"/>
                </a:cubicBezTo>
                <a:cubicBezTo>
                  <a:pt x="1670164" y="-57548"/>
                  <a:pt x="1836613" y="18306"/>
                  <a:pt x="1954962" y="0"/>
                </a:cubicBezTo>
                <a:cubicBezTo>
                  <a:pt x="2073312" y="-18306"/>
                  <a:pt x="2337389" y="19655"/>
                  <a:pt x="2473866" y="0"/>
                </a:cubicBezTo>
                <a:cubicBezTo>
                  <a:pt x="2610343" y="-19655"/>
                  <a:pt x="2842270" y="23632"/>
                  <a:pt x="2940880" y="0"/>
                </a:cubicBezTo>
                <a:cubicBezTo>
                  <a:pt x="3106513" y="4123"/>
                  <a:pt x="3294014" y="144460"/>
                  <a:pt x="3287238" y="346358"/>
                </a:cubicBezTo>
                <a:cubicBezTo>
                  <a:pt x="3289694" y="535720"/>
                  <a:pt x="3245484" y="672829"/>
                  <a:pt x="3287238" y="766593"/>
                </a:cubicBezTo>
                <a:cubicBezTo>
                  <a:pt x="3328992" y="860358"/>
                  <a:pt x="3248102" y="1118631"/>
                  <a:pt x="3287238" y="1242243"/>
                </a:cubicBezTo>
                <a:cubicBezTo>
                  <a:pt x="3326374" y="1365855"/>
                  <a:pt x="3267981" y="1491933"/>
                  <a:pt x="3287238" y="1731747"/>
                </a:cubicBezTo>
                <a:cubicBezTo>
                  <a:pt x="3306851" y="1895416"/>
                  <a:pt x="3145724" y="2054737"/>
                  <a:pt x="2940880" y="2078105"/>
                </a:cubicBezTo>
                <a:cubicBezTo>
                  <a:pt x="2804310" y="2125191"/>
                  <a:pt x="2647195" y="2017930"/>
                  <a:pt x="2421976" y="2078105"/>
                </a:cubicBezTo>
                <a:cubicBezTo>
                  <a:pt x="2196757" y="2138280"/>
                  <a:pt x="2142477" y="2065029"/>
                  <a:pt x="1877126" y="2078105"/>
                </a:cubicBezTo>
                <a:cubicBezTo>
                  <a:pt x="1611775" y="2091181"/>
                  <a:pt x="1607335" y="2054533"/>
                  <a:pt x="1384167" y="2078105"/>
                </a:cubicBezTo>
                <a:cubicBezTo>
                  <a:pt x="1160999" y="2101677"/>
                  <a:pt x="1070815" y="2049225"/>
                  <a:pt x="917153" y="2078105"/>
                </a:cubicBezTo>
                <a:cubicBezTo>
                  <a:pt x="763491" y="2106985"/>
                  <a:pt x="478239" y="2066343"/>
                  <a:pt x="346358" y="2078105"/>
                </a:cubicBezTo>
                <a:cubicBezTo>
                  <a:pt x="146053" y="2076752"/>
                  <a:pt x="-11660" y="1900192"/>
                  <a:pt x="0" y="1731747"/>
                </a:cubicBezTo>
                <a:cubicBezTo>
                  <a:pt x="-41941" y="1609321"/>
                  <a:pt x="18349" y="1414587"/>
                  <a:pt x="0" y="1242243"/>
                </a:cubicBezTo>
                <a:cubicBezTo>
                  <a:pt x="-18349" y="1069899"/>
                  <a:pt x="50565" y="941357"/>
                  <a:pt x="0" y="752739"/>
                </a:cubicBezTo>
                <a:cubicBezTo>
                  <a:pt x="-50565" y="564121"/>
                  <a:pt x="47679" y="501146"/>
                  <a:pt x="0" y="34635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84338522">
                  <a:custGeom>
                    <a:avLst/>
                    <a:gdLst>
                      <a:gd name="connsiteX0" fmla="*/ 0 w 3287238"/>
                      <a:gd name="connsiteY0" fmla="*/ 346358 h 2078105"/>
                      <a:gd name="connsiteX1" fmla="*/ 346358 w 3287238"/>
                      <a:gd name="connsiteY1" fmla="*/ 0 h 2078105"/>
                      <a:gd name="connsiteX2" fmla="*/ 813372 w 3287238"/>
                      <a:gd name="connsiteY2" fmla="*/ 0 h 2078105"/>
                      <a:gd name="connsiteX3" fmla="*/ 1358222 w 3287238"/>
                      <a:gd name="connsiteY3" fmla="*/ 0 h 2078105"/>
                      <a:gd name="connsiteX4" fmla="*/ 1903071 w 3287238"/>
                      <a:gd name="connsiteY4" fmla="*/ 0 h 2078105"/>
                      <a:gd name="connsiteX5" fmla="*/ 2396030 w 3287238"/>
                      <a:gd name="connsiteY5" fmla="*/ 0 h 2078105"/>
                      <a:gd name="connsiteX6" fmla="*/ 2940880 w 3287238"/>
                      <a:gd name="connsiteY6" fmla="*/ 0 h 2078105"/>
                      <a:gd name="connsiteX7" fmla="*/ 3287238 w 3287238"/>
                      <a:gd name="connsiteY7" fmla="*/ 346358 h 2078105"/>
                      <a:gd name="connsiteX8" fmla="*/ 3287238 w 3287238"/>
                      <a:gd name="connsiteY8" fmla="*/ 766593 h 2078105"/>
                      <a:gd name="connsiteX9" fmla="*/ 3287238 w 3287238"/>
                      <a:gd name="connsiteY9" fmla="*/ 1256097 h 2078105"/>
                      <a:gd name="connsiteX10" fmla="*/ 3287238 w 3287238"/>
                      <a:gd name="connsiteY10" fmla="*/ 1731747 h 2078105"/>
                      <a:gd name="connsiteX11" fmla="*/ 2940880 w 3287238"/>
                      <a:gd name="connsiteY11" fmla="*/ 2078105 h 2078105"/>
                      <a:gd name="connsiteX12" fmla="*/ 2370085 w 3287238"/>
                      <a:gd name="connsiteY12" fmla="*/ 2078105 h 2078105"/>
                      <a:gd name="connsiteX13" fmla="*/ 1825236 w 3287238"/>
                      <a:gd name="connsiteY13" fmla="*/ 2078105 h 2078105"/>
                      <a:gd name="connsiteX14" fmla="*/ 1280386 w 3287238"/>
                      <a:gd name="connsiteY14" fmla="*/ 2078105 h 2078105"/>
                      <a:gd name="connsiteX15" fmla="*/ 346358 w 3287238"/>
                      <a:gd name="connsiteY15" fmla="*/ 2078105 h 2078105"/>
                      <a:gd name="connsiteX16" fmla="*/ 0 w 3287238"/>
                      <a:gd name="connsiteY16" fmla="*/ 1731747 h 2078105"/>
                      <a:gd name="connsiteX17" fmla="*/ 0 w 3287238"/>
                      <a:gd name="connsiteY17" fmla="*/ 1256097 h 2078105"/>
                      <a:gd name="connsiteX18" fmla="*/ 0 w 3287238"/>
                      <a:gd name="connsiteY18" fmla="*/ 794300 h 2078105"/>
                      <a:gd name="connsiteX19" fmla="*/ 0 w 3287238"/>
                      <a:gd name="connsiteY19" fmla="*/ 346358 h 2078105"/>
                      <a:gd name="connsiteX0" fmla="*/ 0 w 3287238"/>
                      <a:gd name="connsiteY0" fmla="*/ 346358 h 2078105"/>
                      <a:gd name="connsiteX1" fmla="*/ 346358 w 3287238"/>
                      <a:gd name="connsiteY1" fmla="*/ 0 h 2078105"/>
                      <a:gd name="connsiteX2" fmla="*/ 917153 w 3287238"/>
                      <a:gd name="connsiteY2" fmla="*/ 0 h 2078105"/>
                      <a:gd name="connsiteX3" fmla="*/ 1436057 w 3287238"/>
                      <a:gd name="connsiteY3" fmla="*/ 0 h 2078105"/>
                      <a:gd name="connsiteX4" fmla="*/ 1954962 w 3287238"/>
                      <a:gd name="connsiteY4" fmla="*/ 0 h 2078105"/>
                      <a:gd name="connsiteX5" fmla="*/ 2473866 w 3287238"/>
                      <a:gd name="connsiteY5" fmla="*/ 0 h 2078105"/>
                      <a:gd name="connsiteX6" fmla="*/ 2940880 w 3287238"/>
                      <a:gd name="connsiteY6" fmla="*/ 0 h 2078105"/>
                      <a:gd name="connsiteX7" fmla="*/ 3287238 w 3287238"/>
                      <a:gd name="connsiteY7" fmla="*/ 346358 h 2078105"/>
                      <a:gd name="connsiteX8" fmla="*/ 3287238 w 3287238"/>
                      <a:gd name="connsiteY8" fmla="*/ 766593 h 2078105"/>
                      <a:gd name="connsiteX9" fmla="*/ 3287238 w 3287238"/>
                      <a:gd name="connsiteY9" fmla="*/ 1242243 h 2078105"/>
                      <a:gd name="connsiteX10" fmla="*/ 3287238 w 3287238"/>
                      <a:gd name="connsiteY10" fmla="*/ 1731747 h 2078105"/>
                      <a:gd name="connsiteX11" fmla="*/ 2940880 w 3287238"/>
                      <a:gd name="connsiteY11" fmla="*/ 2078105 h 2078105"/>
                      <a:gd name="connsiteX12" fmla="*/ 2421976 w 3287238"/>
                      <a:gd name="connsiteY12" fmla="*/ 2078105 h 2078105"/>
                      <a:gd name="connsiteX13" fmla="*/ 1877126 w 3287238"/>
                      <a:gd name="connsiteY13" fmla="*/ 2078105 h 2078105"/>
                      <a:gd name="connsiteX14" fmla="*/ 1384167 w 3287238"/>
                      <a:gd name="connsiteY14" fmla="*/ 2078105 h 2078105"/>
                      <a:gd name="connsiteX15" fmla="*/ 917153 w 3287238"/>
                      <a:gd name="connsiteY15" fmla="*/ 2078105 h 2078105"/>
                      <a:gd name="connsiteX16" fmla="*/ 346358 w 3287238"/>
                      <a:gd name="connsiteY16" fmla="*/ 2078105 h 2078105"/>
                      <a:gd name="connsiteX17" fmla="*/ 0 w 3287238"/>
                      <a:gd name="connsiteY17" fmla="*/ 1731747 h 2078105"/>
                      <a:gd name="connsiteX18" fmla="*/ 0 w 3287238"/>
                      <a:gd name="connsiteY18" fmla="*/ 1242243 h 2078105"/>
                      <a:gd name="connsiteX19" fmla="*/ 0 w 3287238"/>
                      <a:gd name="connsiteY19" fmla="*/ 752739 h 2078105"/>
                      <a:gd name="connsiteX20" fmla="*/ 0 w 3287238"/>
                      <a:gd name="connsiteY20" fmla="*/ 346358 h 2078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287238" h="2078105" fill="none" extrusionOk="0">
                        <a:moveTo>
                          <a:pt x="0" y="346358"/>
                        </a:moveTo>
                        <a:cubicBezTo>
                          <a:pt x="9716" y="196749"/>
                          <a:pt x="145121" y="-41318"/>
                          <a:pt x="346358" y="0"/>
                        </a:cubicBezTo>
                        <a:cubicBezTo>
                          <a:pt x="528421" y="-36500"/>
                          <a:pt x="630987" y="36900"/>
                          <a:pt x="813372" y="0"/>
                        </a:cubicBezTo>
                        <a:cubicBezTo>
                          <a:pt x="984208" y="-7947"/>
                          <a:pt x="1107979" y="25746"/>
                          <a:pt x="1358222" y="0"/>
                        </a:cubicBezTo>
                        <a:cubicBezTo>
                          <a:pt x="1548175" y="-18995"/>
                          <a:pt x="1745424" y="73019"/>
                          <a:pt x="1903071" y="0"/>
                        </a:cubicBezTo>
                        <a:cubicBezTo>
                          <a:pt x="2031599" y="-51703"/>
                          <a:pt x="2165433" y="50312"/>
                          <a:pt x="2396030" y="0"/>
                        </a:cubicBezTo>
                        <a:cubicBezTo>
                          <a:pt x="2611575" y="-27736"/>
                          <a:pt x="2729765" y="26998"/>
                          <a:pt x="2940880" y="0"/>
                        </a:cubicBezTo>
                        <a:cubicBezTo>
                          <a:pt x="3118246" y="-42651"/>
                          <a:pt x="3309326" y="149485"/>
                          <a:pt x="3287238" y="346358"/>
                        </a:cubicBezTo>
                        <a:cubicBezTo>
                          <a:pt x="3316151" y="504288"/>
                          <a:pt x="3267613" y="598345"/>
                          <a:pt x="3287238" y="766593"/>
                        </a:cubicBezTo>
                        <a:cubicBezTo>
                          <a:pt x="3325428" y="958604"/>
                          <a:pt x="3271159" y="1132310"/>
                          <a:pt x="3287238" y="1256097"/>
                        </a:cubicBezTo>
                        <a:cubicBezTo>
                          <a:pt x="3314049" y="1361291"/>
                          <a:pt x="3256738" y="1622826"/>
                          <a:pt x="3287238" y="1731747"/>
                        </a:cubicBezTo>
                        <a:cubicBezTo>
                          <a:pt x="3281072" y="1949561"/>
                          <a:pt x="3169521" y="2007712"/>
                          <a:pt x="2940880" y="2078105"/>
                        </a:cubicBezTo>
                        <a:cubicBezTo>
                          <a:pt x="2802222" y="2148050"/>
                          <a:pt x="2572044" y="2049896"/>
                          <a:pt x="2370085" y="2078105"/>
                        </a:cubicBezTo>
                        <a:cubicBezTo>
                          <a:pt x="2228180" y="2080193"/>
                          <a:pt x="1974010" y="2025850"/>
                          <a:pt x="1825236" y="2078105"/>
                        </a:cubicBezTo>
                        <a:cubicBezTo>
                          <a:pt x="1671945" y="2107211"/>
                          <a:pt x="1465451" y="2053010"/>
                          <a:pt x="1280386" y="2078105"/>
                        </a:cubicBezTo>
                        <a:cubicBezTo>
                          <a:pt x="1091831" y="2181978"/>
                          <a:pt x="740552" y="2109963"/>
                          <a:pt x="346358" y="2078105"/>
                        </a:cubicBezTo>
                        <a:cubicBezTo>
                          <a:pt x="127566" y="2040661"/>
                          <a:pt x="67" y="1850682"/>
                          <a:pt x="0" y="1731747"/>
                        </a:cubicBezTo>
                        <a:cubicBezTo>
                          <a:pt x="-15335" y="1522342"/>
                          <a:pt x="-28255" y="1380041"/>
                          <a:pt x="0" y="1256097"/>
                        </a:cubicBezTo>
                        <a:cubicBezTo>
                          <a:pt x="-5079" y="1137060"/>
                          <a:pt x="24326" y="1011023"/>
                          <a:pt x="0" y="794300"/>
                        </a:cubicBezTo>
                        <a:cubicBezTo>
                          <a:pt x="-41384" y="574145"/>
                          <a:pt x="24659" y="483040"/>
                          <a:pt x="0" y="346358"/>
                        </a:cubicBezTo>
                        <a:close/>
                      </a:path>
                      <a:path w="3287238" h="2078105" stroke="0" extrusionOk="0">
                        <a:moveTo>
                          <a:pt x="0" y="346358"/>
                        </a:moveTo>
                        <a:cubicBezTo>
                          <a:pt x="69635" y="223884"/>
                          <a:pt x="157296" y="16717"/>
                          <a:pt x="346358" y="0"/>
                        </a:cubicBezTo>
                        <a:cubicBezTo>
                          <a:pt x="541514" y="-29734"/>
                          <a:pt x="661129" y="36861"/>
                          <a:pt x="917153" y="0"/>
                        </a:cubicBezTo>
                        <a:cubicBezTo>
                          <a:pt x="1177732" y="-66016"/>
                          <a:pt x="1193943" y="58330"/>
                          <a:pt x="1436057" y="0"/>
                        </a:cubicBezTo>
                        <a:cubicBezTo>
                          <a:pt x="1670597" y="-26288"/>
                          <a:pt x="1830234" y="6241"/>
                          <a:pt x="1954962" y="0"/>
                        </a:cubicBezTo>
                        <a:cubicBezTo>
                          <a:pt x="2089088" y="-16529"/>
                          <a:pt x="2342422" y="-11854"/>
                          <a:pt x="2473866" y="0"/>
                        </a:cubicBezTo>
                        <a:cubicBezTo>
                          <a:pt x="2600268" y="-17447"/>
                          <a:pt x="2853454" y="21343"/>
                          <a:pt x="2940880" y="0"/>
                        </a:cubicBezTo>
                        <a:cubicBezTo>
                          <a:pt x="3060836" y="-1055"/>
                          <a:pt x="3288301" y="116794"/>
                          <a:pt x="3287238" y="346358"/>
                        </a:cubicBezTo>
                        <a:cubicBezTo>
                          <a:pt x="3269777" y="553169"/>
                          <a:pt x="3238357" y="665202"/>
                          <a:pt x="3287238" y="766593"/>
                        </a:cubicBezTo>
                        <a:cubicBezTo>
                          <a:pt x="3311807" y="835966"/>
                          <a:pt x="3281562" y="1121965"/>
                          <a:pt x="3287238" y="1242243"/>
                        </a:cubicBezTo>
                        <a:cubicBezTo>
                          <a:pt x="3303544" y="1360382"/>
                          <a:pt x="3299748" y="1468412"/>
                          <a:pt x="3287238" y="1731747"/>
                        </a:cubicBezTo>
                        <a:cubicBezTo>
                          <a:pt x="3332705" y="1862329"/>
                          <a:pt x="3179570" y="2028347"/>
                          <a:pt x="2940880" y="2078105"/>
                        </a:cubicBezTo>
                        <a:cubicBezTo>
                          <a:pt x="2814363" y="2112428"/>
                          <a:pt x="2620927" y="2049162"/>
                          <a:pt x="2421976" y="2078105"/>
                        </a:cubicBezTo>
                        <a:cubicBezTo>
                          <a:pt x="2182898" y="2136142"/>
                          <a:pt x="2144076" y="2038385"/>
                          <a:pt x="1877126" y="2078105"/>
                        </a:cubicBezTo>
                        <a:cubicBezTo>
                          <a:pt x="1605221" y="2088477"/>
                          <a:pt x="1615961" y="2060592"/>
                          <a:pt x="1384167" y="2078105"/>
                        </a:cubicBezTo>
                        <a:cubicBezTo>
                          <a:pt x="1146985" y="2092488"/>
                          <a:pt x="1056696" y="2027286"/>
                          <a:pt x="917153" y="2078105"/>
                        </a:cubicBezTo>
                        <a:cubicBezTo>
                          <a:pt x="776174" y="2097667"/>
                          <a:pt x="477412" y="2037336"/>
                          <a:pt x="346358" y="2078105"/>
                        </a:cubicBezTo>
                        <a:cubicBezTo>
                          <a:pt x="124668" y="2042101"/>
                          <a:pt x="-3204" y="1908593"/>
                          <a:pt x="0" y="1731747"/>
                        </a:cubicBezTo>
                        <a:cubicBezTo>
                          <a:pt x="-63750" y="1634124"/>
                          <a:pt x="24623" y="1394407"/>
                          <a:pt x="0" y="1242243"/>
                        </a:cubicBezTo>
                        <a:cubicBezTo>
                          <a:pt x="-29570" y="1051131"/>
                          <a:pt x="41875" y="938034"/>
                          <a:pt x="0" y="752739"/>
                        </a:cubicBezTo>
                        <a:cubicBezTo>
                          <a:pt x="-46047" y="582003"/>
                          <a:pt x="71416" y="523093"/>
                          <a:pt x="0" y="346358"/>
                        </a:cubicBezTo>
                        <a:close/>
                      </a:path>
                      <a:path w="3287238" h="2078105" fill="none" stroke="0" extrusionOk="0">
                        <a:moveTo>
                          <a:pt x="0" y="346358"/>
                        </a:moveTo>
                        <a:cubicBezTo>
                          <a:pt x="6835" y="195582"/>
                          <a:pt x="144104" y="-37558"/>
                          <a:pt x="346358" y="0"/>
                        </a:cubicBezTo>
                        <a:cubicBezTo>
                          <a:pt x="482674" y="-18753"/>
                          <a:pt x="631263" y="32237"/>
                          <a:pt x="813372" y="0"/>
                        </a:cubicBezTo>
                        <a:cubicBezTo>
                          <a:pt x="998747" y="-18348"/>
                          <a:pt x="1130140" y="-28628"/>
                          <a:pt x="1358222" y="0"/>
                        </a:cubicBezTo>
                        <a:cubicBezTo>
                          <a:pt x="1568051" y="-39932"/>
                          <a:pt x="1750977" y="61182"/>
                          <a:pt x="1903071" y="0"/>
                        </a:cubicBezTo>
                        <a:cubicBezTo>
                          <a:pt x="2040818" y="-39866"/>
                          <a:pt x="2201476" y="33514"/>
                          <a:pt x="2396030" y="0"/>
                        </a:cubicBezTo>
                        <a:cubicBezTo>
                          <a:pt x="2621179" y="-22717"/>
                          <a:pt x="2712377" y="23387"/>
                          <a:pt x="2940880" y="0"/>
                        </a:cubicBezTo>
                        <a:cubicBezTo>
                          <a:pt x="3116620" y="-15146"/>
                          <a:pt x="3322316" y="183675"/>
                          <a:pt x="3287238" y="346358"/>
                        </a:cubicBezTo>
                        <a:cubicBezTo>
                          <a:pt x="3310907" y="512306"/>
                          <a:pt x="3266419" y="617958"/>
                          <a:pt x="3287238" y="766593"/>
                        </a:cubicBezTo>
                        <a:cubicBezTo>
                          <a:pt x="3277518" y="925917"/>
                          <a:pt x="3240793" y="1157751"/>
                          <a:pt x="3287238" y="1256097"/>
                        </a:cubicBezTo>
                        <a:cubicBezTo>
                          <a:pt x="3338902" y="1339567"/>
                          <a:pt x="3244265" y="1593078"/>
                          <a:pt x="3287238" y="1731747"/>
                        </a:cubicBezTo>
                        <a:cubicBezTo>
                          <a:pt x="3352327" y="1989655"/>
                          <a:pt x="3154031" y="2020964"/>
                          <a:pt x="2940880" y="2078105"/>
                        </a:cubicBezTo>
                        <a:cubicBezTo>
                          <a:pt x="2734412" y="2152185"/>
                          <a:pt x="2537803" y="2077034"/>
                          <a:pt x="2370085" y="2078105"/>
                        </a:cubicBezTo>
                        <a:cubicBezTo>
                          <a:pt x="2195781" y="2056257"/>
                          <a:pt x="1955518" y="2075764"/>
                          <a:pt x="1825236" y="2078105"/>
                        </a:cubicBezTo>
                        <a:cubicBezTo>
                          <a:pt x="1673901" y="2119886"/>
                          <a:pt x="1449660" y="2013126"/>
                          <a:pt x="1280386" y="2078105"/>
                        </a:cubicBezTo>
                        <a:cubicBezTo>
                          <a:pt x="992126" y="2100463"/>
                          <a:pt x="788346" y="1968112"/>
                          <a:pt x="346358" y="2078105"/>
                        </a:cubicBezTo>
                        <a:cubicBezTo>
                          <a:pt x="150944" y="2081836"/>
                          <a:pt x="18547" y="1914008"/>
                          <a:pt x="0" y="1731747"/>
                        </a:cubicBezTo>
                        <a:cubicBezTo>
                          <a:pt x="-8486" y="1542683"/>
                          <a:pt x="-10150" y="1388474"/>
                          <a:pt x="0" y="1256097"/>
                        </a:cubicBezTo>
                        <a:cubicBezTo>
                          <a:pt x="8635" y="1143208"/>
                          <a:pt x="35728" y="1001727"/>
                          <a:pt x="0" y="794300"/>
                        </a:cubicBezTo>
                        <a:cubicBezTo>
                          <a:pt x="-49379" y="587283"/>
                          <a:pt x="5386" y="472373"/>
                          <a:pt x="0" y="34635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2CB225-5BF0-44D8-AD79-5877FBCF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504182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2">
            <a:extLst>
              <a:ext uri="{FF2B5EF4-FFF2-40B4-BE49-F238E27FC236}">
                <a16:creationId xmlns:a16="http://schemas.microsoft.com/office/drawing/2014/main" xmlns="" id="{B324B402-AD3A-42F5-9C20-50554958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26" y="357166"/>
            <a:ext cx="29753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BẢNG CHIA 6</a:t>
            </a:r>
          </a:p>
        </p:txBody>
      </p:sp>
      <p:grpSp>
        <p:nvGrpSpPr>
          <p:cNvPr id="3" name="Group 268">
            <a:extLst>
              <a:ext uri="{FF2B5EF4-FFF2-40B4-BE49-F238E27FC236}">
                <a16:creationId xmlns:a16="http://schemas.microsoft.com/office/drawing/2014/main" xmlns="" id="{78927AEB-FE66-4E2A-BB4D-A7345D188799}"/>
              </a:ext>
            </a:extLst>
          </p:cNvPr>
          <p:cNvGrpSpPr>
            <a:grpSpLocks/>
          </p:cNvGrpSpPr>
          <p:nvPr/>
        </p:nvGrpSpPr>
        <p:grpSpPr bwMode="auto">
          <a:xfrm>
            <a:off x="5240339" y="1432183"/>
            <a:ext cx="993775" cy="1260475"/>
            <a:chOff x="1333" y="1082"/>
            <a:chExt cx="626" cy="794"/>
          </a:xfrm>
        </p:grpSpPr>
        <p:sp>
          <p:nvSpPr>
            <p:cNvPr id="4" name="Rectangle 169">
              <a:extLst>
                <a:ext uri="{FF2B5EF4-FFF2-40B4-BE49-F238E27FC236}">
                  <a16:creationId xmlns:a16="http://schemas.microsoft.com/office/drawing/2014/main" xmlns="" id="{3A32B628-A280-465F-85A8-D43E1F6F1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1082"/>
              <a:ext cx="626" cy="794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6EDE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5" name="Oval 171">
              <a:extLst>
                <a:ext uri="{FF2B5EF4-FFF2-40B4-BE49-F238E27FC236}">
                  <a16:creationId xmlns:a16="http://schemas.microsoft.com/office/drawing/2014/main" xmlns="" id="{ED5BF3E0-EC73-4C55-B804-0879F7251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6" name="Oval 172">
              <a:extLst>
                <a:ext uri="{FF2B5EF4-FFF2-40B4-BE49-F238E27FC236}">
                  <a16:creationId xmlns:a16="http://schemas.microsoft.com/office/drawing/2014/main" xmlns="" id="{CF61B53A-13CA-477D-9A9F-B26B8D1B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7" name="Oval 174">
              <a:extLst>
                <a:ext uri="{FF2B5EF4-FFF2-40B4-BE49-F238E27FC236}">
                  <a16:creationId xmlns:a16="http://schemas.microsoft.com/office/drawing/2014/main" xmlns="" id="{88AD42F7-6413-4BE4-A00E-DCD4451D9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8" name="Oval 175">
              <a:extLst>
                <a:ext uri="{FF2B5EF4-FFF2-40B4-BE49-F238E27FC236}">
                  <a16:creationId xmlns:a16="http://schemas.microsoft.com/office/drawing/2014/main" xmlns="" id="{17DE970A-58D6-4C3C-B9BE-21894D6F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9" name="Oval 177">
              <a:extLst>
                <a:ext uri="{FF2B5EF4-FFF2-40B4-BE49-F238E27FC236}">
                  <a16:creationId xmlns:a16="http://schemas.microsoft.com/office/drawing/2014/main" xmlns="" id="{983E6A0E-3C56-4FC6-A7FA-B3C2BEC62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0" name="Oval 178">
              <a:extLst>
                <a:ext uri="{FF2B5EF4-FFF2-40B4-BE49-F238E27FC236}">
                  <a16:creationId xmlns:a16="http://schemas.microsoft.com/office/drawing/2014/main" xmlns="" id="{EE585774-6173-4B7A-8553-948876606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</p:grpSp>
      <p:sp>
        <p:nvSpPr>
          <p:cNvPr id="11" name="AutoShape 192">
            <a:extLst>
              <a:ext uri="{FF2B5EF4-FFF2-40B4-BE49-F238E27FC236}">
                <a16:creationId xmlns:a16="http://schemas.microsoft.com/office/drawing/2014/main" xmlns="" id="{512CD3B9-CA15-4D79-9015-B3E33D77A4E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38814" y="3558478"/>
            <a:ext cx="3642723" cy="755650"/>
          </a:xfrm>
          <a:prstGeom prst="wedgeRectCallout">
            <a:avLst>
              <a:gd name="adj1" fmla="val 34833"/>
              <a:gd name="adj2" fmla="val 147685"/>
            </a:avLst>
          </a:prstGeom>
          <a:solidFill>
            <a:srgbClr val="FFFE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Trong mỗi ô vuông có bao nhiêu chấm tròn?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AutoShape 195">
            <a:extLst>
              <a:ext uri="{FF2B5EF4-FFF2-40B4-BE49-F238E27FC236}">
                <a16:creationId xmlns:a16="http://schemas.microsoft.com/office/drawing/2014/main" xmlns="" id="{60EA4E87-9F0B-41E8-9AB1-F52F3F17DD75}"/>
              </a:ext>
            </a:extLst>
          </p:cNvPr>
          <p:cNvSpPr>
            <a:spLocks/>
          </p:cNvSpPr>
          <p:nvPr/>
        </p:nvSpPr>
        <p:spPr bwMode="auto">
          <a:xfrm rot="16200000">
            <a:off x="5576888" y="635258"/>
            <a:ext cx="333375" cy="4533900"/>
          </a:xfrm>
          <a:prstGeom prst="leftBrace">
            <a:avLst>
              <a:gd name="adj1" fmla="val 113333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13" name="Group 269">
            <a:extLst>
              <a:ext uri="{FF2B5EF4-FFF2-40B4-BE49-F238E27FC236}">
                <a16:creationId xmlns:a16="http://schemas.microsoft.com/office/drawing/2014/main" xmlns="" id="{3672AAFA-5378-4F9E-A642-FA2049215A0C}"/>
              </a:ext>
            </a:extLst>
          </p:cNvPr>
          <p:cNvGrpSpPr>
            <a:grpSpLocks/>
          </p:cNvGrpSpPr>
          <p:nvPr/>
        </p:nvGrpSpPr>
        <p:grpSpPr bwMode="auto">
          <a:xfrm>
            <a:off x="3621089" y="1432183"/>
            <a:ext cx="1012825" cy="1260475"/>
            <a:chOff x="313" y="1082"/>
            <a:chExt cx="638" cy="794"/>
          </a:xfrm>
        </p:grpSpPr>
        <p:sp>
          <p:nvSpPr>
            <p:cNvPr id="14" name="Oval 159">
              <a:extLst>
                <a:ext uri="{FF2B5EF4-FFF2-40B4-BE49-F238E27FC236}">
                  <a16:creationId xmlns:a16="http://schemas.microsoft.com/office/drawing/2014/main" xmlns="" id="{3CAC24DF-42EB-4196-B35D-DCE1E0D47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5" name="Oval 160">
              <a:extLst>
                <a:ext uri="{FF2B5EF4-FFF2-40B4-BE49-F238E27FC236}">
                  <a16:creationId xmlns:a16="http://schemas.microsoft.com/office/drawing/2014/main" xmlns="" id="{9BDFB985-44FB-4BE2-9A70-94A5F467A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151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6" name="Oval 162">
              <a:extLst>
                <a:ext uri="{FF2B5EF4-FFF2-40B4-BE49-F238E27FC236}">
                  <a16:creationId xmlns:a16="http://schemas.microsoft.com/office/drawing/2014/main" xmlns="" id="{3BEBBD51-9F1B-4C5B-8336-8C8129EFA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7" name="Oval 163">
              <a:extLst>
                <a:ext uri="{FF2B5EF4-FFF2-40B4-BE49-F238E27FC236}">
                  <a16:creationId xmlns:a16="http://schemas.microsoft.com/office/drawing/2014/main" xmlns="" id="{ED4F5EDA-4CBE-4A00-B379-966D5901C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400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8" name="Oval 165">
              <a:extLst>
                <a:ext uri="{FF2B5EF4-FFF2-40B4-BE49-F238E27FC236}">
                  <a16:creationId xmlns:a16="http://schemas.microsoft.com/office/drawing/2014/main" xmlns="" id="{40D66B2A-CE26-45B9-8D48-0C2D9E01C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19" name="Oval 166">
              <a:extLst>
                <a:ext uri="{FF2B5EF4-FFF2-40B4-BE49-F238E27FC236}">
                  <a16:creationId xmlns:a16="http://schemas.microsoft.com/office/drawing/2014/main" xmlns="" id="{D068E51C-D418-4F08-9C34-F4C8045F5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" y="162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xmlns="" id="{FC42840E-C320-425B-9B08-87E789873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1082"/>
              <a:ext cx="638" cy="794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6EDE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</p:grpSp>
      <p:graphicFrame>
        <p:nvGraphicFramePr>
          <p:cNvPr id="21" name="Object 250">
            <a:extLst>
              <a:ext uri="{FF2B5EF4-FFF2-40B4-BE49-F238E27FC236}">
                <a16:creationId xmlns:a16="http://schemas.microsoft.com/office/drawing/2014/main" xmlns="" id="{3BE98C7F-51B7-4716-9199-7EF5CAB8E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1100"/>
              </p:ext>
            </p:extLst>
          </p:nvPr>
        </p:nvGraphicFramePr>
        <p:xfrm>
          <a:off x="7791450" y="438493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38493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1">
            <a:extLst>
              <a:ext uri="{FF2B5EF4-FFF2-40B4-BE49-F238E27FC236}">
                <a16:creationId xmlns:a16="http://schemas.microsoft.com/office/drawing/2014/main" xmlns="" id="{378E9D48-39D7-4950-A386-786AD0617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6236"/>
              </p:ext>
            </p:extLst>
          </p:nvPr>
        </p:nvGraphicFramePr>
        <p:xfrm>
          <a:off x="7791450" y="438493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384932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52">
            <a:extLst>
              <a:ext uri="{FF2B5EF4-FFF2-40B4-BE49-F238E27FC236}">
                <a16:creationId xmlns:a16="http://schemas.microsoft.com/office/drawing/2014/main" xmlns="" id="{EA36E0E8-4F53-4612-86A9-AF335A573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066" y="2980788"/>
            <a:ext cx="2268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6 </a:t>
            </a:r>
            <a:r>
              <a:rPr lang="en-US" altLang="en-US" sz="3200" b="1">
                <a:solidFill>
                  <a:srgbClr val="FF0066"/>
                </a:solidFill>
                <a:latin typeface=".VnTime" panose="020B7200000000000000" pitchFamily="34" charset="0"/>
              </a:rPr>
              <a:t>x</a:t>
            </a: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 3 = </a:t>
            </a:r>
            <a:r>
              <a:rPr lang="en-US" altLang="en-US" sz="3200" b="1">
                <a:solidFill>
                  <a:srgbClr val="FF0066"/>
                </a:solidFill>
                <a:latin typeface=".VnTime" panose="020B7200000000000000" pitchFamily="34" charset="0"/>
              </a:rPr>
              <a:t>18</a:t>
            </a:r>
            <a:r>
              <a:rPr lang="en-US" alt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24" name="Group 267">
            <a:extLst>
              <a:ext uri="{FF2B5EF4-FFF2-40B4-BE49-F238E27FC236}">
                <a16:creationId xmlns:a16="http://schemas.microsoft.com/office/drawing/2014/main" xmlns="" id="{3A5DAFD9-B4C5-4AE3-9D54-34A2BBFF335F}"/>
              </a:ext>
            </a:extLst>
          </p:cNvPr>
          <p:cNvGrpSpPr>
            <a:grpSpLocks/>
          </p:cNvGrpSpPr>
          <p:nvPr/>
        </p:nvGrpSpPr>
        <p:grpSpPr bwMode="auto">
          <a:xfrm>
            <a:off x="6840539" y="1425833"/>
            <a:ext cx="993775" cy="1260475"/>
            <a:chOff x="2341" y="1078"/>
            <a:chExt cx="626" cy="794"/>
          </a:xfrm>
        </p:grpSpPr>
        <p:sp>
          <p:nvSpPr>
            <p:cNvPr id="25" name="Rectangle 260">
              <a:extLst>
                <a:ext uri="{FF2B5EF4-FFF2-40B4-BE49-F238E27FC236}">
                  <a16:creationId xmlns:a16="http://schemas.microsoft.com/office/drawing/2014/main" xmlns="" id="{47435A23-DB6B-4BF9-B14B-0FA8F066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1078"/>
              <a:ext cx="626" cy="794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6EDE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26" name="Oval 261">
              <a:extLst>
                <a:ext uri="{FF2B5EF4-FFF2-40B4-BE49-F238E27FC236}">
                  <a16:creationId xmlns:a16="http://schemas.microsoft.com/office/drawing/2014/main" xmlns="" id="{3F8E67B8-7C5D-4338-8662-8D3E1CF55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27" name="Oval 262">
              <a:extLst>
                <a:ext uri="{FF2B5EF4-FFF2-40B4-BE49-F238E27FC236}">
                  <a16:creationId xmlns:a16="http://schemas.microsoft.com/office/drawing/2014/main" xmlns="" id="{967021CE-4FC1-403C-B589-4C6A0400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147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28" name="Oval 263">
              <a:extLst>
                <a:ext uri="{FF2B5EF4-FFF2-40B4-BE49-F238E27FC236}">
                  <a16:creationId xmlns:a16="http://schemas.microsoft.com/office/drawing/2014/main" xmlns="" id="{D9717E0B-5DA9-4530-9E74-C5686869E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29" name="Oval 264">
              <a:extLst>
                <a:ext uri="{FF2B5EF4-FFF2-40B4-BE49-F238E27FC236}">
                  <a16:creationId xmlns:a16="http://schemas.microsoft.com/office/drawing/2014/main" xmlns="" id="{91EC25F2-0701-4DAA-8AEA-1EE26991E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396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30" name="Oval 265">
              <a:extLst>
                <a:ext uri="{FF2B5EF4-FFF2-40B4-BE49-F238E27FC236}">
                  <a16:creationId xmlns:a16="http://schemas.microsoft.com/office/drawing/2014/main" xmlns="" id="{3694ADDD-9C39-4E27-8073-71CCB9416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31" name="Oval 266">
              <a:extLst>
                <a:ext uri="{FF2B5EF4-FFF2-40B4-BE49-F238E27FC236}">
                  <a16:creationId xmlns:a16="http://schemas.microsoft.com/office/drawing/2014/main" xmlns="" id="{14E7E6C9-7E2D-4B6B-9AE0-E8A2BB8E1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623"/>
              <a:ext cx="181" cy="1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</p:grpSp>
      <p:sp>
        <p:nvSpPr>
          <p:cNvPr id="32" name="Oval 201">
            <a:extLst>
              <a:ext uri="{FF2B5EF4-FFF2-40B4-BE49-F238E27FC236}">
                <a16:creationId xmlns:a16="http://schemas.microsoft.com/office/drawing/2014/main" xmlns="" id="{0181B206-0D26-409B-8F54-1E0ED737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4" y="153378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3" name="Oval 202">
            <a:extLst>
              <a:ext uri="{FF2B5EF4-FFF2-40B4-BE49-F238E27FC236}">
                <a16:creationId xmlns:a16="http://schemas.microsoft.com/office/drawing/2014/main" xmlns="" id="{1D856EE1-7CA2-4B3E-B0DB-3488B183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9" y="153378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4" name="Oval 204">
            <a:extLst>
              <a:ext uri="{FF2B5EF4-FFF2-40B4-BE49-F238E27FC236}">
                <a16:creationId xmlns:a16="http://schemas.microsoft.com/office/drawing/2014/main" xmlns="" id="{880CB8CA-6B90-479F-837A-D6B55DD06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4" y="1929071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5" name="Oval 205">
            <a:extLst>
              <a:ext uri="{FF2B5EF4-FFF2-40B4-BE49-F238E27FC236}">
                <a16:creationId xmlns:a16="http://schemas.microsoft.com/office/drawing/2014/main" xmlns="" id="{57ECC24A-FFDC-40B8-BBFF-E37215755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9" y="1929071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6" name="Oval 207">
            <a:extLst>
              <a:ext uri="{FF2B5EF4-FFF2-40B4-BE49-F238E27FC236}">
                <a16:creationId xmlns:a16="http://schemas.microsoft.com/office/drawing/2014/main" xmlns="" id="{B508DB44-8B83-44D7-B270-DB5AC913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14" y="228943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7" name="Oval 208">
            <a:extLst>
              <a:ext uri="{FF2B5EF4-FFF2-40B4-BE49-F238E27FC236}">
                <a16:creationId xmlns:a16="http://schemas.microsoft.com/office/drawing/2014/main" xmlns="" id="{14B11F6F-C9F7-447A-A203-F6E5FC71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9" y="228943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38" name="Group 272">
            <a:extLst>
              <a:ext uri="{FF2B5EF4-FFF2-40B4-BE49-F238E27FC236}">
                <a16:creationId xmlns:a16="http://schemas.microsoft.com/office/drawing/2014/main" xmlns="" id="{2DEE523B-3B04-4033-B736-E6E8A86832DF}"/>
              </a:ext>
            </a:extLst>
          </p:cNvPr>
          <p:cNvGrpSpPr>
            <a:grpSpLocks/>
          </p:cNvGrpSpPr>
          <p:nvPr/>
        </p:nvGrpSpPr>
        <p:grpSpPr bwMode="auto">
          <a:xfrm>
            <a:off x="3645739" y="3211127"/>
            <a:ext cx="2667000" cy="1600200"/>
            <a:chOff x="576" y="2208"/>
            <a:chExt cx="1680" cy="1008"/>
          </a:xfrm>
        </p:grpSpPr>
        <p:sp>
          <p:nvSpPr>
            <p:cNvPr id="39" name="AutoShape 270">
              <a:extLst>
                <a:ext uri="{FF2B5EF4-FFF2-40B4-BE49-F238E27FC236}">
                  <a16:creationId xmlns:a16="http://schemas.microsoft.com/office/drawing/2014/main" xmlns="" id="{96A53103-D9CC-4850-8AD9-5D2A8ED5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08"/>
              <a:ext cx="1680" cy="1008"/>
            </a:xfrm>
            <a:prstGeom prst="cloudCallout">
              <a:avLst>
                <a:gd name="adj1" fmla="val -40181"/>
                <a:gd name="adj2" fmla="val -73315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40" name="Text Box 271">
              <a:extLst>
                <a:ext uri="{FF2B5EF4-FFF2-40B4-BE49-F238E27FC236}">
                  <a16:creationId xmlns:a16="http://schemas.microsoft.com/office/drawing/2014/main" xmlns="" id="{0535D92B-8B97-40EF-9521-45A1413BE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" y="2277"/>
              <a:ext cx="14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 mỗi ô vuông có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 chấm tròn</a:t>
              </a: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AutoShape 194">
            <a:extLst>
              <a:ext uri="{FF2B5EF4-FFF2-40B4-BE49-F238E27FC236}">
                <a16:creationId xmlns:a16="http://schemas.microsoft.com/office/drawing/2014/main" xmlns="" id="{CFDF5F71-37CA-4D6B-8395-384C6F3ECED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97477" y="3714344"/>
            <a:ext cx="2771775" cy="755650"/>
          </a:xfrm>
          <a:prstGeom prst="wedgeRectCallout">
            <a:avLst>
              <a:gd name="adj1" fmla="val -26292"/>
              <a:gd name="adj2" fmla="val 113231"/>
            </a:avLst>
          </a:prstGeom>
          <a:solidFill>
            <a:srgbClr val="FFFF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Có tất cả bao nhiêu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ô vuông?</a:t>
            </a:r>
            <a:endParaRPr kumimoji="0" lang="en-US" altLang="en-US" sz="2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2" name="Group 273">
            <a:extLst>
              <a:ext uri="{FF2B5EF4-FFF2-40B4-BE49-F238E27FC236}">
                <a16:creationId xmlns:a16="http://schemas.microsoft.com/office/drawing/2014/main" xmlns="" id="{350775DE-B994-42D5-96E0-DAD8B76002E3}"/>
              </a:ext>
            </a:extLst>
          </p:cNvPr>
          <p:cNvGrpSpPr>
            <a:grpSpLocks/>
          </p:cNvGrpSpPr>
          <p:nvPr/>
        </p:nvGrpSpPr>
        <p:grpSpPr bwMode="auto">
          <a:xfrm>
            <a:off x="4965589" y="3767659"/>
            <a:ext cx="2438400" cy="1295400"/>
            <a:chOff x="599" y="2251"/>
            <a:chExt cx="1680" cy="1008"/>
          </a:xfrm>
        </p:grpSpPr>
        <p:sp>
          <p:nvSpPr>
            <p:cNvPr id="43" name="AutoShape 274">
              <a:extLst>
                <a:ext uri="{FF2B5EF4-FFF2-40B4-BE49-F238E27FC236}">
                  <a16:creationId xmlns:a16="http://schemas.microsoft.com/office/drawing/2014/main" xmlns="" id="{9C695C68-2F22-43B6-A41C-AB12F3DDE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2251"/>
              <a:ext cx="1680" cy="1008"/>
            </a:xfrm>
            <a:prstGeom prst="cloudCallout">
              <a:avLst>
                <a:gd name="adj1" fmla="val -40181"/>
                <a:gd name="adj2" fmla="val -73315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44" name="Text Box 275">
              <a:extLst>
                <a:ext uri="{FF2B5EF4-FFF2-40B4-BE49-F238E27FC236}">
                  <a16:creationId xmlns:a16="http://schemas.microsoft.com/office/drawing/2014/main" xmlns="" id="{E51B4936-95FB-4AB0-A403-D773FB66F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" y="2462"/>
              <a:ext cx="1488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Có tất cả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 ô vuông</a:t>
              </a:r>
            </a:p>
          </p:txBody>
        </p:sp>
      </p:grpSp>
      <p:sp>
        <p:nvSpPr>
          <p:cNvPr id="45" name="AutoShape 197">
            <a:extLst>
              <a:ext uri="{FF2B5EF4-FFF2-40B4-BE49-F238E27FC236}">
                <a16:creationId xmlns:a16="http://schemas.microsoft.com/office/drawing/2014/main" xmlns="" id="{E1645F4E-E02C-42F9-880A-7D0B8A0A241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49112" y="4128389"/>
            <a:ext cx="6570004" cy="792163"/>
          </a:xfrm>
          <a:prstGeom prst="wedgeRectCallout">
            <a:avLst>
              <a:gd name="adj1" fmla="val 9296"/>
              <a:gd name="adj2" fmla="val 148796"/>
            </a:avLst>
          </a:prstGeom>
          <a:solidFill>
            <a:srgbClr val="FFFF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Muốn biết trong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3 ô vuông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có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tất cả bao nhiêu chấm tròn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, ta làm thế nào?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AutoShape 253">
            <a:extLst>
              <a:ext uri="{FF2B5EF4-FFF2-40B4-BE49-F238E27FC236}">
                <a16:creationId xmlns:a16="http://schemas.microsoft.com/office/drawing/2014/main" xmlns="" id="{FCF486B5-4EEB-4128-BC60-EA801A7BB4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87267" y="4398134"/>
            <a:ext cx="6157912" cy="1524000"/>
          </a:xfrm>
          <a:prstGeom prst="wedgeRectCallout">
            <a:avLst>
              <a:gd name="adj1" fmla="val 5083"/>
              <a:gd name="adj2" fmla="val 90102"/>
            </a:avLst>
          </a:prstGeom>
          <a:solidFill>
            <a:srgbClr val="FFFF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Có tất cả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18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chấm tròn chia đều vào các ô vuông, mỗi ô vuông có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6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chấm tròn. Hỏi có 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tất cả bao nhiêu ô vuông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? Ta làm thế nào?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7" name="Group 276">
            <a:extLst>
              <a:ext uri="{FF2B5EF4-FFF2-40B4-BE49-F238E27FC236}">
                <a16:creationId xmlns:a16="http://schemas.microsoft.com/office/drawing/2014/main" xmlns="" id="{588E392C-7796-46CB-A1F0-06BC01FA2475}"/>
              </a:ext>
            </a:extLst>
          </p:cNvPr>
          <p:cNvGrpSpPr>
            <a:grpSpLocks/>
          </p:cNvGrpSpPr>
          <p:nvPr/>
        </p:nvGrpSpPr>
        <p:grpSpPr bwMode="auto">
          <a:xfrm>
            <a:off x="3727475" y="3457048"/>
            <a:ext cx="3581743" cy="1825853"/>
            <a:chOff x="-2144" y="900"/>
            <a:chExt cx="1698" cy="1008"/>
          </a:xfrm>
        </p:grpSpPr>
        <p:sp>
          <p:nvSpPr>
            <p:cNvPr id="48" name="AutoShape 277">
              <a:extLst>
                <a:ext uri="{FF2B5EF4-FFF2-40B4-BE49-F238E27FC236}">
                  <a16:creationId xmlns:a16="http://schemas.microsoft.com/office/drawing/2014/main" xmlns="" id="{7AFC5FC3-98AD-4FF9-B3F8-0B8093ADE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26" y="900"/>
              <a:ext cx="1680" cy="1008"/>
            </a:xfrm>
            <a:prstGeom prst="cloudCallout">
              <a:avLst>
                <a:gd name="adj1" fmla="val -40181"/>
                <a:gd name="adj2" fmla="val -73315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49" name="Text Box 278">
              <a:extLst>
                <a:ext uri="{FF2B5EF4-FFF2-40B4-BE49-F238E27FC236}">
                  <a16:creationId xmlns:a16="http://schemas.microsoft.com/office/drawing/2014/main" xmlns="" id="{99FFF9E1-C675-4246-9ACC-942E6DCFF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44" y="1154"/>
              <a:ext cx="166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Có tất cả </a:t>
              </a: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3 ô vuông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/>
                </a:rPr>
                <a:t>.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Ta làm phép chia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18 : 6 = 3</a:t>
              </a:r>
            </a:p>
          </p:txBody>
        </p:sp>
      </p:grpSp>
      <p:sp>
        <p:nvSpPr>
          <p:cNvPr id="50" name="Text Box 255">
            <a:extLst>
              <a:ext uri="{FF2B5EF4-FFF2-40B4-BE49-F238E27FC236}">
                <a16:creationId xmlns:a16="http://schemas.microsoft.com/office/drawing/2014/main" xmlns="" id="{C1D7BA60-C7BA-406F-AC03-58FE9C31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900" y="3676786"/>
            <a:ext cx="2089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18 </a:t>
            </a:r>
            <a:r>
              <a:rPr lang="en-US" altLang="en-US" sz="3200" b="1">
                <a:solidFill>
                  <a:srgbClr val="FF0066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1">
                <a:solidFill>
                  <a:srgbClr val="FF0066"/>
                </a:solidFill>
                <a:latin typeface=".VnTime" panose="020B7200000000000000" pitchFamily="34" charset="0"/>
              </a:rPr>
              <a:t>6</a:t>
            </a:r>
            <a:r>
              <a:rPr lang="en-US" altLang="en-US" sz="3200" b="1">
                <a:solidFill>
                  <a:srgbClr val="0000FF"/>
                </a:solidFill>
                <a:latin typeface=".VnTime" panose="020B7200000000000000" pitchFamily="34" charset="0"/>
              </a:rPr>
              <a:t> =</a:t>
            </a:r>
            <a:r>
              <a:rPr lang="en-US" altLang="en-US" sz="3200" b="1">
                <a:solidFill>
                  <a:srgbClr val="FF0000"/>
                </a:solidFill>
                <a:latin typeface=".VnTime" panose="020B7200000000000000" pitchFamily="34" charset="0"/>
              </a:rPr>
              <a:t> 3</a:t>
            </a:r>
            <a:r>
              <a:rPr lang="en-US" altLang="en-US" sz="28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51" name="Rectangle 258">
            <a:extLst>
              <a:ext uri="{FF2B5EF4-FFF2-40B4-BE49-F238E27FC236}">
                <a16:creationId xmlns:a16="http://schemas.microsoft.com/office/drawing/2014/main" xmlns="" id="{49AD74BA-9B12-499D-BB29-B4493F6B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42" y="4574197"/>
            <a:ext cx="3107465" cy="609600"/>
          </a:xfrm>
          <a:prstGeom prst="rect">
            <a:avLst/>
          </a:prstGeom>
          <a:solidFill>
            <a:srgbClr val="FFFF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Vì sao biết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</a:rPr>
              <a:t>18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</a:rPr>
              <a:t>: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</a:rPr>
              <a:t>6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=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3 </a:t>
            </a:r>
          </a:p>
        </p:txBody>
      </p:sp>
      <p:sp>
        <p:nvSpPr>
          <p:cNvPr id="52" name="Rectangle 256">
            <a:extLst>
              <a:ext uri="{FF2B5EF4-FFF2-40B4-BE49-F238E27FC236}">
                <a16:creationId xmlns:a16="http://schemas.microsoft.com/office/drawing/2014/main" xmlns="" id="{B844BB4C-50D8-452B-A9AD-F6F91979D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9" y="4352112"/>
            <a:ext cx="5292725" cy="984250"/>
          </a:xfrm>
          <a:prstGeom prst="rect">
            <a:avLst/>
          </a:prstGeom>
          <a:solidFill>
            <a:srgbClr val="FFFF00"/>
          </a:solidFill>
          <a:ln w="19050" cap="rnd">
            <a:solidFill>
              <a:sysClr val="windowText" lastClr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Từ phép nhân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6 x 3 = 18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ta viết được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phép chia cho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6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nào?</a:t>
            </a:r>
          </a:p>
        </p:txBody>
      </p:sp>
      <p:grpSp>
        <p:nvGrpSpPr>
          <p:cNvPr id="53" name="Group 279">
            <a:extLst>
              <a:ext uri="{FF2B5EF4-FFF2-40B4-BE49-F238E27FC236}">
                <a16:creationId xmlns:a16="http://schemas.microsoft.com/office/drawing/2014/main" xmlns="" id="{38B19980-FC8F-4CB6-BCE6-176D0CB9B0CF}"/>
              </a:ext>
            </a:extLst>
          </p:cNvPr>
          <p:cNvGrpSpPr>
            <a:grpSpLocks/>
          </p:cNvGrpSpPr>
          <p:nvPr/>
        </p:nvGrpSpPr>
        <p:grpSpPr bwMode="auto">
          <a:xfrm>
            <a:off x="4418983" y="4191000"/>
            <a:ext cx="3962400" cy="1752600"/>
            <a:chOff x="576" y="2208"/>
            <a:chExt cx="1680" cy="1008"/>
          </a:xfrm>
        </p:grpSpPr>
        <p:sp>
          <p:nvSpPr>
            <p:cNvPr id="54" name="AutoShape 280">
              <a:extLst>
                <a:ext uri="{FF2B5EF4-FFF2-40B4-BE49-F238E27FC236}">
                  <a16:creationId xmlns:a16="http://schemas.microsoft.com/office/drawing/2014/main" xmlns="" id="{4060C545-9AA1-4FF9-83F7-2199ABE88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08"/>
              <a:ext cx="1680" cy="1008"/>
            </a:xfrm>
            <a:prstGeom prst="cloudCallout">
              <a:avLst>
                <a:gd name="adj1" fmla="val -40181"/>
                <a:gd name="adj2" fmla="val -73315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55" name="Text Box 281">
              <a:extLst>
                <a:ext uri="{FF2B5EF4-FFF2-40B4-BE49-F238E27FC236}">
                  <a16:creationId xmlns:a16="http://schemas.microsoft.com/office/drawing/2014/main" xmlns="" id="{2EF3D26D-8C22-4A5D-B04D-8C717EFC6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" y="2284"/>
              <a:ext cx="1488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 pitchFamily="34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Từ phép nhân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6 x 3 = 18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</a:rPr>
                <a:t>ta viết được phép chia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rPr>
                <a:t>18 : 6 = 3</a:t>
              </a:r>
            </a:p>
          </p:txBody>
        </p:sp>
      </p:grpSp>
      <p:sp>
        <p:nvSpPr>
          <p:cNvPr id="56" name="Rectangle 259">
            <a:extLst>
              <a:ext uri="{FF2B5EF4-FFF2-40B4-BE49-F238E27FC236}">
                <a16:creationId xmlns:a16="http://schemas.microsoft.com/office/drawing/2014/main" xmlns="" id="{ADE716C8-081E-490E-88C3-7FFFF870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082" y="4487591"/>
            <a:ext cx="5763100" cy="1143000"/>
          </a:xfrm>
          <a:prstGeom prst="rect">
            <a:avLst/>
          </a:prstGeom>
          <a:solidFill>
            <a:srgbClr val="FFFF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Lấy tích là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18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chia cho thừa số là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6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ta được kết quả là thừa số còn lại là 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86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1" grpId="1" animBg="1"/>
      <p:bldP spid="23" grpId="0"/>
      <p:bldP spid="41" grpId="0" animBg="1"/>
      <p:bldP spid="41" grpId="1" animBg="1"/>
      <p:bldP spid="45" grpId="0" animBg="1"/>
      <p:bldP spid="45" grpId="1" animBg="1"/>
      <p:bldP spid="46" grpId="0" animBg="1"/>
      <p:bldP spid="46" grpId="1" animBg="1"/>
      <p:bldP spid="50" grpId="0"/>
      <p:bldP spid="51" grpId="0" animBg="1"/>
      <p:bldP spid="52" grpId="0" animBg="1"/>
      <p:bldP spid="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8">
            <a:extLst>
              <a:ext uri="{FF2B5EF4-FFF2-40B4-BE49-F238E27FC236}">
                <a16:creationId xmlns:a16="http://schemas.microsoft.com/office/drawing/2014/main" xmlns="" id="{FE1EF338-CDDF-464D-8599-61712F6DA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957" y="270115"/>
            <a:ext cx="3525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LẬP BẢNG CHIA 6</a:t>
            </a:r>
          </a:p>
        </p:txBody>
      </p:sp>
      <p:sp>
        <p:nvSpPr>
          <p:cNvPr id="3" name="Rectangle 81">
            <a:extLst>
              <a:ext uri="{FF2B5EF4-FFF2-40B4-BE49-F238E27FC236}">
                <a16:creationId xmlns:a16="http://schemas.microsoft.com/office/drawing/2014/main" xmlns="" id="{8C4FE2BA-600F-4CD7-8A40-249F1AFB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2" y="1673225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1 = 6</a:t>
            </a:r>
          </a:p>
        </p:txBody>
      </p:sp>
      <p:sp>
        <p:nvSpPr>
          <p:cNvPr id="4" name="Line 82">
            <a:extLst>
              <a:ext uri="{FF2B5EF4-FFF2-40B4-BE49-F238E27FC236}">
                <a16:creationId xmlns:a16="http://schemas.microsoft.com/office/drawing/2014/main" xmlns="" id="{8C7C03DB-F7C2-4750-BEB6-72952FBED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2" y="2033588"/>
            <a:ext cx="46831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5" name="Rectangle 83">
            <a:extLst>
              <a:ext uri="{FF2B5EF4-FFF2-40B4-BE49-F238E27FC236}">
                <a16:creationId xmlns:a16="http://schemas.microsoft.com/office/drawing/2014/main" xmlns="" id="{361F0BC2-EC4A-47E5-91C9-9DD62A38C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673225"/>
            <a:ext cx="1476375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 </a:t>
            </a:r>
          </a:p>
        </p:txBody>
      </p:sp>
      <p:sp>
        <p:nvSpPr>
          <p:cNvPr id="6" name="Rectangle 84">
            <a:extLst>
              <a:ext uri="{FF2B5EF4-FFF2-40B4-BE49-F238E27FC236}">
                <a16:creationId xmlns:a16="http://schemas.microsoft.com/office/drawing/2014/main" xmlns="" id="{90F128AA-1315-4C0D-BEC4-6422F4ED5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4" y="1682750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6 : 6 = 1</a:t>
            </a:r>
          </a:p>
        </p:txBody>
      </p:sp>
      <p:sp>
        <p:nvSpPr>
          <p:cNvPr id="7" name="Rectangle 87">
            <a:extLst>
              <a:ext uri="{FF2B5EF4-FFF2-40B4-BE49-F238E27FC236}">
                <a16:creationId xmlns:a16="http://schemas.microsoft.com/office/drawing/2014/main" xmlns="" id="{78DFE493-24EC-4A84-9F7A-C80CD8FC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2" y="2393950"/>
            <a:ext cx="1547813" cy="647700"/>
          </a:xfrm>
          <a:prstGeom prst="rect">
            <a:avLst/>
          </a:prstGeom>
          <a:solidFill>
            <a:srgbClr val="0066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00"/>
                </a:solidFill>
                <a:latin typeface=".VnTime" panose="020B7200000000000000" pitchFamily="34" charset="0"/>
              </a:rPr>
              <a:t>6 x 2 = </a:t>
            </a: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8" name="Rectangle 88">
            <a:extLst>
              <a:ext uri="{FF2B5EF4-FFF2-40B4-BE49-F238E27FC236}">
                <a16:creationId xmlns:a16="http://schemas.microsoft.com/office/drawing/2014/main" xmlns="" id="{C4FDCC58-9EEE-4D7B-A958-F514BFBB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2393950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9" name="Rectangle 89">
            <a:extLst>
              <a:ext uri="{FF2B5EF4-FFF2-40B4-BE49-F238E27FC236}">
                <a16:creationId xmlns:a16="http://schemas.microsoft.com/office/drawing/2014/main" xmlns="" id="{23BFDF08-37BF-4A0D-B634-227FBD13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2393950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12 : 6 = 2</a:t>
            </a:r>
          </a:p>
        </p:txBody>
      </p:sp>
      <p:sp>
        <p:nvSpPr>
          <p:cNvPr id="10" name="Line 90">
            <a:extLst>
              <a:ext uri="{FF2B5EF4-FFF2-40B4-BE49-F238E27FC236}">
                <a16:creationId xmlns:a16="http://schemas.microsoft.com/office/drawing/2014/main" xmlns="" id="{C49802F5-B08B-4115-AE59-92203BA5C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2" y="2717800"/>
            <a:ext cx="468313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1" name="Line 91">
            <a:extLst>
              <a:ext uri="{FF2B5EF4-FFF2-40B4-BE49-F238E27FC236}">
                <a16:creationId xmlns:a16="http://schemas.microsoft.com/office/drawing/2014/main" xmlns="" id="{42B5246C-40B1-4096-BB4C-258558B59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1" y="4841875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2" name="Rectangle 93">
            <a:extLst>
              <a:ext uri="{FF2B5EF4-FFF2-40B4-BE49-F238E27FC236}">
                <a16:creationId xmlns:a16="http://schemas.microsoft.com/office/drawing/2014/main" xmlns="" id="{CF09E439-B521-4067-99C2-5A256E66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7" y="1668463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1 =</a:t>
            </a:r>
            <a:r>
              <a:rPr lang="en-GB" altLang="en-US" b="1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13" name="Rectangle 94">
            <a:extLst>
              <a:ext uri="{FF2B5EF4-FFF2-40B4-BE49-F238E27FC236}">
                <a16:creationId xmlns:a16="http://schemas.microsoft.com/office/drawing/2014/main" xmlns="" id="{E8529FE9-207C-405D-8C53-C6DCD6DC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2" y="4554538"/>
            <a:ext cx="1547813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14" name="Rectangle 95">
            <a:extLst>
              <a:ext uri="{FF2B5EF4-FFF2-40B4-BE49-F238E27FC236}">
                <a16:creationId xmlns:a16="http://schemas.microsoft.com/office/drawing/2014/main" xmlns="" id="{0DE851E7-A1F9-4C4F-8A02-7CADFBB1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4" y="240188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2 = 12</a:t>
            </a:r>
          </a:p>
        </p:txBody>
      </p:sp>
      <p:sp>
        <p:nvSpPr>
          <p:cNvPr id="15" name="Text Box 97">
            <a:extLst>
              <a:ext uri="{FF2B5EF4-FFF2-40B4-BE49-F238E27FC236}">
                <a16:creationId xmlns:a16="http://schemas.microsoft.com/office/drawing/2014/main" xmlns="" id="{7E1ECE1C-1F4D-4F21-8AFF-5BBE139C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1" y="1068389"/>
            <a:ext cx="808355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 b="1">
                <a:solidFill>
                  <a:srgbClr val="00B050"/>
                </a:solidFill>
                <a:latin typeface="Calibri"/>
              </a:rPr>
              <a:t>Hãy viết các phép nhân còn lại của bảng nhân 6</a:t>
            </a:r>
          </a:p>
        </p:txBody>
      </p:sp>
      <p:sp>
        <p:nvSpPr>
          <p:cNvPr id="16" name="Rectangle 98">
            <a:extLst>
              <a:ext uri="{FF2B5EF4-FFF2-40B4-BE49-F238E27FC236}">
                <a16:creationId xmlns:a16="http://schemas.microsoft.com/office/drawing/2014/main" xmlns="" id="{366DD1B9-ADAB-4762-B4F2-EDD1E177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2" y="3833813"/>
            <a:ext cx="1547813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xmlns="" id="{18C87FE7-886C-4EEB-9A3D-7B1EC8499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1" y="3436938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8" name="Line 100">
            <a:extLst>
              <a:ext uri="{FF2B5EF4-FFF2-40B4-BE49-F238E27FC236}">
                <a16:creationId xmlns:a16="http://schemas.microsoft.com/office/drawing/2014/main" xmlns="" id="{BC6FEB80-C00B-47E2-8599-37B19B385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111" y="4157663"/>
            <a:ext cx="43338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9" name="Rectangle 101">
            <a:extLst>
              <a:ext uri="{FF2B5EF4-FFF2-40B4-BE49-F238E27FC236}">
                <a16:creationId xmlns:a16="http://schemas.microsoft.com/office/drawing/2014/main" xmlns="" id="{A3F5365F-C45E-421E-B9DE-A04EAAC05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3113088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18 : 6 = 3</a:t>
            </a:r>
          </a:p>
        </p:txBody>
      </p:sp>
      <p:sp>
        <p:nvSpPr>
          <p:cNvPr id="20" name="Rectangle 102">
            <a:extLst>
              <a:ext uri="{FF2B5EF4-FFF2-40B4-BE49-F238E27FC236}">
                <a16:creationId xmlns:a16="http://schemas.microsoft.com/office/drawing/2014/main" xmlns="" id="{A3E63405-E9C6-4C10-B525-5BFDB7A8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4554538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1" name="Rectangle 103">
            <a:extLst>
              <a:ext uri="{FF2B5EF4-FFF2-40B4-BE49-F238E27FC236}">
                <a16:creationId xmlns:a16="http://schemas.microsoft.com/office/drawing/2014/main" xmlns="" id="{31E8FD80-EDDF-4E30-9BA3-1D14E2D6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3833813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2" name="Rectangle 104">
            <a:extLst>
              <a:ext uri="{FF2B5EF4-FFF2-40B4-BE49-F238E27FC236}">
                <a16:creationId xmlns:a16="http://schemas.microsoft.com/office/drawing/2014/main" xmlns="" id="{8369429C-92E7-4D2A-B2EE-777CF29F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3113088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3" name="Rectangle 105">
            <a:extLst>
              <a:ext uri="{FF2B5EF4-FFF2-40B4-BE49-F238E27FC236}">
                <a16:creationId xmlns:a16="http://schemas.microsoft.com/office/drawing/2014/main" xmlns="" id="{DAEB0C6A-E8A3-4069-B977-233F932E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4554538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4" name="Rectangle 106">
            <a:extLst>
              <a:ext uri="{FF2B5EF4-FFF2-40B4-BE49-F238E27FC236}">
                <a16:creationId xmlns:a16="http://schemas.microsoft.com/office/drawing/2014/main" xmlns="" id="{38ED843D-6689-4829-9A33-8401D6D9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3833813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5" name="Rectangle 107">
            <a:extLst>
              <a:ext uri="{FF2B5EF4-FFF2-40B4-BE49-F238E27FC236}">
                <a16:creationId xmlns:a16="http://schemas.microsoft.com/office/drawing/2014/main" xmlns="" id="{0ECC69EE-307D-4959-BD85-526CFB854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311308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6" name="Rectangle 108">
            <a:extLst>
              <a:ext uri="{FF2B5EF4-FFF2-40B4-BE49-F238E27FC236}">
                <a16:creationId xmlns:a16="http://schemas.microsoft.com/office/drawing/2014/main" xmlns="" id="{C531A6F0-CD2D-4B4C-8BA8-B27A0211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455453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7" name="Rectangle 109">
            <a:extLst>
              <a:ext uri="{FF2B5EF4-FFF2-40B4-BE49-F238E27FC236}">
                <a16:creationId xmlns:a16="http://schemas.microsoft.com/office/drawing/2014/main" xmlns="" id="{96CF3660-9FBC-45A0-BF52-1FC4D7CC9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3870325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8" name="Line 110">
            <a:extLst>
              <a:ext uri="{FF2B5EF4-FFF2-40B4-BE49-F238E27FC236}">
                <a16:creationId xmlns:a16="http://schemas.microsoft.com/office/drawing/2014/main" xmlns="" id="{B6656723-739F-4B2D-B1F9-CD0EA2C7E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75" y="4841875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9" name="Line 111">
            <a:extLst>
              <a:ext uri="{FF2B5EF4-FFF2-40B4-BE49-F238E27FC236}">
                <a16:creationId xmlns:a16="http://schemas.microsoft.com/office/drawing/2014/main" xmlns="" id="{529A774B-EDE8-4043-BAB0-0FD9619EE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75" y="3436938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0" name="Line 112">
            <a:extLst>
              <a:ext uri="{FF2B5EF4-FFF2-40B4-BE49-F238E27FC236}">
                <a16:creationId xmlns:a16="http://schemas.microsoft.com/office/drawing/2014/main" xmlns="" id="{137C288A-4BC3-4140-B955-88D8974AC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75" y="4157663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1" name="Rectangle 113">
            <a:extLst>
              <a:ext uri="{FF2B5EF4-FFF2-40B4-BE49-F238E27FC236}">
                <a16:creationId xmlns:a16="http://schemas.microsoft.com/office/drawing/2014/main" xmlns="" id="{D2DF96ED-F08E-467F-9115-2062585F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1673225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2" name="Rectangle 114">
            <a:extLst>
              <a:ext uri="{FF2B5EF4-FFF2-40B4-BE49-F238E27FC236}">
                <a16:creationId xmlns:a16="http://schemas.microsoft.com/office/drawing/2014/main" xmlns="" id="{B276BCA2-100E-4520-A833-CD424B8BE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2393950"/>
            <a:ext cx="1547812" cy="647700"/>
          </a:xfrm>
          <a:prstGeom prst="rect">
            <a:avLst/>
          </a:prstGeom>
          <a:solidFill>
            <a:srgbClr val="66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3" name="Rectangle 115">
            <a:extLst>
              <a:ext uri="{FF2B5EF4-FFF2-40B4-BE49-F238E27FC236}">
                <a16:creationId xmlns:a16="http://schemas.microsoft.com/office/drawing/2014/main" xmlns="" id="{6D86FFDB-E95D-4206-83BE-C0CFCE8F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1673225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4" name="Rectangle 116">
            <a:extLst>
              <a:ext uri="{FF2B5EF4-FFF2-40B4-BE49-F238E27FC236}">
                <a16:creationId xmlns:a16="http://schemas.microsoft.com/office/drawing/2014/main" xmlns="" id="{611E00C6-C6DC-41BC-8882-D9345C08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2393950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35" name="Line 117">
            <a:extLst>
              <a:ext uri="{FF2B5EF4-FFF2-40B4-BE49-F238E27FC236}">
                <a16:creationId xmlns:a16="http://schemas.microsoft.com/office/drawing/2014/main" xmlns="" id="{59736ECB-CF95-4343-868D-205980933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75" y="1997075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6" name="Line 118">
            <a:extLst>
              <a:ext uri="{FF2B5EF4-FFF2-40B4-BE49-F238E27FC236}">
                <a16:creationId xmlns:a16="http://schemas.microsoft.com/office/drawing/2014/main" xmlns="" id="{967D7414-9B7A-40A0-856F-F36AD6C5A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7675" y="2717800"/>
            <a:ext cx="433387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7" name="Rectangle 119">
            <a:extLst>
              <a:ext uri="{FF2B5EF4-FFF2-40B4-BE49-F238E27FC236}">
                <a16:creationId xmlns:a16="http://schemas.microsoft.com/office/drawing/2014/main" xmlns="" id="{D1DDFFA1-1B18-4120-8545-1C9205EA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2" y="3113088"/>
            <a:ext cx="1547813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3 = 18</a:t>
            </a:r>
          </a:p>
        </p:txBody>
      </p:sp>
      <p:sp>
        <p:nvSpPr>
          <p:cNvPr id="38" name="Rectangle 120">
            <a:extLst>
              <a:ext uri="{FF2B5EF4-FFF2-40B4-BE49-F238E27FC236}">
                <a16:creationId xmlns:a16="http://schemas.microsoft.com/office/drawing/2014/main" xmlns="" id="{E0111CB4-BD93-4F0B-A5E9-8D50C9699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4" y="384968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4 = 24</a:t>
            </a:r>
          </a:p>
        </p:txBody>
      </p:sp>
      <p:sp>
        <p:nvSpPr>
          <p:cNvPr id="39" name="Rectangle 121">
            <a:extLst>
              <a:ext uri="{FF2B5EF4-FFF2-40B4-BE49-F238E27FC236}">
                <a16:creationId xmlns:a16="http://schemas.microsoft.com/office/drawing/2014/main" xmlns="" id="{B41A2B57-236C-4F9D-AE44-A098BDA4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4" y="453548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5 = 30</a:t>
            </a:r>
          </a:p>
        </p:txBody>
      </p:sp>
      <p:sp>
        <p:nvSpPr>
          <p:cNvPr id="40" name="Rectangle 122">
            <a:extLst>
              <a:ext uri="{FF2B5EF4-FFF2-40B4-BE49-F238E27FC236}">
                <a16:creationId xmlns:a16="http://schemas.microsoft.com/office/drawing/2014/main" xmlns="" id="{E41432AD-E582-4E83-A83A-83EC8B6D8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1673225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6 = 36</a:t>
            </a:r>
          </a:p>
        </p:txBody>
      </p:sp>
      <p:sp>
        <p:nvSpPr>
          <p:cNvPr id="41" name="Rectangle 123">
            <a:extLst>
              <a:ext uri="{FF2B5EF4-FFF2-40B4-BE49-F238E27FC236}">
                <a16:creationId xmlns:a16="http://schemas.microsoft.com/office/drawing/2014/main" xmlns="" id="{5D57EEC3-4796-4522-9715-65F73B42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2393950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7 = 42</a:t>
            </a:r>
          </a:p>
        </p:txBody>
      </p:sp>
      <p:sp>
        <p:nvSpPr>
          <p:cNvPr id="42" name="Rectangle 124">
            <a:extLst>
              <a:ext uri="{FF2B5EF4-FFF2-40B4-BE49-F238E27FC236}">
                <a16:creationId xmlns:a16="http://schemas.microsoft.com/office/drawing/2014/main" xmlns="" id="{DC0CE041-A05B-470A-8BBE-FBEAF6D4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311308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8 = 48</a:t>
            </a:r>
          </a:p>
        </p:txBody>
      </p:sp>
      <p:sp>
        <p:nvSpPr>
          <p:cNvPr id="43" name="Rectangle 125">
            <a:extLst>
              <a:ext uri="{FF2B5EF4-FFF2-40B4-BE49-F238E27FC236}">
                <a16:creationId xmlns:a16="http://schemas.microsoft.com/office/drawing/2014/main" xmlns="" id="{3B686FF0-9697-423C-9C1B-B4C13F44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3833813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9 = 54</a:t>
            </a:r>
          </a:p>
        </p:txBody>
      </p:sp>
      <p:sp>
        <p:nvSpPr>
          <p:cNvPr id="44" name="Rectangle 126">
            <a:extLst>
              <a:ext uri="{FF2B5EF4-FFF2-40B4-BE49-F238E27FC236}">
                <a16:creationId xmlns:a16="http://schemas.microsoft.com/office/drawing/2014/main" xmlns="" id="{058BC729-0439-40BA-A67B-7267CA00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4" y="4554538"/>
            <a:ext cx="1547812" cy="6477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6600CC"/>
                </a:solidFill>
                <a:latin typeface=".VnTime" panose="020B7200000000000000" pitchFamily="34" charset="0"/>
              </a:rPr>
              <a:t>6 x 10 = 60</a:t>
            </a:r>
          </a:p>
        </p:txBody>
      </p:sp>
      <p:sp>
        <p:nvSpPr>
          <p:cNvPr id="45" name="Rectangle 127">
            <a:extLst>
              <a:ext uri="{FF2B5EF4-FFF2-40B4-BE49-F238E27FC236}">
                <a16:creationId xmlns:a16="http://schemas.microsoft.com/office/drawing/2014/main" xmlns="" id="{40908720-CFA9-442F-A91D-512B7977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768" y="5269432"/>
            <a:ext cx="6734176" cy="7921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339933"/>
                </a:solidFill>
                <a:latin typeface="Calibri"/>
              </a:rPr>
              <a:t>Từ các phép nhân còn lại trong bảng nhân 6,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339933"/>
                </a:solidFill>
                <a:latin typeface="Calibri"/>
              </a:rPr>
              <a:t>hãy viết </a:t>
            </a:r>
            <a:r>
              <a:rPr lang="en-GB" altLang="en-US" b="1">
                <a:solidFill>
                  <a:srgbClr val="FF0000"/>
                </a:solidFill>
                <a:latin typeface="Calibri"/>
              </a:rPr>
              <a:t>các phép chia cho 6</a:t>
            </a:r>
            <a:r>
              <a:rPr lang="en-GB" altLang="en-US" b="1">
                <a:solidFill>
                  <a:srgbClr val="339933"/>
                </a:solidFill>
                <a:latin typeface="Calibri"/>
              </a:rPr>
              <a:t> tương ứng.</a:t>
            </a:r>
          </a:p>
        </p:txBody>
      </p:sp>
      <p:sp>
        <p:nvSpPr>
          <p:cNvPr id="46" name="Rectangle 128">
            <a:extLst>
              <a:ext uri="{FF2B5EF4-FFF2-40B4-BE49-F238E27FC236}">
                <a16:creationId xmlns:a16="http://schemas.microsoft.com/office/drawing/2014/main" xmlns="" id="{43E527F2-D36E-4FD2-9E8D-3C53059DC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3833813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24 : 6 = 4</a:t>
            </a:r>
          </a:p>
        </p:txBody>
      </p:sp>
      <p:sp>
        <p:nvSpPr>
          <p:cNvPr id="47" name="Rectangle 129">
            <a:extLst>
              <a:ext uri="{FF2B5EF4-FFF2-40B4-BE49-F238E27FC236}">
                <a16:creationId xmlns:a16="http://schemas.microsoft.com/office/drawing/2014/main" xmlns="" id="{F33311D6-07CF-4D73-85A1-E488B90E5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455453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60 : 6 =10</a:t>
            </a:r>
          </a:p>
        </p:txBody>
      </p:sp>
      <p:sp>
        <p:nvSpPr>
          <p:cNvPr id="48" name="Rectangle 130">
            <a:extLst>
              <a:ext uri="{FF2B5EF4-FFF2-40B4-BE49-F238E27FC236}">
                <a16:creationId xmlns:a16="http://schemas.microsoft.com/office/drawing/2014/main" xmlns="" id="{337D1DB7-4422-4CF0-A28C-96FF7000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7" y="4554538"/>
            <a:ext cx="1547813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30 : 6 = 5</a:t>
            </a:r>
          </a:p>
        </p:txBody>
      </p:sp>
      <p:sp>
        <p:nvSpPr>
          <p:cNvPr id="49" name="Rectangle 131">
            <a:extLst>
              <a:ext uri="{FF2B5EF4-FFF2-40B4-BE49-F238E27FC236}">
                <a16:creationId xmlns:a16="http://schemas.microsoft.com/office/drawing/2014/main" xmlns="" id="{7B64A1AC-D78A-4A28-A6BB-47D26145A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1673225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36 : 6 = 6</a:t>
            </a:r>
          </a:p>
        </p:txBody>
      </p:sp>
      <p:sp>
        <p:nvSpPr>
          <p:cNvPr id="50" name="Rectangle 132">
            <a:extLst>
              <a:ext uri="{FF2B5EF4-FFF2-40B4-BE49-F238E27FC236}">
                <a16:creationId xmlns:a16="http://schemas.microsoft.com/office/drawing/2014/main" xmlns="" id="{67AFC8C4-375E-415F-8F60-322C4B166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2393950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42 : 6 = 7</a:t>
            </a:r>
          </a:p>
        </p:txBody>
      </p:sp>
      <p:sp>
        <p:nvSpPr>
          <p:cNvPr id="51" name="Rectangle 133">
            <a:extLst>
              <a:ext uri="{FF2B5EF4-FFF2-40B4-BE49-F238E27FC236}">
                <a16:creationId xmlns:a16="http://schemas.microsoft.com/office/drawing/2014/main" xmlns="" id="{6F0B4FBE-5C01-4166-8074-7C6CEED0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3113088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48 : 6 = 8</a:t>
            </a:r>
          </a:p>
        </p:txBody>
      </p:sp>
      <p:sp>
        <p:nvSpPr>
          <p:cNvPr id="52" name="Rectangle 134">
            <a:extLst>
              <a:ext uri="{FF2B5EF4-FFF2-40B4-BE49-F238E27FC236}">
                <a16:creationId xmlns:a16="http://schemas.microsoft.com/office/drawing/2014/main" xmlns="" id="{6951F58E-AB01-4DA9-8F3F-5111700A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449" y="3870325"/>
            <a:ext cx="1547812" cy="6477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99"/>
                </a:solidFill>
                <a:latin typeface=".VnTime" panose="020B7200000000000000" pitchFamily="34" charset="0"/>
              </a:rPr>
              <a:t>54 : 6 = 9</a:t>
            </a:r>
          </a:p>
        </p:txBody>
      </p:sp>
      <p:grpSp>
        <p:nvGrpSpPr>
          <p:cNvPr id="53" name="Group 137">
            <a:extLst>
              <a:ext uri="{FF2B5EF4-FFF2-40B4-BE49-F238E27FC236}">
                <a16:creationId xmlns:a16="http://schemas.microsoft.com/office/drawing/2014/main" xmlns="" id="{4A211DF3-21D5-4C24-9F83-B6E3E2284E04}"/>
              </a:ext>
            </a:extLst>
          </p:cNvPr>
          <p:cNvGrpSpPr>
            <a:grpSpLocks/>
          </p:cNvGrpSpPr>
          <p:nvPr/>
        </p:nvGrpSpPr>
        <p:grpSpPr bwMode="auto">
          <a:xfrm>
            <a:off x="6392861" y="2430463"/>
            <a:ext cx="3352800" cy="2057400"/>
            <a:chOff x="3072" y="1728"/>
            <a:chExt cx="2112" cy="1296"/>
          </a:xfrm>
        </p:grpSpPr>
        <p:sp>
          <p:nvSpPr>
            <p:cNvPr id="54" name="AutoShape 135">
              <a:extLst>
                <a:ext uri="{FF2B5EF4-FFF2-40B4-BE49-F238E27FC236}">
                  <a16:creationId xmlns:a16="http://schemas.microsoft.com/office/drawing/2014/main" xmlns="" id="{E2FD4F29-4AF9-4A4D-8870-9E7444D02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728"/>
              <a:ext cx="2112" cy="1296"/>
            </a:xfrm>
            <a:prstGeom prst="cloudCallout">
              <a:avLst>
                <a:gd name="adj1" fmla="val -66148"/>
                <a:gd name="adj2" fmla="val -60727"/>
              </a:avLst>
            </a:prstGeom>
            <a:solidFill>
              <a:srgbClr val="800080"/>
            </a:solidFill>
            <a:ln>
              <a:noFill/>
            </a:ln>
            <a:effectLst>
              <a:prstShdw prst="shdw17" dist="17961" dir="2700000">
                <a:srgbClr val="80008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55" name="Text Box 136">
              <a:extLst>
                <a:ext uri="{FF2B5EF4-FFF2-40B4-BE49-F238E27FC236}">
                  <a16:creationId xmlns:a16="http://schemas.microsoft.com/office/drawing/2014/main" xmlns="" id="{4CE839E6-BEF0-4F94-98B8-07BAC7AE3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" y="1950"/>
              <a:ext cx="183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Từ phép nhân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6 x 1 = 6 ta viết được phép chia cho 6 nào?</a:t>
              </a:r>
            </a:p>
          </p:txBody>
        </p:sp>
      </p:grpSp>
      <p:grpSp>
        <p:nvGrpSpPr>
          <p:cNvPr id="56" name="Group 138">
            <a:extLst>
              <a:ext uri="{FF2B5EF4-FFF2-40B4-BE49-F238E27FC236}">
                <a16:creationId xmlns:a16="http://schemas.microsoft.com/office/drawing/2014/main" xmlns="" id="{85F8CCCF-C5BF-4D08-90FB-FDFE91E4B517}"/>
              </a:ext>
            </a:extLst>
          </p:cNvPr>
          <p:cNvGrpSpPr>
            <a:grpSpLocks/>
          </p:cNvGrpSpPr>
          <p:nvPr/>
        </p:nvGrpSpPr>
        <p:grpSpPr bwMode="auto">
          <a:xfrm>
            <a:off x="6571692" y="2669730"/>
            <a:ext cx="3581400" cy="2057400"/>
            <a:chOff x="3072" y="1728"/>
            <a:chExt cx="2112" cy="1296"/>
          </a:xfrm>
        </p:grpSpPr>
        <p:sp>
          <p:nvSpPr>
            <p:cNvPr id="57" name="AutoShape 139">
              <a:extLst>
                <a:ext uri="{FF2B5EF4-FFF2-40B4-BE49-F238E27FC236}">
                  <a16:creationId xmlns:a16="http://schemas.microsoft.com/office/drawing/2014/main" xmlns="" id="{F9C5DC99-CC21-415C-9DD6-0518AF0E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728"/>
              <a:ext cx="2112" cy="1296"/>
            </a:xfrm>
            <a:prstGeom prst="cloudCallout">
              <a:avLst>
                <a:gd name="adj1" fmla="val -66148"/>
                <a:gd name="adj2" fmla="val -60727"/>
              </a:avLst>
            </a:prstGeom>
            <a:solidFill>
              <a:srgbClr val="3333FF"/>
            </a:solidFill>
            <a:ln>
              <a:noFill/>
            </a:ln>
            <a:effectLst>
              <a:prstShdw prst="shdw17" dist="17961" dir="2700000">
                <a:srgbClr val="1F1F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58" name="Text Box 140">
              <a:extLst>
                <a:ext uri="{FF2B5EF4-FFF2-40B4-BE49-F238E27FC236}">
                  <a16:creationId xmlns:a16="http://schemas.microsoft.com/office/drawing/2014/main" xmlns="" id="{8A05B6B6-FE99-4CCA-943F-42880EF96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9" y="1950"/>
              <a:ext cx="183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Calibri"/>
                </a:rPr>
                <a:t>Từ phép nhân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FFFF"/>
                  </a:solidFill>
                  <a:latin typeface="Calibri"/>
                </a:rPr>
                <a:t>6 x 2 = 12 ta viết được phép chia cho 6 nào?</a:t>
              </a:r>
            </a:p>
          </p:txBody>
        </p:sp>
      </p:grpSp>
      <p:grpSp>
        <p:nvGrpSpPr>
          <p:cNvPr id="59" name="Group 143">
            <a:extLst>
              <a:ext uri="{FF2B5EF4-FFF2-40B4-BE49-F238E27FC236}">
                <a16:creationId xmlns:a16="http://schemas.microsoft.com/office/drawing/2014/main" xmlns="" id="{4AA5B0B7-7C4E-465E-8AFA-7BBD68576C14}"/>
              </a:ext>
            </a:extLst>
          </p:cNvPr>
          <p:cNvGrpSpPr>
            <a:grpSpLocks/>
          </p:cNvGrpSpPr>
          <p:nvPr/>
        </p:nvGrpSpPr>
        <p:grpSpPr bwMode="auto">
          <a:xfrm>
            <a:off x="6789102" y="2230438"/>
            <a:ext cx="3733800" cy="2971800"/>
            <a:chOff x="2950" y="1414"/>
            <a:chExt cx="2352" cy="1872"/>
          </a:xfrm>
          <a:solidFill>
            <a:srgbClr val="FFC000"/>
          </a:solidFill>
        </p:grpSpPr>
        <p:sp>
          <p:nvSpPr>
            <p:cNvPr id="60" name="AutoShape 141">
              <a:extLst>
                <a:ext uri="{FF2B5EF4-FFF2-40B4-BE49-F238E27FC236}">
                  <a16:creationId xmlns:a16="http://schemas.microsoft.com/office/drawing/2014/main" xmlns="" id="{53250593-E2B1-4CAE-B398-6FD2EAAA3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0" y="1414"/>
              <a:ext cx="2352" cy="1872"/>
            </a:xfrm>
            <a:prstGeom prst="irregularSeal2">
              <a:avLst/>
            </a:prstGeom>
            <a:grpFill/>
            <a:ln>
              <a:noFill/>
            </a:ln>
            <a:effectLst>
              <a:prstShdw prst="shdw17" dist="17961" dir="13500000">
                <a:srgbClr val="7A9999"/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algn="ctr" fontAlgn="base">
                <a:spcAft>
                  <a:spcPct val="0"/>
                </a:spcAft>
              </a:pPr>
              <a:endParaRPr lang="en-US" altLang="en-US">
                <a:latin typeface=".VnTime" panose="020B7200000000000000" pitchFamily="34" charset="0"/>
              </a:endParaRPr>
            </a:p>
          </p:txBody>
        </p:sp>
        <p:sp>
          <p:nvSpPr>
            <p:cNvPr id="61" name="Text Box 142">
              <a:extLst>
                <a:ext uri="{FF2B5EF4-FFF2-40B4-BE49-F238E27FC236}">
                  <a16:creationId xmlns:a16="http://schemas.microsoft.com/office/drawing/2014/main" xmlns="" id="{15BDA5D3-1607-42ED-ACA9-4E73FA7B6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4" y="2058"/>
              <a:ext cx="1008" cy="5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Calibri"/>
                </a:rPr>
                <a:t>Vì sao biết </a:t>
              </a:r>
            </a:p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Calibri"/>
                </a:rPr>
                <a:t>12 : 6 = 2?</a:t>
              </a:r>
            </a:p>
          </p:txBody>
        </p:sp>
      </p:grpSp>
      <p:sp>
        <p:nvSpPr>
          <p:cNvPr id="62" name="Text Box 96">
            <a:extLst>
              <a:ext uri="{FF2B5EF4-FFF2-40B4-BE49-F238E27FC236}">
                <a16:creationId xmlns:a16="http://schemas.microsoft.com/office/drawing/2014/main" xmlns="" id="{B9E191B3-D074-4245-9B2B-C7E76338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183" y="3857729"/>
            <a:ext cx="5005122" cy="10672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algn="ctr" fontAlgn="base">
              <a:lnSpc>
                <a:spcPct val="140000"/>
              </a:lnSpc>
              <a:spcAft>
                <a:spcPct val="0"/>
              </a:spcAft>
            </a:pPr>
            <a:r>
              <a:rPr lang="en-GB" altLang="en-US" b="1">
                <a:solidFill>
                  <a:srgbClr val="0000FF"/>
                </a:solidFill>
                <a:latin typeface="Calibri"/>
              </a:rPr>
              <a:t>Lấy tích chia cho thừa số, ta được thương là thừa số còn lại</a:t>
            </a:r>
          </a:p>
        </p:txBody>
      </p:sp>
    </p:spTree>
    <p:extLst>
      <p:ext uri="{BB962C8B-B14F-4D97-AF65-F5344CB8AC3E}">
        <p14:creationId xmlns:p14="http://schemas.microsoft.com/office/powerpoint/2010/main" val="21499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8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5" grpId="0" animBg="1"/>
      <p:bldP spid="15" grpId="1" animBg="1"/>
      <p:bldP spid="16" grpId="0" animBg="1"/>
      <p:bldP spid="16" grpId="1" animBg="1"/>
      <p:bldP spid="16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build="allAtOnce" animBg="1"/>
      <p:bldP spid="50" grpId="0" animBg="1"/>
      <p:bldP spid="51" grpId="0" animBg="1"/>
      <p:bldP spid="52" grpId="0" animBg="1"/>
      <p:bldP spid="62" grpId="0" animBg="1"/>
      <p:bldP spid="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xmlns="" id="{AF09F869-9FA8-4337-8101-98EAAA9C1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121" y="467354"/>
            <a:ext cx="28368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066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066FF"/>
                </a:solidFill>
                <a:latin typeface=".VnAvan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BẢNG CHIA 6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xmlns="" id="{267FD1FC-46C9-4FC2-B80C-DA3AFB77C81C}"/>
              </a:ext>
            </a:extLst>
          </p:cNvPr>
          <p:cNvGrpSpPr>
            <a:grpSpLocks/>
          </p:cNvGrpSpPr>
          <p:nvPr/>
        </p:nvGrpSpPr>
        <p:grpSpPr bwMode="auto">
          <a:xfrm>
            <a:off x="1581119" y="1014412"/>
            <a:ext cx="2027238" cy="5157788"/>
            <a:chOff x="1632" y="903"/>
            <a:chExt cx="1277" cy="3249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xmlns="" id="{D4367184-B40E-4E25-A61D-33AC3C6D8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" y="90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xmlns="" id="{FFEE0EB1-A3D6-412F-B876-B271F11BB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9" y="903"/>
              <a:ext cx="1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xmlns="" id="{BD8DEB35-A62A-4E50-AFFC-33AC184E4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1" y="903"/>
              <a:ext cx="3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xmlns="" id="{7C5FE3EE-C4F5-40D5-ABE7-C192A1083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6" y="90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xmlns="" id="{6B1AF2DB-004D-4D5B-B44E-717E4DABF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" y="1191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xmlns="" id="{34A5B7A0-8EBC-4B08-9068-D5C5D067E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9" y="1191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xmlns="" id="{4C814548-979C-4490-AF63-084B352BE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1" y="1191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xmlns="" id="{E857FEBE-FC32-4A56-89AF-3CC491E0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7" y="119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xmlns="" id="{FDCAE2C0-0B10-44ED-904F-706A885A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79"/>
              <a:ext cx="8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18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xmlns="" id="{0C861CDC-5158-4A8F-902D-A0497B7DC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148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" name="Text Box 24">
              <a:extLst>
                <a:ext uri="{FF2B5EF4-FFF2-40B4-BE49-F238E27FC236}">
                  <a16:creationId xmlns:a16="http://schemas.microsoft.com/office/drawing/2014/main" xmlns="" id="{F51FC44E-4CB3-45ED-B689-DFABCF0C0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67"/>
              <a:ext cx="1248" cy="2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24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30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36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 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42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 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48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 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=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54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  <a:p>
              <a:pPr fontAlgn="base"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60  :  </a:t>
              </a:r>
              <a:r>
                <a:rPr lang="en-US" altLang="en-US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xmlns="" id="{F12D940D-6FC7-4816-8FBB-973C58ABE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176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" name="Text Box 26">
              <a:extLst>
                <a:ext uri="{FF2B5EF4-FFF2-40B4-BE49-F238E27FC236}">
                  <a16:creationId xmlns:a16="http://schemas.microsoft.com/office/drawing/2014/main" xmlns="" id="{B2B68A15-0646-4489-96A2-D3BAA62FD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210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" name="Text Box 27">
              <a:extLst>
                <a:ext uri="{FF2B5EF4-FFF2-40B4-BE49-F238E27FC236}">
                  <a16:creationId xmlns:a16="http://schemas.microsoft.com/office/drawing/2014/main" xmlns="" id="{1FB7C4B1-1462-4235-B197-D1D1A32A7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243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xmlns="" id="{48335185-0506-4A80-821A-CDDC76F3B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277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9" name="Text Box 29">
              <a:extLst>
                <a:ext uri="{FF2B5EF4-FFF2-40B4-BE49-F238E27FC236}">
                  <a16:creationId xmlns:a16="http://schemas.microsoft.com/office/drawing/2014/main" xmlns="" id="{AFF1DBB6-3672-416E-A3B3-53570FDD5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311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xmlns="" id="{828132E5-9E01-4580-A90A-91DC50520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34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1" name="Text Box 31">
              <a:extLst>
                <a:ext uri="{FF2B5EF4-FFF2-40B4-BE49-F238E27FC236}">
                  <a16:creationId xmlns:a16="http://schemas.microsoft.com/office/drawing/2014/main" xmlns="" id="{E509AF56-7CDE-40A0-93B9-97D8471CE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" y="3831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FF"/>
                  </a:solidFill>
                  <a:latin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2" name="Rectangle 32">
              <a:extLst>
                <a:ext uri="{FF2B5EF4-FFF2-40B4-BE49-F238E27FC236}">
                  <a16:creationId xmlns:a16="http://schemas.microsoft.com/office/drawing/2014/main" xmlns="" id="{E741C7A4-81A3-49D2-B712-0A21742A0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903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xmlns="" id="{9AE9F822-D901-4FFC-A7D5-5E2C67188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3447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xmlns="" id="{20BD830E-D7F7-46A1-9B77-E4FF60EEC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1479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xmlns="" id="{45790931-0CF4-43D9-B0F1-6B085EBE7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439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xmlns="" id="{9112C579-F98F-423D-9A4B-2967ADFC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1767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xmlns="" id="{80E8731C-1A55-45B6-AD44-276160A9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311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xmlns="" id="{3DAC36BC-6126-4AB4-95DC-364EF345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383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xmlns="" id="{DF8C1039-B4C5-4B97-8B33-84B09397B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119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xmlns="" id="{0EC17290-3E4E-4456-A289-BA7BD9D6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15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  <p:sp>
          <p:nvSpPr>
            <p:cNvPr id="31" name="Rectangle 41">
              <a:extLst>
                <a:ext uri="{FF2B5EF4-FFF2-40B4-BE49-F238E27FC236}">
                  <a16:creationId xmlns:a16="http://schemas.microsoft.com/office/drawing/2014/main" xmlns="" id="{D7DA5720-5644-4A9E-AA45-065CA0D7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" y="2775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066FF"/>
                  </a:solidFill>
                  <a:latin typeface=".VnAvant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.VnAvant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endParaRPr lang="en-US" altLang="en-US"/>
            </a:p>
          </p:txBody>
        </p:sp>
      </p:grpSp>
      <p:pic>
        <p:nvPicPr>
          <p:cNvPr id="32" name="Picture 43">
            <a:extLst>
              <a:ext uri="{FF2B5EF4-FFF2-40B4-BE49-F238E27FC236}">
                <a16:creationId xmlns:a16="http://schemas.microsoft.com/office/drawing/2014/main" xmlns="" id="{1EA5E4C6-DB35-446D-8DA4-C6BE2ABF2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07" y="1928812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>
            <a:extLst>
              <a:ext uri="{FF2B5EF4-FFF2-40B4-BE49-F238E27FC236}">
                <a16:creationId xmlns:a16="http://schemas.microsoft.com/office/drawing/2014/main" xmlns="" id="{D26DFF05-ED4F-464B-9E54-C48490158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19" y="293369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6">
            <a:extLst>
              <a:ext uri="{FF2B5EF4-FFF2-40B4-BE49-F238E27FC236}">
                <a16:creationId xmlns:a16="http://schemas.microsoft.com/office/drawing/2014/main" xmlns="" id="{72F4F1D2-E66D-4066-AE37-764D3F7F1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57" y="455294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>
            <a:extLst>
              <a:ext uri="{FF2B5EF4-FFF2-40B4-BE49-F238E27FC236}">
                <a16:creationId xmlns:a16="http://schemas.microsoft.com/office/drawing/2014/main" xmlns="" id="{1592A9E0-EFE5-4FD5-831A-84CB771A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94" y="5605462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8">
            <a:extLst>
              <a:ext uri="{FF2B5EF4-FFF2-40B4-BE49-F238E27FC236}">
                <a16:creationId xmlns:a16="http://schemas.microsoft.com/office/drawing/2014/main" xmlns="" id="{5A23B627-CC74-4EAD-8311-39F869325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9" y="142874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9">
            <a:extLst>
              <a:ext uri="{FF2B5EF4-FFF2-40B4-BE49-F238E27FC236}">
                <a16:creationId xmlns:a16="http://schemas.microsoft.com/office/drawing/2014/main" xmlns="" id="{874D8AD9-01B4-4B2F-B603-1D1A00192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2" y="2428874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0">
            <a:extLst>
              <a:ext uri="{FF2B5EF4-FFF2-40B4-BE49-F238E27FC236}">
                <a16:creationId xmlns:a16="http://schemas.microsoft.com/office/drawing/2014/main" xmlns="" id="{E45FF737-4CDE-4C9A-AC32-8AEE604D5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19" y="346709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xmlns="" id="{059E0198-E2F1-4604-9C68-808B4466B4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19" y="400049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3">
            <a:extLst>
              <a:ext uri="{FF2B5EF4-FFF2-40B4-BE49-F238E27FC236}">
                <a16:creationId xmlns:a16="http://schemas.microsoft.com/office/drawing/2014/main" xmlns="" id="{04852056-E95B-4E25-BB0C-1D576D846B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19" y="5067299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4">
            <a:extLst>
              <a:ext uri="{FF2B5EF4-FFF2-40B4-BE49-F238E27FC236}">
                <a16:creationId xmlns:a16="http://schemas.microsoft.com/office/drawing/2014/main" xmlns="" id="{D6EB384F-F62F-4C83-91EB-E5F4F6C2EA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19" y="938212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2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5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1084</Words>
  <Application>Microsoft Office PowerPoint</Application>
  <PresentationFormat>Custom</PresentationFormat>
  <Paragraphs>275</Paragraphs>
  <Slides>23</Slides>
  <Notes>10</Notes>
  <HiddenSlides>0</HiddenSlides>
  <MMClips>6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5_ClassicFrameVTI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Administrator</cp:lastModifiedBy>
  <cp:revision>102</cp:revision>
  <dcterms:created xsi:type="dcterms:W3CDTF">2020-08-03T08:42:44Z</dcterms:created>
  <dcterms:modified xsi:type="dcterms:W3CDTF">2021-10-19T13:27:12Z</dcterms:modified>
</cp:coreProperties>
</file>