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17"/>
  </p:notesMasterIdLst>
  <p:sldIdLst>
    <p:sldId id="470" r:id="rId11"/>
    <p:sldId id="481" r:id="rId12"/>
    <p:sldId id="483" r:id="rId13"/>
    <p:sldId id="487" r:id="rId14"/>
    <p:sldId id="488" r:id="rId15"/>
    <p:sldId id="353" r:id="rId16"/>
  </p:sldIdLst>
  <p:sldSz cx="12190413" cy="6859588"/>
  <p:notesSz cx="6858000" cy="9144000"/>
  <p:embeddedFontLst>
    <p:embeddedFont>
      <p:font typeface="等线" panose="02010600030101010101" pitchFamily="2" charset="-122"/>
      <p:regular r:id="rId18"/>
    </p:embeddedFont>
    <p:embeddedFont>
      <p:font typeface="等线 Light" panose="02010600030101010101" pitchFamily="2" charset="-122"/>
      <p:regular r:id="rId19"/>
    </p:embeddedFont>
    <p:embeddedFont>
      <p:font typeface="Calibri" panose="020F0502020204030204" pitchFamily="34" charset="0"/>
      <p:regular r:id="rId20"/>
      <p:bold r:id="rId21"/>
      <p:italic r:id="rId22"/>
      <p:boldItalic r:id="rId23"/>
    </p:embeddedFont>
    <p:embeddedFont>
      <p:font typeface="Impact" panose="020B0806030902050204" pitchFamily="34" charset="0"/>
      <p:regular r:id="rId24"/>
    </p:embeddedFont>
    <p:embeddedFont>
      <p:font typeface="UTM Cooper Black" panose="02040603050506020204" pitchFamily="18" charset="0"/>
      <p:regular r:id="rId25"/>
      <p:italic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9C"/>
    <a:srgbClr val="FF9C98"/>
    <a:srgbClr val="97B47A"/>
    <a:srgbClr val="F1780B"/>
    <a:srgbClr val="CEA757"/>
    <a:srgbClr val="8AAA6A"/>
    <a:srgbClr val="7B9D59"/>
    <a:srgbClr val="66824A"/>
    <a:srgbClr val="00D1CC"/>
    <a:srgbClr val="E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9" autoAdjust="0"/>
    <p:restoredTop sz="97778" autoAdjust="0"/>
  </p:normalViewPr>
  <p:slideViewPr>
    <p:cSldViewPr snapToGrid="0" showGuides="1">
      <p:cViewPr varScale="1">
        <p:scale>
          <a:sx n="86" d="100"/>
          <a:sy n="86" d="100"/>
        </p:scale>
        <p:origin x="70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font" Target="fonts/font7.fntdata"/><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font" Target="fonts/font5.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2021/9/25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9/25/2021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9/25/2021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9/25/2021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9/25/2021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9/25/2021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9/25/2021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2021/9/25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a:extLst>
              <a:ext uri="{FF2B5EF4-FFF2-40B4-BE49-F238E27FC236}">
                <a16:creationId xmlns:a16="http://schemas.microsoft.com/office/drawing/2014/main" id="{6DB651FA-0DEB-43A5-A0C5-ED07A2E19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7"/>
            <a:ext cx="12190413" cy="6857107"/>
          </a:xfrm>
          <a:prstGeom prst="rect">
            <a:avLst/>
          </a:prstGeom>
        </p:spPr>
      </p:pic>
      <p:pic>
        <p:nvPicPr>
          <p:cNvPr id="11" name="图片 10"/>
          <p:cNvPicPr>
            <a:picLocks noChangeAspect="1"/>
          </p:cNvPicPr>
          <p:nvPr/>
        </p:nvPicPr>
        <p:blipFill>
          <a:blip r:embed="rId4" cstate="screen"/>
          <a:stretch>
            <a:fillRect/>
          </a:stretch>
        </p:blipFill>
        <p:spPr>
          <a:xfrm>
            <a:off x="2224600" y="1311110"/>
            <a:ext cx="1877285" cy="846149"/>
          </a:xfrm>
          <a:prstGeom prst="rect">
            <a:avLst/>
          </a:prstGeom>
        </p:spPr>
      </p:pic>
      <p:pic>
        <p:nvPicPr>
          <p:cNvPr id="9" name="图片 8"/>
          <p:cNvPicPr>
            <a:picLocks noChangeAspect="1"/>
          </p:cNvPicPr>
          <p:nvPr/>
        </p:nvPicPr>
        <p:blipFill>
          <a:blip r:embed="rId5" cstate="screen"/>
          <a:stretch>
            <a:fillRect/>
          </a:stretch>
        </p:blipFill>
        <p:spPr>
          <a:xfrm>
            <a:off x="8226826" y="924623"/>
            <a:ext cx="1252212" cy="1619122"/>
          </a:xfrm>
          <a:prstGeom prst="rect">
            <a:avLst/>
          </a:prstGeom>
        </p:spPr>
      </p:pic>
      <p:sp>
        <p:nvSpPr>
          <p:cNvPr id="3" name="TextBox 8"/>
          <p:cNvSpPr txBox="1">
            <a:spLocks noChangeArrowheads="1"/>
          </p:cNvSpPr>
          <p:nvPr/>
        </p:nvSpPr>
        <p:spPr bwMode="auto">
          <a:xfrm>
            <a:off x="4466590" y="1161172"/>
            <a:ext cx="325501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400" b="1" u="sng" dirty="0">
                <a:solidFill>
                  <a:srgbClr val="00B05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CHÍNH TẢ</a:t>
            </a:r>
            <a:endParaRPr lang="en-US" altLang="zh-CN" sz="4400" i="1" u="sng" dirty="0">
              <a:solidFill>
                <a:srgbClr val="00B05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pic>
        <p:nvPicPr>
          <p:cNvPr id="12" name="图片 9">
            <a:extLst>
              <a:ext uri="{FF2B5EF4-FFF2-40B4-BE49-F238E27FC236}">
                <a16:creationId xmlns:a16="http://schemas.microsoft.com/office/drawing/2014/main" id="{C84369B7-F404-48DD-B9F9-02656C997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630" y="-556057"/>
            <a:ext cx="3173852" cy="3427760"/>
          </a:xfrm>
          <a:prstGeom prst="rect">
            <a:avLst/>
          </a:prstGeom>
        </p:spPr>
      </p:pic>
      <p:pic>
        <p:nvPicPr>
          <p:cNvPr id="14" name="图片 2">
            <a:extLst>
              <a:ext uri="{FF2B5EF4-FFF2-40B4-BE49-F238E27FC236}">
                <a16:creationId xmlns:a16="http://schemas.microsoft.com/office/drawing/2014/main" id="{ECECCF4C-0EB4-4E1B-959B-DAEE18D073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882" y="4127246"/>
            <a:ext cx="1695088" cy="2162406"/>
          </a:xfrm>
          <a:prstGeom prst="rect">
            <a:avLst/>
          </a:prstGeom>
        </p:spPr>
      </p:pic>
      <p:sp>
        <p:nvSpPr>
          <p:cNvPr id="21" name="文本框 7">
            <a:extLst>
              <a:ext uri="{FF2B5EF4-FFF2-40B4-BE49-F238E27FC236}">
                <a16:creationId xmlns:a16="http://schemas.microsoft.com/office/drawing/2014/main" id="{B91DA1AC-51FB-4FDC-A843-ABECDBE40CFC}"/>
              </a:ext>
            </a:extLst>
          </p:cNvPr>
          <p:cNvSpPr txBox="1">
            <a:spLocks noChangeArrowheads="1"/>
          </p:cNvSpPr>
          <p:nvPr/>
        </p:nvSpPr>
        <p:spPr bwMode="auto">
          <a:xfrm>
            <a:off x="207656" y="2264901"/>
            <a:ext cx="119426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9pPr>
          </a:lstStyle>
          <a:p>
            <a:pPr algn="ctr">
              <a:spcBef>
                <a:spcPct val="50000"/>
              </a:spcBef>
            </a:pPr>
            <a:r>
              <a:rPr lang="en-US" altLang="en-US" sz="8000" b="1" dirty="0" err="1">
                <a:solidFill>
                  <a:srgbClr val="C00000"/>
                </a:solidFill>
                <a:latin typeface="Times New Roman" panose="02020603050405020304" pitchFamily="18" charset="0"/>
              </a:rPr>
              <a:t>Mười</a:t>
            </a:r>
            <a:r>
              <a:rPr lang="en-US" altLang="en-US" sz="8000" b="1" dirty="0">
                <a:solidFill>
                  <a:srgbClr val="C00000"/>
                </a:solidFill>
                <a:latin typeface="Times New Roman" panose="02020603050405020304" pitchFamily="18" charset="0"/>
              </a:rPr>
              <a:t> </a:t>
            </a:r>
            <a:r>
              <a:rPr lang="en-US" altLang="en-US" sz="8000" b="1" dirty="0" err="1">
                <a:solidFill>
                  <a:srgbClr val="C00000"/>
                </a:solidFill>
                <a:latin typeface="Times New Roman" panose="02020603050405020304" pitchFamily="18" charset="0"/>
              </a:rPr>
              <a:t>năm</a:t>
            </a:r>
            <a:r>
              <a:rPr lang="en-US" altLang="en-US" sz="8000" b="1" dirty="0">
                <a:solidFill>
                  <a:srgbClr val="C00000"/>
                </a:solidFill>
                <a:latin typeface="Times New Roman" panose="02020603050405020304" pitchFamily="18" charset="0"/>
              </a:rPr>
              <a:t> </a:t>
            </a:r>
            <a:r>
              <a:rPr lang="en-US" altLang="en-US" sz="8000" b="1" dirty="0" err="1">
                <a:solidFill>
                  <a:srgbClr val="C00000"/>
                </a:solidFill>
                <a:latin typeface="Times New Roman" panose="02020603050405020304" pitchFamily="18" charset="0"/>
              </a:rPr>
              <a:t>cõng</a:t>
            </a:r>
            <a:r>
              <a:rPr lang="en-US" altLang="en-US" sz="8000" b="1" dirty="0">
                <a:solidFill>
                  <a:srgbClr val="C00000"/>
                </a:solidFill>
                <a:latin typeface="Times New Roman" panose="02020603050405020304" pitchFamily="18" charset="0"/>
              </a:rPr>
              <a:t> </a:t>
            </a:r>
            <a:r>
              <a:rPr lang="en-US" altLang="en-US" sz="8000" b="1" dirty="0" err="1">
                <a:solidFill>
                  <a:srgbClr val="C00000"/>
                </a:solidFill>
                <a:latin typeface="Times New Roman" panose="02020603050405020304" pitchFamily="18" charset="0"/>
              </a:rPr>
              <a:t>bạn</a:t>
            </a:r>
            <a:r>
              <a:rPr lang="en-US" altLang="en-US" sz="8000" b="1" dirty="0">
                <a:solidFill>
                  <a:srgbClr val="C00000"/>
                </a:solidFill>
                <a:latin typeface="Times New Roman" panose="02020603050405020304" pitchFamily="18" charset="0"/>
              </a:rPr>
              <a:t> </a:t>
            </a:r>
            <a:r>
              <a:rPr lang="en-US" altLang="en-US" sz="8000" b="1" dirty="0" err="1">
                <a:solidFill>
                  <a:srgbClr val="C00000"/>
                </a:solidFill>
                <a:latin typeface="Times New Roman" panose="02020603050405020304" pitchFamily="18" charset="0"/>
              </a:rPr>
              <a:t>đi</a:t>
            </a:r>
            <a:r>
              <a:rPr lang="en-US" altLang="en-US" sz="8000" b="1" dirty="0">
                <a:solidFill>
                  <a:srgbClr val="C00000"/>
                </a:solidFill>
                <a:latin typeface="Times New Roman" panose="02020603050405020304" pitchFamily="18" charset="0"/>
              </a:rPr>
              <a:t> </a:t>
            </a:r>
            <a:r>
              <a:rPr lang="en-US" altLang="en-US" sz="8000" b="1" dirty="0" err="1">
                <a:solidFill>
                  <a:srgbClr val="C00000"/>
                </a:solidFill>
                <a:latin typeface="Times New Roman" panose="02020603050405020304" pitchFamily="18" charset="0"/>
              </a:rPr>
              <a:t>học</a:t>
            </a:r>
            <a:endParaRPr lang="en-US" altLang="en-US" sz="8000" b="1" dirty="0">
              <a:solidFill>
                <a:srgbClr val="C00000"/>
              </a:solidFill>
              <a:latin typeface="Times New Roman" panose="02020603050405020304" pitchFamily="18" charset="0"/>
            </a:endParaRPr>
          </a:p>
        </p:txBody>
      </p:sp>
      <p:pic>
        <p:nvPicPr>
          <p:cNvPr id="4" name="Picture 3" descr="A picture containing vector graphics&#10;&#10;Description automatically generated">
            <a:extLst>
              <a:ext uri="{FF2B5EF4-FFF2-40B4-BE49-F238E27FC236}">
                <a16:creationId xmlns:a16="http://schemas.microsoft.com/office/drawing/2014/main" id="{D670BD62-002F-4519-B362-32BF76D4A95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3404" y1="82092" x2="31383" y2="78014"/>
                        <a14:foregroundMark x1="31383" y1="78014" x2="31915" y2="78191"/>
                        <a14:foregroundMark x1="69149" y1="75532" x2="75177" y2="80674"/>
                        <a14:foregroundMark x1="75177" y1="80674" x2="68085" y2="82801"/>
                        <a14:foregroundMark x1="68085" y1="82801" x2="67376" y2="82801"/>
                        <a14:foregroundMark x1="76596" y1="81738" x2="76596" y2="81738"/>
                      </a14:backgroundRemoval>
                    </a14:imgEffect>
                  </a14:imgLayer>
                </a14:imgProps>
              </a:ext>
              <a:ext uri="{28A0092B-C50C-407E-A947-70E740481C1C}">
                <a14:useLocalDpi xmlns:a14="http://schemas.microsoft.com/office/drawing/2010/main" val="0"/>
              </a:ext>
            </a:extLst>
          </a:blip>
          <a:stretch>
            <a:fillRect/>
          </a:stretch>
        </p:blipFill>
        <p:spPr>
          <a:xfrm>
            <a:off x="-563088" y="3329241"/>
            <a:ext cx="3817237" cy="3817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750"/>
                                        <p:tgtEl>
                                          <p:spTgt spid="10"/>
                                        </p:tgtEl>
                                      </p:cBhvr>
                                    </p:animEffect>
                                  </p:childTnLst>
                                </p:cTn>
                              </p:par>
                              <p:par>
                                <p:cTn id="23" presetID="26"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435">
                                          <p:stCondLst>
                                            <p:cond delay="0"/>
                                          </p:stCondLst>
                                        </p:cTn>
                                        <p:tgtEl>
                                          <p:spTgt spid="12"/>
                                        </p:tgtEl>
                                      </p:cBhvr>
                                    </p:animEffect>
                                    <p:anim calcmode="lin" valueType="num">
                                      <p:cBhvr>
                                        <p:cTn id="2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2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3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31" dur="20">
                                          <p:stCondLst>
                                            <p:cond delay="487"/>
                                          </p:stCondLst>
                                        </p:cTn>
                                        <p:tgtEl>
                                          <p:spTgt spid="12"/>
                                        </p:tgtEl>
                                      </p:cBhvr>
                                      <p:to x="100000" y="60000"/>
                                    </p:animScale>
                                    <p:animScale>
                                      <p:cBhvr>
                                        <p:cTn id="32" dur="124" decel="50000">
                                          <p:stCondLst>
                                            <p:cond delay="507"/>
                                          </p:stCondLst>
                                        </p:cTn>
                                        <p:tgtEl>
                                          <p:spTgt spid="12"/>
                                        </p:tgtEl>
                                      </p:cBhvr>
                                      <p:to x="100000" y="100000"/>
                                    </p:animScale>
                                    <p:animScale>
                                      <p:cBhvr>
                                        <p:cTn id="33" dur="20">
                                          <p:stCondLst>
                                            <p:cond delay="984"/>
                                          </p:stCondLst>
                                        </p:cTn>
                                        <p:tgtEl>
                                          <p:spTgt spid="12"/>
                                        </p:tgtEl>
                                      </p:cBhvr>
                                      <p:to x="100000" y="80000"/>
                                    </p:animScale>
                                    <p:animScale>
                                      <p:cBhvr>
                                        <p:cTn id="34" dur="124" decel="50000">
                                          <p:stCondLst>
                                            <p:cond delay="1004"/>
                                          </p:stCondLst>
                                        </p:cTn>
                                        <p:tgtEl>
                                          <p:spTgt spid="12"/>
                                        </p:tgtEl>
                                      </p:cBhvr>
                                      <p:to x="100000" y="100000"/>
                                    </p:animScale>
                                    <p:animScale>
                                      <p:cBhvr>
                                        <p:cTn id="35" dur="20">
                                          <p:stCondLst>
                                            <p:cond delay="1231"/>
                                          </p:stCondLst>
                                        </p:cTn>
                                        <p:tgtEl>
                                          <p:spTgt spid="12"/>
                                        </p:tgtEl>
                                      </p:cBhvr>
                                      <p:to x="100000" y="90000"/>
                                    </p:animScale>
                                    <p:animScale>
                                      <p:cBhvr>
                                        <p:cTn id="36" dur="124" decel="50000">
                                          <p:stCondLst>
                                            <p:cond delay="1251"/>
                                          </p:stCondLst>
                                        </p:cTn>
                                        <p:tgtEl>
                                          <p:spTgt spid="12"/>
                                        </p:tgtEl>
                                      </p:cBhvr>
                                      <p:to x="100000" y="100000"/>
                                    </p:animScale>
                                    <p:animScale>
                                      <p:cBhvr>
                                        <p:cTn id="37" dur="20">
                                          <p:stCondLst>
                                            <p:cond delay="1356"/>
                                          </p:stCondLst>
                                        </p:cTn>
                                        <p:tgtEl>
                                          <p:spTgt spid="12"/>
                                        </p:tgtEl>
                                      </p:cBhvr>
                                      <p:to x="100000" y="95000"/>
                                    </p:animScale>
                                    <p:animScale>
                                      <p:cBhvr>
                                        <p:cTn id="38" dur="124" decel="50000">
                                          <p:stCondLst>
                                            <p:cond delay="1376"/>
                                          </p:stCondLst>
                                        </p:cTn>
                                        <p:tgtEl>
                                          <p:spTgt spid="12"/>
                                        </p:tgtEl>
                                      </p:cBhvr>
                                      <p:to x="100000" y="100000"/>
                                    </p:animScale>
                                  </p:childTnLst>
                                </p:cTn>
                              </p:par>
                              <p:par>
                                <p:cTn id="39" presetID="42"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750" fill="hold"/>
                                        <p:tgtEl>
                                          <p:spTgt spid="21"/>
                                        </p:tgtEl>
                                        <p:attrNameLst>
                                          <p:attrName>ppt_x</p:attrName>
                                        </p:attrNameLst>
                                      </p:cBhvr>
                                      <p:tavLst>
                                        <p:tav tm="0">
                                          <p:val>
                                            <p:strVal val="#ppt_x"/>
                                          </p:val>
                                        </p:tav>
                                        <p:tav tm="100000">
                                          <p:val>
                                            <p:strVal val="#ppt_x"/>
                                          </p:val>
                                        </p:tav>
                                      </p:tavLst>
                                    </p:anim>
                                    <p:anim calcmode="lin" valueType="num">
                                      <p:cBhvr additive="base">
                                        <p:cTn id="49"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1774618" y="117503"/>
            <a:ext cx="86495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800" b="1" dirty="0">
                <a:solidFill>
                  <a:srgbClr val="C00000"/>
                </a:solidFill>
                <a:latin typeface="Times New Roman" panose="02020603050405020304" pitchFamily="18" charset="0"/>
              </a:rPr>
              <a:t> </a:t>
            </a:r>
            <a:r>
              <a:rPr lang="en-US" altLang="en-US" sz="4800" b="1" dirty="0" err="1">
                <a:solidFill>
                  <a:srgbClr val="C00000"/>
                </a:solidFill>
                <a:latin typeface="Times New Roman" panose="02020603050405020304" pitchFamily="18" charset="0"/>
              </a:rPr>
              <a:t>Mười</a:t>
            </a:r>
            <a:r>
              <a:rPr lang="en-US" altLang="en-US" sz="4800" b="1" dirty="0">
                <a:solidFill>
                  <a:srgbClr val="C00000"/>
                </a:solidFill>
                <a:latin typeface="Times New Roman" panose="02020603050405020304" pitchFamily="18" charset="0"/>
              </a:rPr>
              <a:t> </a:t>
            </a:r>
            <a:r>
              <a:rPr lang="en-US" altLang="en-US" sz="4800" b="1" dirty="0" err="1">
                <a:solidFill>
                  <a:srgbClr val="C00000"/>
                </a:solidFill>
                <a:latin typeface="Times New Roman" panose="02020603050405020304" pitchFamily="18" charset="0"/>
              </a:rPr>
              <a:t>năm</a:t>
            </a:r>
            <a:r>
              <a:rPr lang="en-US" altLang="en-US" sz="4800" b="1" dirty="0">
                <a:solidFill>
                  <a:srgbClr val="C00000"/>
                </a:solidFill>
                <a:latin typeface="Times New Roman" panose="02020603050405020304" pitchFamily="18" charset="0"/>
              </a:rPr>
              <a:t> </a:t>
            </a:r>
            <a:r>
              <a:rPr lang="en-US" altLang="en-US" sz="4800" b="1" dirty="0" err="1">
                <a:solidFill>
                  <a:srgbClr val="C00000"/>
                </a:solidFill>
                <a:latin typeface="Times New Roman" panose="02020603050405020304" pitchFamily="18" charset="0"/>
              </a:rPr>
              <a:t>cõng</a:t>
            </a:r>
            <a:r>
              <a:rPr lang="en-US" altLang="en-US" sz="4800" b="1" dirty="0">
                <a:solidFill>
                  <a:srgbClr val="C00000"/>
                </a:solidFill>
                <a:latin typeface="Times New Roman" panose="02020603050405020304" pitchFamily="18" charset="0"/>
              </a:rPr>
              <a:t> </a:t>
            </a:r>
            <a:r>
              <a:rPr lang="en-US" altLang="en-US" sz="4800" b="1" dirty="0" err="1">
                <a:solidFill>
                  <a:srgbClr val="C00000"/>
                </a:solidFill>
                <a:latin typeface="Times New Roman" panose="02020603050405020304" pitchFamily="18" charset="0"/>
              </a:rPr>
              <a:t>bạn</a:t>
            </a:r>
            <a:r>
              <a:rPr lang="en-US" altLang="en-US" sz="4800" b="1" dirty="0">
                <a:solidFill>
                  <a:srgbClr val="C00000"/>
                </a:solidFill>
                <a:latin typeface="Times New Roman" panose="02020603050405020304" pitchFamily="18" charset="0"/>
              </a:rPr>
              <a:t> </a:t>
            </a:r>
            <a:r>
              <a:rPr lang="en-US" altLang="en-US" sz="4800" b="1" dirty="0" err="1">
                <a:solidFill>
                  <a:srgbClr val="C00000"/>
                </a:solidFill>
                <a:latin typeface="Times New Roman" panose="02020603050405020304" pitchFamily="18" charset="0"/>
              </a:rPr>
              <a:t>đi</a:t>
            </a:r>
            <a:r>
              <a:rPr lang="en-US" altLang="en-US" sz="4800" b="1" dirty="0">
                <a:solidFill>
                  <a:srgbClr val="C00000"/>
                </a:solidFill>
                <a:latin typeface="Times New Roman" panose="02020603050405020304" pitchFamily="18" charset="0"/>
              </a:rPr>
              <a:t> </a:t>
            </a:r>
            <a:r>
              <a:rPr lang="en-US" altLang="en-US" sz="4800" b="1" dirty="0" err="1">
                <a:solidFill>
                  <a:srgbClr val="C00000"/>
                </a:solidFill>
                <a:latin typeface="Times New Roman" panose="02020603050405020304" pitchFamily="18" charset="0"/>
              </a:rPr>
              <a:t>học</a:t>
            </a:r>
            <a:endParaRPr lang="en-US" altLang="en-US" sz="4800" b="1" dirty="0">
              <a:solidFill>
                <a:srgbClr val="C00000"/>
              </a:solidFill>
              <a:latin typeface="Times New Roman" panose="02020603050405020304" pitchFamily="18" charset="0"/>
            </a:endParaRPr>
          </a:p>
        </p:txBody>
      </p:sp>
      <p:sp>
        <p:nvSpPr>
          <p:cNvPr id="3" name="Text Box 13"/>
          <p:cNvSpPr txBox="1">
            <a:spLocks noChangeArrowheads="1"/>
          </p:cNvSpPr>
          <p:nvPr/>
        </p:nvSpPr>
        <p:spPr bwMode="auto">
          <a:xfrm>
            <a:off x="323558" y="962248"/>
            <a:ext cx="1168654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            Ở </a:t>
            </a:r>
            <a:r>
              <a:rPr lang="en-US" altLang="en-US" sz="3600" dirty="0" err="1">
                <a:latin typeface="Times New Roman" panose="02020603050405020304" pitchFamily="18" charset="0"/>
                <a:cs typeface="Times New Roman" panose="02020603050405020304" pitchFamily="18" charset="0"/>
              </a:rPr>
              <a:t>xã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Vinh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Quang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huyện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Chiêm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tỉnh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Tuyên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Quang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cũng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biết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chuyện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về</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Đoàn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Trường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Sinh</a:t>
            </a:r>
            <a:r>
              <a:rPr lang="en-US" altLang="en-US" sz="3600" dirty="0">
                <a:latin typeface="Times New Roman" panose="02020603050405020304" pitchFamily="18" charset="0"/>
                <a:cs typeface="Times New Roman" panose="02020603050405020304" pitchFamily="18" charset="0"/>
              </a:rPr>
              <a:t> 10 </a:t>
            </a:r>
            <a:r>
              <a:rPr lang="en-US" altLang="en-US" sz="3600" dirty="0" err="1">
                <a:latin typeface="Times New Roman" panose="02020603050405020304" pitchFamily="18" charset="0"/>
                <a:cs typeface="Times New Roman" panose="02020603050405020304" pitchFamily="18" charset="0"/>
              </a:rPr>
              <a:t>năm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cõng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trường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Quãng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đường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từ</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Sinh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trường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hơn</a:t>
            </a:r>
            <a:r>
              <a:rPr lang="en-US" altLang="en-US" sz="3600" dirty="0">
                <a:latin typeface="Times New Roman" panose="02020603050405020304" pitchFamily="18" charset="0"/>
                <a:cs typeface="Times New Roman" panose="02020603050405020304" pitchFamily="18" charset="0"/>
              </a:rPr>
              <a:t> 4 </a:t>
            </a:r>
            <a:r>
              <a:rPr lang="en-US" altLang="en-US" sz="3600" dirty="0" err="1">
                <a:latin typeface="Times New Roman" panose="02020603050405020304" pitchFamily="18" charset="0"/>
                <a:cs typeface="Times New Roman" panose="02020603050405020304" pitchFamily="18" charset="0"/>
              </a:rPr>
              <a:t>ki-lô-mét</a:t>
            </a:r>
            <a:r>
              <a:rPr lang="en-US" altLang="en-US" sz="3600" dirty="0">
                <a:latin typeface="Times New Roman" panose="02020603050405020304" pitchFamily="18" charset="0"/>
                <a:cs typeface="Times New Roman" panose="02020603050405020304" pitchFamily="18" charset="0"/>
              </a:rPr>
              <a:t>, qua </a:t>
            </a:r>
            <a:r>
              <a:rPr lang="en-US" altLang="en-US" sz="3600" dirty="0" err="1">
                <a:latin typeface="Times New Roman" panose="02020603050405020304" pitchFamily="18" charset="0"/>
                <a:cs typeface="Times New Roman" panose="02020603050405020304" pitchFamily="18" charset="0"/>
              </a:rPr>
              <a:t>đèo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vượt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suối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khúc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khuỷu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gập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ghềnh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Thế</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Sinh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quản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ngày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ngày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cõng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bị</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liệt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chân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về</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Nhờ</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giúp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nhiều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năm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sinh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năm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còn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tham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tuyển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sinh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giỏi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cấp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huyện</a:t>
            </a:r>
            <a:r>
              <a:rPr lang="en-US" altLang="en-US" sz="3600" dirty="0">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                          		</a:t>
            </a:r>
            <a:r>
              <a:rPr lang="en-US" altLang="en-US" sz="3600" i="1" dirty="0">
                <a:latin typeface="Times New Roman" panose="02020603050405020304" pitchFamily="18" charset="0"/>
                <a:cs typeface="Times New Roman" panose="02020603050405020304" pitchFamily="18" charset="0"/>
              </a:rPr>
              <a:t>Theo </a:t>
            </a:r>
            <a:r>
              <a:rPr lang="en-US" altLang="en-US" sz="3600" i="1" dirty="0" err="1">
                <a:latin typeface="Times New Roman" panose="02020603050405020304" pitchFamily="18" charset="0"/>
                <a:cs typeface="Times New Roman" panose="02020603050405020304" pitchFamily="18" charset="0"/>
              </a:rPr>
              <a:t>báo</a:t>
            </a:r>
            <a:r>
              <a:rPr lang="en-US" altLang="en-US" sz="3600" i="1"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Đoàn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Kết</a:t>
            </a:r>
            <a:endParaRPr lang="en-US" altLang="en-US" sz="36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2ECDB957-9A98-BE4E-8E01-E1757CF424CF}"/>
              </a:ext>
            </a:extLst>
          </p:cNvPr>
          <p:cNvCxnSpPr/>
          <p:nvPr/>
        </p:nvCxnSpPr>
        <p:spPr>
          <a:xfrm>
            <a:off x="3182686" y="1545566"/>
            <a:ext cx="2233376" cy="16979"/>
          </a:xfrm>
          <a:prstGeom prst="line">
            <a:avLst/>
          </a:prstGeom>
          <a:ln>
            <a:solidFill>
              <a:schemeClr val="accent1">
                <a:lumMod val="25000"/>
              </a:schemeClr>
            </a:solidFill>
          </a:ln>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3B1A819F-D754-EA4C-B5EF-4415329DD3A3}"/>
              </a:ext>
            </a:extLst>
          </p:cNvPr>
          <p:cNvCxnSpPr/>
          <p:nvPr/>
        </p:nvCxnSpPr>
        <p:spPr>
          <a:xfrm>
            <a:off x="7126194" y="1545566"/>
            <a:ext cx="2426516" cy="33958"/>
          </a:xfrm>
          <a:prstGeom prst="line">
            <a:avLst/>
          </a:prstGeom>
          <a:ln>
            <a:solidFill>
              <a:schemeClr val="accent1">
                <a:lumMod val="25000"/>
              </a:schemeClr>
            </a:solidFill>
          </a:ln>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76CB43F9-F1B6-B64F-A444-A5FA8163FCC5}"/>
              </a:ext>
            </a:extLst>
          </p:cNvPr>
          <p:cNvCxnSpPr>
            <a:cxnSpLocks/>
          </p:cNvCxnSpPr>
          <p:nvPr/>
        </p:nvCxnSpPr>
        <p:spPr>
          <a:xfrm flipV="1">
            <a:off x="10824096" y="1552420"/>
            <a:ext cx="1077172" cy="9817"/>
          </a:xfrm>
          <a:prstGeom prst="line">
            <a:avLst/>
          </a:prstGeom>
          <a:ln>
            <a:solidFill>
              <a:schemeClr val="accent1">
                <a:lumMod val="25000"/>
              </a:schemeClr>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31511A55-BD53-8E49-AC7D-090C6D775018}"/>
              </a:ext>
            </a:extLst>
          </p:cNvPr>
          <p:cNvCxnSpPr>
            <a:cxnSpLocks/>
          </p:cNvCxnSpPr>
          <p:nvPr/>
        </p:nvCxnSpPr>
        <p:spPr>
          <a:xfrm>
            <a:off x="446075" y="2101943"/>
            <a:ext cx="1227980" cy="8211"/>
          </a:xfrm>
          <a:prstGeom prst="line">
            <a:avLst/>
          </a:prstGeom>
          <a:ln>
            <a:solidFill>
              <a:schemeClr val="accent1">
                <a:lumMod val="25000"/>
              </a:schemeClr>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3498FBF-E24F-D94E-AA3E-63C46836C5A5}"/>
              </a:ext>
            </a:extLst>
          </p:cNvPr>
          <p:cNvCxnSpPr>
            <a:cxnSpLocks/>
          </p:cNvCxnSpPr>
          <p:nvPr/>
        </p:nvCxnSpPr>
        <p:spPr>
          <a:xfrm>
            <a:off x="446075" y="2653550"/>
            <a:ext cx="833474" cy="0"/>
          </a:xfrm>
          <a:prstGeom prst="line">
            <a:avLst/>
          </a:prstGeom>
          <a:ln>
            <a:solidFill>
              <a:schemeClr val="accent1">
                <a:lumMod val="25000"/>
              </a:schemeClr>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8E211115-BF33-3A4C-ACB3-BF9CB8CB03EC}"/>
              </a:ext>
            </a:extLst>
          </p:cNvPr>
          <p:cNvCxnSpPr>
            <a:cxnSpLocks/>
          </p:cNvCxnSpPr>
          <p:nvPr/>
        </p:nvCxnSpPr>
        <p:spPr>
          <a:xfrm>
            <a:off x="7126194" y="2662374"/>
            <a:ext cx="235972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B0FCC525-E165-964C-A6F5-5711F53386D2}"/>
              </a:ext>
            </a:extLst>
          </p:cNvPr>
          <p:cNvCxnSpPr>
            <a:cxnSpLocks/>
          </p:cNvCxnSpPr>
          <p:nvPr/>
        </p:nvCxnSpPr>
        <p:spPr>
          <a:xfrm>
            <a:off x="9485914" y="2101943"/>
            <a:ext cx="2415354" cy="8211"/>
          </a:xfrm>
          <a:prstGeom prst="line">
            <a:avLst/>
          </a:prstGeom>
          <a:ln>
            <a:solidFill>
              <a:schemeClr val="accent1">
                <a:lumMod val="25000"/>
              </a:schemeClr>
            </a:solidFill>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DF6CE298-1756-4C4D-96CE-C671BFD41808}"/>
              </a:ext>
            </a:extLst>
          </p:cNvPr>
          <p:cNvCxnSpPr>
            <a:cxnSpLocks/>
          </p:cNvCxnSpPr>
          <p:nvPr/>
        </p:nvCxnSpPr>
        <p:spPr>
          <a:xfrm>
            <a:off x="8794295" y="3195261"/>
            <a:ext cx="758415" cy="0"/>
          </a:xfrm>
          <a:prstGeom prst="line">
            <a:avLst/>
          </a:prstGeom>
          <a:ln>
            <a:solidFill>
              <a:schemeClr val="accent1">
                <a:lumMod val="25000"/>
              </a:schemeClr>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C6059AE7-3744-F842-8F23-535C117DBEF4}"/>
              </a:ext>
            </a:extLst>
          </p:cNvPr>
          <p:cNvCxnSpPr>
            <a:cxnSpLocks/>
          </p:cNvCxnSpPr>
          <p:nvPr/>
        </p:nvCxnSpPr>
        <p:spPr>
          <a:xfrm flipV="1">
            <a:off x="3325555" y="4276578"/>
            <a:ext cx="973819" cy="16990"/>
          </a:xfrm>
          <a:prstGeom prst="line">
            <a:avLst/>
          </a:prstGeom>
          <a:ln>
            <a:solidFill>
              <a:schemeClr val="accent1">
                <a:lumMod val="25000"/>
              </a:schemeClr>
            </a:solidFill>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3E67B6AF-D530-7E4B-8142-AA69D3E688B2}"/>
              </a:ext>
            </a:extLst>
          </p:cNvPr>
          <p:cNvCxnSpPr>
            <a:cxnSpLocks/>
          </p:cNvCxnSpPr>
          <p:nvPr/>
        </p:nvCxnSpPr>
        <p:spPr>
          <a:xfrm>
            <a:off x="1674055" y="1545566"/>
            <a:ext cx="60829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C45C25DE-D653-2546-B906-77A8F55739EE}"/>
              </a:ext>
            </a:extLst>
          </p:cNvPr>
          <p:cNvCxnSpPr>
            <a:cxnSpLocks/>
          </p:cNvCxnSpPr>
          <p:nvPr/>
        </p:nvCxnSpPr>
        <p:spPr>
          <a:xfrm flipV="1">
            <a:off x="446075" y="3756074"/>
            <a:ext cx="1115439" cy="189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EB3FE1A9-18FF-9445-A092-9E0AEEC5EE91}"/>
              </a:ext>
            </a:extLst>
          </p:cNvPr>
          <p:cNvCxnSpPr>
            <a:cxnSpLocks/>
          </p:cNvCxnSpPr>
          <p:nvPr/>
        </p:nvCxnSpPr>
        <p:spPr>
          <a:xfrm>
            <a:off x="11142854" y="2662374"/>
            <a:ext cx="758414" cy="0"/>
          </a:xfrm>
          <a:prstGeom prst="line">
            <a:avLst/>
          </a:prstGeom>
          <a:ln>
            <a:solidFill>
              <a:schemeClr val="accent1">
                <a:lumMod val="25000"/>
              </a:schemeClr>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8E211115-BF33-3A4C-ACB3-BF9CB8CB03EC}"/>
              </a:ext>
            </a:extLst>
          </p:cNvPr>
          <p:cNvCxnSpPr>
            <a:cxnSpLocks/>
          </p:cNvCxnSpPr>
          <p:nvPr/>
        </p:nvCxnSpPr>
        <p:spPr>
          <a:xfrm>
            <a:off x="7126194" y="2662374"/>
            <a:ext cx="121325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8E211115-BF33-3A4C-ACB3-BF9CB8CB03EC}"/>
              </a:ext>
            </a:extLst>
          </p:cNvPr>
          <p:cNvCxnSpPr>
            <a:cxnSpLocks/>
          </p:cNvCxnSpPr>
          <p:nvPr/>
        </p:nvCxnSpPr>
        <p:spPr>
          <a:xfrm flipV="1">
            <a:off x="1774618" y="3756074"/>
            <a:ext cx="2037846" cy="1530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C45C25DE-D653-2546-B906-77A8F55739EE}"/>
              </a:ext>
            </a:extLst>
          </p:cNvPr>
          <p:cNvCxnSpPr>
            <a:cxnSpLocks/>
          </p:cNvCxnSpPr>
          <p:nvPr/>
        </p:nvCxnSpPr>
        <p:spPr>
          <a:xfrm flipV="1">
            <a:off x="10894667" y="3200991"/>
            <a:ext cx="1115439" cy="189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503037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par>
                                <p:cTn id="38" presetID="14"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par>
                                <p:cTn id="41" presetID="14" presetClass="entr" presetSubtype="1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500"/>
                                        <p:tgtEl>
                                          <p:spTgt spid="44"/>
                                        </p:tgtEl>
                                      </p:cBhvr>
                                    </p:animEffect>
                                  </p:childTnLst>
                                </p:cTn>
                              </p:par>
                              <p:par>
                                <p:cTn id="44" presetID="14" presetClass="entr" presetSubtype="1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500"/>
                                        <p:tgtEl>
                                          <p:spTgt spid="45"/>
                                        </p:tgtEl>
                                      </p:cBhvr>
                                    </p:animEffect>
                                  </p:childTnLst>
                                </p:cTn>
                              </p:par>
                              <p:par>
                                <p:cTn id="47" presetID="14" presetClass="entr" presetSubtype="1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randombar(horizontal)">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3"/>
          <p:cNvSpPr txBox="1">
            <a:spLocks noChangeArrowheads="1"/>
          </p:cNvSpPr>
          <p:nvPr/>
        </p:nvSpPr>
        <p:spPr bwMode="auto">
          <a:xfrm>
            <a:off x="804672" y="995532"/>
            <a:ext cx="10991088" cy="550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vi-VN" altLang="en-US" b="1" dirty="0">
                <a:solidFill>
                  <a:srgbClr val="000000"/>
                </a:solidFill>
                <a:latin typeface="Times New Roman" panose="02020603050405020304" pitchFamily="18" charset="0"/>
                <a:cs typeface="Times New Roman" panose="02020603050405020304" pitchFamily="18" charset="0"/>
              </a:rPr>
              <a:t>Tìm chỗ ngồi</a:t>
            </a:r>
            <a:endParaRPr lang="vi-VN" altLang="en-US" dirty="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    </a:t>
            </a:r>
            <a:r>
              <a:rPr lang="vi-VN" altLang="en-US" dirty="0">
                <a:solidFill>
                  <a:srgbClr val="000000"/>
                </a:solidFill>
                <a:latin typeface="Times New Roman" panose="02020603050405020304" pitchFamily="18" charset="0"/>
                <a:cs typeface="Times New Roman" panose="02020603050405020304" pitchFamily="18" charset="0"/>
              </a:rPr>
              <a:t>Rạp đang chiếu phim thì một bà đứng dậy len qua hàng ghế ra ngoài. Lát (sau / xau), bà trở lại và hỏi ông ngồi đầu hàng ghế (rằng / rằn) :</a:t>
            </a:r>
          </a:p>
          <a:p>
            <a:pPr algn="just">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 Thưa ông ! Phải (chăng / chăn) lúc ra ngoài tôi vô ý giẫm vào chân ông ?</a:t>
            </a:r>
          </a:p>
          <a:p>
            <a:pPr algn="just">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 Vâng, nhưng (sin / xin) bà đừng (băng khoăng / băn khoăn), tôi không (sao / xao) !</a:t>
            </a:r>
          </a:p>
          <a:p>
            <a:pPr algn="just">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 Dạ không ! Tôi chỉ muốn hỏi để (sem / xem) tôi có tìm đúng hàng ghế của mình không.</a:t>
            </a:r>
          </a:p>
          <a:p>
            <a:pPr algn="r">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TRUYỆN VUI NƯỚC NGOÀI</a:t>
            </a:r>
          </a:p>
        </p:txBody>
      </p:sp>
      <p:cxnSp>
        <p:nvCxnSpPr>
          <p:cNvPr id="4" name="Straight Connector 3">
            <a:extLst>
              <a:ext uri="{FF2B5EF4-FFF2-40B4-BE49-F238E27FC236}">
                <a16:creationId xmlns:a16="http://schemas.microsoft.com/office/drawing/2014/main" id="{8AC8096E-B8F5-6C4E-A94C-16ECB1F4A1ED}"/>
              </a:ext>
            </a:extLst>
          </p:cNvPr>
          <p:cNvCxnSpPr>
            <a:cxnSpLocks/>
          </p:cNvCxnSpPr>
          <p:nvPr/>
        </p:nvCxnSpPr>
        <p:spPr>
          <a:xfrm>
            <a:off x="2855995" y="2469515"/>
            <a:ext cx="533523"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F658F206-D509-AF4A-8F7B-A6916450E520}"/>
              </a:ext>
            </a:extLst>
          </p:cNvPr>
          <p:cNvCxnSpPr>
            <a:cxnSpLocks/>
          </p:cNvCxnSpPr>
          <p:nvPr/>
        </p:nvCxnSpPr>
        <p:spPr>
          <a:xfrm>
            <a:off x="1068433" y="2945109"/>
            <a:ext cx="609741"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FAFF242E-9D84-9F4D-B8FA-68868E171132}"/>
              </a:ext>
            </a:extLst>
          </p:cNvPr>
          <p:cNvCxnSpPr>
            <a:cxnSpLocks/>
          </p:cNvCxnSpPr>
          <p:nvPr/>
        </p:nvCxnSpPr>
        <p:spPr>
          <a:xfrm>
            <a:off x="4110372" y="3454213"/>
            <a:ext cx="91461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12F74F01-9A94-8F44-9BE2-8C6AC75A55C5}"/>
              </a:ext>
            </a:extLst>
          </p:cNvPr>
          <p:cNvCxnSpPr>
            <a:cxnSpLocks/>
          </p:cNvCxnSpPr>
          <p:nvPr/>
        </p:nvCxnSpPr>
        <p:spPr>
          <a:xfrm>
            <a:off x="4338472" y="4402335"/>
            <a:ext cx="609741"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BF53A2F1-6CA3-8140-ACCB-4AAB3A08CEBC}"/>
              </a:ext>
            </a:extLst>
          </p:cNvPr>
          <p:cNvCxnSpPr>
            <a:cxnSpLocks/>
          </p:cNvCxnSpPr>
          <p:nvPr/>
        </p:nvCxnSpPr>
        <p:spPr>
          <a:xfrm>
            <a:off x="9272033" y="4402335"/>
            <a:ext cx="162761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E8FEE6A0-818D-ED41-BE3A-67686E184040}"/>
              </a:ext>
            </a:extLst>
          </p:cNvPr>
          <p:cNvCxnSpPr>
            <a:cxnSpLocks/>
          </p:cNvCxnSpPr>
          <p:nvPr/>
        </p:nvCxnSpPr>
        <p:spPr>
          <a:xfrm flipV="1">
            <a:off x="2104854" y="4882896"/>
            <a:ext cx="751141"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63B5F0CD-3F9B-3849-99E8-B4F6FA07B798}"/>
              </a:ext>
            </a:extLst>
          </p:cNvPr>
          <p:cNvCxnSpPr>
            <a:cxnSpLocks/>
          </p:cNvCxnSpPr>
          <p:nvPr/>
        </p:nvCxnSpPr>
        <p:spPr>
          <a:xfrm>
            <a:off x="8127112" y="5408387"/>
            <a:ext cx="609741"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nvGrpSpPr>
          <p:cNvPr id="13" name="组合 3"/>
          <p:cNvGrpSpPr/>
          <p:nvPr/>
        </p:nvGrpSpPr>
        <p:grpSpPr>
          <a:xfrm>
            <a:off x="0" y="-50799"/>
            <a:ext cx="12190413" cy="895668"/>
            <a:chOff x="0" y="-50800"/>
            <a:chExt cx="12190413" cy="1092199"/>
          </a:xfrm>
        </p:grpSpPr>
        <p:sp>
          <p:nvSpPr>
            <p:cNvPr id="16" name="矩形 1"/>
            <p:cNvSpPr/>
            <p:nvPr/>
          </p:nvSpPr>
          <p:spPr>
            <a:xfrm>
              <a:off x="0" y="995680"/>
              <a:ext cx="12190413" cy="45719"/>
            </a:xfrm>
            <a:prstGeom prst="rect">
              <a:avLst/>
            </a:prstGeom>
            <a:solidFill>
              <a:srgbClr val="00B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49C"/>
                </a:solidFill>
              </a:endParaRPr>
            </a:p>
          </p:txBody>
        </p:sp>
        <p:pic>
          <p:nvPicPr>
            <p:cNvPr id="17" name="图片 14"/>
            <p:cNvPicPr>
              <a:picLocks noChangeAspect="1"/>
            </p:cNvPicPr>
            <p:nvPr/>
          </p:nvPicPr>
          <p:blipFill>
            <a:blip r:embed="rId2" cstate="screen"/>
            <a:stretch>
              <a:fillRect/>
            </a:stretch>
          </p:blipFill>
          <p:spPr>
            <a:xfrm>
              <a:off x="2435572" y="-50800"/>
              <a:ext cx="840846" cy="1046332"/>
            </a:xfrm>
            <a:prstGeom prst="rect">
              <a:avLst/>
            </a:prstGeom>
          </p:spPr>
        </p:pic>
      </p:grpSp>
      <p:sp>
        <p:nvSpPr>
          <p:cNvPr id="18" name="TextBox 8"/>
          <p:cNvSpPr txBox="1">
            <a:spLocks noChangeArrowheads="1"/>
          </p:cNvSpPr>
          <p:nvPr/>
        </p:nvSpPr>
        <p:spPr bwMode="auto">
          <a:xfrm>
            <a:off x="3276418" y="80523"/>
            <a:ext cx="5155565"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a:solidFill>
                  <a:srgbClr val="00206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BÀI TẬP CHÍNH TẢ</a:t>
            </a:r>
          </a:p>
        </p:txBody>
      </p:sp>
    </p:spTree>
    <p:extLst>
      <p:ext uri="{BB962C8B-B14F-4D97-AF65-F5344CB8AC3E}">
        <p14:creationId xmlns:p14="http://schemas.microsoft.com/office/powerpoint/2010/main" val="238461862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par>
                                <p:cTn id="42" presetID="14" presetClass="entr" presetSubtype="1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39806" y="0"/>
            <a:ext cx="4931916" cy="58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001" b="1">
                <a:solidFill>
                  <a:srgbClr val="C00000"/>
                </a:solidFill>
                <a:latin typeface="Times New Roman" panose="02020603050405020304" pitchFamily="18" charset="0"/>
                <a:cs typeface="Times New Roman" panose="02020603050405020304" pitchFamily="18" charset="0"/>
              </a:rPr>
              <a:t>Bài 3. </a:t>
            </a:r>
            <a:r>
              <a:rPr lang="en-US" altLang="en-US" sz="3201" b="1">
                <a:solidFill>
                  <a:srgbClr val="C00000"/>
                </a:solidFill>
                <a:latin typeface="Times New Roman" panose="02020603050405020304" pitchFamily="18" charset="0"/>
                <a:cs typeface="Times New Roman" panose="02020603050405020304" pitchFamily="18" charset="0"/>
              </a:rPr>
              <a:t>Giải các câu đố sau:</a:t>
            </a:r>
            <a:endParaRPr lang="en-US" altLang="en-US" sz="3001" b="1">
              <a:solidFill>
                <a:srgbClr val="C00000"/>
              </a:solidFill>
              <a:latin typeface="Times New Roman" panose="02020603050405020304" pitchFamily="18" charset="0"/>
              <a:cs typeface="Times New Roman" panose="02020603050405020304" pitchFamily="18" charset="0"/>
            </a:endParaRPr>
          </a:p>
        </p:txBody>
      </p:sp>
      <p:sp>
        <p:nvSpPr>
          <p:cNvPr id="3" name="TextBox 5"/>
          <p:cNvSpPr txBox="1">
            <a:spLocks noChangeArrowheads="1"/>
          </p:cNvSpPr>
          <p:nvPr/>
        </p:nvSpPr>
        <p:spPr bwMode="auto">
          <a:xfrm>
            <a:off x="1028690" y="696622"/>
            <a:ext cx="8460158" cy="206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vi-VN" altLang="en-US" sz="3201" dirty="0">
                <a:solidFill>
                  <a:srgbClr val="000000"/>
                </a:solidFill>
                <a:latin typeface="Times New Roman" panose="02020603050405020304" pitchFamily="18" charset="0"/>
                <a:cs typeface="Times New Roman" panose="02020603050405020304" pitchFamily="18" charset="0"/>
              </a:rPr>
              <a:t>a)</a:t>
            </a:r>
          </a:p>
          <a:p>
            <a:pPr algn="ctr">
              <a:spcBef>
                <a:spcPct val="0"/>
              </a:spcBef>
              <a:buFontTx/>
              <a:buNone/>
            </a:pPr>
            <a:r>
              <a:rPr lang="vi-VN" altLang="en-US" sz="3201" dirty="0">
                <a:solidFill>
                  <a:srgbClr val="000000"/>
                </a:solidFill>
                <a:latin typeface="Times New Roman" panose="02020603050405020304" pitchFamily="18" charset="0"/>
                <a:cs typeface="Times New Roman" panose="02020603050405020304" pitchFamily="18" charset="0"/>
              </a:rPr>
              <a:t>Để nguyên - tên một loài chim</a:t>
            </a:r>
          </a:p>
          <a:p>
            <a:pPr algn="ctr">
              <a:spcBef>
                <a:spcPct val="0"/>
              </a:spcBef>
              <a:buFontTx/>
              <a:buNone/>
            </a:pPr>
            <a:r>
              <a:rPr lang="vi-VN" altLang="en-US" sz="3201" dirty="0">
                <a:solidFill>
                  <a:srgbClr val="000000"/>
                </a:solidFill>
                <a:latin typeface="Times New Roman" panose="02020603050405020304" pitchFamily="18" charset="0"/>
                <a:cs typeface="Times New Roman" panose="02020603050405020304" pitchFamily="18" charset="0"/>
              </a:rPr>
              <a:t>Bỏ sắc - thường thấy ban đêm trên trời.</a:t>
            </a:r>
          </a:p>
          <a:p>
            <a:pPr algn="ctr">
              <a:spcBef>
                <a:spcPct val="0"/>
              </a:spcBef>
              <a:buFontTx/>
              <a:buNone/>
            </a:pPr>
            <a:r>
              <a:rPr lang="vi-VN" altLang="en-US" sz="3201" dirty="0">
                <a:solidFill>
                  <a:srgbClr val="000000"/>
                </a:solidFill>
                <a:latin typeface="Times New Roman" panose="02020603050405020304" pitchFamily="18" charset="0"/>
                <a:cs typeface="Times New Roman" panose="02020603050405020304" pitchFamily="18" charset="0"/>
              </a:rPr>
              <a:t>                                                  (Là chữ g</a:t>
            </a:r>
            <a:r>
              <a:rPr lang="en-US" altLang="en-US" sz="3201" dirty="0">
                <a:solidFill>
                  <a:srgbClr val="000000"/>
                </a:solidFill>
                <a:latin typeface="Times New Roman" panose="02020603050405020304" pitchFamily="18" charset="0"/>
                <a:cs typeface="Times New Roman" panose="02020603050405020304" pitchFamily="18" charset="0"/>
              </a:rPr>
              <a:t>ì</a:t>
            </a:r>
            <a:r>
              <a:rPr lang="vi-VN" altLang="en-US" sz="3201" dirty="0">
                <a:solidFill>
                  <a:srgbClr val="000000"/>
                </a:solidFill>
                <a:latin typeface="Times New Roman" panose="02020603050405020304" pitchFamily="18" charset="0"/>
                <a:cs typeface="Times New Roman" panose="02020603050405020304" pitchFamily="18" charset="0"/>
              </a:rPr>
              <a:t>?)</a:t>
            </a:r>
          </a:p>
        </p:txBody>
      </p:sp>
      <p:sp>
        <p:nvSpPr>
          <p:cNvPr id="4" name="TextBox 3"/>
          <p:cNvSpPr txBox="1">
            <a:spLocks noChangeArrowheads="1"/>
          </p:cNvSpPr>
          <p:nvPr/>
        </p:nvSpPr>
        <p:spPr bwMode="auto">
          <a:xfrm>
            <a:off x="3741290" y="2759262"/>
            <a:ext cx="1753006" cy="58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201" b="1" dirty="0" err="1">
                <a:solidFill>
                  <a:srgbClr val="0000FF"/>
                </a:solidFill>
                <a:latin typeface="Times New Roman" panose="02020603050405020304" pitchFamily="18" charset="0"/>
                <a:cs typeface="Times New Roman" panose="02020603050405020304" pitchFamily="18" charset="0"/>
              </a:rPr>
              <a:t>sáo</a:t>
            </a:r>
            <a:r>
              <a:rPr lang="en-US" altLang="en-US" sz="3201" b="1" dirty="0">
                <a:solidFill>
                  <a:srgbClr val="0000FF"/>
                </a:solidFill>
                <a:latin typeface="Times New Roman" panose="02020603050405020304" pitchFamily="18" charset="0"/>
                <a:cs typeface="Times New Roman" panose="02020603050405020304" pitchFamily="18" charset="0"/>
              </a:rPr>
              <a:t> – </a:t>
            </a:r>
            <a:r>
              <a:rPr lang="en-US" altLang="en-US" sz="3201" b="1" dirty="0" err="1">
                <a:solidFill>
                  <a:srgbClr val="0000FF"/>
                </a:solidFill>
                <a:latin typeface="Times New Roman" panose="02020603050405020304" pitchFamily="18" charset="0"/>
                <a:cs typeface="Times New Roman" panose="02020603050405020304" pitchFamily="18" charset="0"/>
              </a:rPr>
              <a:t>sao</a:t>
            </a:r>
            <a:r>
              <a:rPr lang="en-US" altLang="en-US" sz="3201" b="1" dirty="0">
                <a:solidFill>
                  <a:srgbClr val="0000FF"/>
                </a:solidFill>
                <a:latin typeface="Times New Roman" panose="02020603050405020304" pitchFamily="18" charset="0"/>
                <a:cs typeface="Times New Roman" panose="02020603050405020304" pitchFamily="18" charset="0"/>
              </a:rPr>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5861" b="6227"/>
          <a:stretch>
            <a:fillRect/>
          </a:stretch>
        </p:blipFill>
        <p:spPr bwMode="auto">
          <a:xfrm>
            <a:off x="588818" y="156295"/>
            <a:ext cx="1072661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187036" y="4728295"/>
            <a:ext cx="11838709"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800" dirty="0">
                <a:latin typeface="+mj-lt"/>
              </a:rPr>
              <a:t>Sáo là một loài chim có kích thước thân hình nhỏ nhưng lại rất chắc chắn. Kích thước của chim sáo trưởng thành chỉ khoảng từ 15 đến 30 cm và nặng từ 35g đến 220g. Với một kích thước vô cùng nhỏ như vậy thì chim sao có thể di chuyển rất nhanh khi bay lượn.</a:t>
            </a:r>
            <a:endParaRPr lang="en-US" altLang="en-US" sz="2800" dirty="0">
              <a:latin typeface="+mj-lt"/>
            </a:endParaRPr>
          </a:p>
        </p:txBody>
      </p:sp>
    </p:spTree>
    <p:extLst>
      <p:ext uri="{BB962C8B-B14F-4D97-AF65-F5344CB8AC3E}">
        <p14:creationId xmlns:p14="http://schemas.microsoft.com/office/powerpoint/2010/main" val="357678550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p:stCondLst>
                                    <p:cond delay="0"/>
                                  </p:stCondLst>
                                  <p:childTnLst>
                                    <p:animEffect transition="out" filter="randombar(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4" presetClass="exit" presetSubtype="10" fill="hold" grpId="1" nodeType="withEffect">
                                  <p:stCondLst>
                                    <p:cond delay="0"/>
                                  </p:stCondLst>
                                  <p:childTnLst>
                                    <p:animEffect transition="out" filter="randombar(horizontal)">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4" presetClass="exit" presetSubtype="10" fill="hold" grpId="1" nodeType="withEffect">
                                  <p:stCondLst>
                                    <p:cond delay="0"/>
                                  </p:stCondLst>
                                  <p:childTnLst>
                                    <p:animEffect transition="out" filter="randombar(horizontal)">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anim calcmode="lin" valueType="num">
                                      <p:cBhvr>
                                        <p:cTn id="36" dur="750" fill="hold"/>
                                        <p:tgtEl>
                                          <p:spTgt spid="5"/>
                                        </p:tgtEl>
                                        <p:attrNameLst>
                                          <p:attrName>ppt_x</p:attrName>
                                        </p:attrNameLst>
                                      </p:cBhvr>
                                      <p:tavLst>
                                        <p:tav tm="0">
                                          <p:val>
                                            <p:strVal val="#ppt_x"/>
                                          </p:val>
                                        </p:tav>
                                        <p:tav tm="100000">
                                          <p:val>
                                            <p:strVal val="#ppt_x"/>
                                          </p:val>
                                        </p:tav>
                                      </p:tavLst>
                                    </p:anim>
                                    <p:anim calcmode="lin" valueType="num">
                                      <p:cBhvr>
                                        <p:cTn id="3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5</a:t>
            </a:fld>
            <a:endParaRPr lang="en-US" dirty="0">
              <a:solidFill>
                <a:prstClr val="black">
                  <a:tint val="75000"/>
                </a:prstClr>
              </a:solidFill>
            </a:endParaRPr>
          </a:p>
        </p:txBody>
      </p:sp>
    </p:spTree>
    <p:extLst>
      <p:ext uri="{BB962C8B-B14F-4D97-AF65-F5344CB8AC3E}">
        <p14:creationId xmlns:p14="http://schemas.microsoft.com/office/powerpoint/2010/main" val="269264832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a:stretch>
            <a:fillRect/>
          </a:stretch>
        </p:blipFill>
        <p:spPr>
          <a:xfrm>
            <a:off x="0" y="1240"/>
            <a:ext cx="12190413" cy="6857107"/>
          </a:xfrm>
          <a:prstGeom prst="rect">
            <a:avLst/>
          </a:prstGeom>
        </p:spPr>
      </p:pic>
      <p:pic>
        <p:nvPicPr>
          <p:cNvPr id="21" name="图片 20"/>
          <p:cNvPicPr>
            <a:picLocks noChangeAspect="1"/>
          </p:cNvPicPr>
          <p:nvPr/>
        </p:nvPicPr>
        <p:blipFill>
          <a:blip r:embed="rId5"/>
          <a:stretch>
            <a:fillRect/>
          </a:stretch>
        </p:blipFill>
        <p:spPr>
          <a:xfrm>
            <a:off x="7679055" y="340360"/>
            <a:ext cx="2816225" cy="1269365"/>
          </a:xfrm>
          <a:prstGeom prst="rect">
            <a:avLst/>
          </a:prstGeom>
        </p:spPr>
      </p:pic>
      <p:pic>
        <p:nvPicPr>
          <p:cNvPr id="23" name="图片 22"/>
          <p:cNvPicPr>
            <a:picLocks noChangeAspect="1"/>
          </p:cNvPicPr>
          <p:nvPr/>
        </p:nvPicPr>
        <p:blipFill>
          <a:blip r:embed="rId6" cstate="screen"/>
          <a:stretch>
            <a:fillRect/>
          </a:stretch>
        </p:blipFill>
        <p:spPr>
          <a:xfrm>
            <a:off x="2897245" y="-9292"/>
            <a:ext cx="1252212" cy="1619122"/>
          </a:xfrm>
          <a:prstGeom prst="rect">
            <a:avLst/>
          </a:prstGeom>
        </p:spPr>
      </p:pic>
      <p:sp>
        <p:nvSpPr>
          <p:cNvPr id="23554" name="Rectangle 2"/>
          <p:cNvSpPr>
            <a:spLocks noGrp="1"/>
          </p:cNvSpPr>
          <p:nvPr/>
        </p:nvSpPr>
        <p:spPr>
          <a:xfrm>
            <a:off x="1044575" y="1600835"/>
            <a:ext cx="10621010" cy="3140075"/>
          </a:xfrm>
          <a:prstGeom prst="rect">
            <a:avLst/>
          </a:prstGeom>
          <a:noFill/>
          <a:ln w="9525">
            <a:noFill/>
          </a:ln>
        </p:spPr>
        <p:txBody>
          <a:bodyPr vert="horz" wrap="square" lIns="91440" tIns="45720" rIns="91440" bIns="45720" anchor="t" anchorCtr="0"/>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50000"/>
              </a:lnSpc>
              <a:buNone/>
            </a:pPr>
            <a:r>
              <a:rPr lang="en-US" altLang="en-US" sz="3600" b="1" dirty="0" err="1">
                <a:latin typeface="Times New Roman" panose="02020603050405020304" pitchFamily="18" charset="0"/>
                <a:cs typeface="Times New Roman" panose="02020603050405020304" pitchFamily="18" charset="0"/>
              </a:rPr>
              <a:t>Soát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lỗi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tự</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sửa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lỗi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dưới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viết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tả</a:t>
            </a:r>
            <a:r>
              <a:rPr lang="en-US" altLang="en-US" sz="3600" b="1" dirty="0">
                <a:latin typeface="Times New Roman" panose="02020603050405020304" pitchFamily="18" charset="0"/>
                <a:cs typeface="Times New Roman" panose="02020603050405020304" pitchFamily="18" charset="0"/>
              </a:rPr>
              <a:t>.</a:t>
            </a:r>
          </a:p>
        </p:txBody>
      </p:sp>
      <p:pic>
        <p:nvPicPr>
          <p:cNvPr id="16388" name="Picture 4"/>
          <p:cNvPicPr>
            <a:picLocks noChangeAspect="1"/>
          </p:cNvPicPr>
          <p:nvPr/>
        </p:nvPicPr>
        <p:blipFill>
          <a:blip r:embed="rId7"/>
          <a:stretch>
            <a:fillRect/>
          </a:stretch>
        </p:blipFill>
        <p:spPr>
          <a:xfrm>
            <a:off x="409060" y="1842588"/>
            <a:ext cx="609600" cy="609600"/>
          </a:xfrm>
          <a:prstGeom prst="rect">
            <a:avLst/>
          </a:prstGeom>
          <a:noFill/>
          <a:ln w="9525">
            <a:noFill/>
          </a:ln>
        </p:spPr>
      </p:pic>
      <p:sp>
        <p:nvSpPr>
          <p:cNvPr id="2" name="Rectangle 1"/>
          <p:cNvSpPr/>
          <p:nvPr/>
        </p:nvSpPr>
        <p:spPr>
          <a:xfrm>
            <a:off x="4511084" y="297588"/>
            <a:ext cx="3168015" cy="1014730"/>
          </a:xfrm>
          <a:prstGeom prst="rect">
            <a:avLst/>
          </a:prstGeom>
          <a:noFill/>
        </p:spPr>
        <p:txBody>
          <a:bodyPr wrap="none" lIns="91440" tIns="45720" rIns="91440" bIns="45720">
            <a:spAutoFit/>
          </a:bodyPr>
          <a:lstStyle/>
          <a:p>
            <a:pPr algn="ctr"/>
            <a:r>
              <a:rPr lang="en-US" sz="6000" b="1" cap="none" spc="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DẶN DÒ</a:t>
            </a:r>
          </a:p>
        </p:txBody>
      </p:sp>
      <p:sp>
        <p:nvSpPr>
          <p:cNvPr id="9" name="文本框 7"/>
          <p:cNvSpPr txBox="1">
            <a:spLocks noChangeArrowheads="1"/>
          </p:cNvSpPr>
          <p:nvPr/>
        </p:nvSpPr>
        <p:spPr bwMode="auto">
          <a:xfrm>
            <a:off x="3609636" y="2143665"/>
            <a:ext cx="581922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9pPr>
          </a:lstStyle>
          <a:p>
            <a:pPr algn="ctr" defTabSz="685800"/>
            <a:r>
              <a:rPr lang="en-US" altLang="zh-CN" sz="6600" b="1" dirty="0" err="1">
                <a:ln w="31750" cmpd="thickThin">
                  <a:solidFill>
                    <a:schemeClr val="bg1"/>
                  </a:solidFill>
                </a:ln>
                <a:solidFill>
                  <a:srgbClr val="00B49C"/>
                </a:solidFill>
                <a:latin typeface="UTM Cooper Black" panose="02040603050506020204" pitchFamily="18" charset="0"/>
                <a:ea typeface="STHupo" panose="02010800040101010101" pitchFamily="2" charset="-122"/>
                <a:cs typeface="Times New Roman" panose="02020603050405020304" pitchFamily="18" charset="0"/>
              </a:rPr>
              <a:t>Chúc</a:t>
            </a:r>
            <a:r>
              <a:rPr lang="en-US" altLang="zh-CN" sz="6600" b="1" dirty="0">
                <a:ln w="31750" cmpd="thickThin">
                  <a:solidFill>
                    <a:schemeClr val="bg1"/>
                  </a:solidFill>
                </a:ln>
                <a:solidFill>
                  <a:srgbClr val="00B49C"/>
                </a:solidFill>
                <a:latin typeface="UTM Cooper Black" panose="02040603050506020204" pitchFamily="18" charset="0"/>
                <a:ea typeface="STHupo" panose="02010800040101010101" pitchFamily="2" charset="-122"/>
                <a:cs typeface="Times New Roman" panose="02020603050405020304" pitchFamily="18" charset="0"/>
              </a:rPr>
              <a:t> </a:t>
            </a:r>
            <a:r>
              <a:rPr lang="en-US" altLang="zh-CN" sz="6600" b="1" dirty="0" err="1">
                <a:ln w="31750" cmpd="thickThin">
                  <a:solidFill>
                    <a:schemeClr val="bg1"/>
                  </a:solidFill>
                </a:ln>
                <a:solidFill>
                  <a:srgbClr val="00B49C"/>
                </a:solidFill>
                <a:latin typeface="UTM Cooper Black" panose="02040603050506020204" pitchFamily="18" charset="0"/>
                <a:ea typeface="STHupo" panose="02010800040101010101" pitchFamily="2" charset="-122"/>
                <a:cs typeface="Times New Roman" panose="02020603050405020304" pitchFamily="18" charset="0"/>
              </a:rPr>
              <a:t>các</a:t>
            </a:r>
            <a:r>
              <a:rPr lang="en-US" altLang="zh-CN" sz="6600" b="1" dirty="0">
                <a:ln w="31750" cmpd="thickThin">
                  <a:solidFill>
                    <a:schemeClr val="bg1"/>
                  </a:solidFill>
                </a:ln>
                <a:solidFill>
                  <a:srgbClr val="00B49C"/>
                </a:solidFill>
                <a:latin typeface="UTM Cooper Black" panose="02040603050506020204" pitchFamily="18" charset="0"/>
                <a:ea typeface="STHupo" panose="02010800040101010101" pitchFamily="2" charset="-122"/>
                <a:cs typeface="Times New Roman" panose="02020603050405020304" pitchFamily="18" charset="0"/>
              </a:rPr>
              <a:t> con</a:t>
            </a:r>
          </a:p>
          <a:p>
            <a:pPr algn="ctr" defTabSz="685800"/>
            <a:r>
              <a:rPr lang="en-US" altLang="zh-CN" sz="6600" b="1" dirty="0" err="1">
                <a:ln w="31750" cmpd="thickThin">
                  <a:solidFill>
                    <a:schemeClr val="bg1"/>
                  </a:solidFill>
                </a:ln>
                <a:solidFill>
                  <a:srgbClr val="00B49C"/>
                </a:solidFill>
                <a:latin typeface="UTM Cooper Black" panose="02040603050506020204" pitchFamily="18" charset="0"/>
                <a:ea typeface="STHupo" panose="02010800040101010101" pitchFamily="2" charset="-122"/>
                <a:cs typeface="Times New Roman" panose="02020603050405020304" pitchFamily="18" charset="0"/>
              </a:rPr>
              <a:t>học</a:t>
            </a:r>
            <a:r>
              <a:rPr lang="en-US" altLang="zh-CN" sz="6600" b="1" dirty="0">
                <a:ln w="31750" cmpd="thickThin">
                  <a:solidFill>
                    <a:schemeClr val="bg1"/>
                  </a:solidFill>
                </a:ln>
                <a:solidFill>
                  <a:srgbClr val="00B49C"/>
                </a:solidFill>
                <a:latin typeface="UTM Cooper Black" panose="02040603050506020204" pitchFamily="18" charset="0"/>
                <a:ea typeface="STHupo" panose="02010800040101010101" pitchFamily="2" charset="-122"/>
                <a:cs typeface="Times New Roman" panose="02020603050405020304" pitchFamily="18" charset="0"/>
              </a:rPr>
              <a:t> </a:t>
            </a:r>
            <a:r>
              <a:rPr lang="en-US" altLang="zh-CN" sz="6600" b="1" dirty="0" err="1">
                <a:ln w="31750" cmpd="thickThin">
                  <a:solidFill>
                    <a:schemeClr val="bg1"/>
                  </a:solidFill>
                </a:ln>
                <a:solidFill>
                  <a:srgbClr val="00B49C"/>
                </a:solidFill>
                <a:latin typeface="UTM Cooper Black" panose="02040603050506020204" pitchFamily="18" charset="0"/>
                <a:ea typeface="STHupo" panose="02010800040101010101" pitchFamily="2" charset="-122"/>
                <a:cs typeface="Times New Roman" panose="02020603050405020304" pitchFamily="18" charset="0"/>
              </a:rPr>
              <a:t>tốt</a:t>
            </a:r>
            <a:r>
              <a:rPr lang="en-US" altLang="zh-CN" sz="6600" b="1" dirty="0">
                <a:ln w="31750" cmpd="thickThin">
                  <a:solidFill>
                    <a:schemeClr val="bg1"/>
                  </a:solidFill>
                </a:ln>
                <a:solidFill>
                  <a:srgbClr val="00B49C"/>
                </a:solidFill>
                <a:latin typeface="UTM Cooper Black" panose="02040603050506020204" pitchFamily="18" charset="0"/>
                <a:ea typeface="STHupo" panose="02010800040101010101" pitchFamily="2" charset="-122"/>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anim calcmode="lin" valueType="num">
                                      <p:cBhvr>
                                        <p:cTn id="18" dur="750" fill="hold"/>
                                        <p:tgtEl>
                                          <p:spTgt spid="23"/>
                                        </p:tgtEl>
                                        <p:attrNameLst>
                                          <p:attrName>ppt_x</p:attrName>
                                        </p:attrNameLst>
                                      </p:cBhvr>
                                      <p:tavLst>
                                        <p:tav tm="0">
                                          <p:val>
                                            <p:strVal val="#ppt_x"/>
                                          </p:val>
                                        </p:tav>
                                        <p:tav tm="100000">
                                          <p:val>
                                            <p:strVal val="#ppt_x"/>
                                          </p:val>
                                        </p:tav>
                                      </p:tavLst>
                                    </p:anim>
                                    <p:anim calcmode="lin" valueType="num">
                                      <p:cBhvr>
                                        <p:cTn id="19"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388"/>
                                        </p:tgtEl>
                                        <p:attrNameLst>
                                          <p:attrName>style.visibility</p:attrName>
                                        </p:attrNameLst>
                                      </p:cBhvr>
                                      <p:to>
                                        <p:strVal val="visible"/>
                                      </p:to>
                                    </p:set>
                                    <p:anim calcmode="lin" valueType="num">
                                      <p:cBhvr additive="base">
                                        <p:cTn id="28" dur="500" fill="hold"/>
                                        <p:tgtEl>
                                          <p:spTgt spid="16388"/>
                                        </p:tgtEl>
                                        <p:attrNameLst>
                                          <p:attrName>ppt_x</p:attrName>
                                        </p:attrNameLst>
                                      </p:cBhvr>
                                      <p:tavLst>
                                        <p:tav tm="0">
                                          <p:val>
                                            <p:strVal val="#ppt_x"/>
                                          </p:val>
                                        </p:tav>
                                        <p:tav tm="100000">
                                          <p:val>
                                            <p:strVal val="#ppt_x"/>
                                          </p:val>
                                        </p:tav>
                                      </p:tavLst>
                                    </p:anim>
                                    <p:anim calcmode="lin" valueType="num">
                                      <p:cBhvr additive="base">
                                        <p:cTn id="29"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3554">
                                            <p:txEl>
                                              <p:pRg st="0" end="0"/>
                                            </p:txEl>
                                          </p:spTgt>
                                        </p:tgtEl>
                                        <p:attrNameLst>
                                          <p:attrName>style.visibility</p:attrName>
                                        </p:attrNameLst>
                                      </p:cBhvr>
                                      <p:to>
                                        <p:strVal val="visible"/>
                                      </p:to>
                                    </p:set>
                                    <p:anim calcmode="lin" valueType="num">
                                      <p:cBhvr additive="base">
                                        <p:cTn id="34" dur="500" fill="hold"/>
                                        <p:tgtEl>
                                          <p:spTgt spid="23554">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35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online.wav"/>
                                        </p:tgtEl>
                                      </p:cMediaNode>
                                    </p:audio>
                                  </p:subTnLst>
                                </p:cTn>
                              </p:par>
                            </p:childTnLst>
                          </p:cTn>
                        </p:par>
                      </p:childTnLst>
                    </p:cTn>
                  </p:par>
                  <p:par>
                    <p:cTn id="36" fill="hold">
                      <p:stCondLst>
                        <p:cond delay="indefinite"/>
                      </p:stCondLst>
                      <p:childTnLst>
                        <p:par>
                          <p:cTn id="37" fill="hold">
                            <p:stCondLst>
                              <p:cond delay="0"/>
                            </p:stCondLst>
                            <p:childTnLst>
                              <p:par>
                                <p:cTn id="38" presetID="31" presetClass="exit" presetSubtype="0" fill="hold" grpId="1" nodeType="clickEffect">
                                  <p:stCondLst>
                                    <p:cond delay="0"/>
                                  </p:stCondLst>
                                  <p:childTnLst>
                                    <p:anim calcmode="lin" valueType="num">
                                      <p:cBhvr>
                                        <p:cTn id="39" dur="1000"/>
                                        <p:tgtEl>
                                          <p:spTgt spid="2"/>
                                        </p:tgtEl>
                                        <p:attrNameLst>
                                          <p:attrName>ppt_w</p:attrName>
                                        </p:attrNameLst>
                                      </p:cBhvr>
                                      <p:tavLst>
                                        <p:tav tm="0">
                                          <p:val>
                                            <p:strVal val="ppt_w"/>
                                          </p:val>
                                        </p:tav>
                                        <p:tav tm="100000">
                                          <p:val>
                                            <p:fltVal val="0"/>
                                          </p:val>
                                        </p:tav>
                                      </p:tavLst>
                                    </p:anim>
                                    <p:anim calcmode="lin" valueType="num">
                                      <p:cBhvr>
                                        <p:cTn id="40" dur="1000"/>
                                        <p:tgtEl>
                                          <p:spTgt spid="2"/>
                                        </p:tgtEl>
                                        <p:attrNameLst>
                                          <p:attrName>ppt_h</p:attrName>
                                        </p:attrNameLst>
                                      </p:cBhvr>
                                      <p:tavLst>
                                        <p:tav tm="0">
                                          <p:val>
                                            <p:strVal val="ppt_h"/>
                                          </p:val>
                                        </p:tav>
                                        <p:tav tm="100000">
                                          <p:val>
                                            <p:fltVal val="0"/>
                                          </p:val>
                                        </p:tav>
                                      </p:tavLst>
                                    </p:anim>
                                    <p:anim calcmode="lin" valueType="num">
                                      <p:cBhvr>
                                        <p:cTn id="41" dur="1000"/>
                                        <p:tgtEl>
                                          <p:spTgt spid="2"/>
                                        </p:tgtEl>
                                        <p:attrNameLst>
                                          <p:attrName>style.rotation</p:attrName>
                                        </p:attrNameLst>
                                      </p:cBhvr>
                                      <p:tavLst>
                                        <p:tav tm="0">
                                          <p:val>
                                            <p:fltVal val="0"/>
                                          </p:val>
                                        </p:tav>
                                        <p:tav tm="100000">
                                          <p:val>
                                            <p:fltVal val="90"/>
                                          </p:val>
                                        </p:tav>
                                      </p:tavLst>
                                    </p:anim>
                                    <p:animEffect transition="out" filter="fade">
                                      <p:cBhvr>
                                        <p:cTn id="42" dur="1000"/>
                                        <p:tgtEl>
                                          <p:spTgt spid="2"/>
                                        </p:tgtEl>
                                      </p:cBhvr>
                                    </p:animEffect>
                                    <p:set>
                                      <p:cBhvr>
                                        <p:cTn id="43" dur="1" fill="hold">
                                          <p:stCondLst>
                                            <p:cond delay="999"/>
                                          </p:stCondLst>
                                        </p:cTn>
                                        <p:tgtEl>
                                          <p:spTgt spid="2"/>
                                        </p:tgtEl>
                                        <p:attrNameLst>
                                          <p:attrName>style.visibility</p:attrName>
                                        </p:attrNameLst>
                                      </p:cBhvr>
                                      <p:to>
                                        <p:strVal val="hidden"/>
                                      </p:to>
                                    </p:set>
                                  </p:childTnLst>
                                </p:cTn>
                              </p:par>
                              <p:par>
                                <p:cTn id="44" presetID="31" presetClass="exit" presetSubtype="0" fill="hold" grpId="1" nodeType="withEffect">
                                  <p:stCondLst>
                                    <p:cond delay="0"/>
                                  </p:stCondLst>
                                  <p:childTnLst>
                                    <p:anim calcmode="lin" valueType="num">
                                      <p:cBhvr>
                                        <p:cTn id="45" dur="1000"/>
                                        <p:tgtEl>
                                          <p:spTgt spid="23554">
                                            <p:txEl>
                                              <p:pRg st="0" end="0"/>
                                            </p:txEl>
                                          </p:spTgt>
                                        </p:tgtEl>
                                        <p:attrNameLst>
                                          <p:attrName>ppt_w</p:attrName>
                                        </p:attrNameLst>
                                      </p:cBhvr>
                                      <p:tavLst>
                                        <p:tav tm="0">
                                          <p:val>
                                            <p:strVal val="ppt_w"/>
                                          </p:val>
                                        </p:tav>
                                        <p:tav tm="100000">
                                          <p:val>
                                            <p:fltVal val="0"/>
                                          </p:val>
                                        </p:tav>
                                      </p:tavLst>
                                    </p:anim>
                                    <p:anim calcmode="lin" valueType="num">
                                      <p:cBhvr>
                                        <p:cTn id="46" dur="1000"/>
                                        <p:tgtEl>
                                          <p:spTgt spid="23554">
                                            <p:txEl>
                                              <p:pRg st="0" end="0"/>
                                            </p:txEl>
                                          </p:spTgt>
                                        </p:tgtEl>
                                        <p:attrNameLst>
                                          <p:attrName>ppt_h</p:attrName>
                                        </p:attrNameLst>
                                      </p:cBhvr>
                                      <p:tavLst>
                                        <p:tav tm="0">
                                          <p:val>
                                            <p:strVal val="ppt_h"/>
                                          </p:val>
                                        </p:tav>
                                        <p:tav tm="100000">
                                          <p:val>
                                            <p:fltVal val="0"/>
                                          </p:val>
                                        </p:tav>
                                      </p:tavLst>
                                    </p:anim>
                                    <p:anim calcmode="lin" valueType="num">
                                      <p:cBhvr>
                                        <p:cTn id="47" dur="1000"/>
                                        <p:tgtEl>
                                          <p:spTgt spid="23554">
                                            <p:txEl>
                                              <p:pRg st="0" end="0"/>
                                            </p:txEl>
                                          </p:spTgt>
                                        </p:tgtEl>
                                        <p:attrNameLst>
                                          <p:attrName>style.rotation</p:attrName>
                                        </p:attrNameLst>
                                      </p:cBhvr>
                                      <p:tavLst>
                                        <p:tav tm="0">
                                          <p:val>
                                            <p:fltVal val="0"/>
                                          </p:val>
                                        </p:tav>
                                        <p:tav tm="100000">
                                          <p:val>
                                            <p:fltVal val="90"/>
                                          </p:val>
                                        </p:tav>
                                      </p:tavLst>
                                    </p:anim>
                                    <p:animEffect transition="out" filter="fade">
                                      <p:cBhvr>
                                        <p:cTn id="48" dur="1000"/>
                                        <p:tgtEl>
                                          <p:spTgt spid="23554">
                                            <p:txEl>
                                              <p:pRg st="0" end="0"/>
                                            </p:txEl>
                                          </p:spTgt>
                                        </p:tgtEl>
                                      </p:cBhvr>
                                    </p:animEffect>
                                    <p:set>
                                      <p:cBhvr>
                                        <p:cTn id="49" dur="1" fill="hold">
                                          <p:stCondLst>
                                            <p:cond delay="999"/>
                                          </p:stCondLst>
                                        </p:cTn>
                                        <p:tgtEl>
                                          <p:spTgt spid="23554">
                                            <p:txEl>
                                              <p:pRg st="0" end="0"/>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23554" grpId="1" build="allAtOnce"/>
      <p:bldP spid="2" grpId="0"/>
      <p:bldP spid="2" grpId="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429</Words>
  <Application>Microsoft Office PowerPoint</Application>
  <PresentationFormat>Custom</PresentationFormat>
  <Paragraphs>26</Paragraphs>
  <Slides>6</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6</vt:i4>
      </vt:variant>
    </vt:vector>
  </HeadingPairs>
  <TitlesOfParts>
    <vt:vector size="27" baseType="lpstr">
      <vt:lpstr>LiHei Pro</vt:lpstr>
      <vt:lpstr>Impact</vt:lpstr>
      <vt:lpstr>UTM Cooper Black</vt:lpstr>
      <vt:lpstr>Signika</vt:lpstr>
      <vt:lpstr>迷你简汉真广标</vt:lpstr>
      <vt:lpstr>Times New Roman</vt:lpstr>
      <vt:lpstr>ITC Avant Garde Std Bk</vt:lpstr>
      <vt:lpstr>等线 Light</vt:lpstr>
      <vt:lpstr>等线</vt:lpstr>
      <vt:lpstr>Calibri</vt:lpstr>
      <vt:lpstr>Arial</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Mr.Tuan</cp:lastModifiedBy>
  <cp:revision>3577</cp:revision>
  <dcterms:created xsi:type="dcterms:W3CDTF">2015-12-01T09:06:00Z</dcterms:created>
  <dcterms:modified xsi:type="dcterms:W3CDTF">2021-09-25T02:01:12Z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3B2EAE5D1225432C8AF73F204551C5D9</vt:lpwstr>
  </property>
  <property fmtid="{D5CDD505-2E9C-101B-9397-08002B2CF9AE}" pid="3" name="KSOProductBuildVer">
    <vt:lpwstr>1033-11.2.0.10258</vt:lpwstr>
  </property>
</Properties>
</file>