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61" r:id="rId3"/>
    <p:sldId id="265" r:id="rId4"/>
    <p:sldId id="293" r:id="rId5"/>
    <p:sldId id="294" r:id="rId6"/>
    <p:sldId id="274" r:id="rId7"/>
    <p:sldId id="299" r:id="rId8"/>
    <p:sldId id="276" r:id="rId9"/>
    <p:sldId id="277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1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82" d="100"/>
          <a:sy n="82" d="100"/>
        </p:scale>
        <p:origin x="61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0BAF-4F55-4990-9EB9-CA2E11610F7F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AB57-8470-48B0-B0B4-EEBAA506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E232-569B-44FC-818E-7C6C652514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88CD6-DB97-4B12-8E7F-E4E7E86A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WordArt 4">
            <a:extLst>
              <a:ext uri="{FF2B5EF4-FFF2-40B4-BE49-F238E27FC236}">
                <a16:creationId xmlns:a16="http://schemas.microsoft.com/office/drawing/2014/main" id="{FC1C4120-EB72-4004-8728-E6AEE8892E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676400"/>
            <a:ext cx="4343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CB82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ĐẠO ĐỨC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CB82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DEFC4C09-AF11-480A-B07E-4DF07A068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581400"/>
            <a:ext cx="6629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bày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tỏ</a:t>
            </a:r>
            <a:r>
              <a:rPr lang="en-US" altLang="en-US" sz="6600" b="1" dirty="0">
                <a:solidFill>
                  <a:srgbClr val="FF0000"/>
                </a:solidFill>
              </a:rPr>
              <a:t> ý </a:t>
            </a:r>
            <a:r>
              <a:rPr lang="en-US" altLang="en-US" sz="6600" b="1" dirty="0" err="1">
                <a:solidFill>
                  <a:srgbClr val="FF0000"/>
                </a:solidFill>
              </a:rPr>
              <a:t>kiến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A1CA-192D-4EAC-8898-C265A2C1BCD5}"/>
              </a:ext>
            </a:extLst>
          </p:cNvPr>
          <p:cNvSpPr txBox="1"/>
          <p:nvPr/>
        </p:nvSpPr>
        <p:spPr>
          <a:xfrm>
            <a:off x="2628900" y="10300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Thứ</a:t>
            </a:r>
            <a:r>
              <a:rPr lang="en-US" sz="3600" dirty="0"/>
              <a:t> … </a:t>
            </a:r>
            <a:r>
              <a:rPr lang="en-US" sz="3600" dirty="0" err="1"/>
              <a:t>ngày</a:t>
            </a:r>
            <a:r>
              <a:rPr lang="en-US" sz="3600" dirty="0"/>
              <a:t> .. </a:t>
            </a:r>
            <a:r>
              <a:rPr lang="en-US" sz="3600" dirty="0" err="1"/>
              <a:t>tháng</a:t>
            </a:r>
            <a:r>
              <a:rPr lang="en-US" sz="3600" dirty="0"/>
              <a:t> 10 </a:t>
            </a:r>
            <a:r>
              <a:rPr lang="en-US" sz="3600" dirty="0" err="1"/>
              <a:t>năm</a:t>
            </a:r>
            <a:r>
              <a:rPr lang="en-US" sz="3600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19440">
            <a:off x="4862513" y="46736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39400" y="655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8229600" y="64008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0725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616950" y="-768350"/>
            <a:ext cx="44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538164"/>
            <a:ext cx="539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3124200" y="-685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753600" y="533400"/>
            <a:ext cx="53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927351" y="5002214"/>
            <a:ext cx="5508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1852614" y="3810000"/>
            <a:ext cx="509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46599" flipV="1">
            <a:off x="8836820" y="5179220"/>
            <a:ext cx="534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9672638" y="3657600"/>
            <a:ext cx="61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9955">
            <a:off x="6313488" y="4687888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 descr="Obst100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4" descr="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4864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0866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1"/>
                </p:tgtEl>
              </p:cMediaNode>
            </p:audio>
          </p:childTnLst>
        </p:cTn>
      </p:par>
    </p:tnLst>
    <p:bldLst>
      <p:bldP spid="15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Untitled-2">
            <a:extLst>
              <a:ext uri="{FF2B5EF4-FFF2-40B4-BE49-F238E27FC236}">
                <a16:creationId xmlns:a16="http://schemas.microsoft.com/office/drawing/2014/main" id="{EE95C316-6792-403C-83EC-F9A87097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600"/>
            <a:ext cx="10439400" cy="944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6" name="Text Box 20">
            <a:extLst>
              <a:ext uri="{FF2B5EF4-FFF2-40B4-BE49-F238E27FC236}">
                <a16:creationId xmlns:a16="http://schemas.microsoft.com/office/drawing/2014/main" id="{7CF7F8DF-C2C0-4ECB-A322-027C938D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60610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Tranh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vẽ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gì</a:t>
            </a:r>
            <a:r>
              <a:rPr lang="en-US" altLang="en-US" sz="4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78F71FB1-26CD-4620-8176-193E9282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61025"/>
            <a:ext cx="1112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srgbClr val="000000"/>
                </a:solidFill>
              </a:rPr>
              <a:t>Việc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làm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bạn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tranh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thể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hiện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điều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gì</a:t>
            </a:r>
            <a:r>
              <a:rPr lang="en-US" altLang="en-US" sz="4000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/>
      <p:bldP spid="80916" grpId="1"/>
      <p:bldP spid="80917" grpId="0"/>
      <p:bldP spid="809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20DC0-DC5B-4DFC-A0D0-98E61124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" y="-1066800"/>
            <a:ext cx="12192000" cy="7924800"/>
          </a:xfrm>
          <a:prstGeom prst="rect">
            <a:avLst/>
          </a:prstGeom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049311" y="1916800"/>
            <a:ext cx="10304489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066800" y="3038287"/>
            <a:ext cx="9144000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066800" y="3657536"/>
            <a:ext cx="10287000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66800" y="4781995"/>
            <a:ext cx="10287000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211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2F46F-D04B-4B31-8306-A69F341A0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12192000" cy="7383067"/>
          </a:xfrm>
          <a:prstGeom prst="rect">
            <a:avLst/>
          </a:prstGeom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143000" y="2197663"/>
            <a:ext cx="103632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066800" y="4218102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1351808"/>
            <a:ext cx="9144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3441297"/>
            <a:ext cx="8915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3922" y="4884313"/>
            <a:ext cx="914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0C8A45-4CDE-419C-8A61-1AA9F2F25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12192000" cy="7383067"/>
          </a:xfrm>
          <a:prstGeom prst="rect">
            <a:avLst/>
          </a:prstGeom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97796" y="3529908"/>
            <a:ext cx="10287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863CA42-9DE2-4351-A829-541E9EDB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82" y="1604442"/>
            <a:ext cx="10436817" cy="12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897C6-2AB7-4DD1-A7D5-0E9AA4338BF5}"/>
              </a:ext>
            </a:extLst>
          </p:cNvPr>
          <p:cNvSpPr txBox="1"/>
          <p:nvPr/>
        </p:nvSpPr>
        <p:spPr>
          <a:xfrm>
            <a:off x="1524000" y="2744605"/>
            <a:ext cx="9144000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2BF9F-07C5-4305-B62A-43DDB250605D}"/>
              </a:ext>
            </a:extLst>
          </p:cNvPr>
          <p:cNvSpPr txBox="1"/>
          <p:nvPr/>
        </p:nvSpPr>
        <p:spPr>
          <a:xfrm>
            <a:off x="1524000" y="5104891"/>
            <a:ext cx="9753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B84C1-8065-44E8-AFA1-4267CAD1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3944600" cy="8534400"/>
          </a:xfrm>
          <a:prstGeom prst="rect">
            <a:avLst/>
          </a:prstGeom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371600" y="1803975"/>
            <a:ext cx="10210800" cy="46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5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</a:pPr>
            <a:endParaRPr lang="fr-L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248" y="1219200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fr-L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fr-L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fr-L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FDEA6E-7F72-48D8-939B-C5EE25DB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1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5D094D7-40D6-477F-9BAC-BA1E5B30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68665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82B7D-0BEF-4F08-A80B-457D90626B1C}"/>
              </a:ext>
            </a:extLst>
          </p:cNvPr>
          <p:cNvSpPr txBox="1"/>
          <p:nvPr/>
        </p:nvSpPr>
        <p:spPr>
          <a:xfrm>
            <a:off x="1447800" y="2045356"/>
            <a:ext cx="9677400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quyền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riêng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tỏ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xung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lễ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3927D7-BD06-49AA-8DB6-CB45B541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85344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1005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005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4114800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fr-L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L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L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19200" y="4979525"/>
            <a:ext cx="9982200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là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fr-L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DC4C1FF-73CC-46D7-AF0D-4985D407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2" y="-675771"/>
            <a:ext cx="12192000" cy="8209541"/>
          </a:xfrm>
          <a:prstGeom prst="rect">
            <a:avLst/>
          </a:prstGeom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201977" y="465731"/>
            <a:ext cx="457200" cy="1246187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8" name="Rectangle 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98136" y="429693"/>
            <a:ext cx="431074" cy="1398587"/>
            <a:chOff x="2805590" y="2819400"/>
            <a:chExt cx="457200" cy="1905000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78076" y="1848915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324600" y="1848915"/>
            <a:ext cx="3241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986292" y="2738363"/>
            <a:ext cx="1039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 a.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quyền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mong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riêng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vấn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liên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126708" y="3818302"/>
            <a:ext cx="1104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sẻ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tỏ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rõ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ràng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tôn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trọng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1126708" y="4440672"/>
            <a:ext cx="9085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lắng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tôn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trọng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1070771" y="5185183"/>
            <a:ext cx="7225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d.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lắng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9" name="Text Box 5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94505" y="5876578"/>
            <a:ext cx="8129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đ.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đều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41298" y="2157980"/>
            <a:ext cx="73425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L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L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98884" y="2895600"/>
            <a:ext cx="152400" cy="53340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2" name="Rectangle 21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798884" y="3765186"/>
            <a:ext cx="152400" cy="53340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5" name="Rectangle 24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798884" y="4560896"/>
            <a:ext cx="152400" cy="45720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8" name="Rectangle 2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828895" y="5881865"/>
            <a:ext cx="152400" cy="533400"/>
            <a:chOff x="2805590" y="2819400"/>
            <a:chExt cx="457200" cy="1905000"/>
          </a:xfrm>
          <a:solidFill>
            <a:srgbClr val="FF0000"/>
          </a:solidFill>
        </p:grpSpPr>
        <p:sp>
          <p:nvSpPr>
            <p:cNvPr id="34" name="Rectangle 33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22B60A0B-DA23-4D0E-AF8C-2C3FC61EB05D}"/>
              </a:ext>
            </a:extLst>
          </p:cNvPr>
          <p:cNvGrpSpPr>
            <a:grpSpLocks/>
          </p:cNvGrpSpPr>
          <p:nvPr/>
        </p:nvGrpSpPr>
        <p:grpSpPr bwMode="auto">
          <a:xfrm>
            <a:off x="798884" y="5175003"/>
            <a:ext cx="152400" cy="53340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B7A5B4-6AD1-4B57-B6CD-C9F4C902B6D7}"/>
                </a:ext>
              </a:extLst>
            </p:cNvPr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9" name="Flowchart: Process 38">
              <a:extLst>
                <a:ext uri="{FF2B5EF4-FFF2-40B4-BE49-F238E27FC236}">
                  <a16:creationId xmlns:a16="http://schemas.microsoft.com/office/drawing/2014/main" id="{61AAA5E8-16AC-4D59-A405-BD02E1228B15}"/>
                </a:ext>
              </a:extLst>
            </p:cNvPr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6021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692</Words>
  <Application>Microsoft Office PowerPoint</Application>
  <PresentationFormat>Widescreen</PresentationFormat>
  <Paragraphs>45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40</cp:revision>
  <dcterms:created xsi:type="dcterms:W3CDTF">2016-09-21T02:25:25Z</dcterms:created>
  <dcterms:modified xsi:type="dcterms:W3CDTF">2021-10-22T07:45:31Z</dcterms:modified>
</cp:coreProperties>
</file>