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82" r:id="rId2"/>
    <p:sldId id="278" r:id="rId3"/>
    <p:sldId id="280" r:id="rId4"/>
    <p:sldId id="281" r:id="rId5"/>
    <p:sldId id="279" r:id="rId6"/>
    <p:sldId id="259" r:id="rId7"/>
    <p:sldId id="260" r:id="rId8"/>
    <p:sldId id="275" r:id="rId9"/>
    <p:sldId id="284" r:id="rId10"/>
    <p:sldId id="262" r:id="rId11"/>
    <p:sldId id="276" r:id="rId12"/>
    <p:sldId id="261" r:id="rId13"/>
    <p:sldId id="263" r:id="rId14"/>
    <p:sldId id="283" r:id="rId15"/>
    <p:sldId id="266" r:id="rId16"/>
    <p:sldId id="285" r:id="rId17"/>
  </p:sldIdLst>
  <p:sldSz cx="12192000" cy="6858000"/>
  <p:notesSz cx="6858000" cy="9144000"/>
  <p:embeddedFontLst>
    <p:embeddedFont>
      <p:font typeface="微软雅黑" pitchFamily="34" charset="-122"/>
      <p:regular r:id="rId19"/>
      <p:bold r:id="rId20"/>
    </p:embeddedFont>
    <p:embeddedFont>
      <p:font typeface="Calibri Light" pitchFamily="34" charset="0"/>
      <p:regular r:id="rId21"/>
      <p:italic r:id="rId22"/>
    </p:embeddedFont>
    <p:embeddedFont>
      <p:font typeface="VNI-Times" pitchFamily="2" charset="0"/>
      <p:regular r:id="rId23"/>
      <p:bold r:id="rId24"/>
      <p:italic r:id="rId25"/>
      <p:boldItalic r:id="rId26"/>
    </p:embeddedFont>
    <p:embeddedFont>
      <p:font typeface="UTM Azuki" pitchFamily="18" charset="0"/>
      <p:regular r:id="rId27"/>
    </p:embeddedFont>
    <p:embeddedFont>
      <p:font typeface="UTM A&amp;S Graceland" pitchFamily="18" charset="0"/>
      <p:regular r:id="rId28"/>
    </p:embeddedFont>
    <p:embeddedFont>
      <p:font typeface="UTM Charlemagne" pitchFamily="18" charset="0"/>
      <p:regular r:id="rId29"/>
    </p:embeddedFont>
    <p:embeddedFont>
      <p:font typeface="SimSun" pitchFamily="2" charset="-122"/>
      <p:regular r:id="rId30"/>
    </p:embeddedFont>
    <p:embeddedFont>
      <p:font typeface=".VnTime" pitchFamily="34" charset="0"/>
      <p:regular r:id="rId31"/>
      <p:bold r:id="rId32"/>
      <p:italic r:id="rId33"/>
      <p:boldItalic r:id="rId34"/>
    </p:embeddedFont>
    <p:embeddedFont>
      <p:font typeface="等线" charset="-122"/>
      <p:regular r:id="rId35"/>
    </p:embeddedFont>
    <p:embeddedFont>
      <p:font typeface="Calibri" pitchFamily="34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DFEB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2" autoAdjust="0"/>
    <p:restoredTop sz="94660"/>
  </p:normalViewPr>
  <p:slideViewPr>
    <p:cSldViewPr snapToGrid="0">
      <p:cViewPr varScale="1">
        <p:scale>
          <a:sx n="66" d="100"/>
          <a:sy n="66" d="100"/>
        </p:scale>
        <p:origin x="-61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8E62C-34FB-48F6-BA8E-3CF6C9EFA892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00CFC-A3F0-4B23-BB37-B8497C2A4F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34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335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148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20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401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237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532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271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460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667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348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686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D78A31-B58C-4F22-8C52-A961D950D026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29390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96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8C7432B-F34D-46D4-B409-843690ADD8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D80D027-5D8D-49F3-9B3D-233E00E946AE}"/>
              </a:ext>
            </a:extLst>
          </p:cNvPr>
          <p:cNvSpPr txBox="1"/>
          <p:nvPr userDrawn="1"/>
        </p:nvSpPr>
        <p:spPr>
          <a:xfrm>
            <a:off x="11156139" y="6488668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TM Charlemagne" panose="02040603050506020204" pitchFamily="18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986F7A7-332F-48BB-88CB-BC9E541C2EA0}"/>
              </a:ext>
            </a:extLst>
          </p:cNvPr>
          <p:cNvSpPr txBox="1"/>
          <p:nvPr userDrawn="1"/>
        </p:nvSpPr>
        <p:spPr>
          <a:xfrm>
            <a:off x="0" y="0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20000"/>
                    <a:lumOff val="80000"/>
                  </a:schemeClr>
                </a:solidFill>
                <a:latin typeface="UTM Charlemagne" panose="02040603050506020204" pitchFamily="18" charset="0"/>
              </a:rPr>
              <a:t>KTUTS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4B1E8C11-DA60-4A22-A65B-A1D928A892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364" y="10610660"/>
            <a:ext cx="1157232" cy="9997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48.png"/><Relationship Id="rId4" Type="http://schemas.openxmlformats.org/officeDocument/2006/relationships/image" Target="../media/image38.png"/><Relationship Id="rId9" Type="http://schemas.openxmlformats.org/officeDocument/2006/relationships/image" Target="../media/image5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image" Target="../media/image38.pn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1.png"/><Relationship Id="rId10" Type="http://schemas.openxmlformats.org/officeDocument/2006/relationships/image" Target="../media/image60.png"/><Relationship Id="rId4" Type="http://schemas.openxmlformats.org/officeDocument/2006/relationships/image" Target="../media/image32.png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jpe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21.png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2.png"/><Relationship Id="rId18" Type="http://schemas.openxmlformats.org/officeDocument/2006/relationships/image" Target="../media/image23.png"/><Relationship Id="rId3" Type="http://schemas.microsoft.com/office/2007/relationships/media" Target="../media/media4.mp3"/><Relationship Id="rId7" Type="http://schemas.openxmlformats.org/officeDocument/2006/relationships/image" Target="../media/image26.jpg"/><Relationship Id="rId12" Type="http://schemas.microsoft.com/office/2007/relationships/hdphoto" Target="../media/hdphoto1.wdp"/><Relationship Id="rId17" Type="http://schemas.openxmlformats.org/officeDocument/2006/relationships/image" Target="../media/image21.png"/><Relationship Id="rId2" Type="http://schemas.openxmlformats.org/officeDocument/2006/relationships/audio" Target="../media/media3.wav"/><Relationship Id="rId16" Type="http://schemas.openxmlformats.org/officeDocument/2006/relationships/image" Target="../media/image28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15" Type="http://schemas.microsoft.com/office/2007/relationships/hdphoto" Target="../media/hdphoto3.wdp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25.png"/><Relationship Id="rId1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jpeg"/><Relationship Id="rId3" Type="http://schemas.microsoft.com/office/2007/relationships/media" Target="../media/media4.mp3"/><Relationship Id="rId7" Type="http://schemas.openxmlformats.org/officeDocument/2006/relationships/image" Target="../media/image19.jpeg"/><Relationship Id="rId12" Type="http://schemas.openxmlformats.org/officeDocument/2006/relationships/image" Target="../media/image22.png"/><Relationship Id="rId17" Type="http://schemas.openxmlformats.org/officeDocument/2006/relationships/image" Target="../media/image23.png"/><Relationship Id="rId2" Type="http://schemas.openxmlformats.org/officeDocument/2006/relationships/audio" Target="../media/media3.wav"/><Relationship Id="rId16" Type="http://schemas.openxmlformats.org/officeDocument/2006/relationships/image" Target="../media/image21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microsoft.com/office/2007/relationships/hdphoto" Target="../media/hdphoto1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8.png"/><Relationship Id="rId10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microsoft.com/office/2007/relationships/hdphoto" Target="../media/hdphoto2.wdp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jpeg"/><Relationship Id="rId3" Type="http://schemas.microsoft.com/office/2007/relationships/media" Target="../media/media4.mp3"/><Relationship Id="rId7" Type="http://schemas.openxmlformats.org/officeDocument/2006/relationships/image" Target="../media/image19.jpeg"/><Relationship Id="rId12" Type="http://schemas.openxmlformats.org/officeDocument/2006/relationships/image" Target="../media/image22.png"/><Relationship Id="rId17" Type="http://schemas.openxmlformats.org/officeDocument/2006/relationships/image" Target="../media/image23.png"/><Relationship Id="rId2" Type="http://schemas.openxmlformats.org/officeDocument/2006/relationships/audio" Target="../media/media3.wav"/><Relationship Id="rId16" Type="http://schemas.openxmlformats.org/officeDocument/2006/relationships/image" Target="../media/image21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microsoft.com/office/2007/relationships/hdphoto" Target="../media/hdphoto1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8.png"/><Relationship Id="rId10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microsoft.com/office/2007/relationships/hdphoto" Target="../media/hdphoto2.wdp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audio" Target="../media/media5.mp3"/><Relationship Id="rId16" Type="http://schemas.openxmlformats.org/officeDocument/2006/relationships/image" Target="../media/image40.svg"/><Relationship Id="rId1" Type="http://schemas.microsoft.com/office/2007/relationships/media" Target="../media/media5.mp3"/><Relationship Id="rId6" Type="http://schemas.openxmlformats.org/officeDocument/2006/relationships/image" Target="../media/image30.png"/><Relationship Id="rId11" Type="http://schemas.openxmlformats.org/officeDocument/2006/relationships/image" Target="../media/image23.png"/><Relationship Id="rId5" Type="http://schemas.openxmlformats.org/officeDocument/2006/relationships/image" Target="../media/image29.png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9.png"/><Relationship Id="rId10" Type="http://schemas.openxmlformats.org/officeDocument/2006/relationships/image" Target="../media/image24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9.png"/><Relationship Id="rId10" Type="http://schemas.openxmlformats.org/officeDocument/2006/relationships/image" Target="../media/image24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.pn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10" Type="http://schemas.openxmlformats.org/officeDocument/2006/relationships/image" Target="../media/image47.png"/><Relationship Id="rId4" Type="http://schemas.openxmlformats.org/officeDocument/2006/relationships/image" Target="../media/image41.emf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776"/>
          </a:xfrm>
          <a:prstGeom prst="rect">
            <a:avLst/>
          </a:prstGeom>
        </p:spPr>
      </p:pic>
      <p:pic>
        <p:nvPicPr>
          <p:cNvPr id="20" name="图片 1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7606" y="5548650"/>
            <a:ext cx="2316681" cy="1268078"/>
          </a:xfrm>
          <a:prstGeom prst="rect">
            <a:avLst/>
          </a:prstGeom>
        </p:spPr>
      </p:pic>
      <p:pic>
        <p:nvPicPr>
          <p:cNvPr id="21" name="图片 1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1031" y="2078823"/>
            <a:ext cx="2523963" cy="2505673"/>
          </a:xfrm>
          <a:prstGeom prst="rect">
            <a:avLst/>
          </a:prstGeom>
        </p:spPr>
      </p:pic>
      <p:pic>
        <p:nvPicPr>
          <p:cNvPr id="22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987" y="1984246"/>
            <a:ext cx="1962341" cy="1563027"/>
          </a:xfrm>
          <a:prstGeom prst="rect">
            <a:avLst/>
          </a:prstGeom>
        </p:spPr>
      </p:pic>
      <p:grpSp>
        <p:nvGrpSpPr>
          <p:cNvPr id="24" name="组合 6"/>
          <p:cNvGrpSpPr/>
          <p:nvPr/>
        </p:nvGrpSpPr>
        <p:grpSpPr>
          <a:xfrm>
            <a:off x="3125627" y="1613700"/>
            <a:ext cx="785392" cy="856126"/>
            <a:chOff x="3449759" y="1130553"/>
            <a:chExt cx="896190" cy="1012024"/>
          </a:xfrm>
        </p:grpSpPr>
        <p:pic>
          <p:nvPicPr>
            <p:cNvPr id="25" name="图片 1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49759" y="1130553"/>
              <a:ext cx="896190" cy="1012024"/>
            </a:xfrm>
            <a:prstGeom prst="rect">
              <a:avLst/>
            </a:prstGeom>
          </p:spPr>
        </p:pic>
        <p:sp>
          <p:nvSpPr>
            <p:cNvPr id="26" name="文本框 116"/>
            <p:cNvSpPr txBox="1"/>
            <p:nvPr/>
          </p:nvSpPr>
          <p:spPr>
            <a:xfrm>
              <a:off x="3692952" y="1226295"/>
              <a:ext cx="4834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1702212" y="1869492"/>
            <a:ext cx="768163" cy="883997"/>
            <a:chOff x="6480295" y="1041329"/>
            <a:chExt cx="768163" cy="883997"/>
          </a:xfrm>
        </p:grpSpPr>
        <p:pic>
          <p:nvPicPr>
            <p:cNvPr id="31" name="图片 14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80295" y="1041329"/>
              <a:ext cx="768163" cy="883997"/>
            </a:xfrm>
            <a:prstGeom prst="rect">
              <a:avLst/>
            </a:prstGeom>
          </p:spPr>
        </p:pic>
        <p:sp>
          <p:nvSpPr>
            <p:cNvPr id="32" name="文本框 125"/>
            <p:cNvSpPr txBox="1"/>
            <p:nvPr/>
          </p:nvSpPr>
          <p:spPr>
            <a:xfrm>
              <a:off x="6635097" y="1059708"/>
              <a:ext cx="4834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7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7603" y="-144991"/>
            <a:ext cx="6361405" cy="6848540"/>
          </a:xfrm>
          <a:prstGeom prst="rect">
            <a:avLst/>
          </a:prstGeom>
        </p:spPr>
      </p:pic>
      <p:pic>
        <p:nvPicPr>
          <p:cNvPr id="38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3365" y="1028260"/>
            <a:ext cx="676715" cy="707197"/>
          </a:xfrm>
          <a:prstGeom prst="rect">
            <a:avLst/>
          </a:prstGeom>
        </p:spPr>
      </p:pic>
      <p:pic>
        <p:nvPicPr>
          <p:cNvPr id="39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274" y="828867"/>
            <a:ext cx="1286367" cy="1280271"/>
          </a:xfrm>
          <a:prstGeom prst="rect">
            <a:avLst/>
          </a:prstGeom>
        </p:spPr>
      </p:pic>
      <p:pic>
        <p:nvPicPr>
          <p:cNvPr id="41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6401" y="1617543"/>
            <a:ext cx="1921579" cy="1907654"/>
          </a:xfrm>
          <a:prstGeom prst="rect">
            <a:avLst/>
          </a:prstGeom>
        </p:spPr>
      </p:pic>
      <p:pic>
        <p:nvPicPr>
          <p:cNvPr id="42" name="图片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31421" y="1365075"/>
            <a:ext cx="871804" cy="865707"/>
          </a:xfrm>
          <a:prstGeom prst="rect">
            <a:avLst/>
          </a:prstGeom>
        </p:spPr>
      </p:pic>
      <p:pic>
        <p:nvPicPr>
          <p:cNvPr id="43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1991" y="126873"/>
            <a:ext cx="2109790" cy="1563027"/>
          </a:xfrm>
          <a:prstGeom prst="rect">
            <a:avLst/>
          </a:prstGeom>
        </p:spPr>
      </p:pic>
      <p:pic>
        <p:nvPicPr>
          <p:cNvPr id="47" name="图片 21"/>
          <p:cNvPicPr>
            <a:picLocks noChangeAspect="1"/>
          </p:cNvPicPr>
          <p:nvPr/>
        </p:nvPicPr>
        <p:blipFill rotWithShape="1">
          <a:blip r:embed="rId13"/>
          <a:srcRect r="59575"/>
          <a:stretch>
            <a:fillRect/>
          </a:stretch>
        </p:blipFill>
        <p:spPr>
          <a:xfrm>
            <a:off x="9840686" y="700328"/>
            <a:ext cx="1581397" cy="567580"/>
          </a:xfrm>
          <a:prstGeom prst="rect">
            <a:avLst/>
          </a:prstGeom>
        </p:spPr>
      </p:pic>
      <p:pic>
        <p:nvPicPr>
          <p:cNvPr id="48" name="图片 25"/>
          <p:cNvPicPr>
            <a:picLocks noChangeAspect="1"/>
          </p:cNvPicPr>
          <p:nvPr/>
        </p:nvPicPr>
        <p:blipFill rotWithShape="1">
          <a:blip r:embed="rId13"/>
          <a:srcRect l="79894" t="-7176" r="-2213" b="34190"/>
          <a:stretch>
            <a:fillRect/>
          </a:stretch>
        </p:blipFill>
        <p:spPr>
          <a:xfrm>
            <a:off x="375248" y="435465"/>
            <a:ext cx="1125990" cy="534227"/>
          </a:xfrm>
          <a:prstGeom prst="rect">
            <a:avLst/>
          </a:prstGeom>
        </p:spPr>
      </p:pic>
      <p:sp>
        <p:nvSpPr>
          <p:cNvPr id="49" name="文本框 113"/>
          <p:cNvSpPr txBox="1"/>
          <p:nvPr/>
        </p:nvSpPr>
        <p:spPr>
          <a:xfrm>
            <a:off x="6391051" y="2404949"/>
            <a:ext cx="504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999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Than Chien Tranh" panose="02040403050506020204" charset="0"/>
                <a:ea typeface="汉仪夏日体W" panose="00020600040101010101" pitchFamily="18" charset="-122"/>
                <a:cs typeface="UTM Than Chien Tranh" panose="02040403050506020204" charset="0"/>
              </a:rPr>
              <a:t>Toán</a:t>
            </a:r>
            <a:endParaRPr lang="en-US" sz="8000" dirty="0">
              <a:solidFill>
                <a:srgbClr val="00B0F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UTM Than Chien Tranh" panose="02040403050506020204" charset="0"/>
              <a:ea typeface="汉仪夏日体W" panose="00020600040101010101" pitchFamily="18" charset="-122"/>
              <a:cs typeface="UTM Than Chien Tranh" panose="02040403050506020204" charset="0"/>
            </a:endParaRPr>
          </a:p>
        </p:txBody>
      </p:sp>
      <p:grpSp>
        <p:nvGrpSpPr>
          <p:cNvPr id="50" name="组合 9">
            <a:extLst>
              <a:ext uri="{FF2B5EF4-FFF2-40B4-BE49-F238E27FC236}">
                <a16:creationId xmlns:a16="http://schemas.microsoft.com/office/drawing/2014/main" xmlns="" id="{06516254-1B92-4AA1-9867-BAE528AB5E0C}"/>
              </a:ext>
            </a:extLst>
          </p:cNvPr>
          <p:cNvGrpSpPr/>
          <p:nvPr/>
        </p:nvGrpSpPr>
        <p:grpSpPr>
          <a:xfrm rot="21193181">
            <a:off x="9919731" y="124112"/>
            <a:ext cx="2191120" cy="1496558"/>
            <a:chOff x="9015984" y="2528554"/>
            <a:chExt cx="2157344" cy="1473489"/>
          </a:xfrm>
        </p:grpSpPr>
        <p:sp>
          <p:nvSpPr>
            <p:cNvPr id="51" name="Freeform 166">
              <a:extLst>
                <a:ext uri="{FF2B5EF4-FFF2-40B4-BE49-F238E27FC236}">
                  <a16:creationId xmlns:a16="http://schemas.microsoft.com/office/drawing/2014/main" xmlns="" id="{489BB1D4-4CC8-475E-83C5-D857D61C7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167">
              <a:extLst>
                <a:ext uri="{FF2B5EF4-FFF2-40B4-BE49-F238E27FC236}">
                  <a16:creationId xmlns:a16="http://schemas.microsoft.com/office/drawing/2014/main" xmlns="" id="{397D67C7-F89E-4CB8-B046-E5DCDF31A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168">
              <a:extLst>
                <a:ext uri="{FF2B5EF4-FFF2-40B4-BE49-F238E27FC236}">
                  <a16:creationId xmlns:a16="http://schemas.microsoft.com/office/drawing/2014/main" xmlns="" id="{3394BD84-F716-485A-8A34-406522827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169">
              <a:extLst>
                <a:ext uri="{FF2B5EF4-FFF2-40B4-BE49-F238E27FC236}">
                  <a16:creationId xmlns:a16="http://schemas.microsoft.com/office/drawing/2014/main" xmlns="" id="{2489E48D-D345-4D77-BB14-42B3881F9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70">
              <a:extLst>
                <a:ext uri="{FF2B5EF4-FFF2-40B4-BE49-F238E27FC236}">
                  <a16:creationId xmlns:a16="http://schemas.microsoft.com/office/drawing/2014/main" xmlns="" id="{BDE18172-ECEB-4CE5-92DF-5417858E8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175">
              <a:extLst>
                <a:ext uri="{FF2B5EF4-FFF2-40B4-BE49-F238E27FC236}">
                  <a16:creationId xmlns:a16="http://schemas.microsoft.com/office/drawing/2014/main" xmlns="" id="{4226DE3E-F805-4DE6-813F-D02F6A299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176">
              <a:extLst>
                <a:ext uri="{FF2B5EF4-FFF2-40B4-BE49-F238E27FC236}">
                  <a16:creationId xmlns:a16="http://schemas.microsoft.com/office/drawing/2014/main" xmlns="" id="{0A9EFF80-3165-43ED-8257-0D1E67CA7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177">
              <a:extLst>
                <a:ext uri="{FF2B5EF4-FFF2-40B4-BE49-F238E27FC236}">
                  <a16:creationId xmlns:a16="http://schemas.microsoft.com/office/drawing/2014/main" xmlns="" id="{698D30C7-6FB7-4C8F-BC3C-F0396044A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178">
              <a:extLst>
                <a:ext uri="{FF2B5EF4-FFF2-40B4-BE49-F238E27FC236}">
                  <a16:creationId xmlns:a16="http://schemas.microsoft.com/office/drawing/2014/main" xmlns="" id="{1C67A59A-933D-4150-81A0-CB7B0E16A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179">
              <a:extLst>
                <a:ext uri="{FF2B5EF4-FFF2-40B4-BE49-F238E27FC236}">
                  <a16:creationId xmlns:a16="http://schemas.microsoft.com/office/drawing/2014/main" xmlns="" id="{A4877D1C-A559-439D-819E-62DF0467F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5" name="文本框 113"/>
          <p:cNvSpPr txBox="1"/>
          <p:nvPr/>
        </p:nvSpPr>
        <p:spPr>
          <a:xfrm>
            <a:off x="5565240" y="1263300"/>
            <a:ext cx="52490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999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Than Chien Tranh" panose="02040403050506020204" charset="0"/>
                <a:ea typeface="汉仪夏日体W" panose="00020600040101010101" pitchFamily="18" charset="-122"/>
                <a:cs typeface="UTM Than Chien Tranh" panose="02040403050506020204" charset="0"/>
              </a:rPr>
              <a:t>Môn</a:t>
            </a:r>
            <a:r>
              <a:rPr lang="en-US" sz="8000" dirty="0">
                <a:solidFill>
                  <a:srgbClr val="FF999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Than Chien Tranh" panose="02040403050506020204" charset="0"/>
                <a:ea typeface="汉仪夏日体W" panose="00020600040101010101" pitchFamily="18" charset="-122"/>
                <a:cs typeface="UTM Than Chien Tranh" panose="02040403050506020204" charset="0"/>
              </a:rPr>
              <a:t> </a:t>
            </a:r>
          </a:p>
        </p:txBody>
      </p:sp>
      <p:grpSp>
        <p:nvGrpSpPr>
          <p:cNvPr id="46" name="组合 3"/>
          <p:cNvGrpSpPr/>
          <p:nvPr/>
        </p:nvGrpSpPr>
        <p:grpSpPr>
          <a:xfrm>
            <a:off x="4642755" y="-369026"/>
            <a:ext cx="827464" cy="1647959"/>
            <a:chOff x="7310154" y="1069811"/>
            <a:chExt cx="827464" cy="1647959"/>
          </a:xfrm>
        </p:grpSpPr>
        <p:pic>
          <p:nvPicPr>
            <p:cNvPr id="61" name="图片 14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310154" y="1827677"/>
              <a:ext cx="768163" cy="890093"/>
            </a:xfrm>
            <a:prstGeom prst="rect">
              <a:avLst/>
            </a:prstGeom>
          </p:spPr>
        </p:pic>
        <p:sp>
          <p:nvSpPr>
            <p:cNvPr id="62" name="文本框 126"/>
            <p:cNvSpPr txBox="1"/>
            <p:nvPr/>
          </p:nvSpPr>
          <p:spPr>
            <a:xfrm>
              <a:off x="7654183" y="1069811"/>
              <a:ext cx="483435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组合 5"/>
          <p:cNvGrpSpPr/>
          <p:nvPr/>
        </p:nvGrpSpPr>
        <p:grpSpPr>
          <a:xfrm rot="21246925">
            <a:off x="6292129" y="2516642"/>
            <a:ext cx="969348" cy="1091279"/>
            <a:chOff x="5339818" y="914030"/>
            <a:chExt cx="969348" cy="1091279"/>
          </a:xfrm>
        </p:grpSpPr>
        <p:pic>
          <p:nvPicPr>
            <p:cNvPr id="64" name="图片 14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339818" y="914030"/>
              <a:ext cx="969348" cy="1091279"/>
            </a:xfrm>
            <a:prstGeom prst="rect">
              <a:avLst/>
            </a:prstGeom>
          </p:spPr>
        </p:pic>
        <p:sp>
          <p:nvSpPr>
            <p:cNvPr id="65" name="文本框 124"/>
            <p:cNvSpPr txBox="1"/>
            <p:nvPr/>
          </p:nvSpPr>
          <p:spPr>
            <a:xfrm>
              <a:off x="5567070" y="1059708"/>
              <a:ext cx="4834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xmlns="" id="{6DB26A9E-50B7-426D-A888-782BED518A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350321" y="3426530"/>
            <a:ext cx="4609420" cy="323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0268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334894" y="594429"/>
            <a:ext cx="9611536" cy="5582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1221">
            <a:off x="3735179" y="570401"/>
            <a:ext cx="8125936" cy="617838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300747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68167" y="4787781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12762"/>
            <a:ext cx="4579358" cy="26371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CC84739-9742-4428-819B-C89C6AE020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00" y="1916575"/>
            <a:ext cx="4164944" cy="466576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46ABD5B5-2580-4B2E-B220-16CDA90AA049}"/>
              </a:ext>
            </a:extLst>
          </p:cNvPr>
          <p:cNvGrpSpPr/>
          <p:nvPr/>
        </p:nvGrpSpPr>
        <p:grpSpPr>
          <a:xfrm rot="19509765" flipH="1">
            <a:off x="10918083" y="3649703"/>
            <a:ext cx="466106" cy="2034468"/>
            <a:chOff x="392752" y="3324665"/>
            <a:chExt cx="637039" cy="2780557"/>
          </a:xfrm>
        </p:grpSpPr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xmlns="" id="{CA2712D1-E96C-47BE-B31B-F6A422C43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78 w 80"/>
                <a:gd name="T1" fmla="*/ 29 h 355"/>
                <a:gd name="T2" fmla="*/ 71 w 80"/>
                <a:gd name="T3" fmla="*/ 19 h 355"/>
                <a:gd name="T4" fmla="*/ 71 w 80"/>
                <a:gd name="T5" fmla="*/ 19 h 355"/>
                <a:gd name="T6" fmla="*/ 61 w 80"/>
                <a:gd name="T7" fmla="*/ 12 h 355"/>
                <a:gd name="T8" fmla="*/ 60 w 80"/>
                <a:gd name="T9" fmla="*/ 12 h 355"/>
                <a:gd name="T10" fmla="*/ 56 w 80"/>
                <a:gd name="T11" fmla="*/ 13 h 355"/>
                <a:gd name="T12" fmla="*/ 55 w 80"/>
                <a:gd name="T13" fmla="*/ 13 h 355"/>
                <a:gd name="T14" fmla="*/ 53 w 80"/>
                <a:gd name="T15" fmla="*/ 13 h 355"/>
                <a:gd name="T16" fmla="*/ 44 w 80"/>
                <a:gd name="T17" fmla="*/ 5 h 355"/>
                <a:gd name="T18" fmla="*/ 35 w 80"/>
                <a:gd name="T19" fmla="*/ 12 h 355"/>
                <a:gd name="T20" fmla="*/ 16 w 80"/>
                <a:gd name="T21" fmla="*/ 18 h 355"/>
                <a:gd name="T22" fmla="*/ 21 w 80"/>
                <a:gd name="T23" fmla="*/ 28 h 355"/>
                <a:gd name="T24" fmla="*/ 31 w 80"/>
                <a:gd name="T25" fmla="*/ 26 h 355"/>
                <a:gd name="T26" fmla="*/ 22 w 80"/>
                <a:gd name="T27" fmla="*/ 63 h 355"/>
                <a:gd name="T28" fmla="*/ 18 w 80"/>
                <a:gd name="T29" fmla="*/ 77 h 355"/>
                <a:gd name="T30" fmla="*/ 20 w 80"/>
                <a:gd name="T31" fmla="*/ 84 h 355"/>
                <a:gd name="T32" fmla="*/ 23 w 80"/>
                <a:gd name="T33" fmla="*/ 89 h 355"/>
                <a:gd name="T34" fmla="*/ 13 w 80"/>
                <a:gd name="T35" fmla="*/ 97 h 355"/>
                <a:gd name="T36" fmla="*/ 16 w 80"/>
                <a:gd name="T37" fmla="*/ 173 h 355"/>
                <a:gd name="T38" fmla="*/ 16 w 80"/>
                <a:gd name="T39" fmla="*/ 185 h 355"/>
                <a:gd name="T40" fmla="*/ 18 w 80"/>
                <a:gd name="T41" fmla="*/ 201 h 355"/>
                <a:gd name="T42" fmla="*/ 6 w 80"/>
                <a:gd name="T43" fmla="*/ 257 h 355"/>
                <a:gd name="T44" fmla="*/ 6 w 80"/>
                <a:gd name="T45" fmla="*/ 259 h 355"/>
                <a:gd name="T46" fmla="*/ 0 w 80"/>
                <a:gd name="T47" fmla="*/ 287 h 355"/>
                <a:gd name="T48" fmla="*/ 3 w 80"/>
                <a:gd name="T49" fmla="*/ 292 h 355"/>
                <a:gd name="T50" fmla="*/ 3 w 80"/>
                <a:gd name="T51" fmla="*/ 315 h 355"/>
                <a:gd name="T52" fmla="*/ 6 w 80"/>
                <a:gd name="T53" fmla="*/ 320 h 355"/>
                <a:gd name="T54" fmla="*/ 5 w 80"/>
                <a:gd name="T55" fmla="*/ 327 h 355"/>
                <a:gd name="T56" fmla="*/ 10 w 80"/>
                <a:gd name="T57" fmla="*/ 334 h 355"/>
                <a:gd name="T58" fmla="*/ 8 w 80"/>
                <a:gd name="T59" fmla="*/ 340 h 355"/>
                <a:gd name="T60" fmla="*/ 24 w 80"/>
                <a:gd name="T61" fmla="*/ 345 h 355"/>
                <a:gd name="T62" fmla="*/ 26 w 80"/>
                <a:gd name="T63" fmla="*/ 340 h 355"/>
                <a:gd name="T64" fmla="*/ 32 w 80"/>
                <a:gd name="T65" fmla="*/ 334 h 355"/>
                <a:gd name="T66" fmla="*/ 35 w 80"/>
                <a:gd name="T67" fmla="*/ 321 h 355"/>
                <a:gd name="T68" fmla="*/ 35 w 80"/>
                <a:gd name="T69" fmla="*/ 318 h 355"/>
                <a:gd name="T70" fmla="*/ 37 w 80"/>
                <a:gd name="T71" fmla="*/ 301 h 355"/>
                <a:gd name="T72" fmla="*/ 46 w 80"/>
                <a:gd name="T73" fmla="*/ 276 h 355"/>
                <a:gd name="T74" fmla="*/ 44 w 80"/>
                <a:gd name="T75" fmla="*/ 268 h 355"/>
                <a:gd name="T76" fmla="*/ 46 w 80"/>
                <a:gd name="T77" fmla="*/ 265 h 355"/>
                <a:gd name="T78" fmla="*/ 48 w 80"/>
                <a:gd name="T79" fmla="*/ 253 h 355"/>
                <a:gd name="T80" fmla="*/ 48 w 80"/>
                <a:gd name="T81" fmla="*/ 251 h 355"/>
                <a:gd name="T82" fmla="*/ 49 w 80"/>
                <a:gd name="T83" fmla="*/ 248 h 355"/>
                <a:gd name="T84" fmla="*/ 53 w 80"/>
                <a:gd name="T85" fmla="*/ 213 h 355"/>
                <a:gd name="T86" fmla="*/ 57 w 80"/>
                <a:gd name="T87" fmla="*/ 169 h 355"/>
                <a:gd name="T88" fmla="*/ 55 w 80"/>
                <a:gd name="T89" fmla="*/ 164 h 355"/>
                <a:gd name="T90" fmla="*/ 61 w 80"/>
                <a:gd name="T91" fmla="*/ 147 h 355"/>
                <a:gd name="T92" fmla="*/ 58 w 80"/>
                <a:gd name="T93" fmla="*/ 139 h 355"/>
                <a:gd name="T94" fmla="*/ 59 w 80"/>
                <a:gd name="T95" fmla="*/ 113 h 355"/>
                <a:gd name="T96" fmla="*/ 54 w 80"/>
                <a:gd name="T97" fmla="*/ 107 h 355"/>
                <a:gd name="T98" fmla="*/ 54 w 80"/>
                <a:gd name="T99" fmla="*/ 106 h 355"/>
                <a:gd name="T100" fmla="*/ 69 w 80"/>
                <a:gd name="T101" fmla="*/ 70 h 355"/>
                <a:gd name="T102" fmla="*/ 63 w 80"/>
                <a:gd name="T103" fmla="*/ 61 h 355"/>
                <a:gd name="T104" fmla="*/ 63 w 80"/>
                <a:gd name="T105" fmla="*/ 58 h 355"/>
                <a:gd name="T106" fmla="*/ 65 w 80"/>
                <a:gd name="T107" fmla="*/ 53 h 355"/>
                <a:gd name="T108" fmla="*/ 78 w 80"/>
                <a:gd name="T109" fmla="*/ 2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23">
              <a:extLst>
                <a:ext uri="{FF2B5EF4-FFF2-40B4-BE49-F238E27FC236}">
                  <a16:creationId xmlns:a16="http://schemas.microsoft.com/office/drawing/2014/main" xmlns="" id="{A94A490A-57CE-4854-9DB7-2703E76F3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77 w 85"/>
                <a:gd name="T1" fmla="*/ 10 h 43"/>
                <a:gd name="T2" fmla="*/ 59 w 85"/>
                <a:gd name="T3" fmla="*/ 5 h 43"/>
                <a:gd name="T4" fmla="*/ 58 w 85"/>
                <a:gd name="T5" fmla="*/ 4 h 43"/>
                <a:gd name="T6" fmla="*/ 47 w 85"/>
                <a:gd name="T7" fmla="*/ 3 h 43"/>
                <a:gd name="T8" fmla="*/ 11 w 85"/>
                <a:gd name="T9" fmla="*/ 2 h 43"/>
                <a:gd name="T10" fmla="*/ 5 w 85"/>
                <a:gd name="T11" fmla="*/ 16 h 43"/>
                <a:gd name="T12" fmla="*/ 9 w 85"/>
                <a:gd name="T13" fmla="*/ 23 h 43"/>
                <a:gd name="T14" fmla="*/ 9 w 85"/>
                <a:gd name="T15" fmla="*/ 24 h 43"/>
                <a:gd name="T16" fmla="*/ 12 w 85"/>
                <a:gd name="T17" fmla="*/ 32 h 43"/>
                <a:gd name="T18" fmla="*/ 64 w 85"/>
                <a:gd name="T19" fmla="*/ 31 h 43"/>
                <a:gd name="T20" fmla="*/ 79 w 85"/>
                <a:gd name="T21" fmla="*/ 25 h 43"/>
                <a:gd name="T22" fmla="*/ 77 w 85"/>
                <a:gd name="T23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91">
              <a:extLst>
                <a:ext uri="{FF2B5EF4-FFF2-40B4-BE49-F238E27FC236}">
                  <a16:creationId xmlns:a16="http://schemas.microsoft.com/office/drawing/2014/main" xmlns="" id="{6622AA89-6291-495C-9C5D-7BD6FD2E27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81 w 130"/>
                <a:gd name="T1" fmla="*/ 6 h 566"/>
                <a:gd name="T2" fmla="*/ 77 w 130"/>
                <a:gd name="T3" fmla="*/ 2 h 566"/>
                <a:gd name="T4" fmla="*/ 43 w 130"/>
                <a:gd name="T5" fmla="*/ 64 h 566"/>
                <a:gd name="T6" fmla="*/ 26 w 130"/>
                <a:gd name="T7" fmla="*/ 158 h 566"/>
                <a:gd name="T8" fmla="*/ 80 w 130"/>
                <a:gd name="T9" fmla="*/ 21 h 566"/>
                <a:gd name="T10" fmla="*/ 69 w 130"/>
                <a:gd name="T11" fmla="*/ 165 h 566"/>
                <a:gd name="T12" fmla="*/ 80 w 130"/>
                <a:gd name="T13" fmla="*/ 115 h 566"/>
                <a:gd name="T14" fmla="*/ 58 w 130"/>
                <a:gd name="T15" fmla="*/ 163 h 566"/>
                <a:gd name="T16" fmla="*/ 55 w 130"/>
                <a:gd name="T17" fmla="*/ 163 h 566"/>
                <a:gd name="T18" fmla="*/ 45 w 130"/>
                <a:gd name="T19" fmla="*/ 156 h 566"/>
                <a:gd name="T20" fmla="*/ 42 w 130"/>
                <a:gd name="T21" fmla="*/ 100 h 566"/>
                <a:gd name="T22" fmla="*/ 43 w 130"/>
                <a:gd name="T23" fmla="*/ 162 h 566"/>
                <a:gd name="T24" fmla="*/ 21 w 130"/>
                <a:gd name="T25" fmla="*/ 199 h 566"/>
                <a:gd name="T26" fmla="*/ 20 w 130"/>
                <a:gd name="T27" fmla="*/ 563 h 566"/>
                <a:gd name="T28" fmla="*/ 74 w 130"/>
                <a:gd name="T29" fmla="*/ 317 h 566"/>
                <a:gd name="T30" fmla="*/ 97 w 130"/>
                <a:gd name="T31" fmla="*/ 194 h 566"/>
                <a:gd name="T32" fmla="*/ 63 w 130"/>
                <a:gd name="T33" fmla="*/ 172 h 566"/>
                <a:gd name="T34" fmla="*/ 53 w 130"/>
                <a:gd name="T35" fmla="*/ 195 h 566"/>
                <a:gd name="T36" fmla="*/ 63 w 130"/>
                <a:gd name="T37" fmla="*/ 172 h 566"/>
                <a:gd name="T38" fmla="*/ 47 w 130"/>
                <a:gd name="T39" fmla="*/ 171 h 566"/>
                <a:gd name="T40" fmla="*/ 31 w 130"/>
                <a:gd name="T41" fmla="*/ 194 h 566"/>
                <a:gd name="T42" fmla="*/ 29 w 130"/>
                <a:gd name="T43" fmla="*/ 172 h 566"/>
                <a:gd name="T44" fmla="*/ 28 w 130"/>
                <a:gd name="T45" fmla="*/ 193 h 566"/>
                <a:gd name="T46" fmla="*/ 52 w 130"/>
                <a:gd name="T47" fmla="*/ 231 h 566"/>
                <a:gd name="T48" fmla="*/ 74 w 130"/>
                <a:gd name="T49" fmla="*/ 231 h 566"/>
                <a:gd name="T50" fmla="*/ 54 w 130"/>
                <a:gd name="T51" fmla="*/ 252 h 566"/>
                <a:gd name="T52" fmla="*/ 68 w 130"/>
                <a:gd name="T53" fmla="*/ 278 h 566"/>
                <a:gd name="T54" fmla="*/ 54 w 130"/>
                <a:gd name="T55" fmla="*/ 284 h 566"/>
                <a:gd name="T56" fmla="*/ 65 w 130"/>
                <a:gd name="T57" fmla="*/ 308 h 566"/>
                <a:gd name="T58" fmla="*/ 49 w 130"/>
                <a:gd name="T59" fmla="*/ 311 h 566"/>
                <a:gd name="T60" fmla="*/ 61 w 130"/>
                <a:gd name="T61" fmla="*/ 336 h 566"/>
                <a:gd name="T62" fmla="*/ 49 w 130"/>
                <a:gd name="T63" fmla="*/ 342 h 566"/>
                <a:gd name="T64" fmla="*/ 56 w 130"/>
                <a:gd name="T65" fmla="*/ 375 h 566"/>
                <a:gd name="T66" fmla="*/ 58 w 130"/>
                <a:gd name="T67" fmla="*/ 380 h 566"/>
                <a:gd name="T68" fmla="*/ 49 w 130"/>
                <a:gd name="T69" fmla="*/ 408 h 566"/>
                <a:gd name="T70" fmla="*/ 53 w 130"/>
                <a:gd name="T71" fmla="*/ 441 h 566"/>
                <a:gd name="T72" fmla="*/ 53 w 130"/>
                <a:gd name="T73" fmla="*/ 446 h 566"/>
                <a:gd name="T74" fmla="*/ 37 w 130"/>
                <a:gd name="T75" fmla="*/ 469 h 566"/>
                <a:gd name="T76" fmla="*/ 46 w 130"/>
                <a:gd name="T77" fmla="*/ 495 h 566"/>
                <a:gd name="T78" fmla="*/ 45 w 130"/>
                <a:gd name="T79" fmla="*/ 499 h 566"/>
                <a:gd name="T80" fmla="*/ 31 w 130"/>
                <a:gd name="T81" fmla="*/ 527 h 566"/>
                <a:gd name="T82" fmla="*/ 17 w 130"/>
                <a:gd name="T83" fmla="*/ 489 h 566"/>
                <a:gd name="T84" fmla="*/ 81 w 130"/>
                <a:gd name="T85" fmla="*/ 200 h 566"/>
                <a:gd name="T86" fmla="*/ 83 w 130"/>
                <a:gd name="T87" fmla="*/ 192 h 566"/>
                <a:gd name="T88" fmla="*/ 68 w 130"/>
                <a:gd name="T89" fmla="*/ 184 h 566"/>
                <a:gd name="T90" fmla="*/ 84 w 130"/>
                <a:gd name="T91" fmla="*/ 174 h 566"/>
                <a:gd name="T92" fmla="*/ 86 w 130"/>
                <a:gd name="T93" fmla="*/ 18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1688B041-4EEC-4A9C-A93A-62A4ACD209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28574" y="5139133"/>
            <a:ext cx="3271280" cy="14841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C76EC883-B206-432F-89AC-614D125BFB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6150984" y="5029467"/>
            <a:ext cx="3271280" cy="14841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26294" y="1626557"/>
            <a:ext cx="37202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phép</a:t>
            </a:r>
            <a:endParaRPr lang="en-US" altLang="en-US" sz="32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2"/>
              </a:solidFill>
              <a:latin typeface="VNI-Times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233" y="1719331"/>
            <a:ext cx="428327" cy="4283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809" y="3176974"/>
            <a:ext cx="428327" cy="4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150290" y="-22171"/>
            <a:ext cx="10636608" cy="674021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68167" y="4787781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6953897" y="80292"/>
            <a:ext cx="4579358" cy="26371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CC84739-9742-4428-819B-C89C6AE020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74" y="3812529"/>
            <a:ext cx="2784755" cy="311960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1688B041-4EEC-4A9C-A93A-62A4ACD209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3412999" y="4815424"/>
            <a:ext cx="3271280" cy="14841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C76EC883-B206-432F-89AC-614D125BFB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6150984" y="5029467"/>
            <a:ext cx="3271280" cy="1484195"/>
          </a:xfrm>
          <a:prstGeom prst="rect">
            <a:avLst/>
          </a:prstGeom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663063" y="622302"/>
            <a:ext cx="7333827" cy="107791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Khi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phép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cộng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số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tự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nhiên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663063" y="2093273"/>
            <a:ext cx="7853830" cy="224631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latin typeface="Times New Roman" panose="02020603050405020304" pitchFamily="18" charset="0"/>
              </a:rPr>
              <a:t>Bước</a:t>
            </a:r>
            <a:r>
              <a:rPr lang="en-US" altLang="en-US" b="1" u="sng" dirty="0">
                <a:latin typeface="Times New Roman" panose="02020603050405020304" pitchFamily="18" charset="0"/>
              </a:rPr>
              <a:t> 1</a:t>
            </a:r>
            <a:r>
              <a:rPr lang="en-US" altLang="en-US" b="1" dirty="0">
                <a:latin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hạng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b="1" dirty="0" err="1">
                <a:latin typeface="Times New Roman" panose="02020603050405020304" pitchFamily="18" charset="0"/>
              </a:rPr>
              <a:t>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dưới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hạng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kia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sao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latin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nhau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</a:rPr>
              <a:t> “+” </a:t>
            </a:r>
            <a:r>
              <a:rPr lang="en-US" altLang="en-US" b="1" dirty="0" err="1">
                <a:latin typeface="Times New Roman" panose="02020603050405020304" pitchFamily="18" charset="0"/>
              </a:rPr>
              <a:t>v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kẻ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gạch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ngang</a:t>
            </a:r>
            <a:r>
              <a:rPr lang="en-US" altLang="en-US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707736" y="4323868"/>
            <a:ext cx="7803417" cy="107721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latin typeface="Times New Roman" panose="02020603050405020304" pitchFamily="18" charset="0"/>
              </a:rPr>
              <a:t>B­ước</a:t>
            </a:r>
            <a:r>
              <a:rPr lang="en-US" altLang="en-US" b="1" u="sng" dirty="0">
                <a:latin typeface="Times New Roman" panose="02020603050405020304" pitchFamily="18" charset="0"/>
              </a:rPr>
              <a:t> 2</a:t>
            </a:r>
            <a:r>
              <a:rPr lang="en-US" altLang="en-US" b="1" dirty="0">
                <a:latin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latin typeface="Times New Roman" panose="02020603050405020304" pitchFamily="18" charset="0"/>
              </a:rPr>
              <a:t> (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theo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thứ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tự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b="1" dirty="0">
                <a:latin typeface="Times New Roman" panose="02020603050405020304" pitchFamily="18" charset="0"/>
              </a:rPr>
              <a:t>)</a:t>
            </a:r>
          </a:p>
        </p:txBody>
      </p:sp>
      <p:grpSp>
        <p:nvGrpSpPr>
          <p:cNvPr id="21" name="组合 11">
            <a:extLst>
              <a:ext uri="{FF2B5EF4-FFF2-40B4-BE49-F238E27FC236}">
                <a16:creationId xmlns:a16="http://schemas.microsoft.com/office/drawing/2014/main" xmlns="" id="{46ABD5B5-2580-4B2E-B220-16CDA90AA049}"/>
              </a:ext>
            </a:extLst>
          </p:cNvPr>
          <p:cNvGrpSpPr/>
          <p:nvPr/>
        </p:nvGrpSpPr>
        <p:grpSpPr>
          <a:xfrm rot="19509765" flipH="1">
            <a:off x="10468149" y="3649703"/>
            <a:ext cx="466106" cy="2034468"/>
            <a:chOff x="392752" y="3324665"/>
            <a:chExt cx="637039" cy="2780557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xmlns="" id="{CA2712D1-E96C-47BE-B31B-F6A422C43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78 w 80"/>
                <a:gd name="T1" fmla="*/ 29 h 355"/>
                <a:gd name="T2" fmla="*/ 71 w 80"/>
                <a:gd name="T3" fmla="*/ 19 h 355"/>
                <a:gd name="T4" fmla="*/ 71 w 80"/>
                <a:gd name="T5" fmla="*/ 19 h 355"/>
                <a:gd name="T6" fmla="*/ 61 w 80"/>
                <a:gd name="T7" fmla="*/ 12 h 355"/>
                <a:gd name="T8" fmla="*/ 60 w 80"/>
                <a:gd name="T9" fmla="*/ 12 h 355"/>
                <a:gd name="T10" fmla="*/ 56 w 80"/>
                <a:gd name="T11" fmla="*/ 13 h 355"/>
                <a:gd name="T12" fmla="*/ 55 w 80"/>
                <a:gd name="T13" fmla="*/ 13 h 355"/>
                <a:gd name="T14" fmla="*/ 53 w 80"/>
                <a:gd name="T15" fmla="*/ 13 h 355"/>
                <a:gd name="T16" fmla="*/ 44 w 80"/>
                <a:gd name="T17" fmla="*/ 5 h 355"/>
                <a:gd name="T18" fmla="*/ 35 w 80"/>
                <a:gd name="T19" fmla="*/ 12 h 355"/>
                <a:gd name="T20" fmla="*/ 16 w 80"/>
                <a:gd name="T21" fmla="*/ 18 h 355"/>
                <a:gd name="T22" fmla="*/ 21 w 80"/>
                <a:gd name="T23" fmla="*/ 28 h 355"/>
                <a:gd name="T24" fmla="*/ 31 w 80"/>
                <a:gd name="T25" fmla="*/ 26 h 355"/>
                <a:gd name="T26" fmla="*/ 22 w 80"/>
                <a:gd name="T27" fmla="*/ 63 h 355"/>
                <a:gd name="T28" fmla="*/ 18 w 80"/>
                <a:gd name="T29" fmla="*/ 77 h 355"/>
                <a:gd name="T30" fmla="*/ 20 w 80"/>
                <a:gd name="T31" fmla="*/ 84 h 355"/>
                <a:gd name="T32" fmla="*/ 23 w 80"/>
                <a:gd name="T33" fmla="*/ 89 h 355"/>
                <a:gd name="T34" fmla="*/ 13 w 80"/>
                <a:gd name="T35" fmla="*/ 97 h 355"/>
                <a:gd name="T36" fmla="*/ 16 w 80"/>
                <a:gd name="T37" fmla="*/ 173 h 355"/>
                <a:gd name="T38" fmla="*/ 16 w 80"/>
                <a:gd name="T39" fmla="*/ 185 h 355"/>
                <a:gd name="T40" fmla="*/ 18 w 80"/>
                <a:gd name="T41" fmla="*/ 201 h 355"/>
                <a:gd name="T42" fmla="*/ 6 w 80"/>
                <a:gd name="T43" fmla="*/ 257 h 355"/>
                <a:gd name="T44" fmla="*/ 6 w 80"/>
                <a:gd name="T45" fmla="*/ 259 h 355"/>
                <a:gd name="T46" fmla="*/ 0 w 80"/>
                <a:gd name="T47" fmla="*/ 287 h 355"/>
                <a:gd name="T48" fmla="*/ 3 w 80"/>
                <a:gd name="T49" fmla="*/ 292 h 355"/>
                <a:gd name="T50" fmla="*/ 3 w 80"/>
                <a:gd name="T51" fmla="*/ 315 h 355"/>
                <a:gd name="T52" fmla="*/ 6 w 80"/>
                <a:gd name="T53" fmla="*/ 320 h 355"/>
                <a:gd name="T54" fmla="*/ 5 w 80"/>
                <a:gd name="T55" fmla="*/ 327 h 355"/>
                <a:gd name="T56" fmla="*/ 10 w 80"/>
                <a:gd name="T57" fmla="*/ 334 h 355"/>
                <a:gd name="T58" fmla="*/ 8 w 80"/>
                <a:gd name="T59" fmla="*/ 340 h 355"/>
                <a:gd name="T60" fmla="*/ 24 w 80"/>
                <a:gd name="T61" fmla="*/ 345 h 355"/>
                <a:gd name="T62" fmla="*/ 26 w 80"/>
                <a:gd name="T63" fmla="*/ 340 h 355"/>
                <a:gd name="T64" fmla="*/ 32 w 80"/>
                <a:gd name="T65" fmla="*/ 334 h 355"/>
                <a:gd name="T66" fmla="*/ 35 w 80"/>
                <a:gd name="T67" fmla="*/ 321 h 355"/>
                <a:gd name="T68" fmla="*/ 35 w 80"/>
                <a:gd name="T69" fmla="*/ 318 h 355"/>
                <a:gd name="T70" fmla="*/ 37 w 80"/>
                <a:gd name="T71" fmla="*/ 301 h 355"/>
                <a:gd name="T72" fmla="*/ 46 w 80"/>
                <a:gd name="T73" fmla="*/ 276 h 355"/>
                <a:gd name="T74" fmla="*/ 44 w 80"/>
                <a:gd name="T75" fmla="*/ 268 h 355"/>
                <a:gd name="T76" fmla="*/ 46 w 80"/>
                <a:gd name="T77" fmla="*/ 265 h 355"/>
                <a:gd name="T78" fmla="*/ 48 w 80"/>
                <a:gd name="T79" fmla="*/ 253 h 355"/>
                <a:gd name="T80" fmla="*/ 48 w 80"/>
                <a:gd name="T81" fmla="*/ 251 h 355"/>
                <a:gd name="T82" fmla="*/ 49 w 80"/>
                <a:gd name="T83" fmla="*/ 248 h 355"/>
                <a:gd name="T84" fmla="*/ 53 w 80"/>
                <a:gd name="T85" fmla="*/ 213 h 355"/>
                <a:gd name="T86" fmla="*/ 57 w 80"/>
                <a:gd name="T87" fmla="*/ 169 h 355"/>
                <a:gd name="T88" fmla="*/ 55 w 80"/>
                <a:gd name="T89" fmla="*/ 164 h 355"/>
                <a:gd name="T90" fmla="*/ 61 w 80"/>
                <a:gd name="T91" fmla="*/ 147 h 355"/>
                <a:gd name="T92" fmla="*/ 58 w 80"/>
                <a:gd name="T93" fmla="*/ 139 h 355"/>
                <a:gd name="T94" fmla="*/ 59 w 80"/>
                <a:gd name="T95" fmla="*/ 113 h 355"/>
                <a:gd name="T96" fmla="*/ 54 w 80"/>
                <a:gd name="T97" fmla="*/ 107 h 355"/>
                <a:gd name="T98" fmla="*/ 54 w 80"/>
                <a:gd name="T99" fmla="*/ 106 h 355"/>
                <a:gd name="T100" fmla="*/ 69 w 80"/>
                <a:gd name="T101" fmla="*/ 70 h 355"/>
                <a:gd name="T102" fmla="*/ 63 w 80"/>
                <a:gd name="T103" fmla="*/ 61 h 355"/>
                <a:gd name="T104" fmla="*/ 63 w 80"/>
                <a:gd name="T105" fmla="*/ 58 h 355"/>
                <a:gd name="T106" fmla="*/ 65 w 80"/>
                <a:gd name="T107" fmla="*/ 53 h 355"/>
                <a:gd name="T108" fmla="*/ 78 w 80"/>
                <a:gd name="T109" fmla="*/ 2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xmlns="" id="{A94A490A-57CE-4854-9DB7-2703E76F3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77 w 85"/>
                <a:gd name="T1" fmla="*/ 10 h 43"/>
                <a:gd name="T2" fmla="*/ 59 w 85"/>
                <a:gd name="T3" fmla="*/ 5 h 43"/>
                <a:gd name="T4" fmla="*/ 58 w 85"/>
                <a:gd name="T5" fmla="*/ 4 h 43"/>
                <a:gd name="T6" fmla="*/ 47 w 85"/>
                <a:gd name="T7" fmla="*/ 3 h 43"/>
                <a:gd name="T8" fmla="*/ 11 w 85"/>
                <a:gd name="T9" fmla="*/ 2 h 43"/>
                <a:gd name="T10" fmla="*/ 5 w 85"/>
                <a:gd name="T11" fmla="*/ 16 h 43"/>
                <a:gd name="T12" fmla="*/ 9 w 85"/>
                <a:gd name="T13" fmla="*/ 23 h 43"/>
                <a:gd name="T14" fmla="*/ 9 w 85"/>
                <a:gd name="T15" fmla="*/ 24 h 43"/>
                <a:gd name="T16" fmla="*/ 12 w 85"/>
                <a:gd name="T17" fmla="*/ 32 h 43"/>
                <a:gd name="T18" fmla="*/ 64 w 85"/>
                <a:gd name="T19" fmla="*/ 31 h 43"/>
                <a:gd name="T20" fmla="*/ 79 w 85"/>
                <a:gd name="T21" fmla="*/ 25 h 43"/>
                <a:gd name="T22" fmla="*/ 77 w 85"/>
                <a:gd name="T23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91">
              <a:extLst>
                <a:ext uri="{FF2B5EF4-FFF2-40B4-BE49-F238E27FC236}">
                  <a16:creationId xmlns:a16="http://schemas.microsoft.com/office/drawing/2014/main" xmlns="" id="{6622AA89-6291-495C-9C5D-7BD6FD2E27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81 w 130"/>
                <a:gd name="T1" fmla="*/ 6 h 566"/>
                <a:gd name="T2" fmla="*/ 77 w 130"/>
                <a:gd name="T3" fmla="*/ 2 h 566"/>
                <a:gd name="T4" fmla="*/ 43 w 130"/>
                <a:gd name="T5" fmla="*/ 64 h 566"/>
                <a:gd name="T6" fmla="*/ 26 w 130"/>
                <a:gd name="T7" fmla="*/ 158 h 566"/>
                <a:gd name="T8" fmla="*/ 80 w 130"/>
                <a:gd name="T9" fmla="*/ 21 h 566"/>
                <a:gd name="T10" fmla="*/ 69 w 130"/>
                <a:gd name="T11" fmla="*/ 165 h 566"/>
                <a:gd name="T12" fmla="*/ 80 w 130"/>
                <a:gd name="T13" fmla="*/ 115 h 566"/>
                <a:gd name="T14" fmla="*/ 58 w 130"/>
                <a:gd name="T15" fmla="*/ 163 h 566"/>
                <a:gd name="T16" fmla="*/ 55 w 130"/>
                <a:gd name="T17" fmla="*/ 163 h 566"/>
                <a:gd name="T18" fmla="*/ 45 w 130"/>
                <a:gd name="T19" fmla="*/ 156 h 566"/>
                <a:gd name="T20" fmla="*/ 42 w 130"/>
                <a:gd name="T21" fmla="*/ 100 h 566"/>
                <a:gd name="T22" fmla="*/ 43 w 130"/>
                <a:gd name="T23" fmla="*/ 162 h 566"/>
                <a:gd name="T24" fmla="*/ 21 w 130"/>
                <a:gd name="T25" fmla="*/ 199 h 566"/>
                <a:gd name="T26" fmla="*/ 20 w 130"/>
                <a:gd name="T27" fmla="*/ 563 h 566"/>
                <a:gd name="T28" fmla="*/ 74 w 130"/>
                <a:gd name="T29" fmla="*/ 317 h 566"/>
                <a:gd name="T30" fmla="*/ 97 w 130"/>
                <a:gd name="T31" fmla="*/ 194 h 566"/>
                <a:gd name="T32" fmla="*/ 63 w 130"/>
                <a:gd name="T33" fmla="*/ 172 h 566"/>
                <a:gd name="T34" fmla="*/ 53 w 130"/>
                <a:gd name="T35" fmla="*/ 195 h 566"/>
                <a:gd name="T36" fmla="*/ 63 w 130"/>
                <a:gd name="T37" fmla="*/ 172 h 566"/>
                <a:gd name="T38" fmla="*/ 47 w 130"/>
                <a:gd name="T39" fmla="*/ 171 h 566"/>
                <a:gd name="T40" fmla="*/ 31 w 130"/>
                <a:gd name="T41" fmla="*/ 194 h 566"/>
                <a:gd name="T42" fmla="*/ 29 w 130"/>
                <a:gd name="T43" fmla="*/ 172 h 566"/>
                <a:gd name="T44" fmla="*/ 28 w 130"/>
                <a:gd name="T45" fmla="*/ 193 h 566"/>
                <a:gd name="T46" fmla="*/ 52 w 130"/>
                <a:gd name="T47" fmla="*/ 231 h 566"/>
                <a:gd name="T48" fmla="*/ 74 w 130"/>
                <a:gd name="T49" fmla="*/ 231 h 566"/>
                <a:gd name="T50" fmla="*/ 54 w 130"/>
                <a:gd name="T51" fmla="*/ 252 h 566"/>
                <a:gd name="T52" fmla="*/ 68 w 130"/>
                <a:gd name="T53" fmla="*/ 278 h 566"/>
                <a:gd name="T54" fmla="*/ 54 w 130"/>
                <a:gd name="T55" fmla="*/ 284 h 566"/>
                <a:gd name="T56" fmla="*/ 65 w 130"/>
                <a:gd name="T57" fmla="*/ 308 h 566"/>
                <a:gd name="T58" fmla="*/ 49 w 130"/>
                <a:gd name="T59" fmla="*/ 311 h 566"/>
                <a:gd name="T60" fmla="*/ 61 w 130"/>
                <a:gd name="T61" fmla="*/ 336 h 566"/>
                <a:gd name="T62" fmla="*/ 49 w 130"/>
                <a:gd name="T63" fmla="*/ 342 h 566"/>
                <a:gd name="T64" fmla="*/ 56 w 130"/>
                <a:gd name="T65" fmla="*/ 375 h 566"/>
                <a:gd name="T66" fmla="*/ 58 w 130"/>
                <a:gd name="T67" fmla="*/ 380 h 566"/>
                <a:gd name="T68" fmla="*/ 49 w 130"/>
                <a:gd name="T69" fmla="*/ 408 h 566"/>
                <a:gd name="T70" fmla="*/ 53 w 130"/>
                <a:gd name="T71" fmla="*/ 441 h 566"/>
                <a:gd name="T72" fmla="*/ 53 w 130"/>
                <a:gd name="T73" fmla="*/ 446 h 566"/>
                <a:gd name="T74" fmla="*/ 37 w 130"/>
                <a:gd name="T75" fmla="*/ 469 h 566"/>
                <a:gd name="T76" fmla="*/ 46 w 130"/>
                <a:gd name="T77" fmla="*/ 495 h 566"/>
                <a:gd name="T78" fmla="*/ 45 w 130"/>
                <a:gd name="T79" fmla="*/ 499 h 566"/>
                <a:gd name="T80" fmla="*/ 31 w 130"/>
                <a:gd name="T81" fmla="*/ 527 h 566"/>
                <a:gd name="T82" fmla="*/ 17 w 130"/>
                <a:gd name="T83" fmla="*/ 489 h 566"/>
                <a:gd name="T84" fmla="*/ 81 w 130"/>
                <a:gd name="T85" fmla="*/ 200 h 566"/>
                <a:gd name="T86" fmla="*/ 83 w 130"/>
                <a:gd name="T87" fmla="*/ 192 h 566"/>
                <a:gd name="T88" fmla="*/ 68 w 130"/>
                <a:gd name="T89" fmla="*/ 184 h 566"/>
                <a:gd name="T90" fmla="*/ 84 w 130"/>
                <a:gd name="T91" fmla="*/ 174 h 566"/>
                <a:gd name="T92" fmla="*/ 86 w 130"/>
                <a:gd name="T93" fmla="*/ 18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2552051" y="2093273"/>
            <a:ext cx="8166227" cy="219336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2534975" y="4376817"/>
            <a:ext cx="8166227" cy="102427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7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46837" y="4895355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CFD7123-B7D5-4290-B8EA-99726D3F8B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20" y="3060142"/>
            <a:ext cx="3684097" cy="37978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165954D-C942-4FD7-9E14-829F418845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3062540" y="996763"/>
            <a:ext cx="6979639" cy="412675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B81FB4F-2EF3-49A5-A3DF-ABF5659172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10272724" y="2780636"/>
            <a:ext cx="2343039" cy="30405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15874" y="2074134"/>
            <a:ext cx="459529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Luyện</a:t>
            </a:r>
            <a:r>
              <a:rPr lang="en-US" sz="96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96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tập</a:t>
            </a:r>
            <a:endParaRPr lang="en-US" sz="9600" b="1" cap="none" spc="0" dirty="0">
              <a:ln/>
              <a:solidFill>
                <a:schemeClr val="accent3"/>
              </a:solidFill>
              <a:effectLst/>
              <a:latin typeface="UTM A&amp;S Gracelan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08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404446" y="272728"/>
            <a:ext cx="9798647" cy="650614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575446" y="-128588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7122194" y="-205995"/>
            <a:ext cx="3271280" cy="14841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7E44722-2DBC-4409-818E-9572D2945D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5520079" y="-231906"/>
            <a:ext cx="3271280" cy="1484195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957775" y="62697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2498376" y="1762658"/>
            <a:ext cx="1362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4 682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2517426" y="2478621"/>
            <a:ext cx="13430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2 305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1" name="Text Box 52"/>
          <p:cNvSpPr txBox="1">
            <a:spLocks noChangeArrowheads="1"/>
          </p:cNvSpPr>
          <p:nvPr/>
        </p:nvSpPr>
        <p:spPr bwMode="auto">
          <a:xfrm>
            <a:off x="2345976" y="2234146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2498376" y="3006312"/>
            <a:ext cx="1298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6 987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1832715" y="4425664"/>
            <a:ext cx="2057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5 247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2 741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7 988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6794597" y="1595780"/>
            <a:ext cx="2057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2 968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6 524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9 492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6922401" y="4350985"/>
            <a:ext cx="2057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3 917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5 267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9 184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2"/>
          <p:cNvSpPr txBox="1">
            <a:spLocks noChangeArrowheads="1"/>
          </p:cNvSpPr>
          <p:nvPr/>
        </p:nvSpPr>
        <p:spPr bwMode="auto">
          <a:xfrm>
            <a:off x="6922401" y="2111909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27" name="Text Box 52"/>
          <p:cNvSpPr txBox="1">
            <a:spLocks noChangeArrowheads="1"/>
          </p:cNvSpPr>
          <p:nvPr/>
        </p:nvSpPr>
        <p:spPr bwMode="auto">
          <a:xfrm>
            <a:off x="2033891" y="4892458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28" name="Text Box 52"/>
          <p:cNvSpPr txBox="1">
            <a:spLocks noChangeArrowheads="1"/>
          </p:cNvSpPr>
          <p:nvPr/>
        </p:nvSpPr>
        <p:spPr bwMode="auto">
          <a:xfrm>
            <a:off x="7258146" y="4837368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29" name="Line 13"/>
          <p:cNvSpPr>
            <a:spLocks noChangeShapeType="1"/>
          </p:cNvSpPr>
          <p:nvPr/>
        </p:nvSpPr>
        <p:spPr bwMode="auto">
          <a:xfrm>
            <a:off x="2414891" y="3058058"/>
            <a:ext cx="10350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3"/>
          <p:cNvSpPr>
            <a:spLocks noChangeShapeType="1"/>
          </p:cNvSpPr>
          <p:nvPr/>
        </p:nvSpPr>
        <p:spPr bwMode="auto">
          <a:xfrm>
            <a:off x="7303401" y="2987062"/>
            <a:ext cx="95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>
            <a:off x="2285155" y="5782407"/>
            <a:ext cx="10350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>
            <a:off x="7514661" y="5720616"/>
            <a:ext cx="95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3" name="组合 9">
            <a:extLst>
              <a:ext uri="{FF2B5EF4-FFF2-40B4-BE49-F238E27FC236}">
                <a16:creationId xmlns:a16="http://schemas.microsoft.com/office/drawing/2014/main" xmlns="" id="{06516254-1B92-4AA1-9867-BAE528AB5E0C}"/>
              </a:ext>
            </a:extLst>
          </p:cNvPr>
          <p:cNvGrpSpPr/>
          <p:nvPr/>
        </p:nvGrpSpPr>
        <p:grpSpPr>
          <a:xfrm rot="21193181">
            <a:off x="6110456" y="428704"/>
            <a:ext cx="628631" cy="378266"/>
            <a:chOff x="9015984" y="2528554"/>
            <a:chExt cx="2157344" cy="1473489"/>
          </a:xfrm>
        </p:grpSpPr>
        <p:sp>
          <p:nvSpPr>
            <p:cNvPr id="34" name="Freeform 166">
              <a:extLst>
                <a:ext uri="{FF2B5EF4-FFF2-40B4-BE49-F238E27FC236}">
                  <a16:creationId xmlns:a16="http://schemas.microsoft.com/office/drawing/2014/main" xmlns="" id="{489BB1D4-4CC8-475E-83C5-D857D61C7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167">
              <a:extLst>
                <a:ext uri="{FF2B5EF4-FFF2-40B4-BE49-F238E27FC236}">
                  <a16:creationId xmlns:a16="http://schemas.microsoft.com/office/drawing/2014/main" xmlns="" id="{397D67C7-F89E-4CB8-B046-E5DCDF31A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168">
              <a:extLst>
                <a:ext uri="{FF2B5EF4-FFF2-40B4-BE49-F238E27FC236}">
                  <a16:creationId xmlns:a16="http://schemas.microsoft.com/office/drawing/2014/main" xmlns="" id="{3394BD84-F716-485A-8A34-406522827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169">
              <a:extLst>
                <a:ext uri="{FF2B5EF4-FFF2-40B4-BE49-F238E27FC236}">
                  <a16:creationId xmlns:a16="http://schemas.microsoft.com/office/drawing/2014/main" xmlns="" id="{2489E48D-D345-4D77-BB14-42B3881F9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170">
              <a:extLst>
                <a:ext uri="{FF2B5EF4-FFF2-40B4-BE49-F238E27FC236}">
                  <a16:creationId xmlns:a16="http://schemas.microsoft.com/office/drawing/2014/main" xmlns="" id="{BDE18172-ECEB-4CE5-92DF-5417858E8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175">
              <a:extLst>
                <a:ext uri="{FF2B5EF4-FFF2-40B4-BE49-F238E27FC236}">
                  <a16:creationId xmlns:a16="http://schemas.microsoft.com/office/drawing/2014/main" xmlns="" id="{4226DE3E-F805-4DE6-813F-D02F6A299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176">
              <a:extLst>
                <a:ext uri="{FF2B5EF4-FFF2-40B4-BE49-F238E27FC236}">
                  <a16:creationId xmlns:a16="http://schemas.microsoft.com/office/drawing/2014/main" xmlns="" id="{0A9EFF80-3165-43ED-8257-0D1E67CA7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177">
              <a:extLst>
                <a:ext uri="{FF2B5EF4-FFF2-40B4-BE49-F238E27FC236}">
                  <a16:creationId xmlns:a16="http://schemas.microsoft.com/office/drawing/2014/main" xmlns="" id="{698D30C7-6FB7-4C8F-BC3C-F0396044A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178">
              <a:extLst>
                <a:ext uri="{FF2B5EF4-FFF2-40B4-BE49-F238E27FC236}">
                  <a16:creationId xmlns:a16="http://schemas.microsoft.com/office/drawing/2014/main" xmlns="" id="{1C67A59A-933D-4150-81A0-CB7B0E16A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179">
              <a:extLst>
                <a:ext uri="{FF2B5EF4-FFF2-40B4-BE49-F238E27FC236}">
                  <a16:creationId xmlns:a16="http://schemas.microsoft.com/office/drawing/2014/main" xmlns="" id="{A4877D1C-A559-439D-819E-62DF0467F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4" name="图片 7">
            <a:extLst>
              <a:ext uri="{FF2B5EF4-FFF2-40B4-BE49-F238E27FC236}">
                <a16:creationId xmlns:a16="http://schemas.microsoft.com/office/drawing/2014/main" xmlns="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1647384" y="-178957"/>
            <a:ext cx="5147213" cy="1584935"/>
          </a:xfrm>
          <a:prstGeom prst="rect">
            <a:avLst/>
          </a:prstGeom>
        </p:spPr>
      </p:pic>
      <p:sp>
        <p:nvSpPr>
          <p:cNvPr id="45" name="Text Box 32"/>
          <p:cNvSpPr txBox="1">
            <a:spLocks noChangeArrowheads="1"/>
          </p:cNvSpPr>
          <p:nvPr/>
        </p:nvSpPr>
        <p:spPr bwMode="auto">
          <a:xfrm>
            <a:off x="2320055" y="544451"/>
            <a:ext cx="4343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3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图片 7">
            <a:extLst>
              <a:ext uri="{FF2B5EF4-FFF2-40B4-BE49-F238E27FC236}">
                <a16:creationId xmlns:a16="http://schemas.microsoft.com/office/drawing/2014/main" xmlns="" id="{661B04A7-E909-4673-875A-0294385829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775" y="3058058"/>
            <a:ext cx="2021712" cy="3711501"/>
          </a:xfrm>
          <a:prstGeom prst="rect">
            <a:avLst/>
          </a:prstGeom>
        </p:spPr>
      </p:pic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1322503" y="1206425"/>
            <a:ext cx="3077823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1310611" y="3765390"/>
            <a:ext cx="3077823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6129569" y="3615370"/>
            <a:ext cx="3077823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6129570" y="1134513"/>
            <a:ext cx="3077823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6286200" y="1177254"/>
            <a:ext cx="3124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2 968 + 6 524 </a:t>
            </a:r>
          </a:p>
        </p:txBody>
      </p:sp>
      <p:sp>
        <p:nvSpPr>
          <p:cNvPr id="52" name="Text Box 11"/>
          <p:cNvSpPr txBox="1">
            <a:spLocks noChangeArrowheads="1"/>
          </p:cNvSpPr>
          <p:nvPr/>
        </p:nvSpPr>
        <p:spPr bwMode="auto">
          <a:xfrm>
            <a:off x="6604096" y="3631266"/>
            <a:ext cx="26032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3 917 + 5 267 </a:t>
            </a:r>
          </a:p>
        </p:txBody>
      </p:sp>
      <p:sp>
        <p:nvSpPr>
          <p:cNvPr id="53" name="Text Box 10"/>
          <p:cNvSpPr txBox="1">
            <a:spLocks noChangeArrowheads="1"/>
          </p:cNvSpPr>
          <p:nvPr/>
        </p:nvSpPr>
        <p:spPr bwMode="auto">
          <a:xfrm>
            <a:off x="1816582" y="3801625"/>
            <a:ext cx="2654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5 247 + 2 741  </a:t>
            </a:r>
          </a:p>
        </p:txBody>
      </p:sp>
      <p:sp>
        <p:nvSpPr>
          <p:cNvPr id="54" name="Text Box 8"/>
          <p:cNvSpPr txBox="1">
            <a:spLocks noChangeArrowheads="1"/>
          </p:cNvSpPr>
          <p:nvPr/>
        </p:nvSpPr>
        <p:spPr bwMode="auto">
          <a:xfrm>
            <a:off x="1432647" y="1171324"/>
            <a:ext cx="3733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4 682 + 2 305  </a:t>
            </a:r>
          </a:p>
        </p:txBody>
      </p:sp>
    </p:spTree>
    <p:extLst>
      <p:ext uri="{BB962C8B-B14F-4D97-AF65-F5344CB8AC3E}">
        <p14:creationId xmlns:p14="http://schemas.microsoft.com/office/powerpoint/2010/main" val="236371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262404" y="161753"/>
            <a:ext cx="9798647" cy="6506141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095761" y="1708163"/>
            <a:ext cx="5777370" cy="702282"/>
            <a:chOff x="1839456" y="833698"/>
            <a:chExt cx="5777370" cy="590938"/>
          </a:xfrm>
        </p:grpSpPr>
        <p:sp>
          <p:nvSpPr>
            <p:cNvPr id="38" name="Rounded Rectangle 37"/>
            <p:cNvSpPr/>
            <p:nvPr/>
          </p:nvSpPr>
          <p:spPr>
            <a:xfrm>
              <a:off x="1849503" y="837748"/>
              <a:ext cx="4608447" cy="586888"/>
            </a:xfrm>
            <a:prstGeom prst="roundRect">
              <a:avLst/>
            </a:prstGeom>
            <a:solidFill>
              <a:srgbClr val="F7B5C7"/>
            </a:solidFill>
            <a:ln w="28575">
              <a:solidFill>
                <a:srgbClr val="AB15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文本框 13"/>
            <p:cNvSpPr txBox="1"/>
            <p:nvPr/>
          </p:nvSpPr>
          <p:spPr>
            <a:xfrm>
              <a:off x="1839456" y="833698"/>
              <a:ext cx="5777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095761" y="3004037"/>
            <a:ext cx="5782285" cy="598269"/>
            <a:chOff x="2837275" y="2177474"/>
            <a:chExt cx="5782285" cy="598269"/>
          </a:xfrm>
        </p:grpSpPr>
        <p:sp>
          <p:nvSpPr>
            <p:cNvPr id="41" name="Rounded Rectangle 40"/>
            <p:cNvSpPr/>
            <p:nvPr/>
          </p:nvSpPr>
          <p:spPr>
            <a:xfrm>
              <a:off x="2837275" y="2188855"/>
              <a:ext cx="5352638" cy="58688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" name="文本框 13"/>
            <p:cNvSpPr txBox="1"/>
            <p:nvPr/>
          </p:nvSpPr>
          <p:spPr>
            <a:xfrm>
              <a:off x="2842190" y="2177474"/>
              <a:ext cx="5777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95761" y="4148559"/>
            <a:ext cx="6458906" cy="603866"/>
            <a:chOff x="4220064" y="2715176"/>
            <a:chExt cx="6200144" cy="603866"/>
          </a:xfrm>
        </p:grpSpPr>
        <p:sp>
          <p:nvSpPr>
            <p:cNvPr id="44" name="Rounded Rectangle 43"/>
            <p:cNvSpPr/>
            <p:nvPr/>
          </p:nvSpPr>
          <p:spPr>
            <a:xfrm>
              <a:off x="4220064" y="2715176"/>
              <a:ext cx="5811121" cy="58688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" name="文本框 13"/>
            <p:cNvSpPr txBox="1"/>
            <p:nvPr/>
          </p:nvSpPr>
          <p:spPr>
            <a:xfrm>
              <a:off x="4258236" y="2734267"/>
              <a:ext cx="6161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095761" y="5395508"/>
            <a:ext cx="7415336" cy="607044"/>
            <a:chOff x="5245100" y="3884544"/>
            <a:chExt cx="6014056" cy="607044"/>
          </a:xfrm>
        </p:grpSpPr>
        <p:sp>
          <p:nvSpPr>
            <p:cNvPr id="47" name="Rounded Rectangle 46"/>
            <p:cNvSpPr/>
            <p:nvPr/>
          </p:nvSpPr>
          <p:spPr>
            <a:xfrm>
              <a:off x="5267325" y="3904700"/>
              <a:ext cx="5776913" cy="58688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文本框 13"/>
            <p:cNvSpPr txBox="1"/>
            <p:nvPr/>
          </p:nvSpPr>
          <p:spPr>
            <a:xfrm>
              <a:off x="5245100" y="3884544"/>
              <a:ext cx="6014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241614" y="-308303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FD32B52-14C9-47C1-AA28-E7A7CDBADF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74" y="3490409"/>
            <a:ext cx="3198025" cy="3367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EEA34A0-76F0-4525-ABF6-39C8EF07331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40" b="83779"/>
          <a:stretch/>
        </p:blipFill>
        <p:spPr>
          <a:xfrm>
            <a:off x="-332071" y="4746452"/>
            <a:ext cx="3570752" cy="252875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5879021" y="5546680"/>
            <a:ext cx="3271280" cy="1484195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957775" y="62697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1295400" y="1752600"/>
            <a:ext cx="35364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a) 4 685 + 2 347 =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1651302" y="3010837"/>
            <a:ext cx="274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57 696 + 814 =</a:t>
            </a:r>
          </a:p>
        </p:txBody>
      </p:sp>
      <p:sp>
        <p:nvSpPr>
          <p:cNvPr id="35" name="Text Box 20"/>
          <p:cNvSpPr txBox="1">
            <a:spLocks noChangeArrowheads="1"/>
          </p:cNvSpPr>
          <p:nvPr/>
        </p:nvSpPr>
        <p:spPr bwMode="auto">
          <a:xfrm>
            <a:off x="1301750" y="4144963"/>
            <a:ext cx="419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b) 186 954 + 247 436 = </a:t>
            </a: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>
            <a:off x="1758950" y="5429250"/>
            <a:ext cx="35959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793 575 + 6 425 = </a:t>
            </a:r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xmlns="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3029666" y="-133576"/>
            <a:ext cx="5147213" cy="1796764"/>
          </a:xfrm>
          <a:prstGeom prst="rect">
            <a:avLst/>
          </a:prstGeom>
        </p:spPr>
      </p:pic>
      <p:sp>
        <p:nvSpPr>
          <p:cNvPr id="29" name="Text Box 32"/>
          <p:cNvSpPr txBox="1">
            <a:spLocks noChangeArrowheads="1"/>
          </p:cNvSpPr>
          <p:nvPr/>
        </p:nvSpPr>
        <p:spPr bwMode="auto">
          <a:xfrm>
            <a:off x="4552855" y="610591"/>
            <a:ext cx="2029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3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4512441" y="1739151"/>
            <a:ext cx="1298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7 032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4431722" y="3005082"/>
            <a:ext cx="18767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58 510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5229733" y="4144963"/>
            <a:ext cx="20417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434 390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50" name="Text Box 31"/>
          <p:cNvSpPr txBox="1">
            <a:spLocks noChangeArrowheads="1"/>
          </p:cNvSpPr>
          <p:nvPr/>
        </p:nvSpPr>
        <p:spPr bwMode="auto">
          <a:xfrm>
            <a:off x="5058267" y="5415664"/>
            <a:ext cx="21924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800 000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pic>
        <p:nvPicPr>
          <p:cNvPr id="51" name="图片 10">
            <a:extLst>
              <a:ext uri="{FF2B5EF4-FFF2-40B4-BE49-F238E27FC236}">
                <a16:creationId xmlns:a16="http://schemas.microsoft.com/office/drawing/2014/main" xmlns="" id="{D7E44722-2DBC-4409-818E-9572D2945D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3225940" y="6275105"/>
            <a:ext cx="3271280" cy="149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1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49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46837" y="4895355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graphicFrame>
        <p:nvGraphicFramePr>
          <p:cNvPr id="17" name="Object 9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0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8" imgW="114151" imgH="215619" progId="Equation.3">
                  <p:embed/>
                </p:oleObj>
              </mc:Choice>
              <mc:Fallback>
                <p:oleObj name="Equation" r:id="rId8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图片 7">
            <a:extLst>
              <a:ext uri="{FF2B5EF4-FFF2-40B4-BE49-F238E27FC236}">
                <a16:creationId xmlns:a16="http://schemas.microsoft.com/office/drawing/2014/main" xmlns="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-1852169" y="-2166581"/>
            <a:ext cx="15600287" cy="107963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73319" y="1620251"/>
            <a:ext cx="76042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325 164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60 830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6175436" y="4212500"/>
            <a:ext cx="6705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.VnTime" panose="020B7200000000000000" pitchFamily="34" charset="0"/>
              </a:rPr>
              <a:t>325 164</a:t>
            </a:r>
            <a:r>
              <a:rPr lang="en-US" dirty="0"/>
              <a:t> </a:t>
            </a:r>
            <a:r>
              <a:rPr lang="en-US" sz="3200" dirty="0">
                <a:latin typeface=".VnTime" panose="020B7200000000000000" pitchFamily="34" charset="0"/>
              </a:rPr>
              <a:t>+ 60 830</a:t>
            </a:r>
            <a:r>
              <a:rPr lang="en-US" dirty="0"/>
              <a:t> </a:t>
            </a:r>
            <a:r>
              <a:rPr lang="en-US" sz="3200" dirty="0">
                <a:latin typeface=".VnTime" panose="020B7200000000000000" pitchFamily="34" charset="0"/>
              </a:rPr>
              <a:t>= 385 994 ( </a:t>
            </a:r>
            <a:r>
              <a:rPr lang="en-US" sz="3200" dirty="0" err="1">
                <a:latin typeface=".VnTime" panose="020B7200000000000000" pitchFamily="34" charset="0"/>
              </a:rPr>
              <a:t>c©y</a:t>
            </a:r>
            <a:r>
              <a:rPr lang="en-US" sz="3200" dirty="0">
                <a:latin typeface=".VnTime" panose="020B7200000000000000" pitchFamily="34" charset="0"/>
              </a:rPr>
              <a:t> )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8280606" y="4756833"/>
            <a:ext cx="373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.VnTime" panose="020B7200000000000000" pitchFamily="34" charset="0"/>
              </a:rPr>
              <a:t>§¸</a:t>
            </a:r>
            <a:r>
              <a:rPr lang="en-US" sz="3200">
                <a:latin typeface=".VnTime" panose="020B7200000000000000" pitchFamily="34" charset="0"/>
              </a:rPr>
              <a:t>p sè: </a:t>
            </a:r>
            <a:r>
              <a:rPr lang="en-US" sz="3200" dirty="0">
                <a:latin typeface=".VnTime" panose="020B7200000000000000" pitchFamily="34" charset="0"/>
              </a:rPr>
              <a:t>385 994</a:t>
            </a:r>
            <a:r>
              <a:rPr lang="en-US" dirty="0"/>
              <a:t> </a:t>
            </a:r>
            <a:r>
              <a:rPr lang="en-US" sz="3200" dirty="0" err="1">
                <a:latin typeface=".VnTime" panose="020B7200000000000000" pitchFamily="34" charset="0"/>
              </a:rPr>
              <a:t>c©y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6425994" y="3521840"/>
            <a:ext cx="5715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đ­ược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endParaRPr lang="en-US" sz="3200" dirty="0">
              <a:latin typeface=".VnTime" panose="020B7200000000000000" pitchFamily="34" charset="0"/>
            </a:endParaRPr>
          </a:p>
        </p:txBody>
      </p:sp>
      <p:pic>
        <p:nvPicPr>
          <p:cNvPr id="30" name="图片 8">
            <a:extLst>
              <a:ext uri="{FF2B5EF4-FFF2-40B4-BE49-F238E27FC236}">
                <a16:creationId xmlns:a16="http://schemas.microsoft.com/office/drawing/2014/main" xmlns="" id="{991C4507-752D-481E-A75A-B8E39ADE57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9643"/>
            <a:ext cx="2184935" cy="186994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007192" y="2107933"/>
            <a:ext cx="2637322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027398" y="2529840"/>
            <a:ext cx="2637322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373319" y="2947496"/>
            <a:ext cx="3084205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7356536" y="3021540"/>
            <a:ext cx="4343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32"/>
          <p:cNvSpPr txBox="1">
            <a:spLocks noChangeArrowheads="1"/>
          </p:cNvSpPr>
          <p:nvPr/>
        </p:nvSpPr>
        <p:spPr bwMode="auto">
          <a:xfrm>
            <a:off x="2928330" y="3047717"/>
            <a:ext cx="4343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743721" y="3668068"/>
            <a:ext cx="434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325 164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1743721" y="4116333"/>
            <a:ext cx="434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60 830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1743721" y="4614899"/>
            <a:ext cx="434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28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946104" y="3119822"/>
            <a:ext cx="61" cy="2764794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66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3" grpId="0"/>
      <p:bldP spid="24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46837" y="4895355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CFD7123-B7D5-4290-B8EA-99726D3F8B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20" y="3060142"/>
            <a:ext cx="3684097" cy="37978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165954D-C942-4FD7-9E14-829F418845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3636354" y="-344155"/>
            <a:ext cx="6979639" cy="56240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B81FB4F-2EF3-49A5-A3DF-ABF5659172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10272724" y="2780636"/>
            <a:ext cx="2343039" cy="30405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94620" y="668845"/>
            <a:ext cx="5354351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Chúc</a:t>
            </a:r>
            <a:r>
              <a:rPr lang="en-US" sz="96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96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các</a:t>
            </a:r>
            <a:r>
              <a:rPr lang="en-US" sz="96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96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em</a:t>
            </a:r>
            <a:r>
              <a:rPr lang="en-US" sz="96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</a:t>
            </a:r>
          </a:p>
          <a:p>
            <a:pPr algn="ctr"/>
            <a:r>
              <a:rPr lang="en-US" sz="96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học</a:t>
            </a:r>
            <a:r>
              <a:rPr lang="en-US" sz="96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9600" b="1" cap="none" spc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tốt</a:t>
            </a:r>
            <a:endParaRPr lang="en-US" sz="9600" b="1" cap="none" spc="0" dirty="0">
              <a:ln/>
              <a:solidFill>
                <a:schemeClr val="accent3"/>
              </a:solidFill>
              <a:effectLst/>
              <a:latin typeface="UTM A&amp;S Graceland" panose="02040603050506020204" pitchFamily="18" charset="0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xmlns="" id="{2FD32B52-14C9-47C1-AA28-E7A7CDBAD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725" y="3473405"/>
            <a:ext cx="3198025" cy="33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5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3D Natural Scenery Underwater World Photography Backgrounds Turtle with  Colorful Fish Swimming in the Ocean Backdrops for Studio|Background| -  AliExpres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2" b="14773"/>
          <a:stretch/>
        </p:blipFill>
        <p:spPr bwMode="auto">
          <a:xfrm>
            <a:off x="0" y="0"/>
            <a:ext cx="12192000" cy="704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8654" y="-3728976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(2) Drumroll - Sound Effect - YouTube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28637" y="5557837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60" y="-846792"/>
            <a:ext cx="9387069" cy="93566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2081" y="1905507"/>
            <a:ext cx="513474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>
                <a:solidFill>
                  <a:srgbClr val="CC0066"/>
                </a:solidFill>
                <a:latin typeface="UTM Azuki" panose="02040603050506020204" pitchFamily="18" charset="0"/>
                <a:cs typeface="Arial" panose="020B0604020202020204" pitchFamily="34" charset="0"/>
              </a:rPr>
              <a:t>RÙA CON </a:t>
            </a:r>
          </a:p>
          <a:p>
            <a:pPr algn="ctr"/>
            <a:r>
              <a:rPr lang="en-US" sz="9600" b="1" dirty="0">
                <a:solidFill>
                  <a:srgbClr val="CC0066"/>
                </a:solidFill>
                <a:latin typeface="UTM Azuki" panose="02040603050506020204" pitchFamily="18" charset="0"/>
                <a:cs typeface="Arial" panose="020B0604020202020204" pitchFamily="34" charset="0"/>
              </a:rPr>
              <a:t>CỨU MẸ</a:t>
            </a:r>
          </a:p>
        </p:txBody>
      </p:sp>
      <p:pic>
        <p:nvPicPr>
          <p:cNvPr id="10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847" y="4315454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84067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401 -0.00672 L -8.33333E-7 4.07407E-6 " pathEditMode="relative" rAng="0" ptsTypes="AA">
                                      <p:cBhvr>
                                        <p:cTn id="13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1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4" descr="3D Natural Scenery Underwater World Photography Backgrounds Turtle with  Colorful Fish Swimming in the Ocean Backdrops for Studio|Background| -  AliExpres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3" b="15499"/>
          <a:stretch/>
        </p:blipFill>
        <p:spPr bwMode="auto">
          <a:xfrm>
            <a:off x="0" y="-1"/>
            <a:ext cx="12192000" cy="692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551" y="-4472753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421554" y="819509"/>
            <a:ext cx="70954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tấn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85 kg = … kg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802039" y="483062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9140551" y="3254879"/>
            <a:ext cx="2755258" cy="1904456"/>
            <a:chOff x="6080887" y="2353752"/>
            <a:chExt cx="1241260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5981586" y="2453053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algn="ctr" defTabSz="1280110">
                <a:defRPr/>
              </a:pPr>
              <a:endParaRPr lang="zh-CN" altLang="en-US" sz="2510" kern="0">
                <a:solidFill>
                  <a:schemeClr val="accent1"/>
                </a:solidFill>
                <a:latin typeface="Calibri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6163258" y="2716794"/>
              <a:ext cx="1141809" cy="238637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n-US" altLang="zh-CN" sz="4762" b="1" dirty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</a:rPr>
                <a:t>D. 4085</a:t>
              </a:r>
              <a:endParaRPr lang="en-US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endParaRPr>
            </a:p>
          </p:txBody>
        </p:sp>
      </p:grpSp>
      <p:sp>
        <p:nvSpPr>
          <p:cNvPr id="83" name="六边形 105"/>
          <p:cNvSpPr/>
          <p:nvPr/>
        </p:nvSpPr>
        <p:spPr bwMode="auto">
          <a:xfrm rot="5400000">
            <a:off x="537180" y="2817884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4" name="Title 3"/>
          <p:cNvSpPr txBox="1">
            <a:spLocks/>
          </p:cNvSpPr>
          <p:nvPr/>
        </p:nvSpPr>
        <p:spPr bwMode="auto">
          <a:xfrm>
            <a:off x="63528" y="3792938"/>
            <a:ext cx="3078513" cy="490582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A. 40850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85" name="六边形 105"/>
          <p:cNvSpPr/>
          <p:nvPr/>
        </p:nvSpPr>
        <p:spPr bwMode="auto">
          <a:xfrm rot="5400000">
            <a:off x="6556523" y="2839605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6" name="Title 3"/>
          <p:cNvSpPr txBox="1">
            <a:spLocks/>
          </p:cNvSpPr>
          <p:nvPr/>
        </p:nvSpPr>
        <p:spPr bwMode="auto">
          <a:xfrm>
            <a:off x="6348085" y="3810619"/>
            <a:ext cx="2188956" cy="38229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C. 485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90" name="六边形 105"/>
          <p:cNvSpPr/>
          <p:nvPr/>
        </p:nvSpPr>
        <p:spPr bwMode="auto">
          <a:xfrm rot="5400000">
            <a:off x="3591286" y="2848016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3376783" y="3812685"/>
            <a:ext cx="2458147" cy="412960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B. 4850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pic>
        <p:nvPicPr>
          <p:cNvPr id="3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253117" y="64372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1499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17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100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77" grpId="0" animBg="1"/>
      <p:bldP spid="77" grpId="1" animBg="1"/>
      <p:bldP spid="83" grpId="0" animBg="1"/>
      <p:bldP spid="83" grpId="1" animBg="1"/>
      <p:bldP spid="84" grpId="0"/>
      <p:bldP spid="84" grpId="1"/>
      <p:bldP spid="85" grpId="0" animBg="1"/>
      <p:bldP spid="85" grpId="1" animBg="1"/>
      <p:bldP spid="86" grpId="0"/>
      <p:bldP spid="86" grpId="1"/>
      <p:bldP spid="90" grpId="0" animBg="1"/>
      <p:bldP spid="90" grpId="1" animBg="1"/>
      <p:bldP spid="91" grpId="0"/>
      <p:bldP spid="9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4" descr="3D Natural Scenery Underwater World Photography Backgrounds Turtle with  Colorful Fish Swimming in the Ocean Backdrops for Studio|Background| -  AliExpres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9" b="14786"/>
          <a:stretch/>
        </p:blipFill>
        <p:spPr bwMode="auto">
          <a:xfrm>
            <a:off x="0" y="12698"/>
            <a:ext cx="12192000" cy="702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07" y="-25146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627808" y="371971"/>
            <a:ext cx="6936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51 790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sp>
        <p:nvSpPr>
          <p:cNvPr id="77" name="Explosion 2 76"/>
          <p:cNvSpPr/>
          <p:nvPr/>
        </p:nvSpPr>
        <p:spPr>
          <a:xfrm>
            <a:off x="-632112" y="6845301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918859" y="4789286"/>
            <a:ext cx="4525998" cy="1904456"/>
            <a:chOff x="2369577" y="3540420"/>
            <a:chExt cx="1294916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2270276" y="3639721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algn="ctr" defTabSz="1280110">
                <a:defRPr/>
              </a:pPr>
              <a:endParaRPr lang="zh-CN" altLang="en-US" sz="2510" kern="0">
                <a:solidFill>
                  <a:schemeClr val="accent1"/>
                </a:solidFill>
                <a:latin typeface="Calibri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2400895" y="4017649"/>
              <a:ext cx="1263598" cy="320934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altLang="zh-CN" sz="4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50 000</a:t>
              </a:r>
              <a:endPara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3" name="六边形 105"/>
          <p:cNvSpPr/>
          <p:nvPr/>
        </p:nvSpPr>
        <p:spPr bwMode="auto">
          <a:xfrm rot="5400000">
            <a:off x="2066621" y="1587822"/>
            <a:ext cx="1904456" cy="4272647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4" name="Title 3"/>
          <p:cNvSpPr txBox="1">
            <a:spLocks/>
          </p:cNvSpPr>
          <p:nvPr/>
        </p:nvSpPr>
        <p:spPr bwMode="auto">
          <a:xfrm>
            <a:off x="1039582" y="3324399"/>
            <a:ext cx="3930649" cy="617249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500</a:t>
            </a:r>
            <a:endParaRPr lang="en-US" sz="4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六边形 105"/>
          <p:cNvSpPr/>
          <p:nvPr/>
        </p:nvSpPr>
        <p:spPr bwMode="auto">
          <a:xfrm rot="5400000">
            <a:off x="7355700" y="1299780"/>
            <a:ext cx="1904456" cy="4793716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6" name="Title 3"/>
          <p:cNvSpPr txBox="1">
            <a:spLocks/>
          </p:cNvSpPr>
          <p:nvPr/>
        </p:nvSpPr>
        <p:spPr bwMode="auto">
          <a:xfrm>
            <a:off x="5666555" y="3341025"/>
            <a:ext cx="4965331" cy="1053285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4400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5 000</a:t>
            </a:r>
            <a:endParaRPr lang="en-US" sz="4400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六边形 105"/>
          <p:cNvSpPr/>
          <p:nvPr/>
        </p:nvSpPr>
        <p:spPr bwMode="auto">
          <a:xfrm rot="5400000">
            <a:off x="7344549" y="3235096"/>
            <a:ext cx="1904456" cy="481601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6485339" y="5305950"/>
            <a:ext cx="3891318" cy="604792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4400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500 000</a:t>
            </a:r>
            <a:endParaRPr lang="en-US" sz="4400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53117" y="64372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8482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17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77" grpId="0" animBg="1"/>
      <p:bldP spid="77" grpId="1" animBg="1"/>
      <p:bldP spid="83" grpId="0" animBg="1"/>
      <p:bldP spid="83" grpId="1" animBg="1"/>
      <p:bldP spid="84" grpId="0"/>
      <p:bldP spid="84" grpId="1"/>
      <p:bldP spid="85" grpId="0" animBg="1"/>
      <p:bldP spid="85" grpId="1" animBg="1"/>
      <p:bldP spid="86" grpId="0"/>
      <p:bldP spid="86" grpId="1"/>
      <p:bldP spid="90" grpId="0" animBg="1"/>
      <p:bldP spid="90" grpId="1" animBg="1"/>
      <p:bldP spid="91" grpId="0"/>
      <p:bldP spid="9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4" descr="3D Natural Scenery Underwater World Photography Backgrounds Turtle with  Colorful Fish Swimming in the Ocean Backdrops for Studio|Background| -  AliExpres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0" b="14581"/>
          <a:stretch/>
        </p:blipFill>
        <p:spPr bwMode="auto">
          <a:xfrm>
            <a:off x="0" y="0"/>
            <a:ext cx="12192000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088112" y="491562"/>
            <a:ext cx="558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54 + 36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sp>
        <p:nvSpPr>
          <p:cNvPr id="77" name="Explosion 2 76"/>
          <p:cNvSpPr/>
          <p:nvPr/>
        </p:nvSpPr>
        <p:spPr>
          <a:xfrm>
            <a:off x="1802039" y="483062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3044989" y="3265005"/>
            <a:ext cx="2755258" cy="1904456"/>
            <a:chOff x="3334800" y="2361408"/>
            <a:chExt cx="1241260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3235499" y="2460709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algn="ctr" defTabSz="1280110">
                <a:defRPr/>
              </a:pPr>
              <a:endParaRPr lang="zh-CN" altLang="en-US" sz="2510" kern="0">
                <a:solidFill>
                  <a:schemeClr val="accent1"/>
                </a:solidFill>
                <a:latin typeface="Calibri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3442543" y="2760672"/>
              <a:ext cx="1031351" cy="229650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n-US" altLang="zh-CN" sz="4762" b="1" dirty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</a:rPr>
                <a:t>B. 90</a:t>
              </a:r>
              <a:endParaRPr lang="en-US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endParaRPr>
            </a:p>
          </p:txBody>
        </p:sp>
      </p:grpSp>
      <p:sp>
        <p:nvSpPr>
          <p:cNvPr id="83" name="六边形 105"/>
          <p:cNvSpPr/>
          <p:nvPr/>
        </p:nvSpPr>
        <p:spPr bwMode="auto">
          <a:xfrm rot="5400000">
            <a:off x="537180" y="2817884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4" name="Title 3"/>
          <p:cNvSpPr txBox="1">
            <a:spLocks/>
          </p:cNvSpPr>
          <p:nvPr/>
        </p:nvSpPr>
        <p:spPr bwMode="auto">
          <a:xfrm>
            <a:off x="237153" y="3735063"/>
            <a:ext cx="2727175" cy="44309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A. 100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85" name="六边形 105"/>
          <p:cNvSpPr/>
          <p:nvPr/>
        </p:nvSpPr>
        <p:spPr bwMode="auto">
          <a:xfrm rot="5400000">
            <a:off x="6556523" y="2839605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6" name="Title 3"/>
          <p:cNvSpPr txBox="1">
            <a:spLocks/>
          </p:cNvSpPr>
          <p:nvPr/>
        </p:nvSpPr>
        <p:spPr bwMode="auto">
          <a:xfrm>
            <a:off x="6464004" y="3795863"/>
            <a:ext cx="1768454" cy="42137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C. 80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90" name="六边形 105"/>
          <p:cNvSpPr/>
          <p:nvPr/>
        </p:nvSpPr>
        <p:spPr bwMode="auto">
          <a:xfrm rot="5400000">
            <a:off x="9453604" y="2839605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9361085" y="3795863"/>
            <a:ext cx="1768454" cy="42137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D. 70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pic>
        <p:nvPicPr>
          <p:cNvPr id="3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53117" y="64372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7090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17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100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77" grpId="0" animBg="1"/>
      <p:bldP spid="77" grpId="1" animBg="1"/>
      <p:bldP spid="83" grpId="0" animBg="1"/>
      <p:bldP spid="83" grpId="1" animBg="1"/>
      <p:bldP spid="84" grpId="0"/>
      <p:bldP spid="84" grpId="1"/>
      <p:bldP spid="85" grpId="0" animBg="1"/>
      <p:bldP spid="85" grpId="1" animBg="1"/>
      <p:bldP spid="86" grpId="0"/>
      <p:bldP spid="86" grpId="1"/>
      <p:bldP spid="90" grpId="0" animBg="1"/>
      <p:bldP spid="90" grpId="1" animBg="1"/>
      <p:bldP spid="91" grpId="0"/>
      <p:bldP spid="9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0221C14-8131-45E2-BB1E-8EEF5616AD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4190689" y="93908"/>
            <a:ext cx="7894665" cy="50026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B87367E-26C9-47B4-8DF8-120B595A71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40" b="83779"/>
          <a:stretch/>
        </p:blipFill>
        <p:spPr>
          <a:xfrm>
            <a:off x="0" y="50944"/>
            <a:ext cx="2675940" cy="18950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D58185B-607E-4B42-AEDF-073DA5DBD10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7E2689B-34BC-4E44-A085-9899C034E4F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2192645" y="4149970"/>
            <a:ext cx="3722093" cy="168873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98CC84C-57A6-4338-A944-5F6C429B67E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1660918" y="5838701"/>
            <a:ext cx="2405103" cy="109120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03CEDB1B-1D65-41B8-A341-C4F239E25F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371086" y="1684059"/>
            <a:ext cx="2931961" cy="133024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328E3C8E-F7B6-4676-ADA2-B9E3820A3F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3991668" y="163801"/>
            <a:ext cx="2343039" cy="3040517"/>
          </a:xfrm>
          <a:prstGeom prst="rect">
            <a:avLst/>
          </a:prstGeom>
        </p:spPr>
      </p:pic>
      <p:pic>
        <p:nvPicPr>
          <p:cNvPr id="19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xmlns="" id="{EA9931AE-C4C3-4617-A096-26A62DC39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97915" y="1492885"/>
            <a:ext cx="487363" cy="487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47222" y="548530"/>
            <a:ext cx="6107762" cy="32162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800" b="1" u="sng" dirty="0" err="1">
                <a:ln/>
                <a:solidFill>
                  <a:srgbClr val="00B050"/>
                </a:solidFill>
                <a:latin typeface="UTM Azuki" panose="02040603050506020204" pitchFamily="18" charset="0"/>
              </a:rPr>
              <a:t>Toán</a:t>
            </a:r>
            <a:r>
              <a:rPr lang="en-US" sz="8800" b="1" dirty="0">
                <a:ln/>
                <a:solidFill>
                  <a:schemeClr val="accent3"/>
                </a:solidFill>
                <a:latin typeface="UTM Azuki" panose="02040603050506020204" pitchFamily="18" charset="0"/>
              </a:rPr>
              <a:t> </a:t>
            </a:r>
          </a:p>
          <a:p>
            <a:pPr algn="ctr"/>
            <a:r>
              <a:rPr lang="en-US" sz="11500" b="1" dirty="0" err="1">
                <a:ln/>
                <a:solidFill>
                  <a:schemeClr val="accent3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Phép</a:t>
            </a:r>
            <a:r>
              <a:rPr lang="en-US" sz="11500" b="1" dirty="0">
                <a:ln/>
                <a:solidFill>
                  <a:schemeClr val="accent3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 </a:t>
            </a:r>
            <a:r>
              <a:rPr lang="en-US" sz="11500" b="1" dirty="0" err="1">
                <a:ln/>
                <a:solidFill>
                  <a:schemeClr val="accent3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cộng</a:t>
            </a:r>
            <a:endParaRPr lang="en-US" sz="11500" b="1" dirty="0">
              <a:ln/>
              <a:solidFill>
                <a:schemeClr val="accent3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UTM Azuki" panose="0204060305050602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27" y="3595573"/>
            <a:ext cx="5283338" cy="323394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7176D997-3CF9-4733-BB0F-4C3F5E41A6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20269" y="3549889"/>
            <a:ext cx="3271279" cy="3271279"/>
          </a:xfrm>
          <a:prstGeom prst="rect">
            <a:avLst/>
          </a:prstGeom>
        </p:spPr>
      </p:pic>
      <p:pic>
        <p:nvPicPr>
          <p:cNvPr id="16" name="图片 10">
            <a:extLst>
              <a:ext uri="{FF2B5EF4-FFF2-40B4-BE49-F238E27FC236}">
                <a16:creationId xmlns:a16="http://schemas.microsoft.com/office/drawing/2014/main" xmlns="" id="{F6935DB9-1A72-48F4-B0A4-89B0CA8520A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3711234" y="5123241"/>
            <a:ext cx="3271280" cy="148419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20B89F04-41EB-4C68-A2B0-32878FE0B1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590112" y="3448527"/>
            <a:ext cx="1447919" cy="144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5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EB69BC7-483C-43A4-B788-4522180D32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491493" y="0"/>
            <a:ext cx="11182806" cy="665170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9BE4AE6-826B-45FF-9F31-AE6AD3389D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2" t="69433" r="47338" b="7785"/>
          <a:stretch/>
        </p:blipFill>
        <p:spPr>
          <a:xfrm>
            <a:off x="-93306" y="4742922"/>
            <a:ext cx="2304661" cy="22923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889CB4C-9389-4718-867D-83AE985163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1310530" y="-669676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B51ADC5-6C14-4744-8E4E-EDA851EE5C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1691466" y="5447828"/>
            <a:ext cx="2405103" cy="10912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C62D4C7-32B1-4B53-B867-AF6C7E2055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9649799" y="5449303"/>
            <a:ext cx="3271280" cy="14841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BF3E2F1-7272-44DF-834A-35C5811BD2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8115007" y="-527617"/>
            <a:ext cx="4579358" cy="2637183"/>
          </a:xfrm>
          <a:prstGeom prst="rect">
            <a:avLst/>
          </a:prstGeom>
        </p:spPr>
      </p:pic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2526791" y="2136011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48 352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2544255" y="2688461"/>
            <a:ext cx="1711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21 026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3506276" y="3193563"/>
            <a:ext cx="53181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3262002" y="3197035"/>
            <a:ext cx="29714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3039177" y="3200345"/>
            <a:ext cx="368056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2490279" y="3191700"/>
            <a:ext cx="609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2631040" y="3197399"/>
            <a:ext cx="565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9</a:t>
            </a:r>
          </a:p>
        </p:txBody>
      </p:sp>
      <p:sp>
        <p:nvSpPr>
          <p:cNvPr id="20" name="Line 29"/>
          <p:cNvSpPr>
            <a:spLocks noChangeShapeType="1"/>
          </p:cNvSpPr>
          <p:nvPr/>
        </p:nvSpPr>
        <p:spPr bwMode="auto">
          <a:xfrm>
            <a:off x="2490279" y="3191699"/>
            <a:ext cx="1295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4038088" y="537400"/>
            <a:ext cx="576146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26" name="Text Box 35"/>
          <p:cNvSpPr txBox="1">
            <a:spLocks noChangeArrowheads="1"/>
          </p:cNvSpPr>
          <p:nvPr/>
        </p:nvSpPr>
        <p:spPr bwMode="auto">
          <a:xfrm>
            <a:off x="3960304" y="415158"/>
            <a:ext cx="868243" cy="101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29" name="Text Box 40"/>
          <p:cNvSpPr txBox="1">
            <a:spLocks noChangeArrowheads="1"/>
          </p:cNvSpPr>
          <p:nvPr/>
        </p:nvSpPr>
        <p:spPr bwMode="auto">
          <a:xfrm>
            <a:off x="3895215" y="1762950"/>
            <a:ext cx="966118" cy="100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32" name="Text Box 43"/>
          <p:cNvSpPr txBox="1">
            <a:spLocks noChangeArrowheads="1"/>
          </p:cNvSpPr>
          <p:nvPr/>
        </p:nvSpPr>
        <p:spPr bwMode="auto">
          <a:xfrm>
            <a:off x="4030158" y="2067748"/>
            <a:ext cx="720820" cy="101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rgbClr val="0000FF"/>
              </a:solidFill>
            </a:endParaRPr>
          </a:p>
        </p:txBody>
      </p:sp>
      <p:sp>
        <p:nvSpPr>
          <p:cNvPr id="35" name="Text Box 46"/>
          <p:cNvSpPr txBox="1">
            <a:spLocks noChangeArrowheads="1"/>
          </p:cNvSpPr>
          <p:nvPr/>
        </p:nvSpPr>
        <p:spPr bwMode="auto">
          <a:xfrm>
            <a:off x="4060317" y="3583813"/>
            <a:ext cx="882362" cy="100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38" name="Text Box 53"/>
          <p:cNvSpPr txBox="1">
            <a:spLocks noChangeArrowheads="1"/>
          </p:cNvSpPr>
          <p:nvPr/>
        </p:nvSpPr>
        <p:spPr bwMode="auto">
          <a:xfrm>
            <a:off x="2261679" y="2596387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</a:rPr>
              <a:t>+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683495" y="246774"/>
            <a:ext cx="5776246" cy="1295831"/>
            <a:chOff x="2814891" y="530579"/>
            <a:chExt cx="3933131" cy="2141684"/>
          </a:xfrm>
        </p:grpSpPr>
        <p:sp>
          <p:nvSpPr>
            <p:cNvPr id="44" name="Rounded Rectangular Callout 43"/>
            <p:cNvSpPr/>
            <p:nvPr/>
          </p:nvSpPr>
          <p:spPr>
            <a:xfrm>
              <a:off x="2814891" y="551445"/>
              <a:ext cx="3134749" cy="2120818"/>
            </a:xfrm>
            <a:prstGeom prst="wedgeRoundRectCallout">
              <a:avLst>
                <a:gd name="adj1" fmla="val -47564"/>
                <a:gd name="adj2" fmla="val 16991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 Box 246"/>
            <p:cNvSpPr txBox="1">
              <a:spLocks noChangeArrowheads="1"/>
            </p:cNvSpPr>
            <p:nvPr/>
          </p:nvSpPr>
          <p:spPr bwMode="auto">
            <a:xfrm>
              <a:off x="3028553" y="530579"/>
              <a:ext cx="3719469" cy="1949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Đặt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tính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rồi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tính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a. 48 352 + 21 026 = ?</a:t>
              </a:r>
            </a:p>
          </p:txBody>
        </p:sp>
      </p:grpSp>
      <p:sp>
        <p:nvSpPr>
          <p:cNvPr id="46" name="AutoShape 3"/>
          <p:cNvSpPr>
            <a:spLocks noChangeArrowheads="1"/>
          </p:cNvSpPr>
          <p:nvPr/>
        </p:nvSpPr>
        <p:spPr bwMode="auto">
          <a:xfrm>
            <a:off x="4356772" y="1602601"/>
            <a:ext cx="6874577" cy="3392269"/>
          </a:xfrm>
          <a:prstGeom prst="wedgeRoundRectCallout">
            <a:avLst>
              <a:gd name="adj1" fmla="val -54534"/>
              <a:gd name="adj2" fmla="val -625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36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47" name="Text Box 30"/>
          <p:cNvSpPr txBox="1">
            <a:spLocks noChangeArrowheads="1"/>
          </p:cNvSpPr>
          <p:nvPr/>
        </p:nvSpPr>
        <p:spPr bwMode="auto">
          <a:xfrm>
            <a:off x="4459449" y="1633066"/>
            <a:ext cx="7214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i="1" dirty="0" err="1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b="1" i="1" dirty="0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i="1" dirty="0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i="1" dirty="0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i="1" dirty="0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i="1" dirty="0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b="1" i="1" dirty="0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3600" b="1" i="1" dirty="0" err="1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3600" b="1" i="1" dirty="0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8" name="Text Box 33"/>
          <p:cNvSpPr txBox="1">
            <a:spLocks noChangeArrowheads="1"/>
          </p:cNvSpPr>
          <p:nvPr/>
        </p:nvSpPr>
        <p:spPr bwMode="auto">
          <a:xfrm>
            <a:off x="5195234" y="2176141"/>
            <a:ext cx="55639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49" name="Text Box 36"/>
          <p:cNvSpPr txBox="1">
            <a:spLocks noChangeArrowheads="1"/>
          </p:cNvSpPr>
          <p:nvPr/>
        </p:nvSpPr>
        <p:spPr bwMode="auto">
          <a:xfrm>
            <a:off x="5215330" y="2662784"/>
            <a:ext cx="55640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7,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5190637" y="3165888"/>
            <a:ext cx="55685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52" name="Text Box 44"/>
          <p:cNvSpPr txBox="1">
            <a:spLocks noChangeArrowheads="1"/>
          </p:cNvSpPr>
          <p:nvPr/>
        </p:nvSpPr>
        <p:spPr bwMode="auto">
          <a:xfrm>
            <a:off x="5210817" y="3698448"/>
            <a:ext cx="52581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9,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9.</a:t>
            </a:r>
          </a:p>
        </p:txBody>
      </p:sp>
      <p:sp>
        <p:nvSpPr>
          <p:cNvPr id="53" name="Text Box 47"/>
          <p:cNvSpPr txBox="1">
            <a:spLocks noChangeArrowheads="1"/>
          </p:cNvSpPr>
          <p:nvPr/>
        </p:nvSpPr>
        <p:spPr bwMode="auto">
          <a:xfrm>
            <a:off x="5237551" y="4233776"/>
            <a:ext cx="54995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5" name="图片 5">
            <a:extLst>
              <a:ext uri="{FF2B5EF4-FFF2-40B4-BE49-F238E27FC236}">
                <a16:creationId xmlns:a16="http://schemas.microsoft.com/office/drawing/2014/main" xmlns="" id="{4983C550-77AC-44D6-9590-7FCD7E9D90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10700508" y="4183674"/>
            <a:ext cx="1715670" cy="22263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45" y="4829675"/>
            <a:ext cx="6352013" cy="1877731"/>
          </a:xfrm>
          <a:prstGeom prst="rect">
            <a:avLst/>
          </a:prstGeom>
        </p:spPr>
      </p:pic>
      <p:sp>
        <p:nvSpPr>
          <p:cNvPr id="56" name="Text Box 48"/>
          <p:cNvSpPr txBox="1">
            <a:spLocks noChangeArrowheads="1"/>
          </p:cNvSpPr>
          <p:nvPr/>
        </p:nvSpPr>
        <p:spPr bwMode="auto">
          <a:xfrm>
            <a:off x="3126255" y="5435280"/>
            <a:ext cx="54421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48 352 + 21 026 = 69 378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799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  <p:bldP spid="38" grpId="0"/>
      <p:bldP spid="46" grpId="0" animBg="1"/>
      <p:bldP spid="47" grpId="0"/>
      <p:bldP spid="48" grpId="0"/>
      <p:bldP spid="49" grpId="0"/>
      <p:bldP spid="51" grpId="0"/>
      <p:bldP spid="52" grpId="0"/>
      <p:bldP spid="53" grpId="0"/>
      <p:bldP spid="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EB69BC7-483C-43A4-B788-4522180D32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562348" y="279755"/>
            <a:ext cx="11182806" cy="665170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9BE4AE6-826B-45FF-9F31-AE6AD3389D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2" t="69433" r="47338" b="7785"/>
          <a:stretch/>
        </p:blipFill>
        <p:spPr>
          <a:xfrm>
            <a:off x="-93306" y="4742922"/>
            <a:ext cx="2304661" cy="22923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889CB4C-9389-4718-867D-83AE985163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1310530" y="-669676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B51ADC5-6C14-4744-8E4E-EDA851EE5C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1691466" y="5447828"/>
            <a:ext cx="2405103" cy="10912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C62D4C7-32B1-4B53-B867-AF6C7E2055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9447553" y="5529617"/>
            <a:ext cx="3271280" cy="14841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BF3E2F1-7272-44DF-834A-35C5811BD2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8115007" y="-527617"/>
            <a:ext cx="4579358" cy="2637183"/>
          </a:xfrm>
          <a:prstGeom prst="rect">
            <a:avLst/>
          </a:prstGeom>
        </p:spPr>
      </p:pic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1659245" y="2127392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367 859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1676709" y="2679842"/>
            <a:ext cx="1711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541 728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2824129" y="3139383"/>
            <a:ext cx="5318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2592030" y="3139384"/>
            <a:ext cx="3654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2356966" y="3137120"/>
            <a:ext cx="6032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1855346" y="3136420"/>
            <a:ext cx="369036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2091144" y="2657320"/>
            <a:ext cx="41640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9</a:t>
            </a:r>
          </a:p>
        </p:txBody>
      </p:sp>
      <p:sp>
        <p:nvSpPr>
          <p:cNvPr id="20" name="Line 29"/>
          <p:cNvSpPr>
            <a:spLocks noChangeShapeType="1"/>
          </p:cNvSpPr>
          <p:nvPr/>
        </p:nvSpPr>
        <p:spPr bwMode="auto">
          <a:xfrm>
            <a:off x="1684005" y="3191029"/>
            <a:ext cx="1430686" cy="1004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4038088" y="537400"/>
            <a:ext cx="576146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26" name="Text Box 35"/>
          <p:cNvSpPr txBox="1">
            <a:spLocks noChangeArrowheads="1"/>
          </p:cNvSpPr>
          <p:nvPr/>
        </p:nvSpPr>
        <p:spPr bwMode="auto">
          <a:xfrm>
            <a:off x="3960304" y="415158"/>
            <a:ext cx="868243" cy="101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29" name="Text Box 40"/>
          <p:cNvSpPr txBox="1">
            <a:spLocks noChangeArrowheads="1"/>
          </p:cNvSpPr>
          <p:nvPr/>
        </p:nvSpPr>
        <p:spPr bwMode="auto">
          <a:xfrm>
            <a:off x="3895215" y="1762950"/>
            <a:ext cx="966118" cy="100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32" name="Text Box 43"/>
          <p:cNvSpPr txBox="1">
            <a:spLocks noChangeArrowheads="1"/>
          </p:cNvSpPr>
          <p:nvPr/>
        </p:nvSpPr>
        <p:spPr bwMode="auto">
          <a:xfrm>
            <a:off x="4030158" y="2067748"/>
            <a:ext cx="720820" cy="101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rgbClr val="0000FF"/>
              </a:solidFill>
            </a:endParaRPr>
          </a:p>
        </p:txBody>
      </p:sp>
      <p:sp>
        <p:nvSpPr>
          <p:cNvPr id="35" name="Text Box 46"/>
          <p:cNvSpPr txBox="1">
            <a:spLocks noChangeArrowheads="1"/>
          </p:cNvSpPr>
          <p:nvPr/>
        </p:nvSpPr>
        <p:spPr bwMode="auto">
          <a:xfrm>
            <a:off x="4060317" y="3583813"/>
            <a:ext cx="882362" cy="100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38" name="Text Box 53"/>
          <p:cNvSpPr txBox="1">
            <a:spLocks noChangeArrowheads="1"/>
          </p:cNvSpPr>
          <p:nvPr/>
        </p:nvSpPr>
        <p:spPr bwMode="auto">
          <a:xfrm>
            <a:off x="1394133" y="2587768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46" name="AutoShape 3"/>
          <p:cNvSpPr>
            <a:spLocks noChangeArrowheads="1"/>
          </p:cNvSpPr>
          <p:nvPr/>
        </p:nvSpPr>
        <p:spPr bwMode="auto">
          <a:xfrm>
            <a:off x="3596251" y="1583873"/>
            <a:ext cx="7368888" cy="3515252"/>
          </a:xfrm>
          <a:prstGeom prst="wedgeRoundRectCallout">
            <a:avLst>
              <a:gd name="adj1" fmla="val -54865"/>
              <a:gd name="adj2" fmla="val -1016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36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47" name="Text Box 30"/>
          <p:cNvSpPr txBox="1">
            <a:spLocks noChangeArrowheads="1"/>
          </p:cNvSpPr>
          <p:nvPr/>
        </p:nvSpPr>
        <p:spPr bwMode="auto">
          <a:xfrm>
            <a:off x="4286729" y="1565216"/>
            <a:ext cx="609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EC3476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b="1" i="1" dirty="0">
                <a:solidFill>
                  <a:srgbClr val="EC347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EC3476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b="1" i="1" dirty="0">
                <a:solidFill>
                  <a:srgbClr val="EC347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EC3476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b="1" i="1" dirty="0">
                <a:solidFill>
                  <a:srgbClr val="EC347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EC3476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b="1" i="1" dirty="0">
                <a:solidFill>
                  <a:srgbClr val="EC347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EC3476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b="1" i="1" dirty="0">
                <a:solidFill>
                  <a:srgbClr val="EC347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EC3476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b="1" i="1" dirty="0">
                <a:solidFill>
                  <a:srgbClr val="EC3476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b="1" i="1" dirty="0" err="1">
                <a:solidFill>
                  <a:srgbClr val="EC3476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b="1" i="1" dirty="0">
                <a:solidFill>
                  <a:srgbClr val="EC3476"/>
                </a:solidFill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55" name="图片 5">
            <a:extLst>
              <a:ext uri="{FF2B5EF4-FFF2-40B4-BE49-F238E27FC236}">
                <a16:creationId xmlns:a16="http://schemas.microsoft.com/office/drawing/2014/main" xmlns="" id="{4983C550-77AC-44D6-9590-7FCD7E9D90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10498262" y="4263988"/>
            <a:ext cx="1715670" cy="22263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249" y="4820511"/>
            <a:ext cx="6990478" cy="1877731"/>
          </a:xfrm>
          <a:prstGeom prst="rect">
            <a:avLst/>
          </a:prstGeom>
        </p:spPr>
      </p:pic>
      <p:sp>
        <p:nvSpPr>
          <p:cNvPr id="56" name="Text Box 48"/>
          <p:cNvSpPr txBox="1">
            <a:spLocks noChangeArrowheads="1"/>
          </p:cNvSpPr>
          <p:nvPr/>
        </p:nvSpPr>
        <p:spPr bwMode="auto">
          <a:xfrm>
            <a:off x="2578340" y="5389598"/>
            <a:ext cx="618478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367 859 + 541 728  = 909 587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000" b="1" dirty="0">
              <a:solidFill>
                <a:srgbClr val="FF0000"/>
              </a:solidFill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1634359" y="3149472"/>
            <a:ext cx="381806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grpSp>
        <p:nvGrpSpPr>
          <p:cNvPr id="39" name="Group 34"/>
          <p:cNvGrpSpPr>
            <a:grpSpLocks/>
          </p:cNvGrpSpPr>
          <p:nvPr/>
        </p:nvGrpSpPr>
        <p:grpSpPr bwMode="auto">
          <a:xfrm>
            <a:off x="3398843" y="342900"/>
            <a:ext cx="5972334" cy="2244726"/>
            <a:chOff x="2112" y="1050"/>
            <a:chExt cx="1928" cy="1414"/>
          </a:xfrm>
        </p:grpSpPr>
        <p:sp>
          <p:nvSpPr>
            <p:cNvPr id="40" name="Text Box 35"/>
            <p:cNvSpPr txBox="1">
              <a:spLocks noChangeArrowheads="1"/>
            </p:cNvSpPr>
            <p:nvPr/>
          </p:nvSpPr>
          <p:spPr bwMode="auto">
            <a:xfrm>
              <a:off x="2112" y="1050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 Box 36"/>
            <p:cNvSpPr txBox="1">
              <a:spLocks noChangeArrowheads="1"/>
            </p:cNvSpPr>
            <p:nvPr/>
          </p:nvSpPr>
          <p:spPr bwMode="auto">
            <a:xfrm>
              <a:off x="2264" y="2096"/>
              <a:ext cx="177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17,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1.</a:t>
              </a:r>
            </a:p>
          </p:txBody>
        </p:sp>
      </p:grpSp>
      <p:grpSp>
        <p:nvGrpSpPr>
          <p:cNvPr id="42" name="Group 37"/>
          <p:cNvGrpSpPr>
            <a:grpSpLocks/>
          </p:cNvGrpSpPr>
          <p:nvPr/>
        </p:nvGrpSpPr>
        <p:grpSpPr bwMode="auto">
          <a:xfrm>
            <a:off x="3107284" y="608214"/>
            <a:ext cx="7883442" cy="2425223"/>
            <a:chOff x="2118" y="1314"/>
            <a:chExt cx="1641" cy="1599"/>
          </a:xfrm>
        </p:grpSpPr>
        <p:sp>
          <p:nvSpPr>
            <p:cNvPr id="50" name="Text Box 38"/>
            <p:cNvSpPr txBox="1">
              <a:spLocks noChangeArrowheads="1"/>
            </p:cNvSpPr>
            <p:nvPr/>
          </p:nvSpPr>
          <p:spPr bwMode="auto">
            <a:xfrm>
              <a:off x="2118" y="1314"/>
              <a:ext cx="289" cy="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 Box 39"/>
            <p:cNvSpPr txBox="1">
              <a:spLocks noChangeArrowheads="1"/>
            </p:cNvSpPr>
            <p:nvPr/>
          </p:nvSpPr>
          <p:spPr bwMode="auto">
            <a:xfrm>
              <a:off x="2271" y="2527"/>
              <a:ext cx="1488" cy="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8.</a:t>
              </a:r>
            </a:p>
          </p:txBody>
        </p:sp>
      </p:grpSp>
      <p:grpSp>
        <p:nvGrpSpPr>
          <p:cNvPr id="57" name="Group 40"/>
          <p:cNvGrpSpPr>
            <a:grpSpLocks/>
          </p:cNvGrpSpPr>
          <p:nvPr/>
        </p:nvGrpSpPr>
        <p:grpSpPr bwMode="auto">
          <a:xfrm>
            <a:off x="3195638" y="1420438"/>
            <a:ext cx="6983927" cy="2136121"/>
            <a:chOff x="2119" y="1575"/>
            <a:chExt cx="1554" cy="1804"/>
          </a:xfrm>
        </p:grpSpPr>
        <p:sp>
          <p:nvSpPr>
            <p:cNvPr id="58" name="Text Box 41"/>
            <p:cNvSpPr txBox="1">
              <a:spLocks noChangeArrowheads="1"/>
            </p:cNvSpPr>
            <p:nvPr/>
          </p:nvSpPr>
          <p:spPr bwMode="auto">
            <a:xfrm>
              <a:off x="2119" y="1575"/>
              <a:ext cx="287" cy="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Text Box 42"/>
            <p:cNvSpPr txBox="1">
              <a:spLocks noChangeArrowheads="1"/>
            </p:cNvSpPr>
            <p:nvPr/>
          </p:nvSpPr>
          <p:spPr bwMode="auto">
            <a:xfrm>
              <a:off x="2274" y="2873"/>
              <a:ext cx="1399" cy="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15,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1.    </a:t>
              </a:r>
            </a:p>
          </p:txBody>
        </p:sp>
      </p:grpSp>
      <p:grpSp>
        <p:nvGrpSpPr>
          <p:cNvPr id="60" name="Group 43"/>
          <p:cNvGrpSpPr>
            <a:grpSpLocks/>
          </p:cNvGrpSpPr>
          <p:nvPr/>
        </p:nvGrpSpPr>
        <p:grpSpPr bwMode="auto">
          <a:xfrm>
            <a:off x="3481389" y="2001835"/>
            <a:ext cx="7180845" cy="2021977"/>
            <a:chOff x="2118" y="2035"/>
            <a:chExt cx="1692" cy="1214"/>
          </a:xfrm>
        </p:grpSpPr>
        <p:sp>
          <p:nvSpPr>
            <p:cNvPr id="61" name="Text Box 44"/>
            <p:cNvSpPr txBox="1">
              <a:spLocks noChangeArrowheads="1"/>
            </p:cNvSpPr>
            <p:nvPr/>
          </p:nvSpPr>
          <p:spPr bwMode="auto">
            <a:xfrm>
              <a:off x="2118" y="2035"/>
              <a:ext cx="247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Text Box 45"/>
            <p:cNvSpPr txBox="1">
              <a:spLocks noChangeArrowheads="1"/>
            </p:cNvSpPr>
            <p:nvPr/>
          </p:nvSpPr>
          <p:spPr bwMode="auto">
            <a:xfrm>
              <a:off x="2216" y="2898"/>
              <a:ext cx="1594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63" name="Group 46"/>
          <p:cNvGrpSpPr>
            <a:grpSpLocks/>
          </p:cNvGrpSpPr>
          <p:nvPr/>
        </p:nvGrpSpPr>
        <p:grpSpPr bwMode="auto">
          <a:xfrm>
            <a:off x="3341688" y="2476500"/>
            <a:ext cx="6877913" cy="2045145"/>
            <a:chOff x="2126" y="2152"/>
            <a:chExt cx="1727" cy="1297"/>
          </a:xfrm>
        </p:grpSpPr>
        <p:sp>
          <p:nvSpPr>
            <p:cNvPr id="64" name="Text Box 47"/>
            <p:cNvSpPr txBox="1">
              <a:spLocks noChangeArrowheads="1"/>
            </p:cNvSpPr>
            <p:nvPr/>
          </p:nvSpPr>
          <p:spPr bwMode="auto">
            <a:xfrm>
              <a:off x="2126" y="2152"/>
              <a:ext cx="288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Text Box 48"/>
            <p:cNvSpPr txBox="1">
              <a:spLocks noChangeArrowheads="1"/>
            </p:cNvSpPr>
            <p:nvPr/>
          </p:nvSpPr>
          <p:spPr bwMode="auto">
            <a:xfrm>
              <a:off x="2269" y="3078"/>
              <a:ext cx="1584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0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1.</a:t>
              </a:r>
            </a:p>
          </p:txBody>
        </p:sp>
      </p:grpSp>
      <p:grpSp>
        <p:nvGrpSpPr>
          <p:cNvPr id="66" name="Group 49"/>
          <p:cNvGrpSpPr>
            <a:grpSpLocks/>
          </p:cNvGrpSpPr>
          <p:nvPr/>
        </p:nvGrpSpPr>
        <p:grpSpPr bwMode="auto">
          <a:xfrm>
            <a:off x="3770314" y="3021413"/>
            <a:ext cx="7189422" cy="2031200"/>
            <a:chOff x="2126" y="2152"/>
            <a:chExt cx="1619" cy="1356"/>
          </a:xfrm>
        </p:grpSpPr>
        <p:sp>
          <p:nvSpPr>
            <p:cNvPr id="67" name="Text Box 50"/>
            <p:cNvSpPr txBox="1">
              <a:spLocks noChangeArrowheads="1"/>
            </p:cNvSpPr>
            <p:nvPr/>
          </p:nvSpPr>
          <p:spPr bwMode="auto">
            <a:xfrm>
              <a:off x="2126" y="2152"/>
              <a:ext cx="288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 Box 51"/>
            <p:cNvSpPr txBox="1">
              <a:spLocks noChangeArrowheads="1"/>
            </p:cNvSpPr>
            <p:nvPr/>
          </p:nvSpPr>
          <p:spPr bwMode="auto">
            <a:xfrm>
              <a:off x="2161" y="3118"/>
              <a:ext cx="1584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884153" y="169105"/>
            <a:ext cx="5494268" cy="1229638"/>
            <a:chOff x="3487826" y="568155"/>
            <a:chExt cx="4213804" cy="2334474"/>
          </a:xfrm>
        </p:grpSpPr>
        <p:sp>
          <p:nvSpPr>
            <p:cNvPr id="49" name="Rounded Rectangular Callout 48"/>
            <p:cNvSpPr/>
            <p:nvPr/>
          </p:nvSpPr>
          <p:spPr>
            <a:xfrm>
              <a:off x="3487826" y="781811"/>
              <a:ext cx="4213804" cy="2120818"/>
            </a:xfrm>
            <a:prstGeom prst="wedgeRoundRectCallout">
              <a:avLst>
                <a:gd name="adj1" fmla="val -47564"/>
                <a:gd name="adj2" fmla="val 16991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 Box 246"/>
            <p:cNvSpPr txBox="1">
              <a:spLocks noChangeArrowheads="1"/>
            </p:cNvSpPr>
            <p:nvPr/>
          </p:nvSpPr>
          <p:spPr bwMode="auto">
            <a:xfrm>
              <a:off x="3878092" y="568155"/>
              <a:ext cx="3719469" cy="1949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Đặt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tính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rồi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tính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b. 367 859 + 541 728 = ?</a:t>
              </a:r>
              <a:endParaRPr lang="en-US" altLang="en-US" sz="3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110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  <p:bldP spid="38" grpId="0"/>
      <p:bldP spid="46" grpId="0" animBg="1"/>
      <p:bldP spid="47" grpId="0"/>
      <p:bldP spid="5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t="9468" b="20232"/>
          <a:stretch/>
        </p:blipFill>
        <p:spPr>
          <a:xfrm>
            <a:off x="-41524" y="-25401"/>
            <a:ext cx="12192000" cy="68834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030" y="666749"/>
            <a:ext cx="10736120" cy="5981701"/>
          </a:xfrm>
          <a:prstGeom prst="rect">
            <a:avLst/>
          </a:prstGeom>
        </p:spPr>
      </p:pic>
      <p:sp>
        <p:nvSpPr>
          <p:cNvPr id="3" name="Right Arrow Callout 2"/>
          <p:cNvSpPr/>
          <p:nvPr/>
        </p:nvSpPr>
        <p:spPr>
          <a:xfrm>
            <a:off x="2085076" y="1144698"/>
            <a:ext cx="4877138" cy="2222031"/>
          </a:xfrm>
          <a:prstGeom prst="rightArrowCallout">
            <a:avLst>
              <a:gd name="adj1" fmla="val 25000"/>
              <a:gd name="adj2" fmla="val 26364"/>
              <a:gd name="adj3" fmla="val 42273"/>
              <a:gd name="adj4" fmla="val 64977"/>
            </a:avLst>
          </a:prstGeom>
          <a:solidFill>
            <a:srgbClr val="FFC000">
              <a:alpha val="46000"/>
            </a:srgb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84034" y="969051"/>
            <a:ext cx="2753663" cy="2277144"/>
          </a:xfrm>
          <a:prstGeom prst="rect">
            <a:avLst/>
          </a:prstGeom>
          <a:solidFill>
            <a:schemeClr val="accent2">
              <a:lumMod val="60000"/>
              <a:lumOff val="40000"/>
              <a:alpha val="87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2105" y="4605091"/>
            <a:ext cx="3602881" cy="2252909"/>
          </a:xfrm>
          <a:prstGeom prst="rect">
            <a:avLst/>
          </a:prstGeom>
        </p:spPr>
      </p:pic>
      <p:pic>
        <p:nvPicPr>
          <p:cNvPr id="71" name="图片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666" y="5063836"/>
            <a:ext cx="1437076" cy="1742987"/>
          </a:xfrm>
          <a:prstGeom prst="rect">
            <a:avLst/>
          </a:prstGeom>
        </p:spPr>
      </p:pic>
      <p:pic>
        <p:nvPicPr>
          <p:cNvPr id="72" name="图片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812" y="457199"/>
            <a:ext cx="1455264" cy="1374999"/>
          </a:xfrm>
          <a:prstGeom prst="rect">
            <a:avLst/>
          </a:prstGeom>
        </p:spPr>
      </p:pic>
      <p:sp>
        <p:nvSpPr>
          <p:cNvPr id="65" name="Right Arrow Callout 64"/>
          <p:cNvSpPr/>
          <p:nvPr/>
        </p:nvSpPr>
        <p:spPr>
          <a:xfrm>
            <a:off x="2116227" y="3808750"/>
            <a:ext cx="4877138" cy="2222031"/>
          </a:xfrm>
          <a:prstGeom prst="rightArrowCallout">
            <a:avLst>
              <a:gd name="adj1" fmla="val 25000"/>
              <a:gd name="adj2" fmla="val 26364"/>
              <a:gd name="adj3" fmla="val 42273"/>
              <a:gd name="adj4" fmla="val 6497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515185" y="3633103"/>
            <a:ext cx="2753663" cy="22771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 Box 18"/>
          <p:cNvSpPr txBox="1">
            <a:spLocks noChangeArrowheads="1"/>
          </p:cNvSpPr>
          <p:nvPr/>
        </p:nvSpPr>
        <p:spPr bwMode="auto">
          <a:xfrm>
            <a:off x="2901552" y="1279748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48 352</a:t>
            </a:r>
          </a:p>
        </p:txBody>
      </p:sp>
      <p:sp>
        <p:nvSpPr>
          <p:cNvPr id="73" name="Text Box 19"/>
          <p:cNvSpPr txBox="1">
            <a:spLocks noChangeArrowheads="1"/>
          </p:cNvSpPr>
          <p:nvPr/>
        </p:nvSpPr>
        <p:spPr bwMode="auto">
          <a:xfrm>
            <a:off x="2919016" y="1832198"/>
            <a:ext cx="1711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21 026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4" name="Line 29"/>
          <p:cNvSpPr>
            <a:spLocks noChangeShapeType="1"/>
          </p:cNvSpPr>
          <p:nvPr/>
        </p:nvSpPr>
        <p:spPr bwMode="auto">
          <a:xfrm>
            <a:off x="2865040" y="2335436"/>
            <a:ext cx="1295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Text Box 53"/>
          <p:cNvSpPr txBox="1">
            <a:spLocks noChangeArrowheads="1"/>
          </p:cNvSpPr>
          <p:nvPr/>
        </p:nvSpPr>
        <p:spPr bwMode="auto">
          <a:xfrm>
            <a:off x="2636440" y="1740124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76" name="Text Box 18"/>
          <p:cNvSpPr txBox="1">
            <a:spLocks noChangeArrowheads="1"/>
          </p:cNvSpPr>
          <p:nvPr/>
        </p:nvSpPr>
        <p:spPr bwMode="auto">
          <a:xfrm>
            <a:off x="2919016" y="2347844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69 378</a:t>
            </a:r>
          </a:p>
        </p:txBody>
      </p:sp>
      <p:sp>
        <p:nvSpPr>
          <p:cNvPr id="77" name="Text Box 18"/>
          <p:cNvSpPr txBox="1">
            <a:spLocks noChangeArrowheads="1"/>
          </p:cNvSpPr>
          <p:nvPr/>
        </p:nvSpPr>
        <p:spPr bwMode="auto">
          <a:xfrm>
            <a:off x="2847576" y="3816135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367 859</a:t>
            </a:r>
          </a:p>
        </p:txBody>
      </p:sp>
      <p:sp>
        <p:nvSpPr>
          <p:cNvPr id="78" name="Text Box 19"/>
          <p:cNvSpPr txBox="1">
            <a:spLocks noChangeArrowheads="1"/>
          </p:cNvSpPr>
          <p:nvPr/>
        </p:nvSpPr>
        <p:spPr bwMode="auto">
          <a:xfrm>
            <a:off x="2865040" y="4368585"/>
            <a:ext cx="1711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541 728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9" name="Line 29"/>
          <p:cNvSpPr>
            <a:spLocks noChangeShapeType="1"/>
          </p:cNvSpPr>
          <p:nvPr/>
        </p:nvSpPr>
        <p:spPr bwMode="auto">
          <a:xfrm>
            <a:off x="2872336" y="4879772"/>
            <a:ext cx="1430686" cy="1004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Text Box 53"/>
          <p:cNvSpPr txBox="1">
            <a:spLocks noChangeArrowheads="1"/>
          </p:cNvSpPr>
          <p:nvPr/>
        </p:nvSpPr>
        <p:spPr bwMode="auto">
          <a:xfrm>
            <a:off x="2582464" y="4276511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82" name="Text Box 19"/>
          <p:cNvSpPr txBox="1">
            <a:spLocks noChangeArrowheads="1"/>
          </p:cNvSpPr>
          <p:nvPr/>
        </p:nvSpPr>
        <p:spPr bwMode="auto">
          <a:xfrm>
            <a:off x="2865039" y="4908930"/>
            <a:ext cx="1711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909 587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010" y="1832198"/>
            <a:ext cx="3176745" cy="3791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633">
            <a:off x="8098835" y="-127745"/>
            <a:ext cx="4325701" cy="4032432"/>
          </a:xfrm>
          <a:prstGeom prst="rect">
            <a:avLst/>
          </a:prstGeom>
        </p:spPr>
      </p:pic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8758162" y="1130855"/>
            <a:ext cx="285020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  <a:endParaRPr lang="en-US" altLang="en-US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904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:blinds dir="vert"/>
      </p:transition>
    </mc:Choice>
    <mc:Fallback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6" grpId="0" animBg="1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242</TotalTime>
  <Words>634</Words>
  <Application>Microsoft Office PowerPoint</Application>
  <PresentationFormat>Custom</PresentationFormat>
  <Paragraphs>139</Paragraphs>
  <Slides>16</Slides>
  <Notes>11</Notes>
  <HiddenSlides>0</HiddenSlides>
  <MMClips>9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Arial</vt:lpstr>
      <vt:lpstr>等线 Light</vt:lpstr>
      <vt:lpstr>微软雅黑</vt:lpstr>
      <vt:lpstr>Calibri Light</vt:lpstr>
      <vt:lpstr>VNI-Times</vt:lpstr>
      <vt:lpstr>UTM Azuki</vt:lpstr>
      <vt:lpstr>UTM Than Chien Tranh</vt:lpstr>
      <vt:lpstr>UTM A&amp;S Graceland</vt:lpstr>
      <vt:lpstr>UTM Charlemagne</vt:lpstr>
      <vt:lpstr>SimSun</vt:lpstr>
      <vt:lpstr>Times New Roman</vt:lpstr>
      <vt:lpstr>.VnTime</vt:lpstr>
      <vt:lpstr>等线</vt:lpstr>
      <vt:lpstr>Calibri</vt:lpstr>
      <vt:lpstr>汉仪夏日体W</vt:lpstr>
      <vt:lpstr>方正少儿简体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BichHa</cp:keywords>
  <cp:lastModifiedBy>ASUS</cp:lastModifiedBy>
  <cp:revision>79</cp:revision>
  <dcterms:created xsi:type="dcterms:W3CDTF">2017-08-18T03:02:00Z</dcterms:created>
  <dcterms:modified xsi:type="dcterms:W3CDTF">2021-10-21T07:32:22Z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