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03" r:id="rId4"/>
    <p:sldMasterId id="2147483815" r:id="rId5"/>
    <p:sldMasterId id="2147483831" r:id="rId6"/>
    <p:sldMasterId id="2147483843" r:id="rId7"/>
    <p:sldMasterId id="2147483857" r:id="rId8"/>
  </p:sldMasterIdLst>
  <p:notesMasterIdLst>
    <p:notesMasterId r:id="rId51"/>
  </p:notesMasterIdLst>
  <p:sldIdLst>
    <p:sldId id="329" r:id="rId9"/>
    <p:sldId id="260" r:id="rId10"/>
    <p:sldId id="265" r:id="rId11"/>
    <p:sldId id="411" r:id="rId12"/>
    <p:sldId id="412" r:id="rId13"/>
    <p:sldId id="413" r:id="rId14"/>
    <p:sldId id="317" r:id="rId15"/>
    <p:sldId id="318" r:id="rId16"/>
    <p:sldId id="319" r:id="rId17"/>
    <p:sldId id="415" r:id="rId18"/>
    <p:sldId id="416" r:id="rId19"/>
    <p:sldId id="417" r:id="rId20"/>
    <p:sldId id="418" r:id="rId21"/>
    <p:sldId id="436" r:id="rId22"/>
    <p:sldId id="438" r:id="rId23"/>
    <p:sldId id="439" r:id="rId24"/>
    <p:sldId id="485" r:id="rId25"/>
    <p:sldId id="486" r:id="rId26"/>
    <p:sldId id="488" r:id="rId27"/>
    <p:sldId id="489" r:id="rId28"/>
    <p:sldId id="490" r:id="rId29"/>
    <p:sldId id="334" r:id="rId30"/>
    <p:sldId id="291" r:id="rId31"/>
    <p:sldId id="292" r:id="rId32"/>
    <p:sldId id="294" r:id="rId33"/>
    <p:sldId id="295" r:id="rId34"/>
    <p:sldId id="297" r:id="rId35"/>
    <p:sldId id="293" r:id="rId36"/>
    <p:sldId id="298" r:id="rId37"/>
    <p:sldId id="346" r:id="rId38"/>
    <p:sldId id="310" r:id="rId39"/>
    <p:sldId id="343" r:id="rId40"/>
    <p:sldId id="313" r:id="rId41"/>
    <p:sldId id="491" r:id="rId42"/>
    <p:sldId id="492" r:id="rId43"/>
    <p:sldId id="467" r:id="rId44"/>
    <p:sldId id="493" r:id="rId45"/>
    <p:sldId id="457" r:id="rId46"/>
    <p:sldId id="406" r:id="rId47"/>
    <p:sldId id="407" r:id="rId48"/>
    <p:sldId id="312" r:id="rId49"/>
    <p:sldId id="307" r:id="rId5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9C1F58A-E84B-4126-8201-F7F4E718A12F}" type="datetimeFigureOut">
              <a:rPr lang="en-US" smtClean="0"/>
              <a:t>10/9/2021</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5FDC37D-50AE-426A-A71A-B6C9179A9E52}" type="slidenum">
              <a:rPr lang="en-US" smtClean="0"/>
              <a:t>‹#›</a:t>
            </a:fld>
            <a:endParaRPr lang="en-US"/>
          </a:p>
        </p:txBody>
      </p:sp>
    </p:spTree>
    <p:extLst>
      <p:ext uri="{BB962C8B-B14F-4D97-AF65-F5344CB8AC3E}">
        <p14:creationId xmlns:p14="http://schemas.microsoft.com/office/powerpoint/2010/main" val="599454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5022CC6-B1A9-4C4A-9A6C-0EB85E4237B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1D928DE2-397B-4239-8C52-42280F9178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a16="http://schemas.microsoft.com/office/drawing/2014/main" id="{0FF08672-220E-478E-A157-7BE2DB2021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FD2439-DEC5-4020-84C8-2CFED8F81AE2}"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5EFAE85-8202-42CE-865D-EEDED8E1846E}"/>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AB7B016F-856B-4182-8A5E-DF11432D96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a:extLst>
              <a:ext uri="{FF2B5EF4-FFF2-40B4-BE49-F238E27FC236}">
                <a16:creationId xmlns:a16="http://schemas.microsoft.com/office/drawing/2014/main" id="{3C3C7D8D-753A-427C-9B56-8AA0A374AC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3B9F0-93F9-4FED-883E-27317E586645}"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DE934FF-F4E1-47C5-9CA5-30A81DDE2BE4}" type="datetimeFigureOut">
              <a:rPr lang="en-US" smtClean="0"/>
              <a:t>10/9/2021</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35554377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6676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58058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2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70"/>
            </a:lvl1pPr>
            <a:lvl2pPr marL="451576" indent="0" algn="ctr">
              <a:buNone/>
              <a:defRPr sz="1975"/>
            </a:lvl2pPr>
            <a:lvl3pPr marL="903153" indent="0" algn="ctr">
              <a:buNone/>
              <a:defRPr sz="1778"/>
            </a:lvl3pPr>
            <a:lvl4pPr marL="1354729" indent="0" algn="ctr">
              <a:buNone/>
              <a:defRPr sz="1580"/>
            </a:lvl4pPr>
            <a:lvl5pPr marL="1806306" indent="0" algn="ctr">
              <a:buNone/>
              <a:defRPr sz="1580"/>
            </a:lvl5pPr>
            <a:lvl6pPr marL="2257882" indent="0" algn="ctr">
              <a:buNone/>
              <a:defRPr sz="1580"/>
            </a:lvl6pPr>
            <a:lvl7pPr marL="2709459" indent="0" algn="ctr">
              <a:buNone/>
              <a:defRPr sz="1580"/>
            </a:lvl7pPr>
            <a:lvl8pPr marL="3161035" indent="0" algn="ctr">
              <a:buNone/>
              <a:defRPr sz="1580"/>
            </a:lvl8pPr>
            <a:lvl9pPr marL="3612612" indent="0" algn="ctr">
              <a:buNone/>
              <a:defRPr sz="1580"/>
            </a:lvl9pPr>
          </a:lstStyle>
          <a:p>
            <a:r>
              <a:rPr lang="en-US"/>
              <a:t>Click to edit Master subtitle style</a:t>
            </a:r>
          </a:p>
        </p:txBody>
      </p:sp>
      <p:sp>
        <p:nvSpPr>
          <p:cNvPr id="4" name="Date Placeholder 3"/>
          <p:cNvSpPr>
            <a:spLocks noGrp="1"/>
          </p:cNvSpPr>
          <p:nvPr>
            <p:ph type="dt" sz="half" idx="10"/>
          </p:nvPr>
        </p:nvSpPr>
        <p:spPr/>
        <p:txBody>
          <a:bodyPr/>
          <a:lstStyle/>
          <a:p>
            <a:fld id="{AE34CB99-C7FB-41B1-8223-844C1C1B8BE8}"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913571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92112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26"/>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70">
                <a:solidFill>
                  <a:schemeClr val="tx1">
                    <a:tint val="75000"/>
                  </a:schemeClr>
                </a:solidFill>
              </a:defRPr>
            </a:lvl1pPr>
            <a:lvl2pPr marL="451576" indent="0">
              <a:buNone/>
              <a:defRPr sz="1975">
                <a:solidFill>
                  <a:schemeClr val="tx1">
                    <a:tint val="75000"/>
                  </a:schemeClr>
                </a:solidFill>
              </a:defRPr>
            </a:lvl2pPr>
            <a:lvl3pPr marL="903153" indent="0">
              <a:buNone/>
              <a:defRPr sz="1778">
                <a:solidFill>
                  <a:schemeClr val="tx1">
                    <a:tint val="75000"/>
                  </a:schemeClr>
                </a:solidFill>
              </a:defRPr>
            </a:lvl3pPr>
            <a:lvl4pPr marL="1354729" indent="0">
              <a:buNone/>
              <a:defRPr sz="1580">
                <a:solidFill>
                  <a:schemeClr val="tx1">
                    <a:tint val="75000"/>
                  </a:schemeClr>
                </a:solidFill>
              </a:defRPr>
            </a:lvl4pPr>
            <a:lvl5pPr marL="1806306" indent="0">
              <a:buNone/>
              <a:defRPr sz="1580">
                <a:solidFill>
                  <a:schemeClr val="tx1">
                    <a:tint val="75000"/>
                  </a:schemeClr>
                </a:solidFill>
              </a:defRPr>
            </a:lvl5pPr>
            <a:lvl6pPr marL="2257882" indent="0">
              <a:buNone/>
              <a:defRPr sz="1580">
                <a:solidFill>
                  <a:schemeClr val="tx1">
                    <a:tint val="75000"/>
                  </a:schemeClr>
                </a:solidFill>
              </a:defRPr>
            </a:lvl6pPr>
            <a:lvl7pPr marL="2709459" indent="0">
              <a:buNone/>
              <a:defRPr sz="1580">
                <a:solidFill>
                  <a:schemeClr val="tx1">
                    <a:tint val="75000"/>
                  </a:schemeClr>
                </a:solidFill>
              </a:defRPr>
            </a:lvl7pPr>
            <a:lvl8pPr marL="3161035" indent="0">
              <a:buNone/>
              <a:defRPr sz="1580">
                <a:solidFill>
                  <a:schemeClr val="tx1">
                    <a:tint val="75000"/>
                  </a:schemeClr>
                </a:solidFill>
              </a:defRPr>
            </a:lvl8pPr>
            <a:lvl9pPr marL="3612612" indent="0">
              <a:buNone/>
              <a:defRPr sz="15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4CB99-C7FB-41B1-8223-844C1C1B8BE8}"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92344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4CB99-C7FB-41B1-8223-844C1C1B8BE8}"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71992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4CB99-C7FB-41B1-8223-844C1C1B8BE8}"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173511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4CB99-C7FB-41B1-8223-844C1C1B8BE8}"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947890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4CB99-C7FB-41B1-8223-844C1C1B8BE8}"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257523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61"/>
            </a:lvl1pPr>
          </a:lstStyle>
          <a:p>
            <a:r>
              <a:rPr lang="en-US"/>
              <a:t>Click to edit Master title style</a:t>
            </a:r>
          </a:p>
        </p:txBody>
      </p:sp>
      <p:sp>
        <p:nvSpPr>
          <p:cNvPr id="3" name="Content Placeholder 2"/>
          <p:cNvSpPr>
            <a:spLocks noGrp="1"/>
          </p:cNvSpPr>
          <p:nvPr>
            <p:ph idx="1"/>
          </p:nvPr>
        </p:nvSpPr>
        <p:spPr>
          <a:xfrm>
            <a:off x="5183189" y="987427"/>
            <a:ext cx="6172200" cy="4873625"/>
          </a:xfrm>
        </p:spPr>
        <p:txBody>
          <a:bodyPr/>
          <a:lstStyle>
            <a:lvl1pPr>
              <a:defRPr sz="3161"/>
            </a:lvl1pPr>
            <a:lvl2pPr>
              <a:defRPr sz="2766"/>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80"/>
            </a:lvl1pPr>
            <a:lvl2pPr marL="451576" indent="0">
              <a:buNone/>
              <a:defRPr sz="1383"/>
            </a:lvl2pPr>
            <a:lvl3pPr marL="903153" indent="0">
              <a:buNone/>
              <a:defRPr sz="1185"/>
            </a:lvl3pPr>
            <a:lvl4pPr marL="1354729" indent="0">
              <a:buNone/>
              <a:defRPr sz="988"/>
            </a:lvl4pPr>
            <a:lvl5pPr marL="1806306" indent="0">
              <a:buNone/>
              <a:defRPr sz="988"/>
            </a:lvl5pPr>
            <a:lvl6pPr marL="2257882" indent="0">
              <a:buNone/>
              <a:defRPr sz="988"/>
            </a:lvl6pPr>
            <a:lvl7pPr marL="2709459" indent="0">
              <a:buNone/>
              <a:defRPr sz="988"/>
            </a:lvl7pPr>
            <a:lvl8pPr marL="3161035" indent="0">
              <a:buNone/>
              <a:defRPr sz="988"/>
            </a:lvl8pPr>
            <a:lvl9pPr marL="3612612" indent="0">
              <a:buNone/>
              <a:defRPr sz="988"/>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9443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968689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61"/>
            </a:lvl1pPr>
          </a:lstStyle>
          <a:p>
            <a:r>
              <a:rPr lang="en-US"/>
              <a:t>Click to edit Master title style</a:t>
            </a:r>
          </a:p>
        </p:txBody>
      </p:sp>
      <p:sp>
        <p:nvSpPr>
          <p:cNvPr id="3" name="Picture Placeholder 2"/>
          <p:cNvSpPr>
            <a:spLocks noGrp="1"/>
          </p:cNvSpPr>
          <p:nvPr>
            <p:ph type="pic" idx="1"/>
          </p:nvPr>
        </p:nvSpPr>
        <p:spPr>
          <a:xfrm>
            <a:off x="5183189" y="987427"/>
            <a:ext cx="6172200" cy="4873625"/>
          </a:xfrm>
        </p:spPr>
        <p:txBody>
          <a:bodyPr/>
          <a:lstStyle>
            <a:lvl1pPr marL="0" indent="0">
              <a:buNone/>
              <a:defRPr sz="3161"/>
            </a:lvl1pPr>
            <a:lvl2pPr marL="451576" indent="0">
              <a:buNone/>
              <a:defRPr sz="2766"/>
            </a:lvl2pPr>
            <a:lvl3pPr marL="903153" indent="0">
              <a:buNone/>
              <a:defRPr sz="2370"/>
            </a:lvl3pPr>
            <a:lvl4pPr marL="1354729" indent="0">
              <a:buNone/>
              <a:defRPr sz="1975"/>
            </a:lvl4pPr>
            <a:lvl5pPr marL="1806306" indent="0">
              <a:buNone/>
              <a:defRPr sz="1975"/>
            </a:lvl5pPr>
            <a:lvl6pPr marL="2257882" indent="0">
              <a:buNone/>
              <a:defRPr sz="1975"/>
            </a:lvl6pPr>
            <a:lvl7pPr marL="2709459" indent="0">
              <a:buNone/>
              <a:defRPr sz="1975"/>
            </a:lvl7pPr>
            <a:lvl8pPr marL="3161035" indent="0">
              <a:buNone/>
              <a:defRPr sz="1975"/>
            </a:lvl8pPr>
            <a:lvl9pPr marL="3612612" indent="0">
              <a:buNone/>
              <a:defRPr sz="1975"/>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80"/>
            </a:lvl1pPr>
            <a:lvl2pPr marL="451576" indent="0">
              <a:buNone/>
              <a:defRPr sz="1383"/>
            </a:lvl2pPr>
            <a:lvl3pPr marL="903153" indent="0">
              <a:buNone/>
              <a:defRPr sz="1185"/>
            </a:lvl3pPr>
            <a:lvl4pPr marL="1354729" indent="0">
              <a:buNone/>
              <a:defRPr sz="988"/>
            </a:lvl4pPr>
            <a:lvl5pPr marL="1806306" indent="0">
              <a:buNone/>
              <a:defRPr sz="988"/>
            </a:lvl5pPr>
            <a:lvl6pPr marL="2257882" indent="0">
              <a:buNone/>
              <a:defRPr sz="988"/>
            </a:lvl6pPr>
            <a:lvl7pPr marL="2709459" indent="0">
              <a:buNone/>
              <a:defRPr sz="988"/>
            </a:lvl7pPr>
            <a:lvl8pPr marL="3161035" indent="0">
              <a:buNone/>
              <a:defRPr sz="988"/>
            </a:lvl8pPr>
            <a:lvl9pPr marL="3612612" indent="0">
              <a:buNone/>
              <a:defRPr sz="988"/>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017664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39163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864001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8598769" y="-1169267"/>
            <a:ext cx="1026657" cy="3339792"/>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962218" y="-987616"/>
            <a:ext cx="1682367" cy="363219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970219" y="4884754"/>
            <a:ext cx="1052272" cy="2894221"/>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9297769" y="4667715"/>
            <a:ext cx="2894233" cy="2190287"/>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9749726" y="-687776"/>
            <a:ext cx="1767199" cy="3117352"/>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1" y="3949701"/>
            <a:ext cx="1875235" cy="290830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0735726" y="3511797"/>
            <a:ext cx="1456276" cy="3346200"/>
          </a:xfrm>
          <a:prstGeom prst="rect">
            <a:avLst/>
          </a:prstGeom>
          <a:noFill/>
          <a:ln>
            <a:noFill/>
          </a:ln>
        </p:spPr>
      </p:pic>
    </p:spTree>
    <p:extLst>
      <p:ext uri="{BB962C8B-B14F-4D97-AF65-F5344CB8AC3E}">
        <p14:creationId xmlns:p14="http://schemas.microsoft.com/office/powerpoint/2010/main" val="402442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8708901" y="-657534"/>
            <a:ext cx="2850965" cy="4140635"/>
          </a:xfrm>
          <a:prstGeom prst="rect">
            <a:avLst/>
          </a:prstGeom>
          <a:noFill/>
          <a:ln>
            <a:noFill/>
          </a:ln>
        </p:spPr>
      </p:pic>
      <p:grpSp>
        <p:nvGrpSpPr>
          <p:cNvPr id="51" name="Shape 51"/>
          <p:cNvGrpSpPr/>
          <p:nvPr/>
        </p:nvGrpSpPr>
        <p:grpSpPr>
          <a:xfrm>
            <a:off x="820302"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54" name="Shape 54"/>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1" y="3174102"/>
            <a:ext cx="2038533" cy="368389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9340900" y="4606946"/>
            <a:ext cx="2863800" cy="2251065"/>
          </a:xfrm>
          <a:prstGeom prst="rect">
            <a:avLst/>
          </a:prstGeom>
          <a:noFill/>
          <a:ln>
            <a:noFill/>
          </a:ln>
        </p:spPr>
      </p:pic>
    </p:spTree>
    <p:extLst>
      <p:ext uri="{BB962C8B-B14F-4D97-AF65-F5344CB8AC3E}">
        <p14:creationId xmlns:p14="http://schemas.microsoft.com/office/powerpoint/2010/main" val="1782798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2"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5"/>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65" name="Shape 65"/>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7" name="Shape 67"/>
          <p:cNvSpPr txBox="1">
            <a:spLocks noGrp="1"/>
          </p:cNvSpPr>
          <p:nvPr>
            <p:ph type="body" idx="2"/>
          </p:nvPr>
        </p:nvSpPr>
        <p:spPr>
          <a:xfrm>
            <a:off x="4607568"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8" name="Shape 68"/>
          <p:cNvSpPr txBox="1">
            <a:spLocks noGrp="1"/>
          </p:cNvSpPr>
          <p:nvPr>
            <p:ph type="body" idx="3"/>
          </p:nvPr>
        </p:nvSpPr>
        <p:spPr>
          <a:xfrm>
            <a:off x="7647004"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68504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6F3D45-6F7E-409C-A413-934510A3DAF2}" type="slidenum">
              <a:rPr lang="en-US" altLang="en-US"/>
              <a:pPr>
                <a:defRPr/>
              </a:pPr>
              <a:t>‹#›</a:t>
            </a:fld>
            <a:endParaRPr lang="en-US" altLang="en-US"/>
          </a:p>
        </p:txBody>
      </p:sp>
    </p:spTree>
    <p:extLst>
      <p:ext uri="{BB962C8B-B14F-4D97-AF65-F5344CB8AC3E}">
        <p14:creationId xmlns:p14="http://schemas.microsoft.com/office/powerpoint/2010/main" val="3940304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4B4DE5-7160-423A-85A1-E6FCEE2E3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0A059F-36E1-46F5-8494-4A9C23AF3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F0F4EB-903D-4D7B-9773-854F2137576D}"/>
              </a:ext>
            </a:extLst>
          </p:cNvPr>
          <p:cNvSpPr>
            <a:spLocks noGrp="1" noChangeArrowheads="1"/>
          </p:cNvSpPr>
          <p:nvPr>
            <p:ph type="sldNum" sz="quarter" idx="12"/>
          </p:nvPr>
        </p:nvSpPr>
        <p:spPr>
          <a:ln/>
        </p:spPr>
        <p:txBody>
          <a:bodyPr/>
          <a:lstStyle>
            <a:lvl1pPr>
              <a:defRPr/>
            </a:lvl1pPr>
          </a:lstStyle>
          <a:p>
            <a:fld id="{0A35FA8A-240B-4E0F-8520-0FAB7032F2A9}" type="slidenum">
              <a:rPr lang="en-US" altLang="en-US"/>
              <a:pPr/>
              <a:t>‹#›</a:t>
            </a:fld>
            <a:endParaRPr lang="en-US" altLang="en-US"/>
          </a:p>
        </p:txBody>
      </p:sp>
    </p:spTree>
    <p:extLst>
      <p:ext uri="{BB962C8B-B14F-4D97-AF65-F5344CB8AC3E}">
        <p14:creationId xmlns:p14="http://schemas.microsoft.com/office/powerpoint/2010/main" val="2527619406"/>
      </p:ext>
    </p:extLst>
  </p:cSld>
  <p:clrMapOvr>
    <a:masterClrMapping/>
  </p:clrMapOvr>
  <p:transition>
    <p:wheel spokes="8"/>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AB2FE2-4876-4341-A767-35B4AD3D91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79BEB4-B0F8-4BE0-8C58-38FBA2A03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EF7355-EF97-4C28-B562-FE119E68B439}"/>
              </a:ext>
            </a:extLst>
          </p:cNvPr>
          <p:cNvSpPr>
            <a:spLocks noGrp="1" noChangeArrowheads="1"/>
          </p:cNvSpPr>
          <p:nvPr>
            <p:ph type="sldNum" sz="quarter" idx="12"/>
          </p:nvPr>
        </p:nvSpPr>
        <p:spPr>
          <a:ln/>
        </p:spPr>
        <p:txBody>
          <a:bodyPr/>
          <a:lstStyle>
            <a:lvl1pPr>
              <a:defRPr/>
            </a:lvl1pPr>
          </a:lstStyle>
          <a:p>
            <a:fld id="{90A54725-FDE4-4516-97E4-921F256E1826}" type="slidenum">
              <a:rPr lang="en-US" altLang="en-US"/>
              <a:pPr/>
              <a:t>‹#›</a:t>
            </a:fld>
            <a:endParaRPr lang="en-US" altLang="en-US"/>
          </a:p>
        </p:txBody>
      </p:sp>
    </p:spTree>
    <p:extLst>
      <p:ext uri="{BB962C8B-B14F-4D97-AF65-F5344CB8AC3E}">
        <p14:creationId xmlns:p14="http://schemas.microsoft.com/office/powerpoint/2010/main" val="3363598561"/>
      </p:ext>
    </p:extLst>
  </p:cSld>
  <p:clrMapOvr>
    <a:masterClrMapping/>
  </p:clrMapOvr>
  <p:transition>
    <p:wheel spokes="8"/>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6FDF34-8D0D-452C-86EE-C9CABE6B32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C2D20E-CA71-4A9C-A449-482472CA12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BF3079-936B-46B2-974F-36889DCF07F3}"/>
              </a:ext>
            </a:extLst>
          </p:cNvPr>
          <p:cNvSpPr>
            <a:spLocks noGrp="1" noChangeArrowheads="1"/>
          </p:cNvSpPr>
          <p:nvPr>
            <p:ph type="sldNum" sz="quarter" idx="12"/>
          </p:nvPr>
        </p:nvSpPr>
        <p:spPr>
          <a:ln/>
        </p:spPr>
        <p:txBody>
          <a:bodyPr/>
          <a:lstStyle>
            <a:lvl1pPr>
              <a:defRPr/>
            </a:lvl1pPr>
          </a:lstStyle>
          <a:p>
            <a:fld id="{4772B9FF-E960-4339-AE68-6B4B81A0BC42}" type="slidenum">
              <a:rPr lang="en-US" altLang="en-US"/>
              <a:pPr/>
              <a:t>‹#›</a:t>
            </a:fld>
            <a:endParaRPr lang="en-US" altLang="en-US"/>
          </a:p>
        </p:txBody>
      </p:sp>
    </p:spTree>
    <p:extLst>
      <p:ext uri="{BB962C8B-B14F-4D97-AF65-F5344CB8AC3E}">
        <p14:creationId xmlns:p14="http://schemas.microsoft.com/office/powerpoint/2010/main" val="3856517773"/>
      </p:ext>
    </p:extLst>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DE934FF-F4E1-47C5-9CA5-30A81DDE2BE4}" type="datetimeFigureOut">
              <a:rPr lang="en-US" smtClean="0"/>
              <a:t>10/9/2021</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10476107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3B79A7-CEC2-4515-9544-A30953CDCA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B9A3D8-1ECF-4EA2-A8C8-21D36ADEB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FA35EB-39F9-4CF8-BF4F-9BE921826303}"/>
              </a:ext>
            </a:extLst>
          </p:cNvPr>
          <p:cNvSpPr>
            <a:spLocks noGrp="1" noChangeArrowheads="1"/>
          </p:cNvSpPr>
          <p:nvPr>
            <p:ph type="sldNum" sz="quarter" idx="12"/>
          </p:nvPr>
        </p:nvSpPr>
        <p:spPr>
          <a:ln/>
        </p:spPr>
        <p:txBody>
          <a:bodyPr/>
          <a:lstStyle>
            <a:lvl1pPr>
              <a:defRPr/>
            </a:lvl1pPr>
          </a:lstStyle>
          <a:p>
            <a:fld id="{7DB8265A-9618-484F-86C7-888F46257E28}" type="slidenum">
              <a:rPr lang="en-US" altLang="en-US"/>
              <a:pPr/>
              <a:t>‹#›</a:t>
            </a:fld>
            <a:endParaRPr lang="en-US" altLang="en-US"/>
          </a:p>
        </p:txBody>
      </p:sp>
    </p:spTree>
    <p:extLst>
      <p:ext uri="{BB962C8B-B14F-4D97-AF65-F5344CB8AC3E}">
        <p14:creationId xmlns:p14="http://schemas.microsoft.com/office/powerpoint/2010/main" val="3866200916"/>
      </p:ext>
    </p:extLst>
  </p:cSld>
  <p:clrMapOvr>
    <a:masterClrMapping/>
  </p:clrMapOvr>
  <p:transition>
    <p:wheel spokes="8"/>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D69230-0DF1-4B5D-809B-EA1CAD149A1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F0EB89-8440-4B41-A48E-8AF552166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FB9E279-9F41-46ED-A19A-97ACB49C0D2B}"/>
              </a:ext>
            </a:extLst>
          </p:cNvPr>
          <p:cNvSpPr>
            <a:spLocks noGrp="1" noChangeArrowheads="1"/>
          </p:cNvSpPr>
          <p:nvPr>
            <p:ph type="sldNum" sz="quarter" idx="12"/>
          </p:nvPr>
        </p:nvSpPr>
        <p:spPr>
          <a:ln/>
        </p:spPr>
        <p:txBody>
          <a:bodyPr/>
          <a:lstStyle>
            <a:lvl1pPr>
              <a:defRPr/>
            </a:lvl1pPr>
          </a:lstStyle>
          <a:p>
            <a:fld id="{C838F6D5-CA09-4666-BFA8-F29E471B587C}" type="slidenum">
              <a:rPr lang="en-US" altLang="en-US"/>
              <a:pPr/>
              <a:t>‹#›</a:t>
            </a:fld>
            <a:endParaRPr lang="en-US" altLang="en-US"/>
          </a:p>
        </p:txBody>
      </p:sp>
    </p:spTree>
    <p:extLst>
      <p:ext uri="{BB962C8B-B14F-4D97-AF65-F5344CB8AC3E}">
        <p14:creationId xmlns:p14="http://schemas.microsoft.com/office/powerpoint/2010/main" val="2194705589"/>
      </p:ext>
    </p:extLst>
  </p:cSld>
  <p:clrMapOvr>
    <a:masterClrMapping/>
  </p:clrMapOvr>
  <p:transition>
    <p:wheel spokes="8"/>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E40F29-1978-4197-A773-6FCF5A0926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557B62-0694-4435-92FB-BD138DC16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E987D5-F2C0-4AE5-AC3A-B0B37119ECA5}"/>
              </a:ext>
            </a:extLst>
          </p:cNvPr>
          <p:cNvSpPr>
            <a:spLocks noGrp="1" noChangeArrowheads="1"/>
          </p:cNvSpPr>
          <p:nvPr>
            <p:ph type="sldNum" sz="quarter" idx="12"/>
          </p:nvPr>
        </p:nvSpPr>
        <p:spPr>
          <a:ln/>
        </p:spPr>
        <p:txBody>
          <a:bodyPr/>
          <a:lstStyle>
            <a:lvl1pPr>
              <a:defRPr/>
            </a:lvl1pPr>
          </a:lstStyle>
          <a:p>
            <a:fld id="{A9C6738D-1B2F-4FC1-9301-AF951916CFFA}" type="slidenum">
              <a:rPr lang="en-US" altLang="en-US"/>
              <a:pPr/>
              <a:t>‹#›</a:t>
            </a:fld>
            <a:endParaRPr lang="en-US" altLang="en-US"/>
          </a:p>
        </p:txBody>
      </p:sp>
    </p:spTree>
    <p:extLst>
      <p:ext uri="{BB962C8B-B14F-4D97-AF65-F5344CB8AC3E}">
        <p14:creationId xmlns:p14="http://schemas.microsoft.com/office/powerpoint/2010/main" val="2075031975"/>
      </p:ext>
    </p:extLst>
  </p:cSld>
  <p:clrMapOvr>
    <a:masterClrMapping/>
  </p:clrMapOvr>
  <p:transition>
    <p:wheel spokes="8"/>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D16CA8-A89E-400D-B554-0343CE5F8F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8A8C09-2C76-422A-813B-77EC389EF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B56689-BBC6-4E2E-ABEF-C0264F117200}"/>
              </a:ext>
            </a:extLst>
          </p:cNvPr>
          <p:cNvSpPr>
            <a:spLocks noGrp="1" noChangeArrowheads="1"/>
          </p:cNvSpPr>
          <p:nvPr>
            <p:ph type="sldNum" sz="quarter" idx="12"/>
          </p:nvPr>
        </p:nvSpPr>
        <p:spPr>
          <a:ln/>
        </p:spPr>
        <p:txBody>
          <a:bodyPr/>
          <a:lstStyle>
            <a:lvl1pPr>
              <a:defRPr/>
            </a:lvl1pPr>
          </a:lstStyle>
          <a:p>
            <a:fld id="{63A51D7F-3EB3-4E9C-9CC8-05A22B7DC5D7}" type="slidenum">
              <a:rPr lang="en-US" altLang="en-US"/>
              <a:pPr/>
              <a:t>‹#›</a:t>
            </a:fld>
            <a:endParaRPr lang="en-US" altLang="en-US"/>
          </a:p>
        </p:txBody>
      </p:sp>
    </p:spTree>
    <p:extLst>
      <p:ext uri="{BB962C8B-B14F-4D97-AF65-F5344CB8AC3E}">
        <p14:creationId xmlns:p14="http://schemas.microsoft.com/office/powerpoint/2010/main" val="3759477518"/>
      </p:ext>
    </p:extLst>
  </p:cSld>
  <p:clrMapOvr>
    <a:masterClrMapping/>
  </p:clrMapOvr>
  <p:transition>
    <p:wheel spokes="8"/>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2C4452-14DA-4189-BA7E-F7136EE817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4ABA23-4415-4464-85EB-8AA7259CA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248651-B06D-4093-A6AA-44E933C77378}"/>
              </a:ext>
            </a:extLst>
          </p:cNvPr>
          <p:cNvSpPr>
            <a:spLocks noGrp="1" noChangeArrowheads="1"/>
          </p:cNvSpPr>
          <p:nvPr>
            <p:ph type="sldNum" sz="quarter" idx="12"/>
          </p:nvPr>
        </p:nvSpPr>
        <p:spPr>
          <a:ln/>
        </p:spPr>
        <p:txBody>
          <a:bodyPr/>
          <a:lstStyle>
            <a:lvl1pPr>
              <a:defRPr/>
            </a:lvl1pPr>
          </a:lstStyle>
          <a:p>
            <a:fld id="{548070BF-341D-4461-BE36-40ABCB2965E2}" type="slidenum">
              <a:rPr lang="en-US" altLang="en-US"/>
              <a:pPr/>
              <a:t>‹#›</a:t>
            </a:fld>
            <a:endParaRPr lang="en-US" altLang="en-US"/>
          </a:p>
        </p:txBody>
      </p:sp>
    </p:spTree>
    <p:extLst>
      <p:ext uri="{BB962C8B-B14F-4D97-AF65-F5344CB8AC3E}">
        <p14:creationId xmlns:p14="http://schemas.microsoft.com/office/powerpoint/2010/main" val="3656027479"/>
      </p:ext>
    </p:extLst>
  </p:cSld>
  <p:clrMapOvr>
    <a:masterClrMapping/>
  </p:clrMapOvr>
  <p:transition>
    <p:wheel spokes="8"/>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2B966A-508C-497E-8005-EE5AF308CD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C18E5-49CC-4D75-B0B2-14084DD24E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DF2907-802B-4D33-8738-2038397E8A05}"/>
              </a:ext>
            </a:extLst>
          </p:cNvPr>
          <p:cNvSpPr>
            <a:spLocks noGrp="1" noChangeArrowheads="1"/>
          </p:cNvSpPr>
          <p:nvPr>
            <p:ph type="sldNum" sz="quarter" idx="12"/>
          </p:nvPr>
        </p:nvSpPr>
        <p:spPr>
          <a:ln/>
        </p:spPr>
        <p:txBody>
          <a:bodyPr/>
          <a:lstStyle>
            <a:lvl1pPr>
              <a:defRPr/>
            </a:lvl1pPr>
          </a:lstStyle>
          <a:p>
            <a:fld id="{50E958A6-798B-4FCF-8AA5-1ACD136CFE53}" type="slidenum">
              <a:rPr lang="en-US" altLang="en-US"/>
              <a:pPr/>
              <a:t>‹#›</a:t>
            </a:fld>
            <a:endParaRPr lang="en-US" altLang="en-US"/>
          </a:p>
        </p:txBody>
      </p:sp>
    </p:spTree>
    <p:extLst>
      <p:ext uri="{BB962C8B-B14F-4D97-AF65-F5344CB8AC3E}">
        <p14:creationId xmlns:p14="http://schemas.microsoft.com/office/powerpoint/2010/main" val="2955082850"/>
      </p:ext>
    </p:extLst>
  </p:cSld>
  <p:clrMapOvr>
    <a:masterClrMapping/>
  </p:clrMapOvr>
  <p:transition>
    <p:wheel spokes="8"/>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2012D1-ADF2-4A1D-94C2-226709B6F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08941-94C4-408F-AA55-92F8DFFB64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BC0AF4-D1D4-438A-82C9-E0315CD0D2D1}"/>
              </a:ext>
            </a:extLst>
          </p:cNvPr>
          <p:cNvSpPr>
            <a:spLocks noGrp="1" noChangeArrowheads="1"/>
          </p:cNvSpPr>
          <p:nvPr>
            <p:ph type="sldNum" sz="quarter" idx="12"/>
          </p:nvPr>
        </p:nvSpPr>
        <p:spPr>
          <a:ln/>
        </p:spPr>
        <p:txBody>
          <a:bodyPr/>
          <a:lstStyle>
            <a:lvl1pPr>
              <a:defRPr/>
            </a:lvl1pPr>
          </a:lstStyle>
          <a:p>
            <a:fld id="{AC4A8CD6-FD9D-40CE-9CBE-30EB1579E840}" type="slidenum">
              <a:rPr lang="en-US" altLang="en-US"/>
              <a:pPr/>
              <a:t>‹#›</a:t>
            </a:fld>
            <a:endParaRPr lang="en-US" altLang="en-US"/>
          </a:p>
        </p:txBody>
      </p:sp>
    </p:spTree>
    <p:extLst>
      <p:ext uri="{BB962C8B-B14F-4D97-AF65-F5344CB8AC3E}">
        <p14:creationId xmlns:p14="http://schemas.microsoft.com/office/powerpoint/2010/main" val="1677546727"/>
      </p:ext>
    </p:extLst>
  </p:cSld>
  <p:clrMapOvr>
    <a:masterClrMapping/>
  </p:clrMapOvr>
  <p:transition>
    <p:wheel spokes="8"/>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9C687A-4BB0-4AAA-ACC9-978E95226A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A94C4F-D1C4-4359-843E-F7968E1907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466A40-D1A6-4E79-BC58-F67CF90BB304}"/>
              </a:ext>
            </a:extLst>
          </p:cNvPr>
          <p:cNvSpPr>
            <a:spLocks noGrp="1" noChangeArrowheads="1"/>
          </p:cNvSpPr>
          <p:nvPr>
            <p:ph type="sldNum" sz="quarter" idx="12"/>
          </p:nvPr>
        </p:nvSpPr>
        <p:spPr>
          <a:ln/>
        </p:spPr>
        <p:txBody>
          <a:bodyPr/>
          <a:lstStyle>
            <a:lvl1pPr>
              <a:defRPr/>
            </a:lvl1pPr>
          </a:lstStyle>
          <a:p>
            <a:fld id="{F8DD8B57-F182-4FDA-BA87-BC70450C1C0C}" type="slidenum">
              <a:rPr lang="en-US" altLang="en-US"/>
              <a:pPr/>
              <a:t>‹#›</a:t>
            </a:fld>
            <a:endParaRPr lang="en-US" altLang="en-US"/>
          </a:p>
        </p:txBody>
      </p:sp>
    </p:spTree>
    <p:extLst>
      <p:ext uri="{BB962C8B-B14F-4D97-AF65-F5344CB8AC3E}">
        <p14:creationId xmlns:p14="http://schemas.microsoft.com/office/powerpoint/2010/main" val="2295929744"/>
      </p:ext>
    </p:extLst>
  </p:cSld>
  <p:clrMapOvr>
    <a:masterClrMapping/>
  </p:clrMapOvr>
  <p:transition>
    <p:wheel spokes="8"/>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576" indent="0" algn="ctr">
              <a:buNone/>
              <a:defRPr>
                <a:solidFill>
                  <a:schemeClr val="tx1">
                    <a:tint val="75000"/>
                  </a:schemeClr>
                </a:solidFill>
              </a:defRPr>
            </a:lvl2pPr>
            <a:lvl3pPr marL="903153" indent="0" algn="ctr">
              <a:buNone/>
              <a:defRPr>
                <a:solidFill>
                  <a:schemeClr val="tx1">
                    <a:tint val="75000"/>
                  </a:schemeClr>
                </a:solidFill>
              </a:defRPr>
            </a:lvl3pPr>
            <a:lvl4pPr marL="1354729" indent="0" algn="ctr">
              <a:buNone/>
              <a:defRPr>
                <a:solidFill>
                  <a:schemeClr val="tx1">
                    <a:tint val="75000"/>
                  </a:schemeClr>
                </a:solidFill>
              </a:defRPr>
            </a:lvl4pPr>
            <a:lvl5pPr marL="1806306" indent="0" algn="ctr">
              <a:buNone/>
              <a:defRPr>
                <a:solidFill>
                  <a:schemeClr val="tx1">
                    <a:tint val="75000"/>
                  </a:schemeClr>
                </a:solidFill>
              </a:defRPr>
            </a:lvl5pPr>
            <a:lvl6pPr marL="2257882" indent="0" algn="ctr">
              <a:buNone/>
              <a:defRPr>
                <a:solidFill>
                  <a:schemeClr val="tx1">
                    <a:tint val="75000"/>
                  </a:schemeClr>
                </a:solidFill>
              </a:defRPr>
            </a:lvl6pPr>
            <a:lvl7pPr marL="2709459" indent="0" algn="ctr">
              <a:buNone/>
              <a:defRPr>
                <a:solidFill>
                  <a:schemeClr val="tx1">
                    <a:tint val="75000"/>
                  </a:schemeClr>
                </a:solidFill>
              </a:defRPr>
            </a:lvl7pPr>
            <a:lvl8pPr marL="3161035" indent="0" algn="ctr">
              <a:buNone/>
              <a:defRPr>
                <a:solidFill>
                  <a:schemeClr val="tx1">
                    <a:tint val="75000"/>
                  </a:schemeClr>
                </a:solidFill>
              </a:defRPr>
            </a:lvl8pPr>
            <a:lvl9pPr marL="36126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302F45-B332-4C2F-951D-CB6E6C05FD84}" type="datetimeFigureOut">
              <a:rPr lang="en-US" smtClean="0"/>
              <a:pPr/>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395154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6969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934FF-F4E1-47C5-9CA5-30A81DDE2BE4}"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316765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5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75">
                <a:solidFill>
                  <a:schemeClr val="tx1">
                    <a:tint val="75000"/>
                  </a:schemeClr>
                </a:solidFill>
              </a:defRPr>
            </a:lvl1pPr>
            <a:lvl2pPr marL="451576" indent="0">
              <a:buNone/>
              <a:defRPr sz="1778">
                <a:solidFill>
                  <a:schemeClr val="tx1">
                    <a:tint val="75000"/>
                  </a:schemeClr>
                </a:solidFill>
              </a:defRPr>
            </a:lvl2pPr>
            <a:lvl3pPr marL="903153" indent="0">
              <a:buNone/>
              <a:defRPr sz="1580">
                <a:solidFill>
                  <a:schemeClr val="tx1">
                    <a:tint val="75000"/>
                  </a:schemeClr>
                </a:solidFill>
              </a:defRPr>
            </a:lvl3pPr>
            <a:lvl4pPr marL="1354729" indent="0">
              <a:buNone/>
              <a:defRPr sz="1383">
                <a:solidFill>
                  <a:schemeClr val="tx1">
                    <a:tint val="75000"/>
                  </a:schemeClr>
                </a:solidFill>
              </a:defRPr>
            </a:lvl4pPr>
            <a:lvl5pPr marL="1806306" indent="0">
              <a:buNone/>
              <a:defRPr sz="1383">
                <a:solidFill>
                  <a:schemeClr val="tx1">
                    <a:tint val="75000"/>
                  </a:schemeClr>
                </a:solidFill>
              </a:defRPr>
            </a:lvl5pPr>
            <a:lvl6pPr marL="2257882" indent="0">
              <a:buNone/>
              <a:defRPr sz="1383">
                <a:solidFill>
                  <a:schemeClr val="tx1">
                    <a:tint val="75000"/>
                  </a:schemeClr>
                </a:solidFill>
              </a:defRPr>
            </a:lvl6pPr>
            <a:lvl7pPr marL="2709459" indent="0">
              <a:buNone/>
              <a:defRPr sz="1383">
                <a:solidFill>
                  <a:schemeClr val="tx1">
                    <a:tint val="75000"/>
                  </a:schemeClr>
                </a:solidFill>
              </a:defRPr>
            </a:lvl7pPr>
            <a:lvl8pPr marL="3161035" indent="0">
              <a:buNone/>
              <a:defRPr sz="1383">
                <a:solidFill>
                  <a:schemeClr val="tx1">
                    <a:tint val="75000"/>
                  </a:schemeClr>
                </a:solidFill>
              </a:defRPr>
            </a:lvl8pPr>
            <a:lvl9pPr marL="3612612" indent="0">
              <a:buNone/>
              <a:defRPr sz="138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02F45-B332-4C2F-951D-CB6E6C05FD84}" type="datetimeFigureOut">
              <a:rPr lang="en-US" smtClean="0"/>
              <a:pPr/>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230265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302F45-B332-4C2F-951D-CB6E6C05FD84}" type="datetimeFigureOut">
              <a:rPr lang="en-US" smtClean="0"/>
              <a:pPr/>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952666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302F45-B332-4C2F-951D-CB6E6C05FD84}" type="datetimeFigureOut">
              <a:rPr lang="en-US" smtClean="0"/>
              <a:pPr/>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227088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302F45-B332-4C2F-951D-CB6E6C05FD84}" type="datetimeFigureOut">
              <a:rPr lang="en-US" smtClean="0"/>
              <a:pPr/>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64072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02F45-B332-4C2F-951D-CB6E6C05FD84}" type="datetimeFigureOut">
              <a:rPr lang="en-US" smtClean="0"/>
              <a:pPr/>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971789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7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61"/>
            </a:lvl1pPr>
            <a:lvl2pPr>
              <a:defRPr sz="2766"/>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356716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7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61"/>
            </a:lvl1pPr>
            <a:lvl2pPr marL="451576" indent="0">
              <a:buNone/>
              <a:defRPr sz="2766"/>
            </a:lvl2pPr>
            <a:lvl3pPr marL="903153" indent="0">
              <a:buNone/>
              <a:defRPr sz="2370"/>
            </a:lvl3pPr>
            <a:lvl4pPr marL="1354729" indent="0">
              <a:buNone/>
              <a:defRPr sz="1975"/>
            </a:lvl4pPr>
            <a:lvl5pPr marL="1806306" indent="0">
              <a:buNone/>
              <a:defRPr sz="1975"/>
            </a:lvl5pPr>
            <a:lvl6pPr marL="2257882" indent="0">
              <a:buNone/>
              <a:defRPr sz="1975"/>
            </a:lvl6pPr>
            <a:lvl7pPr marL="2709459" indent="0">
              <a:buNone/>
              <a:defRPr sz="1975"/>
            </a:lvl7pPr>
            <a:lvl8pPr marL="3161035" indent="0">
              <a:buNone/>
              <a:defRPr sz="1975"/>
            </a:lvl8pPr>
            <a:lvl9pPr marL="3612612" indent="0">
              <a:buNone/>
              <a:defRPr sz="197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920660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825851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96210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D6B028-ABBD-4475-BB7F-645E0ABAB77F}" type="slidenum">
              <a:rPr lang="en-US"/>
              <a:pPr>
                <a:defRPr/>
              </a:pPr>
              <a:t>‹#›</a:t>
            </a:fld>
            <a:endParaRPr lang="en-US"/>
          </a:p>
        </p:txBody>
      </p:sp>
    </p:spTree>
    <p:extLst>
      <p:ext uri="{BB962C8B-B14F-4D97-AF65-F5344CB8AC3E}">
        <p14:creationId xmlns:p14="http://schemas.microsoft.com/office/powerpoint/2010/main" val="173417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826317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2"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5"/>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65" name="Shape 65"/>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7" name="Shape 67"/>
          <p:cNvSpPr txBox="1">
            <a:spLocks noGrp="1"/>
          </p:cNvSpPr>
          <p:nvPr>
            <p:ph type="body" idx="2"/>
          </p:nvPr>
        </p:nvSpPr>
        <p:spPr>
          <a:xfrm>
            <a:off x="4607568"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8" name="Shape 68"/>
          <p:cNvSpPr txBox="1">
            <a:spLocks noGrp="1"/>
          </p:cNvSpPr>
          <p:nvPr>
            <p:ph type="body" idx="3"/>
          </p:nvPr>
        </p:nvSpPr>
        <p:spPr>
          <a:xfrm>
            <a:off x="7647004"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179166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34A5D0-DD5A-4635-9A19-D1CB164232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5ADE58-DDA2-4691-95DE-CAA8671B13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F34BC4-A7E3-456D-8BAF-506A46462C6B}"/>
              </a:ext>
            </a:extLst>
          </p:cNvPr>
          <p:cNvSpPr>
            <a:spLocks noGrp="1"/>
          </p:cNvSpPr>
          <p:nvPr>
            <p:ph type="sldNum" sz="quarter" idx="12"/>
          </p:nvPr>
        </p:nvSpPr>
        <p:spPr/>
        <p:txBody>
          <a:bodyPr/>
          <a:lstStyle>
            <a:lvl1pPr>
              <a:defRPr/>
            </a:lvl1pPr>
          </a:lstStyle>
          <a:p>
            <a:fld id="{E7DC0940-D3BB-496D-B9FA-8273BF882B5A}" type="slidenum">
              <a:rPr lang="en-US" altLang="en-US"/>
              <a:pPr/>
              <a:t>‹#›</a:t>
            </a:fld>
            <a:endParaRPr lang="en-US" altLang="en-US"/>
          </a:p>
        </p:txBody>
      </p:sp>
    </p:spTree>
    <p:extLst>
      <p:ext uri="{BB962C8B-B14F-4D97-AF65-F5344CB8AC3E}">
        <p14:creationId xmlns:p14="http://schemas.microsoft.com/office/powerpoint/2010/main" val="1410614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86D2F-37A8-441A-9DA1-596BBFE33B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6101ED-1421-4828-9655-BDB7D6169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6AAFA1-3705-4FAD-A98D-6D1BAD8DF953}"/>
              </a:ext>
            </a:extLst>
          </p:cNvPr>
          <p:cNvSpPr>
            <a:spLocks noGrp="1"/>
          </p:cNvSpPr>
          <p:nvPr>
            <p:ph type="sldNum" sz="quarter" idx="12"/>
          </p:nvPr>
        </p:nvSpPr>
        <p:spPr/>
        <p:txBody>
          <a:bodyPr/>
          <a:lstStyle>
            <a:lvl1pPr>
              <a:defRPr/>
            </a:lvl1pPr>
          </a:lstStyle>
          <a:p>
            <a:fld id="{D61B0FDD-301E-4B36-A5E0-98B18B67413E}" type="slidenum">
              <a:rPr lang="en-US" altLang="en-US"/>
              <a:pPr/>
              <a:t>‹#›</a:t>
            </a:fld>
            <a:endParaRPr lang="en-US" altLang="en-US"/>
          </a:p>
        </p:txBody>
      </p:sp>
    </p:spTree>
    <p:extLst>
      <p:ext uri="{BB962C8B-B14F-4D97-AF65-F5344CB8AC3E}">
        <p14:creationId xmlns:p14="http://schemas.microsoft.com/office/powerpoint/2010/main" val="2405426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72D7C-AAB3-4074-897E-68895C21895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DEBB7-36C4-4BBA-A74F-F38757A66D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239AF6-FB36-46E2-BFCD-D1617DC8B2F1}"/>
              </a:ext>
            </a:extLst>
          </p:cNvPr>
          <p:cNvSpPr>
            <a:spLocks noGrp="1"/>
          </p:cNvSpPr>
          <p:nvPr>
            <p:ph type="sldNum" sz="quarter" idx="12"/>
          </p:nvPr>
        </p:nvSpPr>
        <p:spPr/>
        <p:txBody>
          <a:bodyPr/>
          <a:lstStyle>
            <a:lvl1pPr>
              <a:defRPr/>
            </a:lvl1pPr>
          </a:lstStyle>
          <a:p>
            <a:fld id="{4D15098B-745A-44BE-BFEC-D337271389F5}" type="slidenum">
              <a:rPr lang="en-US" altLang="en-US"/>
              <a:pPr/>
              <a:t>‹#›</a:t>
            </a:fld>
            <a:endParaRPr lang="en-US" altLang="en-US"/>
          </a:p>
        </p:txBody>
      </p:sp>
    </p:spTree>
    <p:extLst>
      <p:ext uri="{BB962C8B-B14F-4D97-AF65-F5344CB8AC3E}">
        <p14:creationId xmlns:p14="http://schemas.microsoft.com/office/powerpoint/2010/main" val="188789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AC4FA5-B637-4D12-9544-7CEAAD2029B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8685470-4392-4634-979E-0CA621DA25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F16F1F-DA4C-4DAF-B58C-FEAE2C9F7A60}"/>
              </a:ext>
            </a:extLst>
          </p:cNvPr>
          <p:cNvSpPr>
            <a:spLocks noGrp="1"/>
          </p:cNvSpPr>
          <p:nvPr>
            <p:ph type="sldNum" sz="quarter" idx="12"/>
          </p:nvPr>
        </p:nvSpPr>
        <p:spPr/>
        <p:txBody>
          <a:bodyPr/>
          <a:lstStyle>
            <a:lvl1pPr>
              <a:defRPr/>
            </a:lvl1pPr>
          </a:lstStyle>
          <a:p>
            <a:fld id="{A7BCD718-DCC7-4355-9CE8-AB2760969187}" type="slidenum">
              <a:rPr lang="en-US" altLang="en-US"/>
              <a:pPr/>
              <a:t>‹#›</a:t>
            </a:fld>
            <a:endParaRPr lang="en-US" altLang="en-US"/>
          </a:p>
        </p:txBody>
      </p:sp>
    </p:spTree>
    <p:extLst>
      <p:ext uri="{BB962C8B-B14F-4D97-AF65-F5344CB8AC3E}">
        <p14:creationId xmlns:p14="http://schemas.microsoft.com/office/powerpoint/2010/main" val="668349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0D34510-4B16-42AC-B66E-2417CA11080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7163B9D-1412-47BE-A356-6B57E097EB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70E5A0E-1188-4C7F-8400-B6DB8330F8F5}"/>
              </a:ext>
            </a:extLst>
          </p:cNvPr>
          <p:cNvSpPr>
            <a:spLocks noGrp="1"/>
          </p:cNvSpPr>
          <p:nvPr>
            <p:ph type="sldNum" sz="quarter" idx="12"/>
          </p:nvPr>
        </p:nvSpPr>
        <p:spPr/>
        <p:txBody>
          <a:bodyPr/>
          <a:lstStyle>
            <a:lvl1pPr>
              <a:defRPr/>
            </a:lvl1pPr>
          </a:lstStyle>
          <a:p>
            <a:fld id="{1A622625-8A3A-423B-885E-71F894CC351F}" type="slidenum">
              <a:rPr lang="en-US" altLang="en-US"/>
              <a:pPr/>
              <a:t>‹#›</a:t>
            </a:fld>
            <a:endParaRPr lang="en-US" altLang="en-US"/>
          </a:p>
        </p:txBody>
      </p:sp>
    </p:spTree>
    <p:extLst>
      <p:ext uri="{BB962C8B-B14F-4D97-AF65-F5344CB8AC3E}">
        <p14:creationId xmlns:p14="http://schemas.microsoft.com/office/powerpoint/2010/main" val="2321581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FF0B5E-1060-40F9-B000-B0AC96A5465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ACAF0CB-11D7-43FB-A16C-4B52122DB4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84ECC7-F86D-4877-9CE4-2820A2337ACF}"/>
              </a:ext>
            </a:extLst>
          </p:cNvPr>
          <p:cNvSpPr>
            <a:spLocks noGrp="1"/>
          </p:cNvSpPr>
          <p:nvPr>
            <p:ph type="sldNum" sz="quarter" idx="12"/>
          </p:nvPr>
        </p:nvSpPr>
        <p:spPr/>
        <p:txBody>
          <a:bodyPr/>
          <a:lstStyle>
            <a:lvl1pPr>
              <a:defRPr/>
            </a:lvl1pPr>
          </a:lstStyle>
          <a:p>
            <a:fld id="{57A5D531-34EC-4E90-A019-C45EA9158C8D}" type="slidenum">
              <a:rPr lang="en-US" altLang="en-US"/>
              <a:pPr/>
              <a:t>‹#›</a:t>
            </a:fld>
            <a:endParaRPr lang="en-US" altLang="en-US"/>
          </a:p>
        </p:txBody>
      </p:sp>
    </p:spTree>
    <p:extLst>
      <p:ext uri="{BB962C8B-B14F-4D97-AF65-F5344CB8AC3E}">
        <p14:creationId xmlns:p14="http://schemas.microsoft.com/office/powerpoint/2010/main" val="2802020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1E66A7-6BF0-45FD-A1F5-A67D548A2AB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D3ED800-7AE1-4C18-AF95-A845C91393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F846B0-5598-4E8E-82DE-D89A054FF222}"/>
              </a:ext>
            </a:extLst>
          </p:cNvPr>
          <p:cNvSpPr>
            <a:spLocks noGrp="1"/>
          </p:cNvSpPr>
          <p:nvPr>
            <p:ph type="sldNum" sz="quarter" idx="12"/>
          </p:nvPr>
        </p:nvSpPr>
        <p:spPr/>
        <p:txBody>
          <a:bodyPr/>
          <a:lstStyle>
            <a:lvl1pPr>
              <a:defRPr/>
            </a:lvl1pPr>
          </a:lstStyle>
          <a:p>
            <a:fld id="{8F6F87C8-6D68-4A13-B180-E5E89141E21C}" type="slidenum">
              <a:rPr lang="en-US" altLang="en-US"/>
              <a:pPr/>
              <a:t>‹#›</a:t>
            </a:fld>
            <a:endParaRPr lang="en-US" altLang="en-US"/>
          </a:p>
        </p:txBody>
      </p:sp>
    </p:spTree>
    <p:extLst>
      <p:ext uri="{BB962C8B-B14F-4D97-AF65-F5344CB8AC3E}">
        <p14:creationId xmlns:p14="http://schemas.microsoft.com/office/powerpoint/2010/main" val="268336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FC6041B-AE3F-4253-85D2-D9FE93519F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C26324D-5B56-4AEC-967B-5F8797664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020A4E-9B36-4182-BE3F-112492D6D792}"/>
              </a:ext>
            </a:extLst>
          </p:cNvPr>
          <p:cNvSpPr>
            <a:spLocks noGrp="1"/>
          </p:cNvSpPr>
          <p:nvPr>
            <p:ph type="sldNum" sz="quarter" idx="12"/>
          </p:nvPr>
        </p:nvSpPr>
        <p:spPr/>
        <p:txBody>
          <a:bodyPr/>
          <a:lstStyle>
            <a:lvl1pPr>
              <a:defRPr/>
            </a:lvl1pPr>
          </a:lstStyle>
          <a:p>
            <a:fld id="{AF66F2C5-E7BF-49B3-B9C5-035786B68EE8}" type="slidenum">
              <a:rPr lang="en-US" altLang="en-US"/>
              <a:pPr/>
              <a:t>‹#›</a:t>
            </a:fld>
            <a:endParaRPr lang="en-US" altLang="en-US"/>
          </a:p>
        </p:txBody>
      </p:sp>
    </p:spTree>
    <p:extLst>
      <p:ext uri="{BB962C8B-B14F-4D97-AF65-F5344CB8AC3E}">
        <p14:creationId xmlns:p14="http://schemas.microsoft.com/office/powerpoint/2010/main" val="3556703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736F5F-F24D-487A-9AA8-B76E278A7D7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F0C4C6-5A2D-4361-B675-BA32E4F427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D35E0B-6D33-431A-8B31-53696604474D}"/>
              </a:ext>
            </a:extLst>
          </p:cNvPr>
          <p:cNvSpPr>
            <a:spLocks noGrp="1"/>
          </p:cNvSpPr>
          <p:nvPr>
            <p:ph type="sldNum" sz="quarter" idx="12"/>
          </p:nvPr>
        </p:nvSpPr>
        <p:spPr/>
        <p:txBody>
          <a:bodyPr/>
          <a:lstStyle>
            <a:lvl1pPr>
              <a:defRPr/>
            </a:lvl1pPr>
          </a:lstStyle>
          <a:p>
            <a:fld id="{DCC4FB03-F2A3-4409-805D-DCAF2F45C276}" type="slidenum">
              <a:rPr lang="en-US" altLang="en-US"/>
              <a:pPr/>
              <a:t>‹#›</a:t>
            </a:fld>
            <a:endParaRPr lang="en-US" altLang="en-US"/>
          </a:p>
        </p:txBody>
      </p:sp>
    </p:spTree>
    <p:extLst>
      <p:ext uri="{BB962C8B-B14F-4D97-AF65-F5344CB8AC3E}">
        <p14:creationId xmlns:p14="http://schemas.microsoft.com/office/powerpoint/2010/main" val="315218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934FF-F4E1-47C5-9CA5-30A81DDE2BE4}"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2210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4AA7F-C266-41B6-9220-68ABCBDF65D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17FAB3A-175C-4482-B5D8-6E8B400988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E9DB9C-F4D6-4849-B6D5-E5AA7FA8E660}"/>
              </a:ext>
            </a:extLst>
          </p:cNvPr>
          <p:cNvSpPr>
            <a:spLocks noGrp="1"/>
          </p:cNvSpPr>
          <p:nvPr>
            <p:ph type="sldNum" sz="quarter" idx="12"/>
          </p:nvPr>
        </p:nvSpPr>
        <p:spPr/>
        <p:txBody>
          <a:bodyPr/>
          <a:lstStyle>
            <a:lvl1pPr>
              <a:defRPr/>
            </a:lvl1pPr>
          </a:lstStyle>
          <a:p>
            <a:fld id="{8CC623AD-654E-4923-B039-2E879ECEADEB}" type="slidenum">
              <a:rPr lang="en-US" altLang="en-US"/>
              <a:pPr/>
              <a:t>‹#›</a:t>
            </a:fld>
            <a:endParaRPr lang="en-US" altLang="en-US"/>
          </a:p>
        </p:txBody>
      </p:sp>
    </p:spTree>
    <p:extLst>
      <p:ext uri="{BB962C8B-B14F-4D97-AF65-F5344CB8AC3E}">
        <p14:creationId xmlns:p14="http://schemas.microsoft.com/office/powerpoint/2010/main" val="408003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CD8FF-C1FE-4564-A18D-A07C8317F2D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997784D-1DFC-4C24-AA3B-BA32DD324B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454311-AF9C-46AA-8B7F-34EA8BE1082E}"/>
              </a:ext>
            </a:extLst>
          </p:cNvPr>
          <p:cNvSpPr>
            <a:spLocks noGrp="1"/>
          </p:cNvSpPr>
          <p:nvPr>
            <p:ph type="sldNum" sz="quarter" idx="12"/>
          </p:nvPr>
        </p:nvSpPr>
        <p:spPr/>
        <p:txBody>
          <a:bodyPr/>
          <a:lstStyle>
            <a:lvl1pPr>
              <a:defRPr/>
            </a:lvl1pPr>
          </a:lstStyle>
          <a:p>
            <a:fld id="{C53F6B6E-F1AD-4557-8A24-13BAE672B80E}" type="slidenum">
              <a:rPr lang="en-US" altLang="en-US"/>
              <a:pPr/>
              <a:t>‹#›</a:t>
            </a:fld>
            <a:endParaRPr lang="en-US" altLang="en-US"/>
          </a:p>
        </p:txBody>
      </p:sp>
    </p:spTree>
    <p:extLst>
      <p:ext uri="{BB962C8B-B14F-4D97-AF65-F5344CB8AC3E}">
        <p14:creationId xmlns:p14="http://schemas.microsoft.com/office/powerpoint/2010/main" val="3029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70432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DE934FF-F4E1-47C5-9CA5-30A81DDE2BE4}" type="datetimeFigureOut">
              <a:rPr lang="en-US" smtClean="0"/>
              <a:t>10/9/2021</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31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DE934FF-F4E1-47C5-9CA5-30A81DDE2BE4}" type="datetimeFigureOut">
              <a:rPr lang="en-US" smtClean="0"/>
              <a:t>10/9/2021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16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DE934FF-F4E1-47C5-9CA5-30A81DDE2BE4}" type="datetimeFigureOut">
              <a:rPr lang="en-US" smtClean="0"/>
              <a:t>10/9/2021</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24090699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AE34CB99-C7FB-41B1-8223-844C1C1B8BE8}" type="datetimeFigureOut">
              <a:rPr lang="en-US" smtClean="0"/>
              <a:t>10/9/2021</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D29B21AE-0D7E-4224-8ABE-C7B4B1393D6E}" type="slidenum">
              <a:rPr lang="en-US" smtClean="0"/>
              <a:t>‹#›</a:t>
            </a:fld>
            <a:endParaRPr lang="en-US"/>
          </a:p>
        </p:txBody>
      </p:sp>
    </p:spTree>
    <p:extLst>
      <p:ext uri="{BB962C8B-B14F-4D97-AF65-F5344CB8AC3E}">
        <p14:creationId xmlns:p14="http://schemas.microsoft.com/office/powerpoint/2010/main" val="113413094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txStyles>
    <p:titleStyle>
      <a:lvl1pPr algn="l" defTabSz="903153" rtl="0" eaLnBrk="1" latinLnBrk="0" hangingPunct="1">
        <a:lnSpc>
          <a:spcPct val="90000"/>
        </a:lnSpc>
        <a:spcBef>
          <a:spcPct val="0"/>
        </a:spcBef>
        <a:buNone/>
        <a:defRPr sz="4346" kern="1200">
          <a:solidFill>
            <a:schemeClr val="tx1"/>
          </a:solidFill>
          <a:latin typeface="+mj-lt"/>
          <a:ea typeface="+mj-ea"/>
          <a:cs typeface="+mj-cs"/>
        </a:defRPr>
      </a:lvl1pPr>
    </p:titleStyle>
    <p:bodyStyle>
      <a:lvl1pPr marL="225788" indent="-225788" algn="l" defTabSz="903153" rtl="0" eaLnBrk="1" latinLnBrk="0" hangingPunct="1">
        <a:lnSpc>
          <a:spcPct val="90000"/>
        </a:lnSpc>
        <a:spcBef>
          <a:spcPts val="988"/>
        </a:spcBef>
        <a:buFont typeface="Arial" panose="020B0604020202020204" pitchFamily="34" charset="0"/>
        <a:buChar char="•"/>
        <a:defRPr sz="2766" kern="1200">
          <a:solidFill>
            <a:schemeClr val="tx1"/>
          </a:solidFill>
          <a:latin typeface="+mn-lt"/>
          <a:ea typeface="+mn-ea"/>
          <a:cs typeface="+mn-cs"/>
        </a:defRPr>
      </a:lvl1pPr>
      <a:lvl2pPr marL="677365" indent="-225788" algn="l" defTabSz="903153"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941" indent="-225788" algn="l" defTabSz="903153"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518"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2094"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67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247"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823"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40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en-US"/>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11EF23-B3C4-4226-97FA-7F0A2E216CD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C6AFC7-07AD-4713-969F-4929F416B75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28294B-006A-4162-A98A-AF5D18E576F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994FFC18-E01D-43A0-A1B0-A7B18ECD2AE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1C0251F0-BAD6-4299-BC33-D8CDE883587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BA0384A-7AE8-4ABE-9297-BC54A3AD1CDE}" type="slidenum">
              <a:rPr lang="en-US" altLang="en-US"/>
              <a:pPr/>
              <a:t>‹#›</a:t>
            </a:fld>
            <a:endParaRPr lang="en-US" altLang="en-US"/>
          </a:p>
        </p:txBody>
      </p:sp>
    </p:spTree>
    <p:extLst>
      <p:ext uri="{BB962C8B-B14F-4D97-AF65-F5344CB8AC3E}">
        <p14:creationId xmlns:p14="http://schemas.microsoft.com/office/powerpoint/2010/main" val="38025893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wheel spokes="8"/>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C2302F45-B332-4C2F-951D-CB6E6C05FD84}" type="datetimeFigureOut">
              <a:rPr lang="en-US" smtClean="0"/>
              <a:pPr/>
              <a:t>10/9/2021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D3AA2BF2-715B-4634-A836-3D88355A23E0}" type="slidenum">
              <a:rPr lang="en-US" smtClean="0"/>
              <a:pPr/>
              <a:t>‹#›</a:t>
            </a:fld>
            <a:endParaRPr lang="en-US"/>
          </a:p>
        </p:txBody>
      </p:sp>
    </p:spTree>
    <p:extLst>
      <p:ext uri="{BB962C8B-B14F-4D97-AF65-F5344CB8AC3E}">
        <p14:creationId xmlns:p14="http://schemas.microsoft.com/office/powerpoint/2010/main" val="25427577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ctr" defTabSz="903153" rtl="0" eaLnBrk="1" latinLnBrk="0" hangingPunct="1">
        <a:spcBef>
          <a:spcPct val="0"/>
        </a:spcBef>
        <a:buNone/>
        <a:defRPr sz="4346" kern="1200">
          <a:solidFill>
            <a:schemeClr val="tx1"/>
          </a:solidFill>
          <a:latin typeface="+mj-lt"/>
          <a:ea typeface="+mj-ea"/>
          <a:cs typeface="+mj-cs"/>
        </a:defRPr>
      </a:lvl1pPr>
    </p:titleStyle>
    <p:bodyStyle>
      <a:lvl1pPr marL="338682" indent="-338682" algn="l" defTabSz="903153" rtl="0" eaLnBrk="1" latinLnBrk="0" hangingPunct="1">
        <a:spcBef>
          <a:spcPct val="20000"/>
        </a:spcBef>
        <a:buFont typeface="Arial" pitchFamily="34" charset="0"/>
        <a:buChar char="•"/>
        <a:defRPr sz="3161" kern="1200">
          <a:solidFill>
            <a:schemeClr val="tx1"/>
          </a:solidFill>
          <a:latin typeface="+mn-lt"/>
          <a:ea typeface="+mn-ea"/>
          <a:cs typeface="+mn-cs"/>
        </a:defRPr>
      </a:lvl1pPr>
      <a:lvl2pPr marL="733812" indent="-282235" algn="l" defTabSz="903153" rtl="0" eaLnBrk="1" latinLnBrk="0" hangingPunct="1">
        <a:spcBef>
          <a:spcPct val="20000"/>
        </a:spcBef>
        <a:buFont typeface="Arial" pitchFamily="34" charset="0"/>
        <a:buChar char="–"/>
        <a:defRPr sz="2766" kern="1200">
          <a:solidFill>
            <a:schemeClr val="tx1"/>
          </a:solidFill>
          <a:latin typeface="+mn-lt"/>
          <a:ea typeface="+mn-ea"/>
          <a:cs typeface="+mn-cs"/>
        </a:defRPr>
      </a:lvl2pPr>
      <a:lvl3pPr marL="1128941" indent="-225788" algn="l" defTabSz="903153" rtl="0" eaLnBrk="1" latinLnBrk="0" hangingPunct="1">
        <a:spcBef>
          <a:spcPct val="20000"/>
        </a:spcBef>
        <a:buFont typeface="Arial" pitchFamily="34" charset="0"/>
        <a:buChar char="•"/>
        <a:defRPr sz="2370" kern="1200">
          <a:solidFill>
            <a:schemeClr val="tx1"/>
          </a:solidFill>
          <a:latin typeface="+mn-lt"/>
          <a:ea typeface="+mn-ea"/>
          <a:cs typeface="+mn-cs"/>
        </a:defRPr>
      </a:lvl3pPr>
      <a:lvl4pPr marL="1580518"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4pPr>
      <a:lvl5pPr marL="2032094"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5pPr>
      <a:lvl6pPr marL="248367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35247"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386823"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3840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en-US"/>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67297B3-DD56-433A-A835-C5DD6DD241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9B5F70-5F29-41F3-A650-CAEB56399AC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69631A1-0B92-4B2F-8AA8-D2407A4EB0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2340DB8-5410-4FE1-90E5-723251BCBCF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24A1981-0BAA-4BCD-8028-F0504C1FFA7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523F2D3-B334-4F1A-B958-F0AAB7F7648A}" type="slidenum">
              <a:rPr lang="en-US" altLang="en-US"/>
              <a:pPr/>
              <a:t>‹#›</a:t>
            </a:fld>
            <a:endParaRPr lang="en-US" altLang="en-US"/>
          </a:p>
        </p:txBody>
      </p:sp>
    </p:spTree>
    <p:extLst>
      <p:ext uri="{BB962C8B-B14F-4D97-AF65-F5344CB8AC3E}">
        <p14:creationId xmlns:p14="http://schemas.microsoft.com/office/powerpoint/2010/main" val="24053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9.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39.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9.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36EB72-A820-481A-9E5B-FCA8C85940D0}"/>
              </a:ext>
            </a:extLst>
          </p:cNvPr>
          <p:cNvSpPr>
            <a:spLocks noGrp="1"/>
          </p:cNvSpPr>
          <p:nvPr>
            <p:ph type="title"/>
          </p:nvPr>
        </p:nvSpPr>
        <p:spPr>
          <a:xfrm>
            <a:off x="1597421" y="727176"/>
            <a:ext cx="10837333" cy="1128889"/>
          </a:xfrm>
        </p:spPr>
        <p:txBody>
          <a:bodyPr/>
          <a:lstStyle/>
          <a:p>
            <a:pPr eaLnBrk="1" hangingPunct="1"/>
            <a:r>
              <a:rPr lang="en-US" altLang="en-US" b="1" dirty="0" err="1">
                <a:solidFill>
                  <a:schemeClr val="bg1"/>
                </a:solidFill>
                <a:latin typeface="Times New Roman" panose="02020603050405020304" pitchFamily="18" charset="0"/>
                <a:cs typeface="Times New Roman" panose="02020603050405020304" pitchFamily="18" charset="0"/>
              </a:rPr>
              <a:t>Thứ</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hai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ngày</a:t>
            </a:r>
            <a:r>
              <a:rPr lang="en-US" altLang="en-US" b="1" dirty="0">
                <a:solidFill>
                  <a:schemeClr val="bg1"/>
                </a:solidFill>
                <a:latin typeface="Times New Roman" panose="02020603050405020304" pitchFamily="18" charset="0"/>
                <a:cs typeface="Times New Roman" panose="02020603050405020304" pitchFamily="18" charset="0"/>
              </a:rPr>
              <a:t> 4 </a:t>
            </a:r>
            <a:r>
              <a:rPr lang="en-US" altLang="en-US" b="1" dirty="0" err="1">
                <a:solidFill>
                  <a:schemeClr val="bg1"/>
                </a:solidFill>
                <a:latin typeface="Times New Roman" panose="02020603050405020304" pitchFamily="18" charset="0"/>
                <a:cs typeface="Times New Roman" panose="02020603050405020304" pitchFamily="18" charset="0"/>
              </a:rPr>
              <a:t>tháng</a:t>
            </a:r>
            <a:r>
              <a:rPr lang="en-US" altLang="en-US" b="1" dirty="0">
                <a:solidFill>
                  <a:schemeClr val="bg1"/>
                </a:solidFill>
                <a:latin typeface="Times New Roman" panose="02020603050405020304" pitchFamily="18" charset="0"/>
                <a:cs typeface="Times New Roman" panose="02020603050405020304" pitchFamily="18" charset="0"/>
              </a:rPr>
              <a:t> 10 </a:t>
            </a:r>
            <a:r>
              <a:rPr lang="en-US" altLang="en-US" b="1" dirty="0" err="1">
                <a:solidFill>
                  <a:schemeClr val="bg1"/>
                </a:solidFill>
                <a:latin typeface="Times New Roman" panose="02020603050405020304" pitchFamily="18" charset="0"/>
                <a:cs typeface="Times New Roman" panose="02020603050405020304" pitchFamily="18" charset="0"/>
              </a:rPr>
              <a:t>năm</a:t>
            </a:r>
            <a:r>
              <a:rPr lang="en-US" altLang="en-US" b="1" dirty="0">
                <a:solidFill>
                  <a:schemeClr val="bg1"/>
                </a:solidFill>
                <a:latin typeface="Times New Roman" panose="02020603050405020304" pitchFamily="18" charset="0"/>
                <a:cs typeface="Times New Roman" panose="02020603050405020304" pitchFamily="18" charset="0"/>
              </a:rPr>
              <a:t> 2021</a:t>
            </a:r>
          </a:p>
        </p:txBody>
      </p:sp>
      <p:cxnSp>
        <p:nvCxnSpPr>
          <p:cNvPr id="6" name="Straight Connector 5">
            <a:extLst>
              <a:ext uri="{FF2B5EF4-FFF2-40B4-BE49-F238E27FC236}">
                <a16:creationId xmlns:a16="http://schemas.microsoft.com/office/drawing/2014/main" id="{6841D6C5-7DF5-4A3F-A86B-B370CFF9582E}"/>
              </a:ext>
            </a:extLst>
          </p:cNvPr>
          <p:cNvCxnSpPr/>
          <p:nvPr/>
        </p:nvCxnSpPr>
        <p:spPr>
          <a:xfrm>
            <a:off x="978370" y="719667"/>
            <a:ext cx="0" cy="51928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268" name="TextBox 3">
            <a:extLst>
              <a:ext uri="{FF2B5EF4-FFF2-40B4-BE49-F238E27FC236}">
                <a16:creationId xmlns:a16="http://schemas.microsoft.com/office/drawing/2014/main" id="{04EBC005-4AA7-4458-B530-7C2987A53AF0}"/>
              </a:ext>
            </a:extLst>
          </p:cNvPr>
          <p:cNvSpPr txBox="1">
            <a:spLocks noChangeArrowheads="1"/>
          </p:cNvSpPr>
          <p:nvPr/>
        </p:nvSpPr>
        <p:spPr bwMode="auto">
          <a:xfrm>
            <a:off x="4332543" y="1590902"/>
            <a:ext cx="2102824" cy="75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a:solidFill>
                  <a:prstClr val="white"/>
                </a:solidFill>
                <a:latin typeface="Times New Roman" panose="02020603050405020304" pitchFamily="18" charset="0"/>
                <a:cs typeface="Times New Roman" panose="02020603050405020304" pitchFamily="18" charset="0"/>
              </a:rPr>
              <a:t>Tập</a:t>
            </a: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đọc</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
        <p:nvSpPr>
          <p:cNvPr id="11269" name="TextBox 4">
            <a:extLst>
              <a:ext uri="{FF2B5EF4-FFF2-40B4-BE49-F238E27FC236}">
                <a16:creationId xmlns:a16="http://schemas.microsoft.com/office/drawing/2014/main" id="{CE0BDE2B-94A9-4068-822C-0991E37EBEE8}"/>
              </a:ext>
            </a:extLst>
          </p:cNvPr>
          <p:cNvSpPr txBox="1">
            <a:spLocks noChangeArrowheads="1"/>
          </p:cNvSpPr>
          <p:nvPr/>
        </p:nvSpPr>
        <p:spPr bwMode="auto">
          <a:xfrm>
            <a:off x="3352800" y="2266985"/>
            <a:ext cx="4978400"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smtClean="0">
                <a:solidFill>
                  <a:prstClr val="white"/>
                </a:solidFill>
                <a:latin typeface="Times New Roman" panose="02020603050405020304" pitchFamily="18" charset="0"/>
                <a:cs typeface="Times New Roman" panose="02020603050405020304" pitchFamily="18" charset="0"/>
              </a:rPr>
              <a:t>Trung</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thu</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độc</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lập</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
        <p:nvSpPr>
          <p:cNvPr id="11270" name="TextBox 6">
            <a:extLst>
              <a:ext uri="{FF2B5EF4-FFF2-40B4-BE49-F238E27FC236}">
                <a16:creationId xmlns:a16="http://schemas.microsoft.com/office/drawing/2014/main" id="{CC27835B-4C04-41BD-B12C-E37A1FBF8D82}"/>
              </a:ext>
            </a:extLst>
          </p:cNvPr>
          <p:cNvSpPr txBox="1">
            <a:spLocks noChangeArrowheads="1"/>
          </p:cNvSpPr>
          <p:nvPr/>
        </p:nvSpPr>
        <p:spPr bwMode="auto">
          <a:xfrm>
            <a:off x="8739241" y="5593381"/>
            <a:ext cx="3233578"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3556" b="1" dirty="0">
                <a:solidFill>
                  <a:prstClr val="white"/>
                </a:solidFill>
                <a:latin typeface="Times New Roman" panose="02020603050405020304" pitchFamily="18" charset="0"/>
                <a:cs typeface="Times New Roman" panose="02020603050405020304" pitchFamily="18" charset="0"/>
              </a:rPr>
              <a:t>SGK – </a:t>
            </a:r>
            <a:r>
              <a:rPr lang="en-US" altLang="en-US" sz="3556" b="1" dirty="0" err="1">
                <a:solidFill>
                  <a:prstClr val="white"/>
                </a:solidFill>
                <a:latin typeface="Times New Roman" panose="02020603050405020304" pitchFamily="18" charset="0"/>
                <a:cs typeface="Times New Roman" panose="02020603050405020304" pitchFamily="18" charset="0"/>
              </a:rPr>
              <a:t>trang</a:t>
            </a:r>
            <a:r>
              <a:rPr lang="en-US" altLang="en-US" sz="3556" b="1" dirty="0">
                <a:solidFill>
                  <a:prstClr val="white"/>
                </a:solidFill>
                <a:latin typeface="Times New Roman" panose="02020603050405020304" pitchFamily="18" charset="0"/>
                <a:cs typeface="Times New Roman" panose="02020603050405020304" pitchFamily="18" charset="0"/>
              </a:rPr>
              <a:t> 66</a:t>
            </a:r>
          </a:p>
        </p:txBody>
      </p:sp>
      <p:sp>
        <p:nvSpPr>
          <p:cNvPr id="8" name="TextBox 4">
            <a:extLst>
              <a:ext uri="{FF2B5EF4-FFF2-40B4-BE49-F238E27FC236}">
                <a16:creationId xmlns:a16="http://schemas.microsoft.com/office/drawing/2014/main" id="{B0974E3E-B675-454B-93AB-FE66E8A963D0}"/>
              </a:ext>
            </a:extLst>
          </p:cNvPr>
          <p:cNvSpPr txBox="1">
            <a:spLocks noChangeArrowheads="1"/>
          </p:cNvSpPr>
          <p:nvPr/>
        </p:nvSpPr>
        <p:spPr bwMode="auto">
          <a:xfrm>
            <a:off x="1597421" y="3579520"/>
            <a:ext cx="2993127"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Nội</a:t>
            </a:r>
            <a:r>
              <a:rPr lang="en-US" altLang="en-US" sz="4346" b="1" dirty="0">
                <a:solidFill>
                  <a:prstClr val="white"/>
                </a:solidFill>
                <a:latin typeface="Times New Roman" panose="02020603050405020304" pitchFamily="18" charset="0"/>
                <a:cs typeface="Times New Roman" panose="02020603050405020304" pitchFamily="18" charset="0"/>
              </a:rPr>
              <a:t> dung:</a:t>
            </a:r>
          </a:p>
        </p:txBody>
      </p:sp>
      <p:sp>
        <p:nvSpPr>
          <p:cNvPr id="11" name="TextBox 4">
            <a:extLst>
              <a:ext uri="{FF2B5EF4-FFF2-40B4-BE49-F238E27FC236}">
                <a16:creationId xmlns:a16="http://schemas.microsoft.com/office/drawing/2014/main" id="{58210187-4F7C-476F-B82C-B5D16CB0C41E}"/>
              </a:ext>
            </a:extLst>
          </p:cNvPr>
          <p:cNvSpPr txBox="1">
            <a:spLocks noChangeArrowheads="1"/>
          </p:cNvSpPr>
          <p:nvPr/>
        </p:nvSpPr>
        <p:spPr bwMode="auto">
          <a:xfrm>
            <a:off x="6338541" y="3082073"/>
            <a:ext cx="2552302"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a:solidFill>
                  <a:prstClr val="white"/>
                </a:solidFill>
                <a:latin typeface="Times New Roman" panose="02020603050405020304" pitchFamily="18" charset="0"/>
                <a:cs typeface="Times New Roman" panose="02020603050405020304" pitchFamily="18" charset="0"/>
              </a:rPr>
              <a:t>Thép</a:t>
            </a: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Mới</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4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3" name="Hộp_Văn_Bản 4">
            <a:extLst>
              <a:ext uri="{FF2B5EF4-FFF2-40B4-BE49-F238E27FC236}">
                <a16:creationId xmlns:a16="http://schemas.microsoft.com/office/drawing/2014/main" id="{9B0626E3-1913-4E1D-9B5C-53B7BA6D8E5F}"/>
              </a:ext>
            </a:extLst>
          </p:cNvPr>
          <p:cNvSpPr txBox="1">
            <a:spLocks noChangeArrowheads="1"/>
          </p:cNvSpPr>
          <p:nvPr/>
        </p:nvSpPr>
        <p:spPr bwMode="auto">
          <a:xfrm>
            <a:off x="185529" y="6050626"/>
            <a:ext cx="6849794" cy="584775"/>
          </a:xfrm>
          <a:prstGeom prst="rect">
            <a:avLst/>
          </a:prstGeom>
          <a:solidFill>
            <a:srgbClr val="FFFF00"/>
          </a:solidFill>
          <a:ln w="9525">
            <a:noFill/>
            <a:miter lim="800000"/>
            <a:headEnd/>
            <a:tailEnd/>
          </a:ln>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Oval 4">
            <a:extLst>
              <a:ext uri="{FF2B5EF4-FFF2-40B4-BE49-F238E27FC236}">
                <a16:creationId xmlns:a16="http://schemas.microsoft.com/office/drawing/2014/main" id="{E6708DA8-5F19-4E52-84B2-9F9A73549952}"/>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6" name="Oval 5">
            <a:extLst>
              <a:ext uri="{FF2B5EF4-FFF2-40B4-BE49-F238E27FC236}">
                <a16:creationId xmlns:a16="http://schemas.microsoft.com/office/drawing/2014/main" id="{FB5F8CCB-FECF-4721-B02A-407E324CD605}"/>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7" name="Oval 6">
            <a:extLst>
              <a:ext uri="{FF2B5EF4-FFF2-40B4-BE49-F238E27FC236}">
                <a16:creationId xmlns:a16="http://schemas.microsoft.com/office/drawing/2014/main" id="{DF5EF480-57B0-4DBF-A365-3AF8C8779F5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79781938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41778" y="2074333"/>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r>
              <a:rPr lang="en-US" sz="6519" b="1" dirty="0">
                <a:solidFill>
                  <a:srgbClr val="FF0000"/>
                </a:solidFill>
                <a:latin typeface="Times New Roman" panose="02020603050405020304" pitchFamily="18" charset="0"/>
                <a:cs typeface="Times New Roman" panose="02020603050405020304" pitchFamily="18" charset="0"/>
              </a:rPr>
              <a:t>LUYỆN ĐỌC (1)</a:t>
            </a:r>
          </a:p>
        </p:txBody>
      </p:sp>
    </p:spTree>
    <p:custDataLst>
      <p:tags r:id="rId1"/>
    </p:custDataLst>
    <p:extLst>
      <p:ext uri="{BB962C8B-B14F-4D97-AF65-F5344CB8AC3E}">
        <p14:creationId xmlns:p14="http://schemas.microsoft.com/office/powerpoint/2010/main" val="1790121832"/>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4" name="Oval 3">
            <a:extLst>
              <a:ext uri="{FF2B5EF4-FFF2-40B4-BE49-F238E27FC236}">
                <a16:creationId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5" name="Oval 4">
            <a:extLst>
              <a:ext uri="{FF2B5EF4-FFF2-40B4-BE49-F238E27FC236}">
                <a16:creationId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6" name="Oval 5">
            <a:extLst>
              <a:ext uri="{FF2B5EF4-FFF2-40B4-BE49-F238E27FC236}">
                <a16:creationId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90852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0" y="42334"/>
            <a:ext cx="12041481" cy="6773333"/>
          </a:xfrm>
          <a:prstGeom prst="rect">
            <a:avLst/>
          </a:prstGeom>
        </p:spPr>
      </p:pic>
      <p:sp>
        <p:nvSpPr>
          <p:cNvPr id="4" name="Text Box 12"/>
          <p:cNvSpPr txBox="1">
            <a:spLocks noChangeArrowheads="1"/>
          </p:cNvSpPr>
          <p:nvPr/>
        </p:nvSpPr>
        <p:spPr bwMode="auto">
          <a:xfrm>
            <a:off x="4515556" y="542245"/>
            <a:ext cx="3311407" cy="82073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defTabSz="903153">
              <a:spcBef>
                <a:spcPct val="50000"/>
              </a:spcBef>
              <a:defRPr/>
            </a:pPr>
            <a:r>
              <a:rPr lang="en-US" sz="4741" b="1" dirty="0" err="1">
                <a:solidFill>
                  <a:srgbClr val="FF0066"/>
                </a:solidFill>
                <a:latin typeface="Times New Roman" pitchFamily="18" charset="0"/>
                <a:cs typeface="Times New Roman" pitchFamily="18" charset="0"/>
              </a:rPr>
              <a:t>Luyện</a:t>
            </a:r>
            <a:r>
              <a:rPr lang="en-US" sz="4741" b="1" dirty="0">
                <a:solidFill>
                  <a:srgbClr val="FF0066"/>
                </a:solidFill>
                <a:latin typeface="Times New Roman" pitchFamily="18" charset="0"/>
                <a:cs typeface="Times New Roman" pitchFamily="18" charset="0"/>
              </a:rPr>
              <a:t> </a:t>
            </a:r>
            <a:r>
              <a:rPr lang="en-US" sz="4741" b="1" dirty="0" err="1">
                <a:solidFill>
                  <a:srgbClr val="FF0066"/>
                </a:solidFill>
                <a:latin typeface="Times New Roman" pitchFamily="18" charset="0"/>
                <a:cs typeface="Times New Roman" pitchFamily="18" charset="0"/>
              </a:rPr>
              <a:t>đọc</a:t>
            </a:r>
            <a:endParaRPr lang="en-US" sz="4741" b="1" dirty="0">
              <a:solidFill>
                <a:srgbClr val="FF0066"/>
              </a:solidFill>
              <a:latin typeface="Times New Roman" pitchFamily="18" charset="0"/>
              <a:cs typeface="Times New Roman" pitchFamily="18" charset="0"/>
            </a:endParaRPr>
          </a:p>
        </p:txBody>
      </p:sp>
      <p:sp>
        <p:nvSpPr>
          <p:cNvPr id="11" name="Rectangle 3">
            <a:extLst>
              <a:ext uri="{FF2B5EF4-FFF2-40B4-BE49-F238E27FC236}">
                <a16:creationId xmlns:a16="http://schemas.microsoft.com/office/drawing/2014/main" id="{9903FDAB-4E81-41EF-8623-612A9D69D7FE}"/>
              </a:ext>
            </a:extLst>
          </p:cNvPr>
          <p:cNvSpPr txBox="1">
            <a:spLocks noChangeArrowheads="1"/>
          </p:cNvSpPr>
          <p:nvPr/>
        </p:nvSpPr>
        <p:spPr bwMode="auto">
          <a:xfrm>
            <a:off x="4114490" y="1643132"/>
            <a:ext cx="3452502" cy="392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tr</a:t>
            </a:r>
            <a:r>
              <a:rPr lang="en-US" altLang="en-US" sz="4800" b="1" dirty="0" err="1">
                <a:latin typeface="Times New Roman" panose="02020603050405020304" pitchFamily="18" charset="0"/>
                <a:cs typeface="Times New Roman" panose="02020603050405020304" pitchFamily="18" charset="0"/>
              </a:rPr>
              <a:t>ăng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ngàn</a:t>
            </a:r>
            <a:endParaRPr lang="en-US" altLang="en-US" sz="4800" b="1" dirty="0">
              <a:latin typeface="Times New Roman" panose="02020603050405020304" pitchFamily="18" charset="0"/>
              <a:cs typeface="Times New Roman" panose="02020603050405020304" pitchFamily="18" charset="0"/>
            </a:endParaRPr>
          </a:p>
          <a:p>
            <a:pPr eaLnBrk="1" hangingPunct="1">
              <a:buFontTx/>
              <a:buNone/>
            </a:pPr>
            <a:r>
              <a:rPr lang="en-US" altLang="en-US" sz="4800" b="1" dirty="0">
                <a:latin typeface="Times New Roman" panose="02020603050405020304" pitchFamily="18" charset="0"/>
                <a:cs typeface="Times New Roman" panose="02020603050405020304" pitchFamily="18" charset="0"/>
              </a:rPr>
              <a:t>man </a:t>
            </a:r>
            <a:r>
              <a:rPr lang="en-US" altLang="en-US" sz="4800" b="1" dirty="0" err="1">
                <a:latin typeface="Times New Roman" panose="02020603050405020304" pitchFamily="18" charset="0"/>
                <a:cs typeface="Times New Roman" panose="02020603050405020304" pitchFamily="18" charset="0"/>
              </a:rPr>
              <a:t>m</a:t>
            </a:r>
            <a:r>
              <a:rPr lang="en-US" altLang="en-US" sz="4800" b="1" dirty="0" err="1">
                <a:solidFill>
                  <a:srgbClr val="FF0000"/>
                </a:solidFill>
                <a:latin typeface="Times New Roman" panose="02020603050405020304" pitchFamily="18" charset="0"/>
                <a:cs typeface="Times New Roman" panose="02020603050405020304" pitchFamily="18" charset="0"/>
              </a:rPr>
              <a:t>ác</a:t>
            </a:r>
            <a:endParaRPr lang="en-US" altLang="en-US" sz="4800" b="1"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altLang="en-US" sz="4800" b="1" dirty="0" err="1">
                <a:latin typeface="Times New Roman" panose="02020603050405020304" pitchFamily="18" charset="0"/>
                <a:cs typeface="Times New Roman" panose="02020603050405020304" pitchFamily="18" charset="0"/>
              </a:rPr>
              <a:t>v</a:t>
            </a:r>
            <a:r>
              <a:rPr lang="en-US" altLang="en-US" sz="4800" b="1" dirty="0" err="1">
                <a:solidFill>
                  <a:srgbClr val="FF0000"/>
                </a:solidFill>
                <a:latin typeface="Times New Roman" panose="02020603050405020304" pitchFamily="18" charset="0"/>
                <a:cs typeface="Times New Roman" panose="02020603050405020304" pitchFamily="18" charset="0"/>
              </a:rPr>
              <a:t>ằng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vặc</a:t>
            </a:r>
            <a:r>
              <a:rPr lang="en-US" altLang="en-US" sz="4800" b="1" dirty="0">
                <a:latin typeface="Times New Roman" panose="02020603050405020304" pitchFamily="18" charset="0"/>
                <a:cs typeface="Times New Roman" panose="02020603050405020304" pitchFamily="18" charset="0"/>
              </a:rPr>
              <a:t> </a:t>
            </a:r>
          </a:p>
          <a:p>
            <a:pPr eaLnBrk="1" hangingPunct="1">
              <a:buFontTx/>
              <a:buNone/>
            </a:pPr>
            <a:r>
              <a:rPr lang="en-US" altLang="en-US" sz="4800" b="1" dirty="0" err="1">
                <a:latin typeface="Times New Roman" panose="02020603050405020304" pitchFamily="18" charset="0"/>
                <a:cs typeface="Times New Roman" panose="02020603050405020304" pitchFamily="18" charset="0"/>
              </a:rPr>
              <a:t>b</a:t>
            </a:r>
            <a:r>
              <a:rPr lang="en-US" altLang="en-US" sz="4800" b="1" dirty="0" err="1">
                <a:solidFill>
                  <a:srgbClr val="FF0000"/>
                </a:solidFill>
                <a:latin typeface="Times New Roman" panose="02020603050405020304" pitchFamily="18" charset="0"/>
                <a:cs typeface="Times New Roman" panose="02020603050405020304" pitchFamily="18" charset="0"/>
              </a:rPr>
              <a:t>át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a:t>
            </a:r>
            <a:r>
              <a:rPr lang="en-US" altLang="en-US" sz="4800" b="1" dirty="0" err="1">
                <a:solidFill>
                  <a:srgbClr val="FF0000"/>
                </a:solidFill>
                <a:latin typeface="Times New Roman" panose="02020603050405020304" pitchFamily="18" charset="0"/>
                <a:cs typeface="Times New Roman" panose="02020603050405020304" pitchFamily="18" charset="0"/>
              </a:rPr>
              <a:t>át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7801217"/>
      </p:ext>
    </p:extLst>
  </p:cSld>
  <p:clrMapOvr>
    <a:masterClrMapping/>
  </p:clrMapOvr>
  <mc:AlternateContent xmlns:mc="http://schemas.openxmlformats.org/markup-compatibility/2006" xmlns:p14="http://schemas.microsoft.com/office/powerpoint/2010/main">
    <mc:Choice Requires="p14">
      <p:transition spd="slow" p14:dur="2000" advTm="25843"/>
    </mc:Choice>
    <mc:Fallback xmlns="">
      <p:transition spd="slow" advTm="25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3980B1EB-6374-48C8-BBE5-F15DECC97CA1}"/>
              </a:ext>
            </a:extLst>
          </p:cNvPr>
          <p:cNvSpPr txBox="1">
            <a:spLocks noChangeArrowheads="1"/>
          </p:cNvSpPr>
          <p:nvPr/>
        </p:nvSpPr>
        <p:spPr bwMode="auto">
          <a:xfrm>
            <a:off x="2902778" y="577478"/>
            <a:ext cx="7257222" cy="759942"/>
          </a:xfrm>
          <a:prstGeom prst="rect">
            <a:avLst/>
          </a:prstGeom>
          <a:gradFill rotWithShape="1">
            <a:gsLst>
              <a:gs pos="0">
                <a:srgbClr val="B1EDE3"/>
              </a:gs>
              <a:gs pos="100000">
                <a:srgbClr val="FFFFCC"/>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03153" eaLnBrk="1" fontAlgn="base" hangingPunct="1">
              <a:spcBef>
                <a:spcPct val="50000"/>
              </a:spcBef>
              <a:spcAft>
                <a:spcPct val="0"/>
              </a:spcAft>
            </a:pPr>
            <a:r>
              <a:rPr lang="en-US" altLang="en-US" sz="4346" b="1" dirty="0" err="1">
                <a:solidFill>
                  <a:srgbClr val="FF0066"/>
                </a:solidFill>
              </a:rPr>
              <a:t>Luyện</a:t>
            </a:r>
            <a:r>
              <a:rPr lang="en-US" altLang="en-US" sz="4346" b="1" dirty="0">
                <a:solidFill>
                  <a:srgbClr val="FF0066"/>
                </a:solidFill>
              </a:rPr>
              <a:t> </a:t>
            </a:r>
            <a:r>
              <a:rPr lang="en-US" altLang="en-US" sz="4346" b="1" dirty="0" err="1">
                <a:solidFill>
                  <a:srgbClr val="FF0066"/>
                </a:solidFill>
              </a:rPr>
              <a:t>đọc</a:t>
            </a:r>
            <a:r>
              <a:rPr lang="en-US" altLang="en-US" sz="4346" b="1" dirty="0">
                <a:solidFill>
                  <a:srgbClr val="FF0066"/>
                </a:solidFill>
              </a:rPr>
              <a:t> </a:t>
            </a:r>
            <a:r>
              <a:rPr lang="en-US" altLang="en-US" sz="4346" b="1" dirty="0" err="1">
                <a:solidFill>
                  <a:srgbClr val="FF0066"/>
                </a:solidFill>
              </a:rPr>
              <a:t>câu</a:t>
            </a:r>
            <a:r>
              <a:rPr lang="en-US" altLang="en-US" sz="4346" b="1" dirty="0">
                <a:solidFill>
                  <a:srgbClr val="FF0066"/>
                </a:solidFill>
              </a:rPr>
              <a:t>:</a:t>
            </a:r>
          </a:p>
        </p:txBody>
      </p:sp>
      <p:sp>
        <p:nvSpPr>
          <p:cNvPr id="11" name="Rectangle 7">
            <a:extLst>
              <a:ext uri="{FF2B5EF4-FFF2-40B4-BE49-F238E27FC236}">
                <a16:creationId xmlns:a16="http://schemas.microsoft.com/office/drawing/2014/main" id="{4B1B75BC-7CA9-44C7-8343-946904D7D06B}"/>
              </a:ext>
            </a:extLst>
          </p:cNvPr>
          <p:cNvSpPr>
            <a:spLocks noChangeArrowheads="1"/>
          </p:cNvSpPr>
          <p:nvPr/>
        </p:nvSpPr>
        <p:spPr bwMode="auto">
          <a:xfrm>
            <a:off x="1885097" y="3054824"/>
            <a:ext cx="838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endParaRPr lang="en-US" altLang="en-US" sz="2800" b="1" u="sng"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Anh </a:t>
            </a:r>
            <a:r>
              <a:rPr lang="en-US" altLang="en-US" sz="2800" b="1" dirty="0" err="1">
                <a:latin typeface="Times New Roman" panose="02020603050405020304" pitchFamily="18" charset="0"/>
                <a:cs typeface="Times New Roman" panose="02020603050405020304" pitchFamily="18" charset="0"/>
              </a:rPr>
              <a:t>mừng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vui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lập</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mong</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đâ</a:t>
            </a:r>
            <a:r>
              <a:rPr lang="en-US" altLang="en-US" sz="2800" b="1" dirty="0">
                <a:latin typeface="Times New Roman" panose="02020603050405020304" pitchFamily="18" charset="0"/>
                <a:cs typeface="Times New Roman" panose="02020603050405020304" pitchFamily="18" charset="0"/>
              </a:rPr>
              <a:t>y,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ươ</a:t>
            </a:r>
            <a:r>
              <a:rPr lang="en-US" altLang="en-US" sz="2800" b="1" dirty="0" err="1">
                <a:latin typeface="Times New Roman" panose="02020603050405020304" pitchFamily="18" charset="0"/>
                <a:cs typeface="Times New Roman" panose="02020603050405020304" pitchFamily="18" charset="0"/>
              </a:rPr>
              <a:t>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đẹp</a:t>
            </a:r>
            <a:r>
              <a:rPr lang="en-US" altLang="en-US" sz="2800" b="1" dirty="0">
                <a:latin typeface="Times New Roman" panose="02020603050405020304" pitchFamily="18" charset="0"/>
                <a:cs typeface="Times New Roman" panose="02020603050405020304" pitchFamily="18" charset="0"/>
              </a:rPr>
              <a:t> h</a:t>
            </a:r>
            <a:r>
              <a:rPr lang="vi-VN" altLang="en-US" sz="2800" b="1" dirty="0">
                <a:latin typeface="Times New Roman" panose="02020603050405020304" pitchFamily="18" charset="0"/>
                <a:cs typeface="Times New Roman" panose="02020603050405020304" pitchFamily="18" charset="0"/>
              </a:rPr>
              <a:t>ơ</a:t>
            </a:r>
            <a:r>
              <a:rPr lang="en-US" altLang="en-US" sz="2800" b="1" dirty="0">
                <a:latin typeface="Times New Roman" panose="02020603050405020304" pitchFamily="18" charset="0"/>
                <a:cs typeface="Times New Roman" panose="02020603050405020304" pitchFamily="18" charset="0"/>
              </a:rPr>
              <a:t>n </a:t>
            </a:r>
            <a:r>
              <a:rPr lang="en-US" altLang="en-US" sz="2800" b="1" dirty="0" err="1">
                <a:latin typeface="Times New Roman" panose="02020603050405020304" pitchFamily="18" charset="0"/>
                <a:cs typeface="Times New Roman" panose="02020603050405020304" pitchFamily="18" charset="0"/>
              </a:rPr>
              <a:t>nữa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p>
        </p:txBody>
      </p:sp>
      <p:sp>
        <p:nvSpPr>
          <p:cNvPr id="12" name="Line 8">
            <a:extLst>
              <a:ext uri="{FF2B5EF4-FFF2-40B4-BE49-F238E27FC236}">
                <a16:creationId xmlns:a16="http://schemas.microsoft.com/office/drawing/2014/main" id="{2AD3942C-E44D-4599-8812-AFB30737ED84}"/>
              </a:ext>
            </a:extLst>
          </p:cNvPr>
          <p:cNvSpPr>
            <a:spLocks noChangeShapeType="1"/>
          </p:cNvSpPr>
          <p:nvPr/>
        </p:nvSpPr>
        <p:spPr bwMode="auto">
          <a:xfrm flipV="1">
            <a:off x="3294797" y="3962874"/>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9">
            <a:extLst>
              <a:ext uri="{FF2B5EF4-FFF2-40B4-BE49-F238E27FC236}">
                <a16:creationId xmlns:a16="http://schemas.microsoft.com/office/drawing/2014/main" id="{B5F64095-0B04-4A32-B73F-B4261DA47D72}"/>
              </a:ext>
            </a:extLst>
          </p:cNvPr>
          <p:cNvSpPr>
            <a:spLocks noChangeShapeType="1"/>
          </p:cNvSpPr>
          <p:nvPr/>
        </p:nvSpPr>
        <p:spPr bwMode="auto">
          <a:xfrm flipV="1">
            <a:off x="6190397" y="4366099"/>
            <a:ext cx="76200" cy="4429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4" name="Straight Connector 13">
            <a:extLst>
              <a:ext uri="{FF2B5EF4-FFF2-40B4-BE49-F238E27FC236}">
                <a16:creationId xmlns:a16="http://schemas.microsoft.com/office/drawing/2014/main" id="{CD2755CA-442C-4269-A719-2B48621B3C90}"/>
              </a:ext>
            </a:extLst>
          </p:cNvPr>
          <p:cNvCxnSpPr/>
          <p:nvPr/>
        </p:nvCxnSpPr>
        <p:spPr bwMode="auto">
          <a:xfrm flipV="1">
            <a:off x="8933597" y="3962874"/>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94D63D-B68D-42FB-B0D1-C28EB98E6DCE}"/>
              </a:ext>
            </a:extLst>
          </p:cNvPr>
          <p:cNvCxnSpPr/>
          <p:nvPr/>
        </p:nvCxnSpPr>
        <p:spPr bwMode="auto">
          <a:xfrm flipV="1">
            <a:off x="3553560" y="4809012"/>
            <a:ext cx="1189037"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6">
            <a:extLst>
              <a:ext uri="{FF2B5EF4-FFF2-40B4-BE49-F238E27FC236}">
                <a16:creationId xmlns:a16="http://schemas.microsoft.com/office/drawing/2014/main" id="{99122487-4828-4576-9D00-541E518AFB3A}"/>
              </a:ext>
            </a:extLst>
          </p:cNvPr>
          <p:cNvSpPr txBox="1"/>
          <p:nvPr/>
        </p:nvSpPr>
        <p:spPr>
          <a:xfrm>
            <a:off x="551597" y="1821337"/>
            <a:ext cx="10018713" cy="1384300"/>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3" fontAlgn="auto">
              <a:spcBef>
                <a:spcPts val="0"/>
              </a:spcBef>
              <a:spcAft>
                <a:spcPts val="0"/>
              </a:spcAft>
              <a:defRPr/>
            </a:pP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Đêm</a:t>
            </a:r>
            <a:r>
              <a:rPr lang="en-US" sz="2800" b="1" dirty="0">
                <a:solidFill>
                  <a:schemeClr val="accent4">
                    <a:lumMod val="10000"/>
                  </a:schemeClr>
                </a:solidFill>
                <a:latin typeface="Times New Roman" panose="02020603050405020304" pitchFamily="18" charset="0"/>
                <a:cs typeface="Times New Roman" panose="02020603050405020304" pitchFamily="18" charset="0"/>
              </a:rPr>
              <a:t> nay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đứng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ở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trại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Trăng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ngàn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gió</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núi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bao la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lòng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man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mác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trung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thu</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em</a:t>
            </a:r>
            <a:r>
              <a:rPr lang="en-US" sz="2800" b="1"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7" name="Line 8">
            <a:extLst>
              <a:ext uri="{FF2B5EF4-FFF2-40B4-BE49-F238E27FC236}">
                <a16:creationId xmlns:a16="http://schemas.microsoft.com/office/drawing/2014/main" id="{EB529979-7E98-4912-9CC5-2CA175F8F36A}"/>
              </a:ext>
            </a:extLst>
          </p:cNvPr>
          <p:cNvSpPr>
            <a:spLocks noChangeShapeType="1"/>
          </p:cNvSpPr>
          <p:nvPr/>
        </p:nvSpPr>
        <p:spPr bwMode="auto">
          <a:xfrm flipV="1">
            <a:off x="3402747" y="1878487"/>
            <a:ext cx="114300" cy="3889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8">
            <a:extLst>
              <a:ext uri="{FF2B5EF4-FFF2-40B4-BE49-F238E27FC236}">
                <a16:creationId xmlns:a16="http://schemas.microsoft.com/office/drawing/2014/main" id="{B0A97DD9-9B91-43D8-B31D-1F0FA079849B}"/>
              </a:ext>
            </a:extLst>
          </p:cNvPr>
          <p:cNvSpPr>
            <a:spLocks noChangeShapeType="1"/>
          </p:cNvSpPr>
          <p:nvPr/>
        </p:nvSpPr>
        <p:spPr bwMode="auto">
          <a:xfrm flipV="1">
            <a:off x="9619397" y="2353149"/>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9" name="Straight Connector 18">
            <a:extLst>
              <a:ext uri="{FF2B5EF4-FFF2-40B4-BE49-F238E27FC236}">
                <a16:creationId xmlns:a16="http://schemas.microsoft.com/office/drawing/2014/main" id="{1FF60D34-55C5-4BF0-84E1-74D8566FA79C}"/>
              </a:ext>
            </a:extLst>
          </p:cNvPr>
          <p:cNvCxnSpPr/>
          <p:nvPr/>
        </p:nvCxnSpPr>
        <p:spPr bwMode="auto">
          <a:xfrm flipV="1">
            <a:off x="8339872" y="2723037"/>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947763-6DBC-4C78-9DE6-1815B6F76920}"/>
              </a:ext>
            </a:extLst>
          </p:cNvPr>
          <p:cNvSpPr txBox="1"/>
          <p:nvPr/>
        </p:nvSpPr>
        <p:spPr>
          <a:xfrm>
            <a:off x="2137855" y="5443495"/>
            <a:ext cx="6096000" cy="523220"/>
          </a:xfrm>
          <a:prstGeom prst="rect">
            <a:avLst/>
          </a:prstGeom>
          <a:noFill/>
        </p:spPr>
        <p:txBody>
          <a:bodyPr wrap="square">
            <a:spAutoFit/>
          </a:bodyPr>
          <a:lstStyle/>
          <a:p>
            <a:r>
              <a:rPr lang="vi-VN" altLang="en-US" sz="2800" b="1" dirty="0">
                <a:latin typeface="Times New Roman" panose="02020603050405020304" pitchFamily="18" charset="0"/>
                <a:cs typeface="Times New Roman" panose="02020603050405020304" pitchFamily="18" charset="0"/>
              </a:rPr>
              <a:t>Mươi mười lăm năm nữa thôi,</a:t>
            </a:r>
            <a:r>
              <a:rPr lang="en-US" altLang="en-US" sz="2800" b="1" dirty="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 </a:t>
            </a:r>
            <a:endParaRPr lang="en-US" sz="2800" dirty="0"/>
          </a:p>
        </p:txBody>
      </p:sp>
      <p:sp>
        <p:nvSpPr>
          <p:cNvPr id="21" name="Line 8">
            <a:extLst>
              <a:ext uri="{FF2B5EF4-FFF2-40B4-BE49-F238E27FC236}">
                <a16:creationId xmlns:a16="http://schemas.microsoft.com/office/drawing/2014/main" id="{FA1BCEBE-8C5F-4CAA-BC3E-8C7C0057C5C7}"/>
              </a:ext>
            </a:extLst>
          </p:cNvPr>
          <p:cNvSpPr>
            <a:spLocks noChangeShapeType="1"/>
          </p:cNvSpPr>
          <p:nvPr/>
        </p:nvSpPr>
        <p:spPr bwMode="auto">
          <a:xfrm flipV="1">
            <a:off x="3062884" y="5464796"/>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30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41778" y="2074333"/>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defRPr/>
            </a:pPr>
            <a:r>
              <a:rPr lang="en-US" sz="6519" b="1" dirty="0">
                <a:solidFill>
                  <a:srgbClr val="FF0000"/>
                </a:solidFill>
                <a:latin typeface="Times New Roman" panose="02020603050405020304" pitchFamily="18" charset="0"/>
                <a:cs typeface="Times New Roman" panose="02020603050405020304" pitchFamily="18" charset="0"/>
              </a:rPr>
              <a:t>LUYỆN ĐỌC (2)</a:t>
            </a:r>
          </a:p>
        </p:txBody>
      </p:sp>
    </p:spTree>
    <p:custDataLst>
      <p:tags r:id="rId1"/>
    </p:custDataLst>
    <p:extLst>
      <p:ext uri="{BB962C8B-B14F-4D97-AF65-F5344CB8AC3E}">
        <p14:creationId xmlns:p14="http://schemas.microsoft.com/office/powerpoint/2010/main" val="391184851"/>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Trung thu độc lập  </a:t>
            </a: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vi-VN" alt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Thép Mới</a:t>
            </a:r>
          </a:p>
        </p:txBody>
      </p:sp>
      <p:sp>
        <p:nvSpPr>
          <p:cNvPr id="4" name="Oval 3">
            <a:extLst>
              <a:ext uri="{FF2B5EF4-FFF2-40B4-BE49-F238E27FC236}">
                <a16:creationId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5" name="Oval 4">
            <a:extLst>
              <a:ext uri="{FF2B5EF4-FFF2-40B4-BE49-F238E27FC236}">
                <a16:creationId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
        <p:nvSpPr>
          <p:cNvPr id="6" name="Oval 5">
            <a:extLst>
              <a:ext uri="{FF2B5EF4-FFF2-40B4-BE49-F238E27FC236}">
                <a16:creationId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24393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a16="http://schemas.microsoft.com/office/drawing/2014/main" id="{95BFAFC0-F270-4029-8038-8086B50AE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0"/>
            <a:ext cx="122980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a16="http://schemas.microsoft.com/office/drawing/2014/main" id="{E39AB1FE-A055-4B15-82AF-7CCB29CFCEB4}"/>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Tìm</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hiểu</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bài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circle(in)">
                                      <p:cBhvr>
                                        <p:cTn id="7" dur="2000"/>
                                        <p:tgtEl>
                                          <p:spTgt spid="27238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2387"/>
                                        </p:tgtEl>
                                        <p:attrNameLst>
                                          <p:attrName>style.visibility</p:attrName>
                                        </p:attrNameLst>
                                      </p:cBhvr>
                                      <p:to>
                                        <p:strVal val="visible"/>
                                      </p:to>
                                    </p:set>
                                    <p:animEffect transition="in" filter="circle(in)">
                                      <p:cBhvr>
                                        <p:cTn id="10" dur="2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r>
              <a:rPr lang="en-US" altLang="en-US" sz="3200" b="1" dirty="0">
                <a:solidFill>
                  <a:srgbClr val="FF0000"/>
                </a:solidFill>
                <a:latin typeface="Times New Roman" panose="02020603050405020304" pitchFamily="18" charset="0"/>
              </a:rPr>
              <a:t>Anh </a:t>
            </a:r>
            <a:r>
              <a:rPr lang="en-US" altLang="en-US" sz="3200" b="1" dirty="0" err="1">
                <a:solidFill>
                  <a:srgbClr val="FF0000"/>
                </a:solidFill>
                <a:latin typeface="Times New Roman" panose="02020603050405020304" pitchFamily="18" charset="0"/>
              </a:rPr>
              <a:t>chiến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sĩ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nghĩ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tới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trung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các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em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nhỏ</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điểm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nào</a:t>
            </a:r>
            <a:r>
              <a:rPr lang="en-US" altLang="en-US" sz="3200" b="1" dirty="0">
                <a:solidFill>
                  <a:srgbClr val="FF0000"/>
                </a:solidFill>
                <a:latin typeface="Times New Roman" panose="02020603050405020304" pitchFamily="18" charset="0"/>
              </a:rPr>
              <a:t>?</a:t>
            </a:r>
            <a:endParaRPr lang="en-US" sz="3200" dirty="0">
              <a:solidFill>
                <a:srgbClr val="FF0000"/>
              </a:solidFill>
            </a:endParaRPr>
          </a:p>
        </p:txBody>
      </p:sp>
      <p:sp>
        <p:nvSpPr>
          <p:cNvPr id="12" name="TextBox 11">
            <a:extLst>
              <a:ext uri="{FF2B5EF4-FFF2-40B4-BE49-F238E27FC236}">
                <a16:creationId xmlns:a16="http://schemas.microsoft.com/office/drawing/2014/main" id="{6B71BA21-7F93-4268-BBEB-6D64127BD681}"/>
              </a:ext>
            </a:extLst>
          </p:cNvPr>
          <p:cNvSpPr txBox="1"/>
          <p:nvPr/>
        </p:nvSpPr>
        <p:spPr>
          <a:xfrm>
            <a:off x="304800" y="3121461"/>
            <a:ext cx="11396869" cy="1077218"/>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thời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điểm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anh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đứng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gác</a:t>
            </a:r>
            <a:r>
              <a:rPr lang="en-US" altLang="en-US" sz="3200" b="1" dirty="0">
                <a:solidFill>
                  <a:srgbClr val="0000FF"/>
                </a:solidFill>
                <a:latin typeface="Times New Roman" panose="02020603050405020304" pitchFamily="18" charset="0"/>
              </a:rPr>
              <a:t> ở </a:t>
            </a:r>
            <a:r>
              <a:rPr lang="en-US" altLang="en-US" sz="3200" b="1" dirty="0" err="1">
                <a:solidFill>
                  <a:srgbClr val="0000FF"/>
                </a:solidFill>
                <a:latin typeface="Times New Roman" panose="02020603050405020304" pitchFamily="18" charset="0"/>
              </a:rPr>
              <a:t>trại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trong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đêm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trăng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độc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lập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đầu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tiên</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3" name="TextBox 12">
            <a:extLst>
              <a:ext uri="{FF2B5EF4-FFF2-40B4-BE49-F238E27FC236}">
                <a16:creationId xmlns:a16="http://schemas.microsoft.com/office/drawing/2014/main" id="{C11A0BA4-64ED-4F4F-B87D-267E6516528A}"/>
              </a:ext>
            </a:extLst>
          </p:cNvPr>
          <p:cNvSpPr txBox="1"/>
          <p:nvPr/>
        </p:nvSpPr>
        <p:spPr>
          <a:xfrm>
            <a:off x="304800" y="4178869"/>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25B85C4-2134-4BA9-BAA6-3F9A6BC999B5}"/>
              </a:ext>
            </a:extLst>
          </p:cNvPr>
          <p:cNvSpPr txBox="1"/>
          <p:nvPr/>
        </p:nvSpPr>
        <p:spPr>
          <a:xfrm>
            <a:off x="172278" y="4763644"/>
            <a:ext cx="11396869" cy="584775"/>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Tết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thiếu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trẻ</a:t>
            </a:r>
            <a:r>
              <a:rPr lang="en-US" altLang="en-US" sz="3200" b="1" dirty="0">
                <a:solidFill>
                  <a:srgbClr val="0000FF"/>
                </a:solidFill>
                <a:latin typeface="Times New Roman" panose="02020603050405020304" pitchFamily="18" charset="0"/>
              </a:rPr>
              <a:t> con </a:t>
            </a:r>
            <a:r>
              <a:rPr lang="en-US" altLang="en-US" sz="3200" b="1" dirty="0" err="1">
                <a:solidFill>
                  <a:srgbClr val="0000FF"/>
                </a:solidFill>
                <a:latin typeface="Times New Roman" panose="02020603050405020304" pitchFamily="18" charset="0"/>
              </a:rPr>
              <a:t>cùng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rước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đèn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cỗ</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5" name="TextBox 14">
            <a:extLst>
              <a:ext uri="{FF2B5EF4-FFF2-40B4-BE49-F238E27FC236}">
                <a16:creationId xmlns:a16="http://schemas.microsoft.com/office/drawing/2014/main" id="{54B197DC-77D1-4927-A2AD-2CF816AE71FB}"/>
              </a:ext>
            </a:extLst>
          </p:cNvPr>
          <p:cNvSpPr txBox="1"/>
          <p:nvPr/>
        </p:nvSpPr>
        <p:spPr>
          <a:xfrm>
            <a:off x="304800" y="5286865"/>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đêm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776738AF-FBC3-4B69-B20A-75BE7B0B4333}"/>
              </a:ext>
            </a:extLst>
          </p:cNvPr>
          <p:cNvSpPr txBox="1"/>
          <p:nvPr/>
        </p:nvSpPr>
        <p:spPr>
          <a:xfrm>
            <a:off x="172278" y="5871640"/>
            <a:ext cx="11396869" cy="584775"/>
          </a:xfrm>
          <a:prstGeom prst="rect">
            <a:avLst/>
          </a:prstGeom>
          <a:noFill/>
        </p:spPr>
        <p:txBody>
          <a:bodyPr wrap="square">
            <a:spAutoFit/>
          </a:bodyPr>
          <a:lstStyle/>
          <a:p>
            <a:pPr eaLnBrk="1" hangingPunct="1"/>
            <a:r>
              <a:rPr lang="en-US" altLang="en-US" sz="3200" b="1" dirty="0">
                <a:solidFill>
                  <a:srgbClr val="0000FF"/>
                </a:solidFill>
                <a:latin typeface="Times New Roman" panose="02020603050405020304" pitchFamily="18" charset="0"/>
              </a:rPr>
              <a:t>Anh </a:t>
            </a:r>
            <a:r>
              <a:rPr lang="en-US" altLang="en-US" sz="3200" b="1" dirty="0" err="1">
                <a:solidFill>
                  <a:srgbClr val="0000FF"/>
                </a:solidFill>
                <a:latin typeface="Times New Roman" panose="02020603050405020304" pitchFamily="18" charset="0"/>
              </a:rPr>
              <a:t>nghĩ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tương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lai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356886931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Trăng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trung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thu</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độc</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đẹp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88A14E8-A62E-4415-8516-0F0DB50910E0}"/>
              </a:ext>
            </a:extLst>
          </p:cNvPr>
          <p:cNvSpPr txBox="1"/>
          <p:nvPr/>
        </p:nvSpPr>
        <p:spPr>
          <a:xfrm>
            <a:off x="402608" y="3183017"/>
            <a:ext cx="11789392" cy="954107"/>
          </a:xfrm>
          <a:prstGeom prst="rect">
            <a:avLst/>
          </a:prstGeom>
          <a:noFill/>
        </p:spPr>
        <p:txBody>
          <a:bodyPr wrap="square">
            <a:spAutoFit/>
          </a:bodyPr>
          <a:lstStyle/>
          <a:p>
            <a:pPr algn="just" eaLnBrk="1" hangingPunct="1"/>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bao la;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soi </a:t>
            </a:r>
            <a:r>
              <a:rPr lang="en-US" altLang="en-US" sz="2800" b="1" dirty="0" err="1">
                <a:solidFill>
                  <a:srgbClr val="0000FF"/>
                </a:solidFill>
                <a:latin typeface="Times New Roman" panose="02020603050405020304" pitchFamily="18" charset="0"/>
              </a:rPr>
              <a:t>sáng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xuống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nước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Việt</a:t>
            </a:r>
            <a:r>
              <a:rPr lang="en-US" altLang="en-US" sz="2800" b="1" dirty="0">
                <a:solidFill>
                  <a:srgbClr val="0000FF"/>
                </a:solidFill>
                <a:latin typeface="Times New Roman" panose="02020603050405020304" pitchFamily="18" charset="0"/>
              </a:rPr>
              <a:t> Nam </a:t>
            </a:r>
            <a:r>
              <a:rPr lang="en-US" altLang="en-US" sz="2800" b="1" dirty="0" err="1">
                <a:solidFill>
                  <a:srgbClr val="0000FF"/>
                </a:solidFill>
                <a:latin typeface="Times New Roman" panose="02020603050405020304" pitchFamily="18" charset="0"/>
              </a:rPr>
              <a:t>độc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lập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vặc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chiếu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khắp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thành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rừng</a:t>
            </a:r>
            <a:r>
              <a:rPr lang="en-US" altLang="en-US" sz="2800" b="1" dirty="0">
                <a:solidFill>
                  <a:srgbClr val="0000FF"/>
                </a:solidFill>
                <a:latin typeface="Times New Roman" panose="02020603050405020304" pitchFamily="18" charset="0"/>
              </a:rPr>
              <a:t>...</a:t>
            </a:r>
            <a:endParaRPr lang="en-US" altLang="en-US" sz="2800" b="1" i="1" dirty="0">
              <a:solidFill>
                <a:srgbClr val="0000FF"/>
              </a:solidFill>
              <a:latin typeface="Times New Roman" panose="02020603050405020304" pitchFamily="18" charset="0"/>
            </a:endParaRPr>
          </a:p>
        </p:txBody>
      </p:sp>
      <p:sp>
        <p:nvSpPr>
          <p:cNvPr id="18" name="Rectangle 17">
            <a:extLst>
              <a:ext uri="{FF2B5EF4-FFF2-40B4-BE49-F238E27FC236}">
                <a16:creationId xmlns:a16="http://schemas.microsoft.com/office/drawing/2014/main" id="{338F31FC-4792-4390-9059-43910CAF84A6}"/>
              </a:ext>
            </a:extLst>
          </p:cNvPr>
          <p:cNvSpPr/>
          <p:nvPr/>
        </p:nvSpPr>
        <p:spPr>
          <a:xfrm>
            <a:off x="353704" y="4644956"/>
            <a:ext cx="11484592" cy="132343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1: </a:t>
            </a:r>
            <a:r>
              <a:rPr lang="en-US" altLang="en-US" sz="4000" b="1" dirty="0" err="1">
                <a:latin typeface="Times New Roman" panose="02020603050405020304" pitchFamily="18" charset="0"/>
                <a:cs typeface="Times New Roman" panose="02020603050405020304" pitchFamily="18" charset="0"/>
              </a:rPr>
              <a:t>Vẻ</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đẹp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đêm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Trung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đầu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nước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giành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độc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lập</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031790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003"/>
          <p:cNvPicPr>
            <a:picLocks noChangeAspect="1"/>
          </p:cNvPicPr>
          <p:nvPr/>
        </p:nvPicPr>
        <p:blipFill>
          <a:blip r:embed="rId2"/>
          <a:stretch>
            <a:fillRect/>
          </a:stretch>
        </p:blipFill>
        <p:spPr>
          <a:xfrm>
            <a:off x="31115" y="-19050"/>
            <a:ext cx="7151563" cy="6876415"/>
          </a:xfrm>
          <a:prstGeom prst="rect">
            <a:avLst/>
          </a:prstGeom>
          <a:noFill/>
          <a:ln w="9525">
            <a:noFill/>
          </a:ln>
        </p:spPr>
      </p:pic>
      <p:sp>
        <p:nvSpPr>
          <p:cNvPr id="2" name="TextBox 1">
            <a:extLst>
              <a:ext uri="{FF2B5EF4-FFF2-40B4-BE49-F238E27FC236}">
                <a16:creationId xmlns:a16="http://schemas.microsoft.com/office/drawing/2014/main" id="{5119F91E-1BBF-47CE-A6D9-3279982253AC}"/>
              </a:ext>
            </a:extLst>
          </p:cNvPr>
          <p:cNvSpPr txBox="1"/>
          <p:nvPr/>
        </p:nvSpPr>
        <p:spPr>
          <a:xfrm>
            <a:off x="7182678" y="1039817"/>
            <a:ext cx="4744278"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A56C8A-7B94-4DBE-B971-AB605878ECE8}"/>
              </a:ext>
            </a:extLst>
          </p:cNvPr>
          <p:cNvSpPr txBox="1"/>
          <p:nvPr/>
        </p:nvSpPr>
        <p:spPr>
          <a:xfrm>
            <a:off x="7447722" y="2994513"/>
            <a:ext cx="4479234" cy="304698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dung ra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luôn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369534DC-556F-47C6-AE28-B59080732EEB}"/>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C5F9D255-B632-4274-8E8B-DF2AB97F6B18}"/>
              </a:ext>
            </a:extLst>
          </p:cNvPr>
          <p:cNvSpPr txBox="1"/>
          <p:nvPr/>
        </p:nvSpPr>
        <p:spPr>
          <a:xfrm>
            <a:off x="508378" y="843677"/>
            <a:ext cx="11501651" cy="2308324"/>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p:txBody>
      </p:sp>
      <p:sp>
        <p:nvSpPr>
          <p:cNvPr id="8" name="TextBox 7">
            <a:extLst>
              <a:ext uri="{FF2B5EF4-FFF2-40B4-BE49-F238E27FC236}">
                <a16:creationId xmlns:a16="http://schemas.microsoft.com/office/drawing/2014/main" id="{0B5439B4-0BF5-431F-893B-5B6AF8A15B9A}"/>
              </a:ext>
            </a:extLst>
          </p:cNvPr>
          <p:cNvSpPr txBox="1"/>
          <p:nvPr/>
        </p:nvSpPr>
        <p:spPr>
          <a:xfrm>
            <a:off x="304801" y="3105834"/>
            <a:ext cx="11705228" cy="954107"/>
          </a:xfrm>
          <a:prstGeom prst="rect">
            <a:avLst/>
          </a:prstGeom>
          <a:noFill/>
        </p:spPr>
        <p:txBody>
          <a:bodyPr wrap="square">
            <a:spAutoFit/>
          </a:bodyPr>
          <a:lstStyle/>
          <a:p>
            <a:r>
              <a:rPr lang="en-US" altLang="en-US" sz="2800" b="1" dirty="0">
                <a:solidFill>
                  <a:srgbClr val="FF0000"/>
                </a:solidFill>
                <a:latin typeface="Times New Roman" panose="02020603050405020304" pitchFamily="18" charset="0"/>
              </a:rPr>
              <a:t>Anh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tưởng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tượng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những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đêm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trăng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lai</a:t>
            </a:r>
            <a:r>
              <a:rPr lang="en-US" altLang="en-US" sz="2800" b="1" dirty="0">
                <a:solidFill>
                  <a:srgbClr val="FF0000"/>
                </a:solidFill>
                <a:latin typeface="Times New Roman" panose="02020603050405020304" pitchFamily="18" charset="0"/>
              </a:rPr>
              <a:t> ra </a:t>
            </a:r>
            <a:r>
              <a:rPr lang="en-US" altLang="en-US" sz="2800" b="1" dirty="0" err="1">
                <a:solidFill>
                  <a:srgbClr val="FF0000"/>
                </a:solidFill>
                <a:latin typeface="Times New Roman" panose="02020603050405020304" pitchFamily="18" charset="0"/>
              </a:rPr>
              <a:t>sao</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10" name="TextBox 9">
            <a:extLst>
              <a:ext uri="{FF2B5EF4-FFF2-40B4-BE49-F238E27FC236}">
                <a16:creationId xmlns:a16="http://schemas.microsoft.com/office/drawing/2014/main" id="{555B452A-8ABF-4E64-B3FF-1B5134B7A83F}"/>
              </a:ext>
            </a:extLst>
          </p:cNvPr>
          <p:cNvSpPr txBox="1"/>
          <p:nvPr/>
        </p:nvSpPr>
        <p:spPr>
          <a:xfrm>
            <a:off x="243386" y="4059941"/>
            <a:ext cx="11705227" cy="1200329"/>
          </a:xfrm>
          <a:prstGeom prst="rect">
            <a:avLst/>
          </a:prstGeom>
          <a:noFill/>
        </p:spPr>
        <p:txBody>
          <a:bodyPr wrap="square">
            <a:spAutoFit/>
          </a:bodyPr>
          <a:lstStyle/>
          <a:p>
            <a:r>
              <a:rPr lang="vi-VN" sz="2400" b="1" dirty="0">
                <a:solidFill>
                  <a:srgbClr val="0070C0"/>
                </a:solidFill>
                <a:latin typeface="Times New Roman" panose="02020603050405020304" pitchFamily="18" charset="0"/>
                <a:cs typeface="Times New Roman" panose="02020603050405020304" pitchFamily="18" charset="0"/>
              </a:rPr>
              <a:t>Dưới ánh trăng, dòng thác nước</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đổ xuống làm chạy máy phát </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điện; giữa biển rộng, cờ đỏ sao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vàng bay phấp phới trên những con tàu lớn; ống khói nhà máy chi chít, cao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thẳm, rải trên đồng lúa bát ngát của những nông trường to lớn, vui tươi. </a:t>
            </a:r>
          </a:p>
        </p:txBody>
      </p:sp>
      <p:sp>
        <p:nvSpPr>
          <p:cNvPr id="12" name="TextBox 11">
            <a:extLst>
              <a:ext uri="{FF2B5EF4-FFF2-40B4-BE49-F238E27FC236}">
                <a16:creationId xmlns:a16="http://schemas.microsoft.com/office/drawing/2014/main" id="{403B39EC-2EDE-4F70-801B-96E779B3ABBF}"/>
              </a:ext>
            </a:extLst>
          </p:cNvPr>
          <p:cNvSpPr txBox="1"/>
          <p:nvPr/>
        </p:nvSpPr>
        <p:spPr>
          <a:xfrm>
            <a:off x="304800" y="5214103"/>
            <a:ext cx="1170522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Vẻ</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tưởng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so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với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đêm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Trung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lang="en-US" dirty="0">
              <a:solidFill>
                <a:srgbClr val="FF0000"/>
              </a:solidFill>
            </a:endParaRPr>
          </a:p>
        </p:txBody>
      </p:sp>
      <p:sp>
        <p:nvSpPr>
          <p:cNvPr id="14" name="TextBox 13">
            <a:extLst>
              <a:ext uri="{FF2B5EF4-FFF2-40B4-BE49-F238E27FC236}">
                <a16:creationId xmlns:a16="http://schemas.microsoft.com/office/drawing/2014/main" id="{E3B67309-DC94-4103-9D10-EB1E2967DB43}"/>
              </a:ext>
            </a:extLst>
          </p:cNvPr>
          <p:cNvSpPr txBox="1"/>
          <p:nvPr/>
        </p:nvSpPr>
        <p:spPr>
          <a:xfrm>
            <a:off x="304800" y="5706545"/>
            <a:ext cx="11705225" cy="461665"/>
          </a:xfrm>
          <a:prstGeom prst="rect">
            <a:avLst/>
          </a:prstGeom>
          <a:noFill/>
        </p:spPr>
        <p:txBody>
          <a:bodyPr wrap="square">
            <a:spAutoFit/>
          </a:bodyPr>
          <a:lstStyle/>
          <a:p>
            <a:r>
              <a:rPr lang="en-US" altLang="en-US" sz="2400" b="1" dirty="0" err="1">
                <a:solidFill>
                  <a:srgbClr val="0000FF"/>
                </a:solidFill>
                <a:latin typeface="Times New Roman" panose="02020603050405020304" pitchFamily="18" charset="0"/>
                <a:cs typeface="Times New Roman" panose="02020603050405020304" pitchFamily="18" charset="0"/>
              </a:rPr>
              <a:t>Vẻ</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đẹp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đó</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hiện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hơn</a:t>
            </a:r>
            <a:r>
              <a:rPr lang="en-US" altLang="en-US" sz="2400" b="1" dirty="0">
                <a:solidFill>
                  <a:srgbClr val="0000FF"/>
                </a:solidFill>
                <a:latin typeface="Times New Roman" panose="02020603050405020304" pitchFamily="18" charset="0"/>
                <a:cs typeface="Times New Roman" panose="02020603050405020304" pitchFamily="18" charset="0"/>
              </a:rPr>
              <a:t> so </a:t>
            </a:r>
            <a:r>
              <a:rPr lang="en-US" altLang="en-US" sz="2400" b="1" dirty="0" err="1">
                <a:solidFill>
                  <a:srgbClr val="0000FF"/>
                </a:solidFill>
                <a:latin typeface="Times New Roman" panose="02020603050405020304" pitchFamily="18" charset="0"/>
                <a:cs typeface="Times New Roman" panose="02020603050405020304" pitchFamily="18" charset="0"/>
              </a:rPr>
              <a:t>với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lập</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p>
        </p:txBody>
      </p:sp>
      <p:sp>
        <p:nvSpPr>
          <p:cNvPr id="15" name="Rectangle 14">
            <a:extLst>
              <a:ext uri="{FF2B5EF4-FFF2-40B4-BE49-F238E27FC236}">
                <a16:creationId xmlns:a16="http://schemas.microsoft.com/office/drawing/2014/main" id="{327CC002-3533-4917-991C-F2746868E60A}"/>
              </a:ext>
            </a:extLst>
          </p:cNvPr>
          <p:cNvSpPr/>
          <p:nvPr/>
        </p:nvSpPr>
        <p:spPr>
          <a:xfrm>
            <a:off x="304799" y="5260270"/>
            <a:ext cx="11484592" cy="120032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2:</a:t>
            </a:r>
            <a:r>
              <a:rPr lang="en-US" altLang="en-US" sz="3600" b="1" dirty="0">
                <a:latin typeface="Times New Roman" panose="02020603050405020304" pitchFamily="18" charset="0"/>
                <a:cs typeface="Times New Roman" panose="02020603050405020304" pitchFamily="18" charset="0"/>
              </a:rPr>
              <a:t>Ước </a:t>
            </a:r>
            <a:r>
              <a:rPr lang="en-US" altLang="en-US" sz="3600" b="1" dirty="0" err="1">
                <a:latin typeface="Times New Roman" panose="02020603050405020304" pitchFamily="18" charset="0"/>
                <a:cs typeface="Times New Roman" panose="02020603050405020304" pitchFamily="18" charset="0"/>
              </a:rPr>
              <a:t>mơ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chiến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sĩ</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cuộc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đẹp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trong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lai</a:t>
            </a:r>
            <a:r>
              <a:rPr lang="en-US" altLang="en-US" sz="3600" b="1" dirty="0">
                <a:latin typeface="Times New Roman" panose="02020603050405020304" pitchFamily="18" charset="0"/>
                <a:cs typeface="Times New Roman" panose="02020603050405020304" pitchFamily="18" charset="0"/>
              </a:rPr>
              <a:t>. </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27837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E5DA6D-AF8F-40BB-9706-E30802DBBC42}"/>
              </a:ext>
            </a:extLst>
          </p:cNvPr>
          <p:cNvSpPr txBox="1"/>
          <p:nvPr/>
        </p:nvSpPr>
        <p:spPr>
          <a:xfrm>
            <a:off x="508378" y="2474893"/>
            <a:ext cx="10914797" cy="954107"/>
          </a:xfrm>
          <a:prstGeom prst="rect">
            <a:avLst/>
          </a:prstGeom>
          <a:noFill/>
        </p:spPr>
        <p:txBody>
          <a:bodyPr wrap="square">
            <a:spAutoFit/>
          </a:bodyPr>
          <a:lstStyle/>
          <a:p>
            <a:r>
              <a:rPr lang="en-US" altLang="en-US" sz="2800" b="1" dirty="0" err="1">
                <a:solidFill>
                  <a:srgbClr val="FF0000"/>
                </a:solidFill>
                <a:latin typeface="Times New Roman" panose="02020603050405020304" pitchFamily="18" charset="0"/>
              </a:rPr>
              <a:t>Cuộc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nay, </a:t>
            </a:r>
            <a:r>
              <a:rPr lang="en-US" altLang="en-US" sz="2800" b="1" dirty="0" err="1">
                <a:solidFill>
                  <a:srgbClr val="FF0000"/>
                </a:solidFill>
                <a:latin typeface="Times New Roman" panose="02020603050405020304" pitchFamily="18" charset="0"/>
              </a:rPr>
              <a:t>theo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em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gì</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với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anh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xưa</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4" name="Hộp_Văn_Bản 8">
            <a:extLst>
              <a:ext uri="{FF2B5EF4-FFF2-40B4-BE49-F238E27FC236}">
                <a16:creationId xmlns:a16="http://schemas.microsoft.com/office/drawing/2014/main" id="{043FE679-97B9-414F-A117-3A47F8C3B3C1}"/>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934A2496-B952-44D3-A5A8-CB1F3480C6BE}"/>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10" name="TextBox 9">
            <a:extLst>
              <a:ext uri="{FF2B5EF4-FFF2-40B4-BE49-F238E27FC236}">
                <a16:creationId xmlns:a16="http://schemas.microsoft.com/office/drawing/2014/main" id="{9E3F38B2-E9B7-4505-A1D0-FA8A2542BEFD}"/>
              </a:ext>
            </a:extLst>
          </p:cNvPr>
          <p:cNvSpPr txBox="1"/>
          <p:nvPr/>
        </p:nvSpPr>
        <p:spPr>
          <a:xfrm>
            <a:off x="675861" y="3429000"/>
            <a:ext cx="110788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öôùc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mô</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cuûa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anh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chieán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só</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naêm</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xöa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ñaõ</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trôû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thaønh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hieän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thöïc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nhaø</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maùy</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thuyû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con </a:t>
            </a:r>
            <a:r>
              <a:rPr kumimoji="0" lang="en-US" sz="2800" b="1" i="0" u="none" strike="noStrike" kern="1200" cap="none" spc="0" normalizeH="0" baseline="0" noProof="0" dirty="0" err="1">
                <a:ln>
                  <a:noFill/>
                </a:ln>
                <a:solidFill>
                  <a:srgbClr val="0070C0"/>
                </a:solidFill>
                <a:effectLst/>
                <a:uLnTx/>
                <a:uFillTx/>
                <a:latin typeface="VNI-Times" charset="0"/>
              </a:rPr>
              <a:t>taøu</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lôùn</a:t>
            </a:r>
            <a:r>
              <a:rPr kumimoji="0" lang="en-US" sz="2800" b="1" i="0" u="none" strike="noStrike" kern="1200" cap="none" spc="0" normalizeH="0" baseline="0" noProof="0" dirty="0">
                <a:ln>
                  <a:noFill/>
                </a:ln>
                <a:solidFill>
                  <a:srgbClr val="0070C0"/>
                </a:solidFill>
                <a:effectLst/>
                <a:uLnTx/>
                <a:uFillTx/>
                <a:latin typeface="VNI-Times" charset="0"/>
              </a:rPr>
              <a:t> … </a:t>
            </a:r>
          </a:p>
        </p:txBody>
      </p:sp>
    </p:spTree>
    <p:extLst>
      <p:ext uri="{BB962C8B-B14F-4D97-AF65-F5344CB8AC3E}">
        <p14:creationId xmlns:p14="http://schemas.microsoft.com/office/powerpoint/2010/main" val="37644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2">
            <a:extLst>
              <a:ext uri="{FF2B5EF4-FFF2-40B4-BE49-F238E27FC236}">
                <a16:creationId xmlns:a16="http://schemas.microsoft.com/office/drawing/2014/main" id="{DE1A9AF6-E022-4314-8879-0B539FF8C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F131E562-FC95-4882-A7A3-5F3F90690925}"/>
              </a:ext>
            </a:extLst>
          </p:cNvPr>
          <p:cNvSpPr>
            <a:spLocks noGrp="1" noChangeArrowheads="1"/>
          </p:cNvSpPr>
          <p:nvPr>
            <p:ph type="title"/>
          </p:nvPr>
        </p:nvSpPr>
        <p:spPr>
          <a:xfrm>
            <a:off x="833651" y="221456"/>
            <a:ext cx="7772400" cy="1995488"/>
          </a:xfrm>
        </p:spPr>
        <p:txBody>
          <a:bodyPr rtlCol="0">
            <a:normAutofit fontScale="90000"/>
          </a:bodyPr>
          <a:lstStyle/>
          <a:p>
            <a:pPr eaLnBrk="1" fontAlgn="auto" hangingPunct="1">
              <a:spcAft>
                <a:spcPts val="0"/>
              </a:spcAft>
              <a:defRPr/>
            </a:pPr>
            <a:r>
              <a:rPr lang="en-US" sz="4000" b="1" dirty="0">
                <a:latin typeface="Times New Roman" pitchFamily="18" charset="0"/>
                <a:cs typeface="Times New Roman" pitchFamily="18" charset="0"/>
              </a:rPr>
              <a:t>Mời các em cùng tham quan cảnh đổi mới hiện nay của đất nước ta nhé!</a:t>
            </a:r>
            <a:br>
              <a:rPr lang="en-US" sz="4000" b="1" dirty="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13316" name="Rectangle 4">
            <a:extLst>
              <a:ext uri="{FF2B5EF4-FFF2-40B4-BE49-F238E27FC236}">
                <a16:creationId xmlns:a16="http://schemas.microsoft.com/office/drawing/2014/main" id="{F12E0FB1-E25D-48EA-9CAC-1B8F65279FEF}"/>
              </a:ext>
            </a:extLst>
          </p:cNvPr>
          <p:cNvSpPr>
            <a:spLocks noChangeArrowheads="1"/>
          </p:cNvSpPr>
          <p:nvPr/>
        </p:nvSpPr>
        <p:spPr bwMode="auto">
          <a:xfrm>
            <a:off x="2438400" y="5867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000">
                <a:solidFill>
                  <a:srgbClr val="0000CC"/>
                </a:solidFill>
                <a:latin typeface="Times New Roman" panose="02020603050405020304" pitchFamily="18" charset="0"/>
                <a:cs typeface="Times New Roman" panose="02020603050405020304" pitchFamily="18" charset="0"/>
              </a:rPr>
              <a:t/>
            </a:r>
            <a:br>
              <a:rPr lang="en-US" altLang="en-US" sz="4000">
                <a:solidFill>
                  <a:srgbClr val="0000CC"/>
                </a:solidFill>
                <a:latin typeface="Times New Roman" panose="02020603050405020304" pitchFamily="18" charset="0"/>
                <a:cs typeface="Times New Roman" panose="02020603050405020304" pitchFamily="18" charset="0"/>
              </a:rPr>
            </a:br>
            <a:r>
              <a:rPr lang="en-US" altLang="en-US" sz="3200">
                <a:solidFill>
                  <a:srgbClr val="FF0000"/>
                </a:solidFill>
                <a:latin typeface="Times New Roman" panose="02020603050405020304" pitchFamily="18" charset="0"/>
                <a:cs typeface="Times New Roman" panose="02020603050405020304" pitchFamily="18" charset="0"/>
              </a:rPr>
              <a:t>Đập tràn nhà máy thuỷ điện Hoà Bình</a:t>
            </a:r>
          </a:p>
        </p:txBody>
      </p:sp>
      <p:pic>
        <p:nvPicPr>
          <p:cNvPr id="13317" name="Picture 5" descr="j0178293">
            <a:extLst>
              <a:ext uri="{FF2B5EF4-FFF2-40B4-BE49-F238E27FC236}">
                <a16:creationId xmlns:a16="http://schemas.microsoft.com/office/drawing/2014/main" id="{DF7BE508-038E-4A61-8DD0-2A01867CB5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4445" y="-88265"/>
            <a:ext cx="12151360" cy="695134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descr="images608760_talwar_tabar_india_navy01"/>
          <p:cNvPicPr>
            <a:picLocks noChangeAspect="1"/>
          </p:cNvPicPr>
          <p:nvPr/>
        </p:nvPicPr>
        <p:blipFill>
          <a:blip r:embed="rId2"/>
          <a:stretch>
            <a:fillRect/>
          </a:stretch>
        </p:blipFill>
        <p:spPr>
          <a:xfrm>
            <a:off x="8890" y="0"/>
            <a:ext cx="12175490" cy="6858000"/>
          </a:xfrm>
          <a:prstGeom prst="rect">
            <a:avLst/>
          </a:prstGeom>
          <a:noFill/>
          <a:ln w="9525">
            <a:noFill/>
          </a:ln>
        </p:spPr>
      </p:pic>
      <p:pic>
        <p:nvPicPr>
          <p:cNvPr id="13315" name="Picture 13314" descr="12410629276241_yume_photo"/>
          <p:cNvPicPr>
            <a:picLocks noChangeAspect="1"/>
          </p:cNvPicPr>
          <p:nvPr/>
        </p:nvPicPr>
        <p:blipFill>
          <a:blip r:embed="rId3"/>
          <a:stretch>
            <a:fillRect/>
          </a:stretch>
        </p:blipFill>
        <p:spPr>
          <a:xfrm>
            <a:off x="6324600" y="914400"/>
            <a:ext cx="685800" cy="512763"/>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 y="-1270"/>
            <a:ext cx="12202160" cy="68427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337" descr="1302851393"/>
          <p:cNvPicPr>
            <a:picLocks noChangeAspect="1"/>
          </p:cNvPicPr>
          <p:nvPr/>
        </p:nvPicPr>
        <p:blipFill>
          <a:blip r:embed="rId2"/>
          <a:stretch>
            <a:fillRect/>
          </a:stretch>
        </p:blipFill>
        <p:spPr>
          <a:xfrm>
            <a:off x="7620" y="0"/>
            <a:ext cx="12175490" cy="68580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CAN0004"/>
          <p:cNvPicPr>
            <a:picLocks noChangeAspect="1"/>
          </p:cNvPicPr>
          <p:nvPr/>
        </p:nvPicPr>
        <p:blipFill>
          <a:blip r:embed="rId2"/>
          <a:stretch>
            <a:fillRect/>
          </a:stretch>
        </p:blipFill>
        <p:spPr>
          <a:xfrm>
            <a:off x="0" y="885190"/>
            <a:ext cx="12213590" cy="6155690"/>
          </a:xfrm>
          <a:prstGeom prst="rect">
            <a:avLst/>
          </a:prstGeom>
          <a:noFill/>
          <a:ln w="9525">
            <a:noFill/>
          </a:ln>
        </p:spPr>
      </p:pic>
      <p:sp>
        <p:nvSpPr>
          <p:cNvPr id="20483" name="Text Box 6"/>
          <p:cNvSpPr txBox="1"/>
          <p:nvPr/>
        </p:nvSpPr>
        <p:spPr>
          <a:xfrm>
            <a:off x="454932" y="147138"/>
            <a:ext cx="5651863" cy="640080"/>
          </a:xfrm>
          <a:prstGeom prst="rect">
            <a:avLst/>
          </a:prstGeom>
          <a:noFill/>
          <a:ln w="9525">
            <a:noFill/>
          </a:ln>
        </p:spPr>
        <p:txBody>
          <a:bodyPr wrap="square">
            <a:spAutoFit/>
          </a:bodyPr>
          <a:lstStyle/>
          <a:p>
            <a:pPr lvl="0">
              <a:spcBef>
                <a:spcPct val="50000"/>
              </a:spcBef>
            </a:pP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Bức tranh vẽ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cảnh</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20484" name="AutoShape 7">
            <a:hlinkClick r:id="" action="ppaction://noaction"/>
          </p:cNvPr>
          <p:cNvSpPr/>
          <p:nvPr/>
        </p:nvSpPr>
        <p:spPr>
          <a:xfrm>
            <a:off x="9525000" y="6172200"/>
            <a:ext cx="685800" cy="457200"/>
          </a:xfrm>
          <a:prstGeom prst="actionButtonForwardNext">
            <a:avLst/>
          </a:prstGeom>
          <a:solidFill>
            <a:srgbClr val="CCFFFF"/>
          </a:solidFill>
          <a:ln w="9525">
            <a:noFill/>
          </a:ln>
        </p:spPr>
        <p:txBody>
          <a:bodyPr wrap="none" anchor="ctr"/>
          <a:lstStyle/>
          <a:p>
            <a:pPr lvl="0"/>
            <a:endParaRPr dirty="0">
              <a:latin typeface="Arial" panose="020B0604020202020204" pitchFamily="34" charset="0"/>
              <a:ea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31EA785D-7251-4E6E-89BA-3DB79E111A4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3" name="AutoShape 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98BBF5A3-33CC-4351-935F-ACFC8BC9F0B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4" name="AutoShape 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34A203EA-1554-45DF-A46A-C0FCF926D49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5" name="AutoShape 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E9E81EE2-2D15-43F6-BBC4-5462B942569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6" name="AutoShape 1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D3EA4441-F520-4ED9-9765-E3761587BAE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7" name="AutoShape 1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0E73E6E9-28BE-4941-B633-3D46C406121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8" name="AutoShape 1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8DD46001-895D-4979-AC90-032032103EA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9" name="AutoShape 1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0BAABF27-4C23-449E-98F2-38270A90A29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0" name="AutoShape 1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C16568AD-B03A-4ABB-B08E-7989AFAA7EF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1" name="AutoShape 2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E9D058C3-CD3D-4008-8AEE-42A83A2AC7A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pic>
        <p:nvPicPr>
          <p:cNvPr id="20492" name="Picture 22" descr="http://media.baotintuc.vn/2014/07/23/10/40/pham-tuan.jpg">
            <a:extLst>
              <a:ext uri="{FF2B5EF4-FFF2-40B4-BE49-F238E27FC236}">
                <a16:creationId xmlns:a16="http://schemas.microsoft.com/office/drawing/2014/main" id="{A3F8375C-718C-4DAB-943D-BA9043696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90" y="40005"/>
            <a:ext cx="12190095" cy="67932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xmedia.nguoiduatin.vn/172/2014/8/4/giankhoan%20(1).jpg">
            <a:extLst>
              <a:ext uri="{FF2B5EF4-FFF2-40B4-BE49-F238E27FC236}">
                <a16:creationId xmlns:a16="http://schemas.microsoft.com/office/drawing/2014/main" id="{0FC2A357-F074-4812-95A1-F54CBB2BB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8B3F1128-4B6D-4F12-8795-37CFE166FC74}"/>
              </a:ext>
            </a:extLst>
          </p:cNvPr>
          <p:cNvSpPr txBox="1">
            <a:spLocks noChangeArrowheads="1"/>
          </p:cNvSpPr>
          <p:nvPr/>
        </p:nvSpPr>
        <p:spPr bwMode="auto">
          <a:xfrm>
            <a:off x="8305800" y="228600"/>
            <a:ext cx="1676400" cy="400050"/>
          </a:xfrm>
          <a:prstGeom prst="rect">
            <a:avLst/>
          </a:prstGeom>
          <a:gradFill rotWithShape="1">
            <a:gsLst>
              <a:gs pos="0">
                <a:srgbClr val="FF0000"/>
              </a:gs>
              <a:gs pos="50000">
                <a:schemeClr val="bg1"/>
              </a:gs>
              <a:gs pos="100000">
                <a:srgbClr val="FF0000"/>
              </a:gs>
            </a:gsLst>
            <a:lin ang="5400000" scaled="1"/>
          </a:gradFill>
          <a:ln w="9525">
            <a:noFill/>
            <a:miter lim="800000"/>
            <a:headEnd/>
            <a:tailEnd/>
          </a:ln>
          <a:effectLst/>
        </p:spPr>
        <p:txBody>
          <a:bodyPr>
            <a:spAutoFit/>
          </a:bodyPr>
          <a:lstStyle/>
          <a:p>
            <a:pPr fontAlgn="base">
              <a:spcBef>
                <a:spcPct val="50000"/>
              </a:spcBef>
              <a:spcAft>
                <a:spcPct val="0"/>
              </a:spcAft>
              <a:defRPr/>
            </a:pPr>
            <a:r>
              <a:rPr lang="en-US" sz="2000" dirty="0">
                <a:solidFill>
                  <a:prstClr val="black"/>
                </a:solidFill>
                <a:latin typeface="Times New Roman" pitchFamily="18" charset="0"/>
                <a:cs typeface="Times New Roman" pitchFamily="18" charset="0"/>
              </a:rPr>
              <a:t>Giàn khoan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48E301D-83A1-44CA-BA8F-1D2ED01A05C0}"/>
              </a:ext>
            </a:extLst>
          </p:cNvPr>
          <p:cNvSpPr>
            <a:spLocks noGrp="1" noChangeArrowheads="1"/>
          </p:cNvSpPr>
          <p:nvPr>
            <p:ph type="title"/>
          </p:nvPr>
        </p:nvSpPr>
        <p:spPr/>
        <p:txBody>
          <a:bodyPr/>
          <a:lstStyle/>
          <a:p>
            <a:pPr eaLnBrk="1" hangingPunct="1"/>
            <a:endParaRPr lang="en-US" altLang="en-US"/>
          </a:p>
        </p:txBody>
      </p:sp>
      <p:pic>
        <p:nvPicPr>
          <p:cNvPr id="21507" name="Picture 3" descr="Trang10-toxe2tangA2T">
            <a:extLst>
              <a:ext uri="{FF2B5EF4-FFF2-40B4-BE49-F238E27FC236}">
                <a16:creationId xmlns:a16="http://schemas.microsoft.com/office/drawing/2014/main" id="{7E75ABDA-152D-42C0-A9FF-941A1077F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7E5FE0-8499-4C7D-9CBB-9163EAF83C3B}"/>
              </a:ext>
            </a:extLst>
          </p:cNvPr>
          <p:cNvSpPr>
            <a:spLocks noGrp="1" noChangeArrowheads="1"/>
          </p:cNvSpPr>
          <p:nvPr>
            <p:ph type="title"/>
          </p:nvPr>
        </p:nvSpPr>
        <p:spPr/>
        <p:txBody>
          <a:bodyPr/>
          <a:lstStyle/>
          <a:p>
            <a:pPr eaLnBrk="1" hangingPunct="1"/>
            <a:endParaRPr lang="en-US" altLang="en-US"/>
          </a:p>
        </p:txBody>
      </p:sp>
      <p:pic>
        <p:nvPicPr>
          <p:cNvPr id="22531" name="Picture 3" descr="Vuichoi_2">
            <a:extLst>
              <a:ext uri="{FF2B5EF4-FFF2-40B4-BE49-F238E27FC236}">
                <a16:creationId xmlns:a16="http://schemas.microsoft.com/office/drawing/2014/main" id="{06F41541-68AE-472C-9B09-24F3D8C8F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867400"/>
          </a:xfrm>
          <a:noFill/>
        </p:spPr>
      </p:pic>
      <p:sp>
        <p:nvSpPr>
          <p:cNvPr id="22532" name="Text Box 4">
            <a:extLst>
              <a:ext uri="{FF2B5EF4-FFF2-40B4-BE49-F238E27FC236}">
                <a16:creationId xmlns:a16="http://schemas.microsoft.com/office/drawing/2014/main" id="{A44A1AFF-518B-4059-B8B6-A526650C0183}"/>
              </a:ext>
            </a:extLst>
          </p:cNvPr>
          <p:cNvSpPr txBox="1">
            <a:spLocks noChangeArrowheads="1"/>
          </p:cNvSpPr>
          <p:nvPr/>
        </p:nvSpPr>
        <p:spPr bwMode="auto">
          <a:xfrm>
            <a:off x="1752600" y="6156326"/>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4000">
                <a:solidFill>
                  <a:prstClr val="black"/>
                </a:solidFill>
                <a:latin typeface="Times New Roman" panose="02020603050405020304" pitchFamily="18" charset="0"/>
                <a:cs typeface="Times New Roman" panose="02020603050405020304" pitchFamily="18" charset="0"/>
              </a:rPr>
              <a:t>Trẻ em và người lớn được vui chơi</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0D82CF-0BC2-41E3-97B9-F7B4E30BA3EA}"/>
              </a:ext>
            </a:extLst>
          </p:cNvPr>
          <p:cNvSpPr txBox="1"/>
          <p:nvPr/>
        </p:nvSpPr>
        <p:spPr>
          <a:xfrm>
            <a:off x="508378" y="2474893"/>
            <a:ext cx="10914797"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trăng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còn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_Văn_Bản 8">
            <a:extLst>
              <a:ext uri="{FF2B5EF4-FFF2-40B4-BE49-F238E27FC236}">
                <a16:creationId xmlns:a16="http://schemas.microsoft.com/office/drawing/2014/main" id="{53535545-2EA5-4ED8-984C-ACAB7A78D010}"/>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BAC73D38-2859-4F55-AFBF-F88DA9050394}"/>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7" name="TextBox 6">
            <a:extLst>
              <a:ext uri="{FF2B5EF4-FFF2-40B4-BE49-F238E27FC236}">
                <a16:creationId xmlns:a16="http://schemas.microsoft.com/office/drawing/2014/main" id="{E2586BB4-773F-4554-9487-91749C408B71}"/>
              </a:ext>
            </a:extLst>
          </p:cNvPr>
          <p:cNvSpPr txBox="1"/>
          <p:nvPr/>
        </p:nvSpPr>
        <p:spPr>
          <a:xfrm>
            <a:off x="675861" y="3429000"/>
            <a:ext cx="110788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trẻ</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sẽ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đẹp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hơn</a:t>
            </a:r>
            <a:r>
              <a:rPr lang="en-US" sz="2800" b="1" dirty="0">
                <a:solidFill>
                  <a:srgbClr val="0070C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D784385-DBDC-4A20-9616-E871A11106B5}"/>
              </a:ext>
            </a:extLst>
          </p:cNvPr>
          <p:cNvSpPr txBox="1"/>
          <p:nvPr/>
        </p:nvSpPr>
        <p:spPr>
          <a:xfrm>
            <a:off x="675861" y="4113552"/>
            <a:ext cx="1091479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lang="en-US" dirty="0">
              <a:solidFill>
                <a:srgbClr val="FF0000"/>
              </a:solidFill>
            </a:endParaRPr>
          </a:p>
        </p:txBody>
      </p:sp>
    </p:spTree>
    <p:extLst>
      <p:ext uri="{BB962C8B-B14F-4D97-AF65-F5344CB8AC3E}">
        <p14:creationId xmlns:p14="http://schemas.microsoft.com/office/powerpoint/2010/main" val="42574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1FB663-3E24-4C5E-ABE0-E78B7C1E5BC6}"/>
              </a:ext>
            </a:extLst>
          </p:cNvPr>
          <p:cNvSpPr txBox="1">
            <a:spLocks noChangeArrowheads="1"/>
          </p:cNvSpPr>
          <p:nvPr/>
        </p:nvSpPr>
        <p:spPr bwMode="auto">
          <a:xfrm>
            <a:off x="1752600" y="20574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Aft>
                <a:spcPct val="0"/>
              </a:spcAft>
              <a:buNone/>
            </a:pPr>
            <a:r>
              <a:rPr lang="en-US" altLang="en-US" b="1" dirty="0" err="1">
                <a:solidFill>
                  <a:srgbClr val="3333CC"/>
                </a:solidFill>
                <a:latin typeface="Times New Roman" panose="02020603050405020304" pitchFamily="18" charset="0"/>
                <a:cs typeface="Times New Roman" panose="02020603050405020304" pitchFamily="18" charset="0"/>
              </a:rPr>
              <a:t>Bài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tập</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đọc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cho</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thấy</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tình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cảm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của</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anh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chiến</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sĩ</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với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các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em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nhỏ</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như</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thế</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nào</a:t>
            </a:r>
            <a:r>
              <a:rPr lang="en-US" altLang="en-US" b="1" dirty="0">
                <a:solidFill>
                  <a:srgbClr val="3333CC"/>
                </a:solidFill>
                <a:latin typeface="Times New Roman" panose="02020603050405020304" pitchFamily="18" charset="0"/>
                <a:cs typeface="Times New Roman" panose="02020603050405020304" pitchFamily="18" charset="0"/>
              </a:rPr>
              <a:t> ?</a:t>
            </a:r>
          </a:p>
          <a:p>
            <a:pPr algn="ctr" fontAlgn="base">
              <a:spcAft>
                <a:spcPct val="0"/>
              </a:spcAft>
              <a:buNone/>
            </a:pPr>
            <a:endParaRPr lang="en-US" altLang="en-US" b="1" dirty="0">
              <a:solidFill>
                <a:srgbClr val="3333CC"/>
              </a:solidFill>
              <a:latin typeface="Times New Roman" panose="02020603050405020304" pitchFamily="18" charset="0"/>
              <a:cs typeface="Times New Roman" panose="02020603050405020304" pitchFamily="18" charset="0"/>
            </a:endParaRPr>
          </a:p>
        </p:txBody>
      </p:sp>
      <p:sp>
        <p:nvSpPr>
          <p:cNvPr id="3" name="Rectangle 18">
            <a:extLst>
              <a:ext uri="{FF2B5EF4-FFF2-40B4-BE49-F238E27FC236}">
                <a16:creationId xmlns:a16="http://schemas.microsoft.com/office/drawing/2014/main" id="{18057DCF-9D35-46FE-9387-FD5A330F49A8}"/>
              </a:ext>
            </a:extLst>
          </p:cNvPr>
          <p:cNvSpPr>
            <a:spLocks noChangeArrowheads="1"/>
          </p:cNvSpPr>
          <p:nvPr/>
        </p:nvSpPr>
        <p:spPr bwMode="auto">
          <a:xfrm>
            <a:off x="3856038" y="16002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Trung thu độc lập</a:t>
            </a:r>
          </a:p>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                           </a:t>
            </a:r>
            <a:r>
              <a:rPr lang="en-US" altLang="en-US" sz="2800">
                <a:solidFill>
                  <a:srgbClr val="7030A0"/>
                </a:solidFill>
                <a:latin typeface="Times New Roman" panose="02020603050405020304" pitchFamily="18" charset="0"/>
                <a:cs typeface="Times New Roman" panose="02020603050405020304" pitchFamily="18" charset="0"/>
              </a:rPr>
              <a:t>Thép Mới</a:t>
            </a:r>
            <a:r>
              <a:rPr lang="en-US" altLang="en-US" sz="3600">
                <a:solidFill>
                  <a:srgbClr val="FF0000"/>
                </a:solidFill>
                <a:latin typeface="Times New Roman" panose="02020603050405020304" pitchFamily="18" charset="0"/>
                <a:cs typeface="Times New Roman" panose="02020603050405020304" pitchFamily="18" charset="0"/>
              </a:rPr>
              <a:t/>
            </a:r>
            <a:br>
              <a:rPr lang="en-US" altLang="en-US" sz="3600">
                <a:solidFill>
                  <a:srgbClr val="FF0000"/>
                </a:solidFill>
                <a:latin typeface="Times New Roman" panose="02020603050405020304" pitchFamily="18" charset="0"/>
                <a:cs typeface="Times New Roman" panose="02020603050405020304" pitchFamily="18" charset="0"/>
              </a:rPr>
            </a:br>
            <a:r>
              <a:rPr lang="en-US" altLang="en-US" sz="3600">
                <a:solidFill>
                  <a:srgbClr val="FF0000"/>
                </a:solidFill>
                <a:latin typeface="Times New Roman" panose="02020603050405020304" pitchFamily="18" charset="0"/>
                <a:cs typeface="Times New Roman" panose="02020603050405020304" pitchFamily="18" charset="0"/>
              </a:rPr>
              <a:t>                                 </a:t>
            </a:r>
            <a:endParaRPr lang="en-US" altLang="en-US" sz="3000">
              <a:solidFill>
                <a:srgbClr val="0000FF"/>
              </a:solidFill>
              <a:latin typeface="Times New Roman" panose="02020603050405020304" pitchFamily="18" charset="0"/>
              <a:cs typeface="Times New Roman" panose="02020603050405020304" pitchFamily="18" charset="0"/>
            </a:endParaRPr>
          </a:p>
        </p:txBody>
      </p:sp>
      <p:sp>
        <p:nvSpPr>
          <p:cNvPr id="5" name="Rectangle 19">
            <a:extLst>
              <a:ext uri="{FF2B5EF4-FFF2-40B4-BE49-F238E27FC236}">
                <a16:creationId xmlns:a16="http://schemas.microsoft.com/office/drawing/2014/main" id="{562B1B29-A779-4812-A9EC-F76D46A1FD10}"/>
              </a:ext>
            </a:extLst>
          </p:cNvPr>
          <p:cNvSpPr>
            <a:spLocks noChangeArrowheads="1"/>
          </p:cNvSpPr>
          <p:nvPr/>
        </p:nvSpPr>
        <p:spPr bwMode="auto">
          <a:xfrm>
            <a:off x="4724400" y="609601"/>
            <a:ext cx="2133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u="sng">
                <a:solidFill>
                  <a:srgbClr val="000000"/>
                </a:solidFill>
              </a:rPr>
              <a:t>Tập đọc</a:t>
            </a:r>
            <a:r>
              <a:rPr lang="en-US" altLang="en-US" sz="2800">
                <a:solidFill>
                  <a:srgbClr val="000000"/>
                </a:solidFill>
              </a:rPr>
              <a:t> </a:t>
            </a:r>
          </a:p>
        </p:txBody>
      </p:sp>
      <p:sp>
        <p:nvSpPr>
          <p:cNvPr id="7" name="Horizontal Scroll 6">
            <a:extLst>
              <a:ext uri="{FF2B5EF4-FFF2-40B4-BE49-F238E27FC236}">
                <a16:creationId xmlns:a16="http://schemas.microsoft.com/office/drawing/2014/main" id="{13287932-E9D0-4342-A129-58A8BBA92143}"/>
              </a:ext>
            </a:extLst>
          </p:cNvPr>
          <p:cNvSpPr>
            <a:spLocks noChangeArrowheads="1"/>
          </p:cNvSpPr>
          <p:nvPr/>
        </p:nvSpPr>
        <p:spPr bwMode="auto">
          <a:xfrm>
            <a:off x="1524000" y="3276600"/>
            <a:ext cx="9144000" cy="3048000"/>
          </a:xfrm>
          <a:prstGeom prst="horizontalScroll">
            <a:avLst>
              <a:gd name="adj" fmla="val 12500"/>
            </a:avLst>
          </a:prstGeom>
          <a:solidFill>
            <a:srgbClr val="E7B8B7"/>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3600" b="1" dirty="0">
                <a:solidFill>
                  <a:srgbClr val="00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Nội</a:t>
            </a:r>
            <a:r>
              <a:rPr lang="en-US" altLang="en-US" sz="3600" b="1" u="sng" dirty="0">
                <a:solidFill>
                  <a:srgbClr val="FF0000"/>
                </a:solidFill>
                <a:latin typeface="Times New Roman" panose="02020603050405020304" pitchFamily="18" charset="0"/>
              </a:rPr>
              <a:t> dung</a:t>
            </a:r>
            <a:r>
              <a:rPr lang="en-US" altLang="en-US" sz="3600" b="1"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Tình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yêu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các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em</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nhỏ</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chiến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sĩ</a:t>
            </a:r>
            <a:r>
              <a:rPr lang="en-US" altLang="en-US" sz="3600" dirty="0">
                <a:solidFill>
                  <a:srgbClr val="000000"/>
                </a:solidFill>
                <a:latin typeface="Times New Roman" panose="02020603050405020304" pitchFamily="18" charset="0"/>
              </a:rPr>
              <a:t>, m</a:t>
            </a:r>
            <a:r>
              <a:rPr lang="vi-VN" altLang="en-US" sz="3600" dirty="0">
                <a:solidFill>
                  <a:srgbClr val="000000"/>
                </a:solidFill>
                <a:latin typeface="Times New Roman" panose="02020603050405020304" pitchFamily="18" charset="0"/>
              </a:rPr>
              <a:t>ơ</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về</a:t>
            </a:r>
            <a:r>
              <a:rPr lang="en-US" altLang="en-US" sz="3600" dirty="0">
                <a:solidFill>
                  <a:srgbClr val="000000"/>
                </a:solidFill>
                <a:latin typeface="Times New Roman" panose="02020603050405020304" pitchFamily="18" charset="0"/>
              </a:rPr>
              <a:t> t</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lai</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trong</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đê</a:t>
            </a:r>
            <a:r>
              <a:rPr lang="en-US" altLang="en-US" sz="3600" dirty="0">
                <a:solidFill>
                  <a:srgbClr val="000000"/>
                </a:solidFill>
                <a:latin typeface="Times New Roman" panose="02020603050405020304" pitchFamily="18" charset="0"/>
              </a:rPr>
              <a:t>m </a:t>
            </a:r>
            <a:r>
              <a:rPr lang="en-US" altLang="en-US" sz="3600" dirty="0" err="1">
                <a:solidFill>
                  <a:srgbClr val="000000"/>
                </a:solidFill>
                <a:latin typeface="Times New Roman" panose="02020603050405020304" pitchFamily="18" charset="0"/>
              </a:rPr>
              <a:t>trung</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thu</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độc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lập</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đầu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tiên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đất</a:t>
            </a:r>
            <a:r>
              <a:rPr lang="en-US" altLang="en-US" sz="3600" dirty="0">
                <a:solidFill>
                  <a:srgbClr val="000000"/>
                </a:solidFill>
                <a:latin typeface="Times New Roman" panose="02020603050405020304" pitchFamily="18" charset="0"/>
              </a:rPr>
              <a:t> n</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a:t>
            </a:r>
            <a:endParaRPr lang="en-US" altLang="en-US" sz="3600" dirty="0">
              <a:solidFill>
                <a:srgbClr val="000000"/>
              </a:solidFill>
              <a:latin typeface=".VnTime" panose="020B7200000000000000"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D5C61D-C717-4395-99E2-B5C89EB3CA2F}"/>
              </a:ext>
            </a:extLst>
          </p:cNvPr>
          <p:cNvSpPr txBox="1"/>
          <p:nvPr/>
        </p:nvSpPr>
        <p:spPr>
          <a:xfrm>
            <a:off x="357808" y="1962978"/>
            <a:ext cx="11476383" cy="1754326"/>
          </a:xfrm>
          <a:prstGeom prst="rect">
            <a:avLst/>
          </a:prstGeom>
          <a:noFill/>
        </p:spPr>
        <p:txBody>
          <a:bodyPr wrap="square">
            <a:spAutoFit/>
          </a:bodyPr>
          <a:lstStyle/>
          <a:p>
            <a:r>
              <a:rPr kumimoji="0" lang="en-US" alt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Nội</a:t>
            </a:r>
            <a:r>
              <a:rPr kumimoji="0" lang="en-US" alt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dung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yêu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em</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chiến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sĩ</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lai</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độc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tiên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đất</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b="1" dirty="0"/>
          </a:p>
        </p:txBody>
      </p:sp>
      <p:pic>
        <p:nvPicPr>
          <p:cNvPr id="6" name="Đếm ngược 3 phút có tiếng">
            <a:hlinkClick r:id="" action="ppaction://media"/>
            <a:extLst>
              <a:ext uri="{FF2B5EF4-FFF2-40B4-BE49-F238E27FC236}">
                <a16:creationId xmlns:a16="http://schemas.microsoft.com/office/drawing/2014/main" id="{89A5C171-76E4-4CB2-B04C-16E7EBF3D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182" y="133065"/>
            <a:ext cx="1850029" cy="1040642"/>
          </a:xfrm>
          <a:prstGeom prst="rect">
            <a:avLst/>
          </a:prstGeom>
        </p:spPr>
      </p:pic>
    </p:spTree>
    <p:extLst>
      <p:ext uri="{BB962C8B-B14F-4D97-AF65-F5344CB8AC3E}">
        <p14:creationId xmlns:p14="http://schemas.microsoft.com/office/powerpoint/2010/main" val="3477292538"/>
      </p:ext>
    </p:extLst>
  </p:cSld>
  <p:clrMapOvr>
    <a:masterClrMapping/>
  </p:clrMapOvr>
  <p:transition>
    <p:wheel spokes="8"/>
  </p:transition>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a16="http://schemas.microsoft.com/office/drawing/2014/main" id="{0F04E528-14CF-44F4-A26E-3CB849C4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a16="http://schemas.microsoft.com/office/drawing/2014/main" id="{7EF4674D-FF6F-4444-AF9F-72B00E670B7F}"/>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Luyện</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đọc</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lại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72387"/>
                                        </p:tgtEl>
                                        <p:attrNameLst>
                                          <p:attrName>style.visibility</p:attrName>
                                        </p:attrNameLst>
                                      </p:cBhvr>
                                      <p:to>
                                        <p:strVal val="visible"/>
                                      </p:to>
                                    </p:set>
                                    <p:anim calcmode="lin" valueType="num">
                                      <p:cBhvr>
                                        <p:cTn id="13" dur="1000" fill="hold"/>
                                        <p:tgtEl>
                                          <p:spTgt spid="272387"/>
                                        </p:tgtEl>
                                        <p:attrNameLst>
                                          <p:attrName>ppt_w</p:attrName>
                                        </p:attrNameLst>
                                      </p:cBhvr>
                                      <p:tavLst>
                                        <p:tav tm="0">
                                          <p:val>
                                            <p:strVal val="#ppt_w*0.70"/>
                                          </p:val>
                                        </p:tav>
                                        <p:tav tm="100000">
                                          <p:val>
                                            <p:strVal val="#ppt_w"/>
                                          </p:val>
                                        </p:tav>
                                      </p:tavLst>
                                    </p:anim>
                                    <p:anim calcmode="lin" valueType="num">
                                      <p:cBhvr>
                                        <p:cTn id="14" dur="1000" fill="hold"/>
                                        <p:tgtEl>
                                          <p:spTgt spid="272387"/>
                                        </p:tgtEl>
                                        <p:attrNameLst>
                                          <p:attrName>ppt_h</p:attrName>
                                        </p:attrNameLst>
                                      </p:cBhvr>
                                      <p:tavLst>
                                        <p:tav tm="0">
                                          <p:val>
                                            <p:strVal val="#ppt_h"/>
                                          </p:val>
                                        </p:tav>
                                        <p:tav tm="100000">
                                          <p:val>
                                            <p:strVal val="#ppt_h"/>
                                          </p:val>
                                        </p:tav>
                                      </p:tavLst>
                                    </p:anim>
                                    <p:animEffect transition="in" filter="fade">
                                      <p:cBhvr>
                                        <p:cTn id="15" dur="1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4376F0-A6BF-4819-A820-B22343455456}"/>
              </a:ext>
            </a:extLst>
          </p:cNvPr>
          <p:cNvSpPr/>
          <p:nvPr/>
        </p:nvSpPr>
        <p:spPr>
          <a:xfrm>
            <a:off x="477672" y="1600201"/>
            <a:ext cx="11204812" cy="255454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fr-FR" altLang="en-US" sz="4000" b="1" dirty="0" err="1">
                <a:solidFill>
                  <a:srgbClr val="C00000"/>
                </a:solidFill>
                <a:latin typeface="Times New Roman" panose="02020603050405020304" pitchFamily="18" charset="0"/>
                <a:cs typeface="Times New Roman" panose="02020603050405020304" pitchFamily="18" charset="0"/>
              </a:rPr>
              <a:t>Giọng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đọc</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từng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đoạn</a:t>
            </a:r>
            <a:endParaRPr lang="fr-FR" altLang="en-US" sz="4000" b="1" dirty="0">
              <a:solidFill>
                <a:srgbClr val="C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Đ1,2: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đọc</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ngân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dài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chậm</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rãi</a:t>
            </a:r>
            <a:endParaRPr lang="fr-FR" altLang="en-US" sz="4000" b="1" dirty="0">
              <a:solidFill>
                <a:srgbClr val="0000FF"/>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Đ3: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nhanh</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vui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hơn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cần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chú</a:t>
            </a:r>
            <a:r>
              <a:rPr lang="fr-FR" altLang="en-US" sz="4000" b="1" dirty="0">
                <a:solidFill>
                  <a:srgbClr val="0000FF"/>
                </a:solidFill>
                <a:latin typeface="Times New Roman" panose="02020603050405020304" pitchFamily="18" charset="0"/>
                <a:cs typeface="Times New Roman" panose="02020603050405020304" pitchFamily="18" charset="0"/>
              </a:rPr>
              <a:t> ý </a:t>
            </a:r>
            <a:r>
              <a:rPr lang="fr-FR" altLang="en-US" sz="4000" b="1" dirty="0" err="1">
                <a:solidFill>
                  <a:srgbClr val="0000FF"/>
                </a:solidFill>
                <a:latin typeface="Times New Roman" panose="02020603050405020304" pitchFamily="18" charset="0"/>
                <a:cs typeface="Times New Roman" panose="02020603050405020304" pitchFamily="18" charset="0"/>
              </a:rPr>
              <a:t>nhấn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ở </a:t>
            </a:r>
            <a:r>
              <a:rPr lang="fr-FR" altLang="en-US" sz="4000" b="1" dirty="0" err="1">
                <a:solidFill>
                  <a:srgbClr val="0000FF"/>
                </a:solidFill>
                <a:latin typeface="Times New Roman" panose="02020603050405020304" pitchFamily="18" charset="0"/>
                <a:cs typeface="Times New Roman" panose="02020603050405020304" pitchFamily="18" charset="0"/>
              </a:rPr>
              <a:t>những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từ</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ngữ</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tả</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cảm</a:t>
            </a:r>
            <a:r>
              <a:rPr lang="fr-FR" altLang="en-US" sz="4000" b="1" dirty="0">
                <a:solidFill>
                  <a:srgbClr val="0000FF"/>
                </a:solidFill>
                <a:latin typeface="Times New Roman" panose="02020603050405020304" pitchFamily="18" charset="0"/>
                <a:cs typeface="Times New Roman" panose="02020603050405020304" pitchFamily="18" charset="0"/>
              </a:rPr>
              <a:t>. </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8">
            <a:extLst>
              <a:ext uri="{FF2B5EF4-FFF2-40B4-BE49-F238E27FC236}">
                <a16:creationId xmlns:a16="http://schemas.microsoft.com/office/drawing/2014/main" id="{FB430726-FCC4-4D92-9AF5-F39B9C613E56}"/>
              </a:ext>
            </a:extLst>
          </p:cNvPr>
          <p:cNvSpPr>
            <a:spLocks noChangeArrowheads="1"/>
          </p:cNvSpPr>
          <p:nvPr/>
        </p:nvSpPr>
        <p:spPr bwMode="auto">
          <a:xfrm>
            <a:off x="3856038" y="1494183"/>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4400" b="1" dirty="0" err="1">
                <a:solidFill>
                  <a:srgbClr val="FF0000"/>
                </a:solidFill>
                <a:latin typeface="Times New Roman" panose="02020603050405020304" pitchFamily="18" charset="0"/>
                <a:cs typeface="Times New Roman" panose="02020603050405020304" pitchFamily="18" charset="0"/>
              </a:rPr>
              <a:t>Trung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độc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lập</a:t>
            </a:r>
            <a:endParaRPr lang="en-US" altLang="en-US" sz="4400" b="1" dirty="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Thép</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Mới</a:t>
            </a:r>
            <a:r>
              <a:rPr lang="en-US" altLang="en-US" sz="4400" b="1" dirty="0">
                <a:solidFill>
                  <a:srgbClr val="FF0000"/>
                </a:solidFill>
                <a:latin typeface="Times New Roman" panose="02020603050405020304" pitchFamily="18" charset="0"/>
                <a:cs typeface="Times New Roman" panose="02020603050405020304" pitchFamily="18" charset="0"/>
              </a:rPr>
              <a:t/>
            </a:r>
            <a:br>
              <a:rPr lang="en-US" altLang="en-US" sz="4400" b="1" dirty="0">
                <a:solidFill>
                  <a:srgbClr val="FF0000"/>
                </a:solidFill>
                <a:latin typeface="Times New Roman" panose="02020603050405020304" pitchFamily="18" charset="0"/>
                <a:cs typeface="Times New Roman" panose="02020603050405020304" pitchFamily="18" charset="0"/>
              </a:rPr>
            </a:b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6147" name="Picture 31" descr="SCAN0004">
            <a:extLst>
              <a:ext uri="{FF2B5EF4-FFF2-40B4-BE49-F238E27FC236}">
                <a16:creationId xmlns:a16="http://schemas.microsoft.com/office/drawing/2014/main" id="{FB966DFD-1630-441A-BD13-A4DBF838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057400"/>
            <a:ext cx="9144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9">
            <a:extLst>
              <a:ext uri="{FF2B5EF4-FFF2-40B4-BE49-F238E27FC236}">
                <a16:creationId xmlns:a16="http://schemas.microsoft.com/office/drawing/2014/main" id="{0BAF1463-E309-4E12-B956-E2982FBE6A4D}"/>
              </a:ext>
            </a:extLst>
          </p:cNvPr>
          <p:cNvSpPr>
            <a:spLocks noChangeArrowheads="1"/>
          </p:cNvSpPr>
          <p:nvPr/>
        </p:nvSpPr>
        <p:spPr bwMode="auto">
          <a:xfrm>
            <a:off x="4914900" y="165652"/>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u="sng" dirty="0" err="1">
                <a:solidFill>
                  <a:srgbClr val="000000"/>
                </a:solidFill>
                <a:latin typeface="Times New Roman" panose="02020603050405020304" pitchFamily="18" charset="0"/>
                <a:cs typeface="Times New Roman" panose="02020603050405020304" pitchFamily="18" charset="0"/>
              </a:rPr>
              <a:t>Tập</a:t>
            </a:r>
            <a:r>
              <a:rPr lang="en-US" altLang="en-US" sz="3600" b="1" u="sng" dirty="0">
                <a:solidFill>
                  <a:srgbClr val="000000"/>
                </a:solidFill>
                <a:latin typeface="Times New Roman" panose="02020603050405020304" pitchFamily="18" charset="0"/>
                <a:cs typeface="Times New Roman" panose="02020603050405020304" pitchFamily="18" charset="0"/>
              </a:rPr>
              <a:t> </a:t>
            </a:r>
            <a:r>
              <a:rPr lang="en-US" altLang="en-US" sz="3600" b="1" u="sng" dirty="0" err="1">
                <a:solidFill>
                  <a:srgbClr val="000000"/>
                </a:solidFill>
                <a:latin typeface="Times New Roman" panose="02020603050405020304" pitchFamily="18" charset="0"/>
                <a:cs typeface="Times New Roman" panose="02020603050405020304" pitchFamily="18" charset="0"/>
              </a:rPr>
              <a:t>đọc</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5" name="TextBox 6">
            <a:extLst>
              <a:ext uri="{FF2B5EF4-FFF2-40B4-BE49-F238E27FC236}">
                <a16:creationId xmlns:a16="http://schemas.microsoft.com/office/drawing/2014/main" id="{767D31A5-22CC-4F02-B86B-C87799ACFF5E}"/>
              </a:ext>
            </a:extLst>
          </p:cNvPr>
          <p:cNvSpPr txBox="1">
            <a:spLocks noChangeArrowheads="1"/>
          </p:cNvSpPr>
          <p:nvPr/>
        </p:nvSpPr>
        <p:spPr bwMode="auto">
          <a:xfrm>
            <a:off x="10633075" y="2368826"/>
            <a:ext cx="1491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2800" b="1" dirty="0">
                <a:latin typeface="Times New Roman" panose="02020603050405020304" pitchFamily="18" charset="0"/>
                <a:cs typeface="Times New Roman" panose="02020603050405020304" pitchFamily="18" charset="0"/>
              </a:rPr>
              <a:t>SGK /66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61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a:extLst>
              <a:ext uri="{FF2B5EF4-FFF2-40B4-BE49-F238E27FC236}">
                <a16:creationId xmlns:a16="http://schemas.microsoft.com/office/drawing/2014/main" id="{B5E810A5-08D7-43B8-84D7-582E00F2C58D}"/>
              </a:ext>
            </a:extLst>
          </p:cNvPr>
          <p:cNvSpPr txBox="1">
            <a:spLocks noChangeArrowheads="1"/>
          </p:cNvSpPr>
          <p:nvPr/>
        </p:nvSpPr>
        <p:spPr bwMode="auto">
          <a:xfrm>
            <a:off x="259307" y="609600"/>
            <a:ext cx="117234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Anh </a:t>
            </a:r>
            <a:r>
              <a:rPr lang="en-US" altLang="en-US" sz="3600" dirty="0" err="1">
                <a:solidFill>
                  <a:srgbClr val="000000"/>
                </a:solidFill>
                <a:latin typeface="Times New Roman" panose="02020603050405020304" pitchFamily="18" charset="0"/>
                <a:cs typeface="Times New Roman" panose="02020603050405020304" pitchFamily="18" charset="0"/>
              </a:rPr>
              <a:t>nhìn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nghĩ</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None/>
            </a:pP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Ngày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có</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quyền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tưởng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một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cuộc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đẹp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vô</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Mươi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thôi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thấy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cũng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dưới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ánh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dòng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nước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đổ</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làm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điện</a:t>
            </a:r>
            <a:r>
              <a:rPr lang="en-US" altLang="en-US" sz="3600" dirty="0">
                <a:solidFill>
                  <a:srgbClr val="000000"/>
                </a:solidFill>
                <a:latin typeface="Times New Roman" panose="02020603050405020304" pitchFamily="18" charset="0"/>
                <a:cs typeface="Times New Roman" panose="02020603050405020304" pitchFamily="18" charset="0"/>
              </a:rPr>
              <a:t> ; ở </a:t>
            </a:r>
            <a:r>
              <a:rPr lang="en-US" altLang="en-US" sz="3600" dirty="0" err="1">
                <a:solidFill>
                  <a:srgbClr val="000000"/>
                </a:solidFill>
                <a:latin typeface="Times New Roman" panose="02020603050405020304" pitchFamily="18" charset="0"/>
                <a:cs typeface="Times New Roman" panose="02020603050405020304" pitchFamily="18" charset="0"/>
              </a:rPr>
              <a:t>giữa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biển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rộng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cờ</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đỏ</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sao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phấp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phới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bay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con </a:t>
            </a:r>
            <a:r>
              <a:rPr lang="en-US" altLang="en-US" sz="3600" dirty="0" err="1">
                <a:solidFill>
                  <a:srgbClr val="000000"/>
                </a:solidFill>
                <a:latin typeface="Times New Roman" panose="02020603050405020304" pitchFamily="18" charset="0"/>
                <a:cs typeface="Times New Roman" panose="02020603050405020304" pitchFamily="18" charset="0"/>
              </a:rPr>
              <a:t>tàu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lớn</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của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soi </a:t>
            </a:r>
            <a:r>
              <a:rPr lang="en-US" altLang="en-US" sz="3600" dirty="0" err="1">
                <a:solidFill>
                  <a:srgbClr val="FF0000"/>
                </a:solidFill>
                <a:latin typeface="Times New Roman" panose="02020603050405020304" pitchFamily="18" charset="0"/>
                <a:cs typeface="Times New Roman" panose="02020603050405020304" pitchFamily="18" charset="0"/>
              </a:rPr>
              <a:t>sáng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khói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chi </a:t>
            </a:r>
            <a:r>
              <a:rPr lang="en-US" altLang="en-US" sz="3600" dirty="0" err="1">
                <a:solidFill>
                  <a:srgbClr val="FF0000"/>
                </a:solidFill>
                <a:latin typeface="Times New Roman" panose="02020603050405020304" pitchFamily="18" charset="0"/>
                <a:cs typeface="Times New Roman" panose="02020603050405020304" pitchFamily="18" charset="0"/>
              </a:rPr>
              <a:t>chít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cao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thẳm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rải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đồng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lúa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thơm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nông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trường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to </a:t>
            </a:r>
            <a:r>
              <a:rPr lang="en-US" altLang="en-US" sz="3600" dirty="0" err="1">
                <a:solidFill>
                  <a:srgbClr val="FF0000"/>
                </a:solidFill>
                <a:latin typeface="Times New Roman" panose="02020603050405020304" pitchFamily="18" charset="0"/>
                <a:cs typeface="Times New Roman" panose="02020603050405020304" pitchFamily="18" charset="0"/>
              </a:rPr>
              <a:t>lớn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vui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a:t>
            </a:r>
            <a:endParaRPr lang="vi-VN" altLang="en-US" sz="3600" dirty="0">
              <a:solidFill>
                <a:srgbClr val="000000"/>
              </a:solidFill>
              <a:latin typeface="Times New Roman" panose="02020603050405020304" pitchFamily="18" charset="0"/>
              <a:cs typeface="Times New Roman" panose="02020603050405020304" pitchFamily="18" charset="0"/>
            </a:endParaRPr>
          </a:p>
        </p:txBody>
      </p:sp>
      <p:sp>
        <p:nvSpPr>
          <p:cNvPr id="29699" name="TextBox 15">
            <a:extLst>
              <a:ext uri="{FF2B5EF4-FFF2-40B4-BE49-F238E27FC236}">
                <a16:creationId xmlns:a16="http://schemas.microsoft.com/office/drawing/2014/main" id="{1880801C-B449-42FB-831F-38759DA24559}"/>
              </a:ext>
            </a:extLst>
          </p:cNvPr>
          <p:cNvSpPr txBox="1">
            <a:spLocks noChangeArrowheads="1"/>
          </p:cNvSpPr>
          <p:nvPr/>
        </p:nvSpPr>
        <p:spPr bwMode="auto">
          <a:xfrm>
            <a:off x="3962400" y="762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b="1">
                <a:solidFill>
                  <a:srgbClr val="0000FF"/>
                </a:solidFill>
                <a:cs typeface="Arial" panose="020B0604020202020204" pitchFamily="34" charset="0"/>
              </a:rPr>
              <a:t>Trung thu độc lập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
                                          </p:val>
                                        </p:tav>
                                        <p:tav tm="100000">
                                          <p:val>
                                            <p:strVal val="#ppt_x"/>
                                          </p:val>
                                        </p:tav>
                                      </p:tavLst>
                                    </p:anim>
                                    <p:anim calcmode="lin" valueType="num">
                                      <p:cBhvr>
                                        <p:cTn id="9" dur="1000" fill="hold"/>
                                        <p:tgtEl>
                                          <p:spTgt spid="296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22)~30"/>
          <p:cNvPicPr>
            <a:picLocks noGrp="1" noChangeAspect="1"/>
          </p:cNvPicPr>
          <p:nvPr>
            <p:ph idx="1"/>
          </p:nvPr>
        </p:nvPicPr>
        <p:blipFill>
          <a:blip r:embed="rId2"/>
          <a:stretch>
            <a:fillRect/>
          </a:stretch>
        </p:blipFill>
        <p:spPr>
          <a:xfrm>
            <a:off x="-37465" y="3810"/>
            <a:ext cx="12215495" cy="6882765"/>
          </a:xfrm>
          <a:prstGeom prst="rect">
            <a:avLst/>
          </a:prstGeom>
        </p:spPr>
      </p:pic>
      <p:sp>
        <p:nvSpPr>
          <p:cNvPr id="11" name="Cloud Callout 10"/>
          <p:cNvSpPr/>
          <p:nvPr/>
        </p:nvSpPr>
        <p:spPr>
          <a:xfrm>
            <a:off x="1593850" y="2036445"/>
            <a:ext cx="6287135" cy="2169795"/>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rPr>
              <a:t>Em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có</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thể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làm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gì</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sau</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này</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phát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triển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đất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nước</a:t>
            </a:r>
            <a:r>
              <a:rPr lang="en-US" sz="3600" dirty="0">
                <a:solidFill>
                  <a:schemeClr val="tx1"/>
                </a:solidFill>
                <a:latin typeface="Times New Roman" panose="02020603050405020304" pitchFamily="18" charset="0"/>
              </a:rPr>
              <a:t>?</a:t>
            </a:r>
          </a:p>
        </p:txBody>
      </p:sp>
      <p:sp>
        <p:nvSpPr>
          <p:cNvPr id="12" name="Wave 11"/>
          <p:cNvSpPr/>
          <p:nvPr/>
        </p:nvSpPr>
        <p:spPr>
          <a:xfrm>
            <a:off x="328295" y="4653280"/>
            <a:ext cx="6586855" cy="223329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imes New Roman" panose="02020603050405020304" pitchFamily="18" charset="0"/>
              </a:rPr>
              <a:t>Cố gắng học tập, đọc sách, làm những việc vừa sức mình,...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p:cNvPicPr>
          <p:nvPr/>
        </p:nvPicPr>
        <p:blipFill>
          <a:blip r:embed="rId3"/>
          <a:stretch>
            <a:fillRect/>
          </a:stretch>
        </p:blipFill>
        <p:spPr>
          <a:xfrm>
            <a:off x="41275" y="0"/>
            <a:ext cx="12108815" cy="6858000"/>
          </a:xfrm>
          <a:prstGeom prst="rect">
            <a:avLst/>
          </a:prstGeom>
          <a:noFill/>
          <a:ln w="38100" cap="sq" cmpd="sng">
            <a:solidFill>
              <a:srgbClr val="000000"/>
            </a:solidFill>
            <a:prstDash val="solid"/>
            <a:miter/>
            <a:headEnd type="none" w="med" len="med"/>
            <a:tailEnd type="none" w="med" len="med"/>
          </a:ln>
        </p:spPr>
      </p:pic>
      <p:pic>
        <p:nvPicPr>
          <p:cNvPr id="58371" name="Picture 12" descr="0 (50)"/>
          <p:cNvPicPr>
            <a:picLocks noChangeAspect="1"/>
          </p:cNvPicPr>
          <p:nvPr/>
        </p:nvPicPr>
        <p:blipFill>
          <a:blip r:embed="rId4"/>
          <a:stretch>
            <a:fillRect/>
          </a:stretch>
        </p:blipFill>
        <p:spPr>
          <a:xfrm>
            <a:off x="2517775" y="5210175"/>
            <a:ext cx="400050" cy="446088"/>
          </a:xfrm>
          <a:prstGeom prst="rect">
            <a:avLst/>
          </a:prstGeom>
          <a:noFill/>
          <a:ln w="9525">
            <a:noFill/>
          </a:ln>
        </p:spPr>
      </p:pic>
      <p:pic>
        <p:nvPicPr>
          <p:cNvPr id="58372" name="Picture 13" descr="0 (50)"/>
          <p:cNvPicPr>
            <a:picLocks noChangeAspect="1"/>
          </p:cNvPicPr>
          <p:nvPr/>
        </p:nvPicPr>
        <p:blipFill>
          <a:blip r:embed="rId4"/>
          <a:stretch>
            <a:fillRect/>
          </a:stretch>
        </p:blipFill>
        <p:spPr>
          <a:xfrm>
            <a:off x="9525000" y="5756275"/>
            <a:ext cx="400050" cy="446088"/>
          </a:xfrm>
          <a:prstGeom prst="rect">
            <a:avLst/>
          </a:prstGeom>
          <a:noFill/>
          <a:ln w="9525">
            <a:noFill/>
          </a:ln>
        </p:spPr>
      </p:pic>
      <p:sp>
        <p:nvSpPr>
          <p:cNvPr id="58373" name="AutoShape 14"/>
          <p:cNvSpPr/>
          <p:nvPr/>
        </p:nvSpPr>
        <p:spPr>
          <a:xfrm>
            <a:off x="2298700" y="3619500"/>
            <a:ext cx="301625" cy="431800"/>
          </a:xfrm>
          <a:prstGeom prst="irregularSeal1">
            <a:avLst/>
          </a:prstGeom>
          <a:gradFill rotWithShape="1">
            <a:gsLst>
              <a:gs pos="0">
                <a:srgbClr val="FF0066">
                  <a:alpha val="100000"/>
                </a:srgbClr>
              </a:gs>
              <a:gs pos="100000">
                <a:srgbClr val="FF0000">
                  <a:alpha val="100000"/>
                </a:srgbClr>
              </a:gs>
            </a:gsLst>
            <a:path path="rect">
              <a:fillToRect r="100000" b="10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4" name="AutoShape 16"/>
          <p:cNvSpPr/>
          <p:nvPr/>
        </p:nvSpPr>
        <p:spPr>
          <a:xfrm>
            <a:off x="5132388" y="6043613"/>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5" name="AutoShape 18"/>
          <p:cNvSpPr/>
          <p:nvPr/>
        </p:nvSpPr>
        <p:spPr>
          <a:xfrm>
            <a:off x="2917825" y="3733800"/>
            <a:ext cx="407988"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6" name="AutoShape 19"/>
          <p:cNvSpPr/>
          <p:nvPr/>
        </p:nvSpPr>
        <p:spPr>
          <a:xfrm>
            <a:off x="7354888" y="5622925"/>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7" name="AutoShape 23"/>
          <p:cNvSpPr/>
          <p:nvPr/>
        </p:nvSpPr>
        <p:spPr>
          <a:xfrm>
            <a:off x="1828800" y="2181225"/>
            <a:ext cx="250825" cy="4572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8" name="AutoShape 26"/>
          <p:cNvSpPr/>
          <p:nvPr/>
        </p:nvSpPr>
        <p:spPr>
          <a:xfrm>
            <a:off x="4060825" y="5427663"/>
            <a:ext cx="252413"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9" name="AutoShape 27"/>
          <p:cNvSpPr/>
          <p:nvPr/>
        </p:nvSpPr>
        <p:spPr>
          <a:xfrm>
            <a:off x="2449513" y="1444625"/>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0" name="AutoShape 28"/>
          <p:cNvSpPr/>
          <p:nvPr/>
        </p:nvSpPr>
        <p:spPr>
          <a:xfrm>
            <a:off x="1989138" y="5891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1" name="AutoShape 29"/>
          <p:cNvSpPr/>
          <p:nvPr/>
        </p:nvSpPr>
        <p:spPr>
          <a:xfrm>
            <a:off x="7231063" y="28956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2" name="AutoShape 30"/>
          <p:cNvSpPr/>
          <p:nvPr/>
        </p:nvSpPr>
        <p:spPr>
          <a:xfrm>
            <a:off x="9566275" y="2371725"/>
            <a:ext cx="317500" cy="439738"/>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3" name="AutoShape 31"/>
          <p:cNvSpPr/>
          <p:nvPr/>
        </p:nvSpPr>
        <p:spPr>
          <a:xfrm>
            <a:off x="3567113" y="1528763"/>
            <a:ext cx="319087" cy="439737"/>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4" name="AutoShape 33"/>
          <p:cNvSpPr/>
          <p:nvPr/>
        </p:nvSpPr>
        <p:spPr>
          <a:xfrm>
            <a:off x="2981325" y="25908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5" name="AutoShape 34"/>
          <p:cNvSpPr/>
          <p:nvPr/>
        </p:nvSpPr>
        <p:spPr>
          <a:xfrm>
            <a:off x="4321175" y="965200"/>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6" name="AutoShape 35"/>
          <p:cNvSpPr/>
          <p:nvPr/>
        </p:nvSpPr>
        <p:spPr>
          <a:xfrm>
            <a:off x="7356475" y="1749425"/>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7" name="AutoShape 37"/>
          <p:cNvSpPr/>
          <p:nvPr/>
        </p:nvSpPr>
        <p:spPr>
          <a:xfrm>
            <a:off x="3252788" y="512763"/>
            <a:ext cx="314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8" name="AutoShape 38"/>
          <p:cNvSpPr/>
          <p:nvPr/>
        </p:nvSpPr>
        <p:spPr>
          <a:xfrm>
            <a:off x="6324600" y="1749425"/>
            <a:ext cx="187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9" name="AutoShape 40"/>
          <p:cNvSpPr/>
          <p:nvPr/>
        </p:nvSpPr>
        <p:spPr>
          <a:xfrm>
            <a:off x="5349875" y="584200"/>
            <a:ext cx="190500" cy="3810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0" name="AutoShape 41"/>
          <p:cNvSpPr/>
          <p:nvPr/>
        </p:nvSpPr>
        <p:spPr>
          <a:xfrm>
            <a:off x="9070975" y="1065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1" name="AutoShape 43"/>
          <p:cNvSpPr/>
          <p:nvPr/>
        </p:nvSpPr>
        <p:spPr>
          <a:xfrm>
            <a:off x="9523413" y="3816350"/>
            <a:ext cx="252412"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2" name="WordArt 3"/>
          <p:cNvSpPr>
            <a:spLocks noTextEdit="1"/>
          </p:cNvSpPr>
          <p:nvPr/>
        </p:nvSpPr>
        <p:spPr>
          <a:xfrm>
            <a:off x="1050235" y="2994439"/>
            <a:ext cx="10548729" cy="3200400"/>
          </a:xfrm>
          <a:prstGeom prst="rect">
            <a:avLst/>
          </a:prstGeom>
        </p:spPr>
        <p:txBody>
          <a:bodyPr wrap="none" fromWordArt="1">
            <a:prstTxWarp prst="textWave1">
              <a:avLst>
                <a:gd name="adj1" fmla="val 13005"/>
                <a:gd name="adj2" fmla="val 0"/>
              </a:avLst>
            </a:prstTxWarp>
            <a:normAutofit/>
          </a:bodyPr>
          <a:lstStyle/>
          <a:p>
            <a:pPr algn="ctr" eaLnBrk="0" hangingPunct="0"/>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Chào</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tạm</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biệt</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và</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hẹn</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gặp</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lại</a:t>
            </a:r>
            <a:endPar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endParaRP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1000" fill="hold"/>
                                        <p:tgtEl>
                                          <p:spTgt spid="58373"/>
                                        </p:tgtEl>
                                        <p:attrNameLst>
                                          <p:attrName>ppt_w</p:attrName>
                                        </p:attrNameLst>
                                      </p:cBhvr>
                                      <p:tavLst>
                                        <p:tav tm="0">
                                          <p:val>
                                            <p:fltVal val="0"/>
                                          </p:val>
                                        </p:tav>
                                        <p:tav tm="100000">
                                          <p:val>
                                            <p:strVal val="#ppt_w"/>
                                          </p:val>
                                        </p:tav>
                                      </p:tavLst>
                                    </p:anim>
                                    <p:anim calcmode="lin" valueType="num">
                                      <p:cBhvr>
                                        <p:cTn id="8" dur="1000" fill="hold"/>
                                        <p:tgtEl>
                                          <p:spTgt spid="58373"/>
                                        </p:tgtEl>
                                        <p:attrNameLst>
                                          <p:attrName>ppt_h</p:attrName>
                                        </p:attrNameLst>
                                      </p:cBhvr>
                                      <p:tavLst>
                                        <p:tav tm="0">
                                          <p:val>
                                            <p:fltVal val="0"/>
                                          </p:val>
                                        </p:tav>
                                        <p:tav tm="100000">
                                          <p:val>
                                            <p:strVal val="#ppt_h"/>
                                          </p:val>
                                        </p:tav>
                                      </p:tavLst>
                                    </p:anim>
                                    <p:anim calcmode="lin" valueType="num">
                                      <p:cBhvr>
                                        <p:cTn id="9" dur="1000" fill="hold"/>
                                        <p:tgtEl>
                                          <p:spTgt spid="58373"/>
                                        </p:tgtEl>
                                        <p:attrNameLst>
                                          <p:attrName>ppt_x</p:attrName>
                                        </p:attrNameLst>
                                      </p:cBhvr>
                                      <p:tavLst>
                                        <p:tav tm="0">
                                          <p:val>
                                            <p:fltVal val="0.5"/>
                                          </p:val>
                                        </p:tav>
                                        <p:tav tm="100000">
                                          <p:val>
                                            <p:strVal val="#ppt_x"/>
                                          </p:val>
                                        </p:tav>
                                      </p:tavLst>
                                    </p:anim>
                                    <p:anim calcmode="lin" valueType="num">
                                      <p:cBhvr>
                                        <p:cTn id="10" dur="1000" fill="hold"/>
                                        <p:tgtEl>
                                          <p:spTgt spid="58373"/>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58374"/>
                                        </p:tgtEl>
                                        <p:attrNameLst>
                                          <p:attrName>style.visibility</p:attrName>
                                        </p:attrNameLst>
                                      </p:cBhvr>
                                      <p:to>
                                        <p:strVal val="visible"/>
                                      </p:to>
                                    </p:set>
                                    <p:anim calcmode="lin" valueType="num">
                                      <p:cBhvr>
                                        <p:cTn id="13" dur="1000" fill="hold"/>
                                        <p:tgtEl>
                                          <p:spTgt spid="58374"/>
                                        </p:tgtEl>
                                        <p:attrNameLst>
                                          <p:attrName>ppt_w</p:attrName>
                                        </p:attrNameLst>
                                      </p:cBhvr>
                                      <p:tavLst>
                                        <p:tav tm="0">
                                          <p:val>
                                            <p:fltVal val="0"/>
                                          </p:val>
                                        </p:tav>
                                        <p:tav tm="100000">
                                          <p:val>
                                            <p:strVal val="#ppt_w"/>
                                          </p:val>
                                        </p:tav>
                                      </p:tavLst>
                                    </p:anim>
                                    <p:anim calcmode="lin" valueType="num">
                                      <p:cBhvr>
                                        <p:cTn id="14" dur="1000" fill="hold"/>
                                        <p:tgtEl>
                                          <p:spTgt spid="58374"/>
                                        </p:tgtEl>
                                        <p:attrNameLst>
                                          <p:attrName>ppt_h</p:attrName>
                                        </p:attrNameLst>
                                      </p:cBhvr>
                                      <p:tavLst>
                                        <p:tav tm="0">
                                          <p:val>
                                            <p:fltVal val="0"/>
                                          </p:val>
                                        </p:tav>
                                        <p:tav tm="100000">
                                          <p:val>
                                            <p:strVal val="#ppt_h"/>
                                          </p:val>
                                        </p:tav>
                                      </p:tavLst>
                                    </p:anim>
                                    <p:anim calcmode="lin" valueType="num">
                                      <p:cBhvr>
                                        <p:cTn id="15" dur="1000" fill="hold"/>
                                        <p:tgtEl>
                                          <p:spTgt spid="58374"/>
                                        </p:tgtEl>
                                        <p:attrNameLst>
                                          <p:attrName>ppt_x</p:attrName>
                                        </p:attrNameLst>
                                      </p:cBhvr>
                                      <p:tavLst>
                                        <p:tav tm="0">
                                          <p:val>
                                            <p:fltVal val="0.5"/>
                                          </p:val>
                                        </p:tav>
                                        <p:tav tm="100000">
                                          <p:val>
                                            <p:strVal val="#ppt_x"/>
                                          </p:val>
                                        </p:tav>
                                      </p:tavLst>
                                    </p:anim>
                                    <p:anim calcmode="lin" valueType="num">
                                      <p:cBhvr>
                                        <p:cTn id="16" dur="1000" fill="hold"/>
                                        <p:tgtEl>
                                          <p:spTgt spid="5837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58375"/>
                                        </p:tgtEl>
                                        <p:attrNameLst>
                                          <p:attrName>style.visibility</p:attrName>
                                        </p:attrNameLst>
                                      </p:cBhvr>
                                      <p:to>
                                        <p:strVal val="visible"/>
                                      </p:to>
                                    </p:set>
                                    <p:anim calcmode="lin" valueType="num">
                                      <p:cBhvr>
                                        <p:cTn id="19" dur="1000" fill="hold"/>
                                        <p:tgtEl>
                                          <p:spTgt spid="58375"/>
                                        </p:tgtEl>
                                        <p:attrNameLst>
                                          <p:attrName>ppt_w</p:attrName>
                                        </p:attrNameLst>
                                      </p:cBhvr>
                                      <p:tavLst>
                                        <p:tav tm="0">
                                          <p:val>
                                            <p:fltVal val="0"/>
                                          </p:val>
                                        </p:tav>
                                        <p:tav tm="100000">
                                          <p:val>
                                            <p:strVal val="#ppt_w"/>
                                          </p:val>
                                        </p:tav>
                                      </p:tavLst>
                                    </p:anim>
                                    <p:anim calcmode="lin" valueType="num">
                                      <p:cBhvr>
                                        <p:cTn id="20" dur="1000" fill="hold"/>
                                        <p:tgtEl>
                                          <p:spTgt spid="58375"/>
                                        </p:tgtEl>
                                        <p:attrNameLst>
                                          <p:attrName>ppt_h</p:attrName>
                                        </p:attrNameLst>
                                      </p:cBhvr>
                                      <p:tavLst>
                                        <p:tav tm="0">
                                          <p:val>
                                            <p:fltVal val="0"/>
                                          </p:val>
                                        </p:tav>
                                        <p:tav tm="100000">
                                          <p:val>
                                            <p:strVal val="#ppt_h"/>
                                          </p:val>
                                        </p:tav>
                                      </p:tavLst>
                                    </p:anim>
                                    <p:anim calcmode="lin" valueType="num">
                                      <p:cBhvr>
                                        <p:cTn id="21" dur="1000" fill="hold"/>
                                        <p:tgtEl>
                                          <p:spTgt spid="58375"/>
                                        </p:tgtEl>
                                        <p:attrNameLst>
                                          <p:attrName>ppt_x</p:attrName>
                                        </p:attrNameLst>
                                      </p:cBhvr>
                                      <p:tavLst>
                                        <p:tav tm="0">
                                          <p:val>
                                            <p:fltVal val="0.5"/>
                                          </p:val>
                                        </p:tav>
                                        <p:tav tm="100000">
                                          <p:val>
                                            <p:strVal val="#ppt_x"/>
                                          </p:val>
                                        </p:tav>
                                      </p:tavLst>
                                    </p:anim>
                                    <p:anim calcmode="lin" valueType="num">
                                      <p:cBhvr>
                                        <p:cTn id="22" dur="1000" fill="hold"/>
                                        <p:tgtEl>
                                          <p:spTgt spid="5837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58376"/>
                                        </p:tgtEl>
                                        <p:attrNameLst>
                                          <p:attrName>style.visibility</p:attrName>
                                        </p:attrNameLst>
                                      </p:cBhvr>
                                      <p:to>
                                        <p:strVal val="visible"/>
                                      </p:to>
                                    </p:set>
                                    <p:anim calcmode="lin" valueType="num">
                                      <p:cBhvr>
                                        <p:cTn id="25" dur="1000" fill="hold"/>
                                        <p:tgtEl>
                                          <p:spTgt spid="58376"/>
                                        </p:tgtEl>
                                        <p:attrNameLst>
                                          <p:attrName>ppt_w</p:attrName>
                                        </p:attrNameLst>
                                      </p:cBhvr>
                                      <p:tavLst>
                                        <p:tav tm="0">
                                          <p:val>
                                            <p:fltVal val="0"/>
                                          </p:val>
                                        </p:tav>
                                        <p:tav tm="100000">
                                          <p:val>
                                            <p:strVal val="#ppt_w"/>
                                          </p:val>
                                        </p:tav>
                                      </p:tavLst>
                                    </p:anim>
                                    <p:anim calcmode="lin" valueType="num">
                                      <p:cBhvr>
                                        <p:cTn id="26" dur="1000" fill="hold"/>
                                        <p:tgtEl>
                                          <p:spTgt spid="58376"/>
                                        </p:tgtEl>
                                        <p:attrNameLst>
                                          <p:attrName>ppt_h</p:attrName>
                                        </p:attrNameLst>
                                      </p:cBhvr>
                                      <p:tavLst>
                                        <p:tav tm="0">
                                          <p:val>
                                            <p:fltVal val="0"/>
                                          </p:val>
                                        </p:tav>
                                        <p:tav tm="100000">
                                          <p:val>
                                            <p:strVal val="#ppt_h"/>
                                          </p:val>
                                        </p:tav>
                                      </p:tavLst>
                                    </p:anim>
                                    <p:anim calcmode="lin" valueType="num">
                                      <p:cBhvr>
                                        <p:cTn id="27" dur="1000" fill="hold"/>
                                        <p:tgtEl>
                                          <p:spTgt spid="58376"/>
                                        </p:tgtEl>
                                        <p:attrNameLst>
                                          <p:attrName>ppt_x</p:attrName>
                                        </p:attrNameLst>
                                      </p:cBhvr>
                                      <p:tavLst>
                                        <p:tav tm="0">
                                          <p:val>
                                            <p:fltVal val="0.5"/>
                                          </p:val>
                                        </p:tav>
                                        <p:tav tm="100000">
                                          <p:val>
                                            <p:strVal val="#ppt_x"/>
                                          </p:val>
                                        </p:tav>
                                      </p:tavLst>
                                    </p:anim>
                                    <p:anim calcmode="lin" valueType="num">
                                      <p:cBhvr>
                                        <p:cTn id="28" dur="1000" fill="hold"/>
                                        <p:tgtEl>
                                          <p:spTgt spid="5837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58377"/>
                                        </p:tgtEl>
                                        <p:attrNameLst>
                                          <p:attrName>style.visibility</p:attrName>
                                        </p:attrNameLst>
                                      </p:cBhvr>
                                      <p:to>
                                        <p:strVal val="visible"/>
                                      </p:to>
                                    </p:set>
                                    <p:anim calcmode="lin" valueType="num">
                                      <p:cBhvr>
                                        <p:cTn id="31" dur="1000" fill="hold"/>
                                        <p:tgtEl>
                                          <p:spTgt spid="58377"/>
                                        </p:tgtEl>
                                        <p:attrNameLst>
                                          <p:attrName>ppt_w</p:attrName>
                                        </p:attrNameLst>
                                      </p:cBhvr>
                                      <p:tavLst>
                                        <p:tav tm="0">
                                          <p:val>
                                            <p:fltVal val="0"/>
                                          </p:val>
                                        </p:tav>
                                        <p:tav tm="100000">
                                          <p:val>
                                            <p:strVal val="#ppt_w"/>
                                          </p:val>
                                        </p:tav>
                                      </p:tavLst>
                                    </p:anim>
                                    <p:anim calcmode="lin" valueType="num">
                                      <p:cBhvr>
                                        <p:cTn id="32" dur="1000" fill="hold"/>
                                        <p:tgtEl>
                                          <p:spTgt spid="58377"/>
                                        </p:tgtEl>
                                        <p:attrNameLst>
                                          <p:attrName>ppt_h</p:attrName>
                                        </p:attrNameLst>
                                      </p:cBhvr>
                                      <p:tavLst>
                                        <p:tav tm="0">
                                          <p:val>
                                            <p:fltVal val="0"/>
                                          </p:val>
                                        </p:tav>
                                        <p:tav tm="100000">
                                          <p:val>
                                            <p:strVal val="#ppt_h"/>
                                          </p:val>
                                        </p:tav>
                                      </p:tavLst>
                                    </p:anim>
                                    <p:anim calcmode="lin" valueType="num">
                                      <p:cBhvr>
                                        <p:cTn id="33" dur="1000" fill="hold"/>
                                        <p:tgtEl>
                                          <p:spTgt spid="58377"/>
                                        </p:tgtEl>
                                        <p:attrNameLst>
                                          <p:attrName>ppt_x</p:attrName>
                                        </p:attrNameLst>
                                      </p:cBhvr>
                                      <p:tavLst>
                                        <p:tav tm="0">
                                          <p:val>
                                            <p:fltVal val="0.5"/>
                                          </p:val>
                                        </p:tav>
                                        <p:tav tm="100000">
                                          <p:val>
                                            <p:strVal val="#ppt_x"/>
                                          </p:val>
                                        </p:tav>
                                      </p:tavLst>
                                    </p:anim>
                                    <p:anim calcmode="lin" valueType="num">
                                      <p:cBhvr>
                                        <p:cTn id="34" dur="1000" fill="hold"/>
                                        <p:tgtEl>
                                          <p:spTgt spid="5837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1500"/>
                                  </p:stCondLst>
                                  <p:childTnLst>
                                    <p:set>
                                      <p:cBhvr>
                                        <p:cTn id="36" dur="1" fill="hold">
                                          <p:stCondLst>
                                            <p:cond delay="0"/>
                                          </p:stCondLst>
                                        </p:cTn>
                                        <p:tgtEl>
                                          <p:spTgt spid="58378"/>
                                        </p:tgtEl>
                                        <p:attrNameLst>
                                          <p:attrName>style.visibility</p:attrName>
                                        </p:attrNameLst>
                                      </p:cBhvr>
                                      <p:to>
                                        <p:strVal val="visible"/>
                                      </p:to>
                                    </p:set>
                                    <p:anim calcmode="lin" valueType="num">
                                      <p:cBhvr>
                                        <p:cTn id="37" dur="1000" fill="hold"/>
                                        <p:tgtEl>
                                          <p:spTgt spid="58378"/>
                                        </p:tgtEl>
                                        <p:attrNameLst>
                                          <p:attrName>ppt_w</p:attrName>
                                        </p:attrNameLst>
                                      </p:cBhvr>
                                      <p:tavLst>
                                        <p:tav tm="0">
                                          <p:val>
                                            <p:fltVal val="0"/>
                                          </p:val>
                                        </p:tav>
                                        <p:tav tm="100000">
                                          <p:val>
                                            <p:strVal val="#ppt_w"/>
                                          </p:val>
                                        </p:tav>
                                      </p:tavLst>
                                    </p:anim>
                                    <p:anim calcmode="lin" valueType="num">
                                      <p:cBhvr>
                                        <p:cTn id="38" dur="1000" fill="hold"/>
                                        <p:tgtEl>
                                          <p:spTgt spid="58378"/>
                                        </p:tgtEl>
                                        <p:attrNameLst>
                                          <p:attrName>ppt_h</p:attrName>
                                        </p:attrNameLst>
                                      </p:cBhvr>
                                      <p:tavLst>
                                        <p:tav tm="0">
                                          <p:val>
                                            <p:fltVal val="0"/>
                                          </p:val>
                                        </p:tav>
                                        <p:tav tm="100000">
                                          <p:val>
                                            <p:strVal val="#ppt_h"/>
                                          </p:val>
                                        </p:tav>
                                      </p:tavLst>
                                    </p:anim>
                                    <p:anim calcmode="lin" valueType="num">
                                      <p:cBhvr>
                                        <p:cTn id="39" dur="1000" fill="hold"/>
                                        <p:tgtEl>
                                          <p:spTgt spid="58378"/>
                                        </p:tgtEl>
                                        <p:attrNameLst>
                                          <p:attrName>ppt_x</p:attrName>
                                        </p:attrNameLst>
                                      </p:cBhvr>
                                      <p:tavLst>
                                        <p:tav tm="0">
                                          <p:val>
                                            <p:fltVal val="0.5"/>
                                          </p:val>
                                        </p:tav>
                                        <p:tav tm="100000">
                                          <p:val>
                                            <p:strVal val="#ppt_x"/>
                                          </p:val>
                                        </p:tav>
                                      </p:tavLst>
                                    </p:anim>
                                    <p:anim calcmode="lin" valueType="num">
                                      <p:cBhvr>
                                        <p:cTn id="40" dur="1000" fill="hold"/>
                                        <p:tgtEl>
                                          <p:spTgt spid="58378"/>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500"/>
                                  </p:stCondLst>
                                  <p:childTnLst>
                                    <p:set>
                                      <p:cBhvr>
                                        <p:cTn id="42" dur="1" fill="hold">
                                          <p:stCondLst>
                                            <p:cond delay="0"/>
                                          </p:stCondLst>
                                        </p:cTn>
                                        <p:tgtEl>
                                          <p:spTgt spid="58379"/>
                                        </p:tgtEl>
                                        <p:attrNameLst>
                                          <p:attrName>style.visibility</p:attrName>
                                        </p:attrNameLst>
                                      </p:cBhvr>
                                      <p:to>
                                        <p:strVal val="visible"/>
                                      </p:to>
                                    </p:set>
                                    <p:anim calcmode="lin" valueType="num">
                                      <p:cBhvr>
                                        <p:cTn id="43" dur="1000" fill="hold"/>
                                        <p:tgtEl>
                                          <p:spTgt spid="58379"/>
                                        </p:tgtEl>
                                        <p:attrNameLst>
                                          <p:attrName>ppt_w</p:attrName>
                                        </p:attrNameLst>
                                      </p:cBhvr>
                                      <p:tavLst>
                                        <p:tav tm="0">
                                          <p:val>
                                            <p:fltVal val="0"/>
                                          </p:val>
                                        </p:tav>
                                        <p:tav tm="100000">
                                          <p:val>
                                            <p:strVal val="#ppt_w"/>
                                          </p:val>
                                        </p:tav>
                                      </p:tavLst>
                                    </p:anim>
                                    <p:anim calcmode="lin" valueType="num">
                                      <p:cBhvr>
                                        <p:cTn id="44" dur="1000" fill="hold"/>
                                        <p:tgtEl>
                                          <p:spTgt spid="58379"/>
                                        </p:tgtEl>
                                        <p:attrNameLst>
                                          <p:attrName>ppt_h</p:attrName>
                                        </p:attrNameLst>
                                      </p:cBhvr>
                                      <p:tavLst>
                                        <p:tav tm="0">
                                          <p:val>
                                            <p:fltVal val="0"/>
                                          </p:val>
                                        </p:tav>
                                        <p:tav tm="100000">
                                          <p:val>
                                            <p:strVal val="#ppt_h"/>
                                          </p:val>
                                        </p:tav>
                                      </p:tavLst>
                                    </p:anim>
                                    <p:anim calcmode="lin" valueType="num">
                                      <p:cBhvr>
                                        <p:cTn id="45" dur="1000" fill="hold"/>
                                        <p:tgtEl>
                                          <p:spTgt spid="58379"/>
                                        </p:tgtEl>
                                        <p:attrNameLst>
                                          <p:attrName>ppt_x</p:attrName>
                                        </p:attrNameLst>
                                      </p:cBhvr>
                                      <p:tavLst>
                                        <p:tav tm="0">
                                          <p:val>
                                            <p:fltVal val="0.5"/>
                                          </p:val>
                                        </p:tav>
                                        <p:tav tm="100000">
                                          <p:val>
                                            <p:strVal val="#ppt_x"/>
                                          </p:val>
                                        </p:tav>
                                      </p:tavLst>
                                    </p:anim>
                                    <p:anim calcmode="lin" valueType="num">
                                      <p:cBhvr>
                                        <p:cTn id="46" dur="1000" fill="hold"/>
                                        <p:tgtEl>
                                          <p:spTgt spid="58379"/>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500"/>
                                  </p:stCondLst>
                                  <p:childTnLst>
                                    <p:set>
                                      <p:cBhvr>
                                        <p:cTn id="48" dur="1" fill="hold">
                                          <p:stCondLst>
                                            <p:cond delay="0"/>
                                          </p:stCondLst>
                                        </p:cTn>
                                        <p:tgtEl>
                                          <p:spTgt spid="58380"/>
                                        </p:tgtEl>
                                        <p:attrNameLst>
                                          <p:attrName>style.visibility</p:attrName>
                                        </p:attrNameLst>
                                      </p:cBhvr>
                                      <p:to>
                                        <p:strVal val="visible"/>
                                      </p:to>
                                    </p:set>
                                    <p:anim calcmode="lin" valueType="num">
                                      <p:cBhvr>
                                        <p:cTn id="49" dur="1000" fill="hold"/>
                                        <p:tgtEl>
                                          <p:spTgt spid="58380"/>
                                        </p:tgtEl>
                                        <p:attrNameLst>
                                          <p:attrName>ppt_w</p:attrName>
                                        </p:attrNameLst>
                                      </p:cBhvr>
                                      <p:tavLst>
                                        <p:tav tm="0">
                                          <p:val>
                                            <p:fltVal val="0"/>
                                          </p:val>
                                        </p:tav>
                                        <p:tav tm="100000">
                                          <p:val>
                                            <p:strVal val="#ppt_w"/>
                                          </p:val>
                                        </p:tav>
                                      </p:tavLst>
                                    </p:anim>
                                    <p:anim calcmode="lin" valueType="num">
                                      <p:cBhvr>
                                        <p:cTn id="50" dur="1000" fill="hold"/>
                                        <p:tgtEl>
                                          <p:spTgt spid="58380"/>
                                        </p:tgtEl>
                                        <p:attrNameLst>
                                          <p:attrName>ppt_h</p:attrName>
                                        </p:attrNameLst>
                                      </p:cBhvr>
                                      <p:tavLst>
                                        <p:tav tm="0">
                                          <p:val>
                                            <p:fltVal val="0"/>
                                          </p:val>
                                        </p:tav>
                                        <p:tav tm="100000">
                                          <p:val>
                                            <p:strVal val="#ppt_h"/>
                                          </p:val>
                                        </p:tav>
                                      </p:tavLst>
                                    </p:anim>
                                    <p:anim calcmode="lin" valueType="num">
                                      <p:cBhvr>
                                        <p:cTn id="51" dur="1000" fill="hold"/>
                                        <p:tgtEl>
                                          <p:spTgt spid="58380"/>
                                        </p:tgtEl>
                                        <p:attrNameLst>
                                          <p:attrName>ppt_x</p:attrName>
                                        </p:attrNameLst>
                                      </p:cBhvr>
                                      <p:tavLst>
                                        <p:tav tm="0">
                                          <p:val>
                                            <p:fltVal val="0.5"/>
                                          </p:val>
                                        </p:tav>
                                        <p:tav tm="100000">
                                          <p:val>
                                            <p:strVal val="#ppt_x"/>
                                          </p:val>
                                        </p:tav>
                                      </p:tavLst>
                                    </p:anim>
                                    <p:anim calcmode="lin" valueType="num">
                                      <p:cBhvr>
                                        <p:cTn id="52" dur="1000" fill="hold"/>
                                        <p:tgtEl>
                                          <p:spTgt spid="5838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1500"/>
                                  </p:stCondLst>
                                  <p:childTnLst>
                                    <p:set>
                                      <p:cBhvr>
                                        <p:cTn id="54" dur="1" fill="hold">
                                          <p:stCondLst>
                                            <p:cond delay="0"/>
                                          </p:stCondLst>
                                        </p:cTn>
                                        <p:tgtEl>
                                          <p:spTgt spid="58381"/>
                                        </p:tgtEl>
                                        <p:attrNameLst>
                                          <p:attrName>style.visibility</p:attrName>
                                        </p:attrNameLst>
                                      </p:cBhvr>
                                      <p:to>
                                        <p:strVal val="visible"/>
                                      </p:to>
                                    </p:set>
                                    <p:anim calcmode="lin" valueType="num">
                                      <p:cBhvr>
                                        <p:cTn id="55" dur="1000" fill="hold"/>
                                        <p:tgtEl>
                                          <p:spTgt spid="58381"/>
                                        </p:tgtEl>
                                        <p:attrNameLst>
                                          <p:attrName>ppt_w</p:attrName>
                                        </p:attrNameLst>
                                      </p:cBhvr>
                                      <p:tavLst>
                                        <p:tav tm="0">
                                          <p:val>
                                            <p:fltVal val="0"/>
                                          </p:val>
                                        </p:tav>
                                        <p:tav tm="100000">
                                          <p:val>
                                            <p:strVal val="#ppt_w"/>
                                          </p:val>
                                        </p:tav>
                                      </p:tavLst>
                                    </p:anim>
                                    <p:anim calcmode="lin" valueType="num">
                                      <p:cBhvr>
                                        <p:cTn id="56" dur="1000" fill="hold"/>
                                        <p:tgtEl>
                                          <p:spTgt spid="58381"/>
                                        </p:tgtEl>
                                        <p:attrNameLst>
                                          <p:attrName>ppt_h</p:attrName>
                                        </p:attrNameLst>
                                      </p:cBhvr>
                                      <p:tavLst>
                                        <p:tav tm="0">
                                          <p:val>
                                            <p:fltVal val="0"/>
                                          </p:val>
                                        </p:tav>
                                        <p:tav tm="100000">
                                          <p:val>
                                            <p:strVal val="#ppt_h"/>
                                          </p:val>
                                        </p:tav>
                                      </p:tavLst>
                                    </p:anim>
                                    <p:anim calcmode="lin" valueType="num">
                                      <p:cBhvr>
                                        <p:cTn id="57" dur="1000" fill="hold"/>
                                        <p:tgtEl>
                                          <p:spTgt spid="58381"/>
                                        </p:tgtEl>
                                        <p:attrNameLst>
                                          <p:attrName>ppt_x</p:attrName>
                                        </p:attrNameLst>
                                      </p:cBhvr>
                                      <p:tavLst>
                                        <p:tav tm="0">
                                          <p:val>
                                            <p:fltVal val="0.5"/>
                                          </p:val>
                                        </p:tav>
                                        <p:tav tm="100000">
                                          <p:val>
                                            <p:strVal val="#ppt_x"/>
                                          </p:val>
                                        </p:tav>
                                      </p:tavLst>
                                    </p:anim>
                                    <p:anim calcmode="lin" valueType="num">
                                      <p:cBhvr>
                                        <p:cTn id="58" dur="1000" fill="hold"/>
                                        <p:tgtEl>
                                          <p:spTgt spid="58381"/>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0"/>
                                  </p:stCondLst>
                                  <p:childTnLst>
                                    <p:set>
                                      <p:cBhvr>
                                        <p:cTn id="60" dur="1" fill="hold">
                                          <p:stCondLst>
                                            <p:cond delay="0"/>
                                          </p:stCondLst>
                                        </p:cTn>
                                        <p:tgtEl>
                                          <p:spTgt spid="58382"/>
                                        </p:tgtEl>
                                        <p:attrNameLst>
                                          <p:attrName>style.visibility</p:attrName>
                                        </p:attrNameLst>
                                      </p:cBhvr>
                                      <p:to>
                                        <p:strVal val="visible"/>
                                      </p:to>
                                    </p:set>
                                    <p:anim calcmode="lin" valueType="num">
                                      <p:cBhvr>
                                        <p:cTn id="61" dur="1000" fill="hold"/>
                                        <p:tgtEl>
                                          <p:spTgt spid="58382"/>
                                        </p:tgtEl>
                                        <p:attrNameLst>
                                          <p:attrName>ppt_w</p:attrName>
                                        </p:attrNameLst>
                                      </p:cBhvr>
                                      <p:tavLst>
                                        <p:tav tm="0">
                                          <p:val>
                                            <p:fltVal val="0"/>
                                          </p:val>
                                        </p:tav>
                                        <p:tav tm="100000">
                                          <p:val>
                                            <p:strVal val="#ppt_w"/>
                                          </p:val>
                                        </p:tav>
                                      </p:tavLst>
                                    </p:anim>
                                    <p:anim calcmode="lin" valueType="num">
                                      <p:cBhvr>
                                        <p:cTn id="62" dur="1000" fill="hold"/>
                                        <p:tgtEl>
                                          <p:spTgt spid="58382"/>
                                        </p:tgtEl>
                                        <p:attrNameLst>
                                          <p:attrName>ppt_h</p:attrName>
                                        </p:attrNameLst>
                                      </p:cBhvr>
                                      <p:tavLst>
                                        <p:tav tm="0">
                                          <p:val>
                                            <p:fltVal val="0"/>
                                          </p:val>
                                        </p:tav>
                                        <p:tav tm="100000">
                                          <p:val>
                                            <p:strVal val="#ppt_h"/>
                                          </p:val>
                                        </p:tav>
                                      </p:tavLst>
                                    </p:anim>
                                    <p:anim calcmode="lin" valueType="num">
                                      <p:cBhvr>
                                        <p:cTn id="63" dur="1000" fill="hold"/>
                                        <p:tgtEl>
                                          <p:spTgt spid="58382"/>
                                        </p:tgtEl>
                                        <p:attrNameLst>
                                          <p:attrName>ppt_x</p:attrName>
                                        </p:attrNameLst>
                                      </p:cBhvr>
                                      <p:tavLst>
                                        <p:tav tm="0">
                                          <p:val>
                                            <p:fltVal val="0.5"/>
                                          </p:val>
                                        </p:tav>
                                        <p:tav tm="100000">
                                          <p:val>
                                            <p:strVal val="#ppt_x"/>
                                          </p:val>
                                        </p:tav>
                                      </p:tavLst>
                                    </p:anim>
                                    <p:anim calcmode="lin" valueType="num">
                                      <p:cBhvr>
                                        <p:cTn id="64" dur="1000" fill="hold"/>
                                        <p:tgtEl>
                                          <p:spTgt spid="5838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0"/>
                                  </p:stCondLst>
                                  <p:childTnLst>
                                    <p:set>
                                      <p:cBhvr>
                                        <p:cTn id="66" dur="1" fill="hold">
                                          <p:stCondLst>
                                            <p:cond delay="0"/>
                                          </p:stCondLst>
                                        </p:cTn>
                                        <p:tgtEl>
                                          <p:spTgt spid="58383"/>
                                        </p:tgtEl>
                                        <p:attrNameLst>
                                          <p:attrName>style.visibility</p:attrName>
                                        </p:attrNameLst>
                                      </p:cBhvr>
                                      <p:to>
                                        <p:strVal val="visible"/>
                                      </p:to>
                                    </p:set>
                                    <p:anim calcmode="lin" valueType="num">
                                      <p:cBhvr>
                                        <p:cTn id="67" dur="1000" fill="hold"/>
                                        <p:tgtEl>
                                          <p:spTgt spid="58383"/>
                                        </p:tgtEl>
                                        <p:attrNameLst>
                                          <p:attrName>ppt_w</p:attrName>
                                        </p:attrNameLst>
                                      </p:cBhvr>
                                      <p:tavLst>
                                        <p:tav tm="0">
                                          <p:val>
                                            <p:fltVal val="0"/>
                                          </p:val>
                                        </p:tav>
                                        <p:tav tm="100000">
                                          <p:val>
                                            <p:strVal val="#ppt_w"/>
                                          </p:val>
                                        </p:tav>
                                      </p:tavLst>
                                    </p:anim>
                                    <p:anim calcmode="lin" valueType="num">
                                      <p:cBhvr>
                                        <p:cTn id="68" dur="1000" fill="hold"/>
                                        <p:tgtEl>
                                          <p:spTgt spid="58383"/>
                                        </p:tgtEl>
                                        <p:attrNameLst>
                                          <p:attrName>ppt_h</p:attrName>
                                        </p:attrNameLst>
                                      </p:cBhvr>
                                      <p:tavLst>
                                        <p:tav tm="0">
                                          <p:val>
                                            <p:fltVal val="0"/>
                                          </p:val>
                                        </p:tav>
                                        <p:tav tm="100000">
                                          <p:val>
                                            <p:strVal val="#ppt_h"/>
                                          </p:val>
                                        </p:tav>
                                      </p:tavLst>
                                    </p:anim>
                                    <p:anim calcmode="lin" valueType="num">
                                      <p:cBhvr>
                                        <p:cTn id="69" dur="1000" fill="hold"/>
                                        <p:tgtEl>
                                          <p:spTgt spid="58383"/>
                                        </p:tgtEl>
                                        <p:attrNameLst>
                                          <p:attrName>ppt_x</p:attrName>
                                        </p:attrNameLst>
                                      </p:cBhvr>
                                      <p:tavLst>
                                        <p:tav tm="0">
                                          <p:val>
                                            <p:fltVal val="0.5"/>
                                          </p:val>
                                        </p:tav>
                                        <p:tav tm="100000">
                                          <p:val>
                                            <p:strVal val="#ppt_x"/>
                                          </p:val>
                                        </p:tav>
                                      </p:tavLst>
                                    </p:anim>
                                    <p:anim calcmode="lin" valueType="num">
                                      <p:cBhvr>
                                        <p:cTn id="70" dur="1000" fill="hold"/>
                                        <p:tgtEl>
                                          <p:spTgt spid="58383"/>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1500"/>
                                  </p:stCondLst>
                                  <p:childTnLst>
                                    <p:set>
                                      <p:cBhvr>
                                        <p:cTn id="72" dur="1" fill="hold">
                                          <p:stCondLst>
                                            <p:cond delay="0"/>
                                          </p:stCondLst>
                                        </p:cTn>
                                        <p:tgtEl>
                                          <p:spTgt spid="58384"/>
                                        </p:tgtEl>
                                        <p:attrNameLst>
                                          <p:attrName>style.visibility</p:attrName>
                                        </p:attrNameLst>
                                      </p:cBhvr>
                                      <p:to>
                                        <p:strVal val="visible"/>
                                      </p:to>
                                    </p:set>
                                    <p:anim calcmode="lin" valueType="num">
                                      <p:cBhvr>
                                        <p:cTn id="73" dur="1000" fill="hold"/>
                                        <p:tgtEl>
                                          <p:spTgt spid="58384"/>
                                        </p:tgtEl>
                                        <p:attrNameLst>
                                          <p:attrName>ppt_w</p:attrName>
                                        </p:attrNameLst>
                                      </p:cBhvr>
                                      <p:tavLst>
                                        <p:tav tm="0">
                                          <p:val>
                                            <p:fltVal val="0"/>
                                          </p:val>
                                        </p:tav>
                                        <p:tav tm="100000">
                                          <p:val>
                                            <p:strVal val="#ppt_w"/>
                                          </p:val>
                                        </p:tav>
                                      </p:tavLst>
                                    </p:anim>
                                    <p:anim calcmode="lin" valueType="num">
                                      <p:cBhvr>
                                        <p:cTn id="74" dur="1000" fill="hold"/>
                                        <p:tgtEl>
                                          <p:spTgt spid="58384"/>
                                        </p:tgtEl>
                                        <p:attrNameLst>
                                          <p:attrName>ppt_h</p:attrName>
                                        </p:attrNameLst>
                                      </p:cBhvr>
                                      <p:tavLst>
                                        <p:tav tm="0">
                                          <p:val>
                                            <p:fltVal val="0"/>
                                          </p:val>
                                        </p:tav>
                                        <p:tav tm="100000">
                                          <p:val>
                                            <p:strVal val="#ppt_h"/>
                                          </p:val>
                                        </p:tav>
                                      </p:tavLst>
                                    </p:anim>
                                    <p:anim calcmode="lin" valueType="num">
                                      <p:cBhvr>
                                        <p:cTn id="75" dur="1000" fill="hold"/>
                                        <p:tgtEl>
                                          <p:spTgt spid="58384"/>
                                        </p:tgtEl>
                                        <p:attrNameLst>
                                          <p:attrName>ppt_x</p:attrName>
                                        </p:attrNameLst>
                                      </p:cBhvr>
                                      <p:tavLst>
                                        <p:tav tm="0">
                                          <p:val>
                                            <p:fltVal val="0.5"/>
                                          </p:val>
                                        </p:tav>
                                        <p:tav tm="100000">
                                          <p:val>
                                            <p:strVal val="#ppt_x"/>
                                          </p:val>
                                        </p:tav>
                                      </p:tavLst>
                                    </p:anim>
                                    <p:anim calcmode="lin" valueType="num">
                                      <p:cBhvr>
                                        <p:cTn id="76" dur="1000" fill="hold"/>
                                        <p:tgtEl>
                                          <p:spTgt spid="58384"/>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58385"/>
                                        </p:tgtEl>
                                        <p:attrNameLst>
                                          <p:attrName>style.visibility</p:attrName>
                                        </p:attrNameLst>
                                      </p:cBhvr>
                                      <p:to>
                                        <p:strVal val="visible"/>
                                      </p:to>
                                    </p:set>
                                    <p:anim calcmode="lin" valueType="num">
                                      <p:cBhvr>
                                        <p:cTn id="79" dur="1000" fill="hold"/>
                                        <p:tgtEl>
                                          <p:spTgt spid="58385"/>
                                        </p:tgtEl>
                                        <p:attrNameLst>
                                          <p:attrName>ppt_w</p:attrName>
                                        </p:attrNameLst>
                                      </p:cBhvr>
                                      <p:tavLst>
                                        <p:tav tm="0">
                                          <p:val>
                                            <p:fltVal val="0"/>
                                          </p:val>
                                        </p:tav>
                                        <p:tav tm="100000">
                                          <p:val>
                                            <p:strVal val="#ppt_w"/>
                                          </p:val>
                                        </p:tav>
                                      </p:tavLst>
                                    </p:anim>
                                    <p:anim calcmode="lin" valueType="num">
                                      <p:cBhvr>
                                        <p:cTn id="80" dur="1000" fill="hold"/>
                                        <p:tgtEl>
                                          <p:spTgt spid="58385"/>
                                        </p:tgtEl>
                                        <p:attrNameLst>
                                          <p:attrName>ppt_h</p:attrName>
                                        </p:attrNameLst>
                                      </p:cBhvr>
                                      <p:tavLst>
                                        <p:tav tm="0">
                                          <p:val>
                                            <p:fltVal val="0"/>
                                          </p:val>
                                        </p:tav>
                                        <p:tav tm="100000">
                                          <p:val>
                                            <p:strVal val="#ppt_h"/>
                                          </p:val>
                                        </p:tav>
                                      </p:tavLst>
                                    </p:anim>
                                    <p:anim calcmode="lin" valueType="num">
                                      <p:cBhvr>
                                        <p:cTn id="81" dur="1000" fill="hold"/>
                                        <p:tgtEl>
                                          <p:spTgt spid="58385"/>
                                        </p:tgtEl>
                                        <p:attrNameLst>
                                          <p:attrName>ppt_x</p:attrName>
                                        </p:attrNameLst>
                                      </p:cBhvr>
                                      <p:tavLst>
                                        <p:tav tm="0">
                                          <p:val>
                                            <p:fltVal val="0.5"/>
                                          </p:val>
                                        </p:tav>
                                        <p:tav tm="100000">
                                          <p:val>
                                            <p:strVal val="#ppt_x"/>
                                          </p:val>
                                        </p:tav>
                                      </p:tavLst>
                                    </p:anim>
                                    <p:anim calcmode="lin" valueType="num">
                                      <p:cBhvr>
                                        <p:cTn id="82" dur="1000" fill="hold"/>
                                        <p:tgtEl>
                                          <p:spTgt spid="5838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0"/>
                                  </p:stCondLst>
                                  <p:childTnLst>
                                    <p:set>
                                      <p:cBhvr>
                                        <p:cTn id="84" dur="1" fill="hold">
                                          <p:stCondLst>
                                            <p:cond delay="0"/>
                                          </p:stCondLst>
                                        </p:cTn>
                                        <p:tgtEl>
                                          <p:spTgt spid="58386"/>
                                        </p:tgtEl>
                                        <p:attrNameLst>
                                          <p:attrName>style.visibility</p:attrName>
                                        </p:attrNameLst>
                                      </p:cBhvr>
                                      <p:to>
                                        <p:strVal val="visible"/>
                                      </p:to>
                                    </p:set>
                                    <p:anim calcmode="lin" valueType="num">
                                      <p:cBhvr>
                                        <p:cTn id="85" dur="1000" fill="hold"/>
                                        <p:tgtEl>
                                          <p:spTgt spid="58386"/>
                                        </p:tgtEl>
                                        <p:attrNameLst>
                                          <p:attrName>ppt_w</p:attrName>
                                        </p:attrNameLst>
                                      </p:cBhvr>
                                      <p:tavLst>
                                        <p:tav tm="0">
                                          <p:val>
                                            <p:fltVal val="0"/>
                                          </p:val>
                                        </p:tav>
                                        <p:tav tm="100000">
                                          <p:val>
                                            <p:strVal val="#ppt_w"/>
                                          </p:val>
                                        </p:tav>
                                      </p:tavLst>
                                    </p:anim>
                                    <p:anim calcmode="lin" valueType="num">
                                      <p:cBhvr>
                                        <p:cTn id="86" dur="1000" fill="hold"/>
                                        <p:tgtEl>
                                          <p:spTgt spid="58386"/>
                                        </p:tgtEl>
                                        <p:attrNameLst>
                                          <p:attrName>ppt_h</p:attrName>
                                        </p:attrNameLst>
                                      </p:cBhvr>
                                      <p:tavLst>
                                        <p:tav tm="0">
                                          <p:val>
                                            <p:fltVal val="0"/>
                                          </p:val>
                                        </p:tav>
                                        <p:tav tm="100000">
                                          <p:val>
                                            <p:strVal val="#ppt_h"/>
                                          </p:val>
                                        </p:tav>
                                      </p:tavLst>
                                    </p:anim>
                                    <p:anim calcmode="lin" valueType="num">
                                      <p:cBhvr>
                                        <p:cTn id="87" dur="1000" fill="hold"/>
                                        <p:tgtEl>
                                          <p:spTgt spid="58386"/>
                                        </p:tgtEl>
                                        <p:attrNameLst>
                                          <p:attrName>ppt_x</p:attrName>
                                        </p:attrNameLst>
                                      </p:cBhvr>
                                      <p:tavLst>
                                        <p:tav tm="0">
                                          <p:val>
                                            <p:fltVal val="0.5"/>
                                          </p:val>
                                        </p:tav>
                                        <p:tav tm="100000">
                                          <p:val>
                                            <p:strVal val="#ppt_x"/>
                                          </p:val>
                                        </p:tav>
                                      </p:tavLst>
                                    </p:anim>
                                    <p:anim calcmode="lin" valueType="num">
                                      <p:cBhvr>
                                        <p:cTn id="88" dur="1000" fill="hold"/>
                                        <p:tgtEl>
                                          <p:spTgt spid="58386"/>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0"/>
                                  </p:stCondLst>
                                  <p:childTnLst>
                                    <p:set>
                                      <p:cBhvr>
                                        <p:cTn id="90" dur="1" fill="hold">
                                          <p:stCondLst>
                                            <p:cond delay="0"/>
                                          </p:stCondLst>
                                        </p:cTn>
                                        <p:tgtEl>
                                          <p:spTgt spid="58387"/>
                                        </p:tgtEl>
                                        <p:attrNameLst>
                                          <p:attrName>style.visibility</p:attrName>
                                        </p:attrNameLst>
                                      </p:cBhvr>
                                      <p:to>
                                        <p:strVal val="visible"/>
                                      </p:to>
                                    </p:set>
                                    <p:anim calcmode="lin" valueType="num">
                                      <p:cBhvr>
                                        <p:cTn id="91" dur="1000" fill="hold"/>
                                        <p:tgtEl>
                                          <p:spTgt spid="58387"/>
                                        </p:tgtEl>
                                        <p:attrNameLst>
                                          <p:attrName>ppt_w</p:attrName>
                                        </p:attrNameLst>
                                      </p:cBhvr>
                                      <p:tavLst>
                                        <p:tav tm="0">
                                          <p:val>
                                            <p:fltVal val="0"/>
                                          </p:val>
                                        </p:tav>
                                        <p:tav tm="100000">
                                          <p:val>
                                            <p:strVal val="#ppt_w"/>
                                          </p:val>
                                        </p:tav>
                                      </p:tavLst>
                                    </p:anim>
                                    <p:anim calcmode="lin" valueType="num">
                                      <p:cBhvr>
                                        <p:cTn id="92" dur="1000" fill="hold"/>
                                        <p:tgtEl>
                                          <p:spTgt spid="58387"/>
                                        </p:tgtEl>
                                        <p:attrNameLst>
                                          <p:attrName>ppt_h</p:attrName>
                                        </p:attrNameLst>
                                      </p:cBhvr>
                                      <p:tavLst>
                                        <p:tav tm="0">
                                          <p:val>
                                            <p:fltVal val="0"/>
                                          </p:val>
                                        </p:tav>
                                        <p:tav tm="100000">
                                          <p:val>
                                            <p:strVal val="#ppt_h"/>
                                          </p:val>
                                        </p:tav>
                                      </p:tavLst>
                                    </p:anim>
                                    <p:anim calcmode="lin" valueType="num">
                                      <p:cBhvr>
                                        <p:cTn id="93" dur="1000" fill="hold"/>
                                        <p:tgtEl>
                                          <p:spTgt spid="58387"/>
                                        </p:tgtEl>
                                        <p:attrNameLst>
                                          <p:attrName>ppt_x</p:attrName>
                                        </p:attrNameLst>
                                      </p:cBhvr>
                                      <p:tavLst>
                                        <p:tav tm="0">
                                          <p:val>
                                            <p:fltVal val="0.5"/>
                                          </p:val>
                                        </p:tav>
                                        <p:tav tm="100000">
                                          <p:val>
                                            <p:strVal val="#ppt_x"/>
                                          </p:val>
                                        </p:tav>
                                      </p:tavLst>
                                    </p:anim>
                                    <p:anim calcmode="lin" valueType="num">
                                      <p:cBhvr>
                                        <p:cTn id="94" dur="1000" fill="hold"/>
                                        <p:tgtEl>
                                          <p:spTgt spid="58387"/>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0"/>
                                  </p:stCondLst>
                                  <p:childTnLst>
                                    <p:set>
                                      <p:cBhvr>
                                        <p:cTn id="96" dur="1" fill="hold">
                                          <p:stCondLst>
                                            <p:cond delay="0"/>
                                          </p:stCondLst>
                                        </p:cTn>
                                        <p:tgtEl>
                                          <p:spTgt spid="58388"/>
                                        </p:tgtEl>
                                        <p:attrNameLst>
                                          <p:attrName>style.visibility</p:attrName>
                                        </p:attrNameLst>
                                      </p:cBhvr>
                                      <p:to>
                                        <p:strVal val="visible"/>
                                      </p:to>
                                    </p:set>
                                    <p:anim calcmode="lin" valueType="num">
                                      <p:cBhvr>
                                        <p:cTn id="97" dur="1000" fill="hold"/>
                                        <p:tgtEl>
                                          <p:spTgt spid="58388"/>
                                        </p:tgtEl>
                                        <p:attrNameLst>
                                          <p:attrName>ppt_w</p:attrName>
                                        </p:attrNameLst>
                                      </p:cBhvr>
                                      <p:tavLst>
                                        <p:tav tm="0">
                                          <p:val>
                                            <p:fltVal val="0"/>
                                          </p:val>
                                        </p:tav>
                                        <p:tav tm="100000">
                                          <p:val>
                                            <p:strVal val="#ppt_w"/>
                                          </p:val>
                                        </p:tav>
                                      </p:tavLst>
                                    </p:anim>
                                    <p:anim calcmode="lin" valueType="num">
                                      <p:cBhvr>
                                        <p:cTn id="98" dur="1000" fill="hold"/>
                                        <p:tgtEl>
                                          <p:spTgt spid="58388"/>
                                        </p:tgtEl>
                                        <p:attrNameLst>
                                          <p:attrName>ppt_h</p:attrName>
                                        </p:attrNameLst>
                                      </p:cBhvr>
                                      <p:tavLst>
                                        <p:tav tm="0">
                                          <p:val>
                                            <p:fltVal val="0"/>
                                          </p:val>
                                        </p:tav>
                                        <p:tav tm="100000">
                                          <p:val>
                                            <p:strVal val="#ppt_h"/>
                                          </p:val>
                                        </p:tav>
                                      </p:tavLst>
                                    </p:anim>
                                    <p:anim calcmode="lin" valueType="num">
                                      <p:cBhvr>
                                        <p:cTn id="99" dur="1000" fill="hold"/>
                                        <p:tgtEl>
                                          <p:spTgt spid="58388"/>
                                        </p:tgtEl>
                                        <p:attrNameLst>
                                          <p:attrName>ppt_x</p:attrName>
                                        </p:attrNameLst>
                                      </p:cBhvr>
                                      <p:tavLst>
                                        <p:tav tm="0">
                                          <p:val>
                                            <p:fltVal val="0.5"/>
                                          </p:val>
                                        </p:tav>
                                        <p:tav tm="100000">
                                          <p:val>
                                            <p:strVal val="#ppt_x"/>
                                          </p:val>
                                        </p:tav>
                                      </p:tavLst>
                                    </p:anim>
                                    <p:anim calcmode="lin" valueType="num">
                                      <p:cBhvr>
                                        <p:cTn id="100" dur="1000" fill="hold"/>
                                        <p:tgtEl>
                                          <p:spTgt spid="58388"/>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0"/>
                                  </p:stCondLst>
                                  <p:childTnLst>
                                    <p:set>
                                      <p:cBhvr>
                                        <p:cTn id="102" dur="1" fill="hold">
                                          <p:stCondLst>
                                            <p:cond delay="0"/>
                                          </p:stCondLst>
                                        </p:cTn>
                                        <p:tgtEl>
                                          <p:spTgt spid="58389"/>
                                        </p:tgtEl>
                                        <p:attrNameLst>
                                          <p:attrName>style.visibility</p:attrName>
                                        </p:attrNameLst>
                                      </p:cBhvr>
                                      <p:to>
                                        <p:strVal val="visible"/>
                                      </p:to>
                                    </p:set>
                                    <p:anim calcmode="lin" valueType="num">
                                      <p:cBhvr>
                                        <p:cTn id="103" dur="1000" fill="hold"/>
                                        <p:tgtEl>
                                          <p:spTgt spid="58389"/>
                                        </p:tgtEl>
                                        <p:attrNameLst>
                                          <p:attrName>ppt_w</p:attrName>
                                        </p:attrNameLst>
                                      </p:cBhvr>
                                      <p:tavLst>
                                        <p:tav tm="0">
                                          <p:val>
                                            <p:fltVal val="0"/>
                                          </p:val>
                                        </p:tav>
                                        <p:tav tm="100000">
                                          <p:val>
                                            <p:strVal val="#ppt_w"/>
                                          </p:val>
                                        </p:tav>
                                      </p:tavLst>
                                    </p:anim>
                                    <p:anim calcmode="lin" valueType="num">
                                      <p:cBhvr>
                                        <p:cTn id="104" dur="1000" fill="hold"/>
                                        <p:tgtEl>
                                          <p:spTgt spid="58389"/>
                                        </p:tgtEl>
                                        <p:attrNameLst>
                                          <p:attrName>ppt_h</p:attrName>
                                        </p:attrNameLst>
                                      </p:cBhvr>
                                      <p:tavLst>
                                        <p:tav tm="0">
                                          <p:val>
                                            <p:fltVal val="0"/>
                                          </p:val>
                                        </p:tav>
                                        <p:tav tm="100000">
                                          <p:val>
                                            <p:strVal val="#ppt_h"/>
                                          </p:val>
                                        </p:tav>
                                      </p:tavLst>
                                    </p:anim>
                                    <p:anim calcmode="lin" valueType="num">
                                      <p:cBhvr>
                                        <p:cTn id="105" dur="1000" fill="hold"/>
                                        <p:tgtEl>
                                          <p:spTgt spid="58389"/>
                                        </p:tgtEl>
                                        <p:attrNameLst>
                                          <p:attrName>ppt_x</p:attrName>
                                        </p:attrNameLst>
                                      </p:cBhvr>
                                      <p:tavLst>
                                        <p:tav tm="0">
                                          <p:val>
                                            <p:fltVal val="0.5"/>
                                          </p:val>
                                        </p:tav>
                                        <p:tav tm="100000">
                                          <p:val>
                                            <p:strVal val="#ppt_x"/>
                                          </p:val>
                                        </p:tav>
                                      </p:tavLst>
                                    </p:anim>
                                    <p:anim calcmode="lin" valueType="num">
                                      <p:cBhvr>
                                        <p:cTn id="106" dur="1000" fill="hold"/>
                                        <p:tgtEl>
                                          <p:spTgt spid="58389"/>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1500"/>
                                  </p:stCondLst>
                                  <p:childTnLst>
                                    <p:set>
                                      <p:cBhvr>
                                        <p:cTn id="108" dur="1" fill="hold">
                                          <p:stCondLst>
                                            <p:cond delay="0"/>
                                          </p:stCondLst>
                                        </p:cTn>
                                        <p:tgtEl>
                                          <p:spTgt spid="58390"/>
                                        </p:tgtEl>
                                        <p:attrNameLst>
                                          <p:attrName>style.visibility</p:attrName>
                                        </p:attrNameLst>
                                      </p:cBhvr>
                                      <p:to>
                                        <p:strVal val="visible"/>
                                      </p:to>
                                    </p:set>
                                    <p:anim calcmode="lin" valueType="num">
                                      <p:cBhvr>
                                        <p:cTn id="109" dur="1000" fill="hold"/>
                                        <p:tgtEl>
                                          <p:spTgt spid="58390"/>
                                        </p:tgtEl>
                                        <p:attrNameLst>
                                          <p:attrName>ppt_w</p:attrName>
                                        </p:attrNameLst>
                                      </p:cBhvr>
                                      <p:tavLst>
                                        <p:tav tm="0">
                                          <p:val>
                                            <p:fltVal val="0"/>
                                          </p:val>
                                        </p:tav>
                                        <p:tav tm="100000">
                                          <p:val>
                                            <p:strVal val="#ppt_w"/>
                                          </p:val>
                                        </p:tav>
                                      </p:tavLst>
                                    </p:anim>
                                    <p:anim calcmode="lin" valueType="num">
                                      <p:cBhvr>
                                        <p:cTn id="110" dur="1000" fill="hold"/>
                                        <p:tgtEl>
                                          <p:spTgt spid="58390"/>
                                        </p:tgtEl>
                                        <p:attrNameLst>
                                          <p:attrName>ppt_h</p:attrName>
                                        </p:attrNameLst>
                                      </p:cBhvr>
                                      <p:tavLst>
                                        <p:tav tm="0">
                                          <p:val>
                                            <p:fltVal val="0"/>
                                          </p:val>
                                        </p:tav>
                                        <p:tav tm="100000">
                                          <p:val>
                                            <p:strVal val="#ppt_h"/>
                                          </p:val>
                                        </p:tav>
                                      </p:tavLst>
                                    </p:anim>
                                    <p:anim calcmode="lin" valueType="num">
                                      <p:cBhvr>
                                        <p:cTn id="111" dur="1000" fill="hold"/>
                                        <p:tgtEl>
                                          <p:spTgt spid="58390"/>
                                        </p:tgtEl>
                                        <p:attrNameLst>
                                          <p:attrName>ppt_x</p:attrName>
                                        </p:attrNameLst>
                                      </p:cBhvr>
                                      <p:tavLst>
                                        <p:tav tm="0">
                                          <p:val>
                                            <p:fltVal val="0.5"/>
                                          </p:val>
                                        </p:tav>
                                        <p:tav tm="100000">
                                          <p:val>
                                            <p:strVal val="#ppt_x"/>
                                          </p:val>
                                        </p:tav>
                                      </p:tavLst>
                                    </p:anim>
                                    <p:anim calcmode="lin" valueType="num">
                                      <p:cBhvr>
                                        <p:cTn id="112" dur="1000" fill="hold"/>
                                        <p:tgtEl>
                                          <p:spTgt spid="58390"/>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1500"/>
                                  </p:stCondLst>
                                  <p:childTnLst>
                                    <p:set>
                                      <p:cBhvr>
                                        <p:cTn id="114" dur="1" fill="hold">
                                          <p:stCondLst>
                                            <p:cond delay="0"/>
                                          </p:stCondLst>
                                        </p:cTn>
                                        <p:tgtEl>
                                          <p:spTgt spid="58391"/>
                                        </p:tgtEl>
                                        <p:attrNameLst>
                                          <p:attrName>style.visibility</p:attrName>
                                        </p:attrNameLst>
                                      </p:cBhvr>
                                      <p:to>
                                        <p:strVal val="visible"/>
                                      </p:to>
                                    </p:set>
                                    <p:anim calcmode="lin" valueType="num">
                                      <p:cBhvr>
                                        <p:cTn id="115" dur="1000" fill="hold"/>
                                        <p:tgtEl>
                                          <p:spTgt spid="58391"/>
                                        </p:tgtEl>
                                        <p:attrNameLst>
                                          <p:attrName>ppt_w</p:attrName>
                                        </p:attrNameLst>
                                      </p:cBhvr>
                                      <p:tavLst>
                                        <p:tav tm="0">
                                          <p:val>
                                            <p:fltVal val="0"/>
                                          </p:val>
                                        </p:tav>
                                        <p:tav tm="100000">
                                          <p:val>
                                            <p:strVal val="#ppt_w"/>
                                          </p:val>
                                        </p:tav>
                                      </p:tavLst>
                                    </p:anim>
                                    <p:anim calcmode="lin" valueType="num">
                                      <p:cBhvr>
                                        <p:cTn id="116" dur="1000" fill="hold"/>
                                        <p:tgtEl>
                                          <p:spTgt spid="58391"/>
                                        </p:tgtEl>
                                        <p:attrNameLst>
                                          <p:attrName>ppt_h</p:attrName>
                                        </p:attrNameLst>
                                      </p:cBhvr>
                                      <p:tavLst>
                                        <p:tav tm="0">
                                          <p:val>
                                            <p:fltVal val="0"/>
                                          </p:val>
                                        </p:tav>
                                        <p:tav tm="100000">
                                          <p:val>
                                            <p:strVal val="#ppt_h"/>
                                          </p:val>
                                        </p:tav>
                                      </p:tavLst>
                                    </p:anim>
                                    <p:anim calcmode="lin" valueType="num">
                                      <p:cBhvr>
                                        <p:cTn id="117" dur="1000" fill="hold"/>
                                        <p:tgtEl>
                                          <p:spTgt spid="58391"/>
                                        </p:tgtEl>
                                        <p:attrNameLst>
                                          <p:attrName>ppt_x</p:attrName>
                                        </p:attrNameLst>
                                      </p:cBhvr>
                                      <p:tavLst>
                                        <p:tav tm="0">
                                          <p:val>
                                            <p:fltVal val="0.5"/>
                                          </p:val>
                                        </p:tav>
                                        <p:tav tm="100000">
                                          <p:val>
                                            <p:strVal val="#ppt_x"/>
                                          </p:val>
                                        </p:tav>
                                      </p:tavLst>
                                    </p:anim>
                                    <p:anim calcmode="lin" valueType="num">
                                      <p:cBhvr>
                                        <p:cTn id="118" dur="1000" fill="hold"/>
                                        <p:tgtEl>
                                          <p:spTgt spid="58391"/>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58392"/>
                                        </p:tgtEl>
                                        <p:attrNameLst>
                                          <p:attrName>style.visibility</p:attrName>
                                        </p:attrNameLst>
                                      </p:cBhvr>
                                      <p:to>
                                        <p:strVal val="visible"/>
                                      </p:to>
                                    </p:set>
                                    <p:anim calcmode="lin" valueType="num">
                                      <p:cBhvr>
                                        <p:cTn id="121" dur="750" fill="hold"/>
                                        <p:tgtEl>
                                          <p:spTgt spid="58392"/>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58392"/>
                                        </p:tgtEl>
                                        <p:attrNameLst>
                                          <p:attrName>ppt_y</p:attrName>
                                        </p:attrNameLst>
                                      </p:cBhvr>
                                      <p:tavLst>
                                        <p:tav tm="0">
                                          <p:val>
                                            <p:strVal val="#ppt_y"/>
                                          </p:val>
                                        </p:tav>
                                        <p:tav tm="100000">
                                          <p:val>
                                            <p:strVal val="#ppt_y"/>
                                          </p:val>
                                        </p:tav>
                                      </p:tavLst>
                                    </p:anim>
                                    <p:anim calcmode="lin" valueType="num">
                                      <p:cBhvr>
                                        <p:cTn id="123" dur="750" fill="hold"/>
                                        <p:tgtEl>
                                          <p:spTgt spid="58392"/>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58392"/>
                                        </p:tgtEl>
                                        <p:attrNameLst>
                                          <p:attrName>ppt_w</p:attrName>
                                        </p:attrNameLst>
                                      </p:cBhvr>
                                      <p:tavLst>
                                        <p:tav tm="0">
                                          <p:val>
                                            <p:strVal val="#ppt_w/10"/>
                                          </p:val>
                                        </p:tav>
                                        <p:tav tm="50000">
                                          <p:val>
                                            <p:strVal val="#ppt_w+.01"/>
                                          </p:val>
                                        </p:tav>
                                        <p:tav tm="100000">
                                          <p:val>
                                            <p:strVal val="#ppt_w"/>
                                          </p:val>
                                        </p:tav>
                                      </p:tavLst>
                                    </p:anim>
                                    <p:animEffect filter="fade">
                                      <p:cBhvr>
                                        <p:cTn id="125" dur="750" tmFilter="0,0; .5, 1; 1, 1"/>
                                        <p:tgtEl>
                                          <p:spTgt spid="58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2"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Tree>
    <p:extLst>
      <p:ext uri="{BB962C8B-B14F-4D97-AF65-F5344CB8AC3E}">
        <p14:creationId xmlns:p14="http://schemas.microsoft.com/office/powerpoint/2010/main" val="276465185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F650F-C50D-42F7-8E8F-FE903BEDEECD}"/>
              </a:ext>
            </a:extLst>
          </p:cNvPr>
          <p:cNvSpPr txBox="1"/>
          <p:nvPr/>
        </p:nvSpPr>
        <p:spPr>
          <a:xfrm>
            <a:off x="463825" y="159027"/>
            <a:ext cx="11608905" cy="5174493"/>
          </a:xfrm>
          <a:prstGeom prst="rect">
            <a:avLst/>
          </a:prstGeom>
          <a:noFill/>
        </p:spPr>
        <p:txBody>
          <a:bodyPr wrap="square">
            <a:spAutoFit/>
          </a:bodyPr>
          <a:lstStyle/>
          <a:p>
            <a:pPr algn="ctr">
              <a:lnSpc>
                <a:spcPct val="150000"/>
              </a:lnSpc>
            </a:pPr>
            <a:r>
              <a:rPr lang="vi-VN" sz="3200" b="1" i="0" dirty="0">
                <a:solidFill>
                  <a:srgbClr val="FF0000"/>
                </a:solidFill>
                <a:effectLst/>
                <a:latin typeface="Times New Roman" panose="02020603050405020304" pitchFamily="18" charset="0"/>
                <a:cs typeface="Times New Roman" panose="02020603050405020304" pitchFamily="18" charset="0"/>
              </a:rPr>
              <a:t>Chú thích:</a:t>
            </a:r>
            <a:endParaRPr lang="vi-VN" sz="3200" b="0" i="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3200" b="1" i="0" dirty="0">
                <a:effectLst/>
                <a:latin typeface="Times New Roman" panose="02020603050405020304" pitchFamily="18" charset="0"/>
                <a:cs typeface="Times New Roman" panose="02020603050405020304" pitchFamily="18" charset="0"/>
              </a:rPr>
              <a:t>– Tết Trung thu độc lập:</a:t>
            </a:r>
            <a:r>
              <a:rPr lang="vi-VN" sz="3200" b="0" i="0" dirty="0">
                <a:effectLst/>
                <a:latin typeface="Times New Roman" panose="02020603050405020304" pitchFamily="18" charset="0"/>
                <a:cs typeface="Times New Roman" panose="02020603050405020304" pitchFamily="18" charset="0"/>
              </a:rPr>
              <a:t> Tết Trung thu năm 1945, sau ngày nước ta giành được độc lập.</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Trại (doanh trại):</a:t>
            </a:r>
            <a:r>
              <a:rPr lang="vi-VN" sz="3200" b="0" i="0" dirty="0">
                <a:effectLst/>
                <a:latin typeface="Times New Roman" panose="02020603050405020304" pitchFamily="18" charset="0"/>
                <a:cs typeface="Times New Roman" panose="02020603050405020304" pitchFamily="18" charset="0"/>
              </a:rPr>
              <a:t> nơi bộ đội đóng quân.</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Trăng ngàn:</a:t>
            </a:r>
            <a:r>
              <a:rPr lang="vi-VN" sz="3200" b="0" i="0" dirty="0">
                <a:effectLst/>
                <a:latin typeface="Times New Roman" panose="02020603050405020304" pitchFamily="18" charset="0"/>
                <a:cs typeface="Times New Roman" panose="02020603050405020304" pitchFamily="18" charset="0"/>
              </a:rPr>
              <a:t> trăng chiếu trên vùng núi rừng.</a:t>
            </a:r>
          </a:p>
          <a:p>
            <a:pPr algn="just">
              <a:lnSpc>
                <a:spcPct val="150000"/>
              </a:lnSpc>
            </a:pPr>
            <a:r>
              <a:rPr lang="vi-VN" sz="3200" b="1" i="0" dirty="0">
                <a:effectLst/>
                <a:latin typeface="Times New Roman" panose="02020603050405020304" pitchFamily="18" charset="0"/>
                <a:cs typeface="Times New Roman" panose="02020603050405020304" pitchFamily="18" charset="0"/>
              </a:rPr>
              <a:t>– Nông trường:</a:t>
            </a:r>
            <a:r>
              <a:rPr lang="vi-VN" sz="3200" b="0" i="0" dirty="0">
                <a:effectLst/>
                <a:latin typeface="Times New Roman" panose="02020603050405020304" pitchFamily="18" charset="0"/>
                <a:cs typeface="Times New Roman" panose="02020603050405020304" pitchFamily="18" charset="0"/>
              </a:rPr>
              <a:t> cơ sở sản xuất lớn về nông nghiệp do nhà nước tổ chức và quản lí.</a:t>
            </a:r>
          </a:p>
        </p:txBody>
      </p:sp>
    </p:spTree>
    <p:extLst>
      <p:ext uri="{BB962C8B-B14F-4D97-AF65-F5344CB8AC3E}">
        <p14:creationId xmlns:p14="http://schemas.microsoft.com/office/powerpoint/2010/main" val="4072228653"/>
      </p:ext>
    </p:extLst>
  </p:cSld>
  <p:clrMapOvr>
    <a:masterClrMapping/>
  </p:clrMapOvr>
  <p:transition>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428"/>
            <a:ext cx="12283440" cy="551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74097"/>
            <a:ext cx="5159829"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doanh</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4866897" y="274097"/>
            <a:ext cx="63770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   </a:t>
            </a:r>
            <a:r>
              <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bộ</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quân</a:t>
            </a:r>
            <a:endPar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5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6333" y="1153665"/>
            <a:ext cx="11709778" cy="570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06472" y="230335"/>
            <a:ext cx="10168557"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Trằng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17567" y="187013"/>
            <a:ext cx="3744750"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40867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5468"/>
            <a:ext cx="12192000" cy="51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8917"/>
            <a:ext cx="3762103" cy="830997"/>
          </a:xfrm>
          <a:prstGeom prst="rect">
            <a:avLst/>
          </a:prstGeom>
          <a:noFill/>
        </p:spPr>
        <p:txBody>
          <a:bodyPr wrap="square" lIns="91440" tIns="45720" rIns="91440" bIns="45720">
            <a:spAutoFit/>
          </a:bodyPr>
          <a:lstStyle/>
          <a:p>
            <a:pPr algn="ct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3618411" y="68918"/>
            <a:ext cx="6943299" cy="1446550"/>
          </a:xfrm>
          <a:prstGeom prst="rect">
            <a:avLst/>
          </a:prstGeom>
          <a:noFill/>
        </p:spPr>
        <p:txBody>
          <a:bodyPr wrap="square" lIns="91440" tIns="45720" rIns="91440" bIns="45720">
            <a:spAutoFit/>
          </a:bodyPr>
          <a:lstStyle/>
          <a:p>
            <a:pPr algn="ct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sở</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nghiệp</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214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1.3|12"/>
</p:tagLst>
</file>

<file path=ppt/tags/tag2.xml><?xml version="1.0" encoding="utf-8"?>
<p:tagLst xmlns:a="http://schemas.openxmlformats.org/drawingml/2006/main" xmlns:r="http://schemas.openxmlformats.org/officeDocument/2006/relationships" xmlns:p="http://schemas.openxmlformats.org/presentationml/2006/main">
  <p:tag name="TIMING" val="|6.9|1.7|1.4|2"/>
</p:tagLst>
</file>

<file path=ppt/tags/tag3.xml><?xml version="1.0" encoding="utf-8"?>
<p:tagLst xmlns:a="http://schemas.openxmlformats.org/drawingml/2006/main" xmlns:r="http://schemas.openxmlformats.org/officeDocument/2006/relationships" xmlns:p="http://schemas.openxmlformats.org/presentationml/2006/main">
  <p:tag name="TIMING" val="|2.7|1.3|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2F715-B73F-4D40-B149-E4158AC0CE1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09F1452-7A9D-4B2E-B1D0-D4305EF44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C1E0B-FC78-416A-B4B7-0C288B12D5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TM03457510[[fn=Savon]]</Template>
  <TotalTime>305</TotalTime>
  <Words>1275</Words>
  <Application>Microsoft Office PowerPoint</Application>
  <PresentationFormat>Widescreen</PresentationFormat>
  <Paragraphs>124</Paragraphs>
  <Slides>42</Slides>
  <Notes>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42</vt:i4>
      </vt:variant>
    </vt:vector>
  </HeadingPairs>
  <TitlesOfParts>
    <vt:vector size="57" baseType="lpstr">
      <vt:lpstr>.VnTime</vt:lpstr>
      <vt:lpstr>.VnTimeH</vt:lpstr>
      <vt:lpstr>Arial</vt:lpstr>
      <vt:lpstr>Arial Black</vt:lpstr>
      <vt:lpstr>Calibri</vt:lpstr>
      <vt:lpstr>Calibri Light</vt:lpstr>
      <vt:lpstr>Century Gothic</vt:lpstr>
      <vt:lpstr>Garamond</vt:lpstr>
      <vt:lpstr>Times New Roman</vt:lpstr>
      <vt:lpstr>VNI-Times</vt:lpstr>
      <vt:lpstr>Savon</vt:lpstr>
      <vt:lpstr>3_Office Theme</vt:lpstr>
      <vt:lpstr>Default Design</vt:lpstr>
      <vt:lpstr>Office Theme</vt:lpstr>
      <vt:lpstr>1_Office Theme</vt:lpstr>
      <vt:lpstr>Thứ hai ngày 4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các em cùng tham quan cảnh đổi mới hiện nay của đất nước ta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DELL-PC</dc:creator>
  <cp:lastModifiedBy>DELL</cp:lastModifiedBy>
  <cp:revision>35</cp:revision>
  <dcterms:created xsi:type="dcterms:W3CDTF">2016-10-11T12:36:00Z</dcterms:created>
  <dcterms:modified xsi:type="dcterms:W3CDTF">2021-10-09T10:07:18Z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1033-11.2.0.8641</vt:lpwstr>
  </property>
  <property fmtid="{D5CDD505-2E9C-101B-9397-08002B2CF9AE}" pid="3" name="ContentTypeId">
    <vt:lpwstr>0x010100274EA5EE2C96234183A9376392CFB4B4</vt:lpwstr>
  </property>
</Properties>
</file>