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939" r:id="rId2"/>
    <p:sldId id="3931" r:id="rId3"/>
    <p:sldId id="3928" r:id="rId4"/>
    <p:sldId id="301" r:id="rId5"/>
    <p:sldId id="3940" r:id="rId6"/>
    <p:sldId id="328" r:id="rId7"/>
    <p:sldId id="3941" r:id="rId8"/>
    <p:sldId id="3942" r:id="rId9"/>
    <p:sldId id="3943" r:id="rId10"/>
    <p:sldId id="3944" r:id="rId11"/>
    <p:sldId id="3945" r:id="rId12"/>
  </p:sldIdLst>
  <p:sldSz cx="12192000" cy="6858000"/>
  <p:notesSz cx="6858000" cy="9144000"/>
  <p:embeddedFontLst>
    <p:embeddedFont>
      <p:font typeface="等线 Light" panose="020B0604020202020204" charset="-122"/>
      <p:regular r:id="rId14"/>
    </p:embeddedFont>
    <p:embeddedFont>
      <p:font typeface="等线" panose="020B0604020202020204" charset="-122"/>
      <p:regular r:id="rId15"/>
      <p:bold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9A9"/>
    <a:srgbClr val="C2F784"/>
    <a:srgbClr val="FFBF86"/>
    <a:srgbClr val="FFFFFF"/>
    <a:srgbClr val="695146"/>
    <a:srgbClr val="E25625"/>
    <a:srgbClr val="E76B45"/>
    <a:srgbClr val="2F221C"/>
    <a:srgbClr val="ACBFDB"/>
    <a:srgbClr val="244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88329" autoAdjust="0"/>
  </p:normalViewPr>
  <p:slideViewPr>
    <p:cSldViewPr snapToGrid="0">
      <p:cViewPr varScale="1">
        <p:scale>
          <a:sx n="60" d="100"/>
          <a:sy n="60" d="100"/>
        </p:scale>
        <p:origin x="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1A13A-D60A-422D-BAA6-E4E7ADFA2A2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886AE-BC43-4E5F-A7F0-F089821543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845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0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361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63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208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886AE-BC43-4E5F-A7F0-F089821543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11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0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358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46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77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EAE80-1E1C-4128-8A7A-42B5BA7115A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07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07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47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9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20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7652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03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88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48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08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07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21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94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2EE5880-8C4C-41FF-867A-31F1A54973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675A3-50CC-4965-995F-F44872181D74}"/>
              </a:ext>
            </a:extLst>
          </p:cNvPr>
          <p:cNvSpPr txBox="1"/>
          <p:nvPr userDrawn="1"/>
        </p:nvSpPr>
        <p:spPr>
          <a:xfrm>
            <a:off x="11366133" y="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6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113BE-31BD-4ECF-A8CC-8CBABF4D357A}"/>
              </a:ext>
            </a:extLst>
          </p:cNvPr>
          <p:cNvSpPr txBox="1"/>
          <p:nvPr userDrawn="1"/>
        </p:nvSpPr>
        <p:spPr>
          <a:xfrm>
            <a:off x="0" y="641927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8618AA-5B60-4FA0-ACA9-1E24062620C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391" y="8195293"/>
            <a:ext cx="1106581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3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10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10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F1E8021-A200-4249-BD7E-1AF85AF3D2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9137185" y="-168376"/>
            <a:ext cx="3348660" cy="218063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BFD2769-D875-4FCC-AFA4-CDE2DA2154FE}"/>
              </a:ext>
            </a:extLst>
          </p:cNvPr>
          <p:cNvSpPr/>
          <p:nvPr/>
        </p:nvSpPr>
        <p:spPr>
          <a:xfrm>
            <a:off x="9531297" y="2396971"/>
            <a:ext cx="269585" cy="3105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D349C36-4E2B-4F7D-9E02-E47CDFF77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r="66565"/>
          <a:stretch/>
        </p:blipFill>
        <p:spPr>
          <a:xfrm>
            <a:off x="-859556" y="4138863"/>
            <a:ext cx="3018406" cy="298412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8076" y="87733"/>
            <a:ext cx="2853704" cy="16684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555CBF9-4844-4B32-80B6-E61860ADC8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9" t="49594" r="-101" b="-33"/>
          <a:stretch/>
        </p:blipFill>
        <p:spPr>
          <a:xfrm>
            <a:off x="10811515" y="5072684"/>
            <a:ext cx="1418565" cy="1785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E1F54B-D09B-4F42-A0DD-1189C15FEC64}"/>
              </a:ext>
            </a:extLst>
          </p:cNvPr>
          <p:cNvSpPr txBox="1"/>
          <p:nvPr/>
        </p:nvSpPr>
        <p:spPr>
          <a:xfrm>
            <a:off x="8076" y="64886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8F560-0A35-4325-855E-346422688893}"/>
              </a:ext>
            </a:extLst>
          </p:cNvPr>
          <p:cNvSpPr txBox="1"/>
          <p:nvPr/>
        </p:nvSpPr>
        <p:spPr>
          <a:xfrm>
            <a:off x="0" y="-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4821" y="753979"/>
            <a:ext cx="9545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77" y="1753352"/>
            <a:ext cx="12071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727032" y="4876800"/>
            <a:ext cx="4073850" cy="13796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57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559906" y="706803"/>
            <a:ext cx="591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3: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84295" y="1483726"/>
            <a:ext cx="774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a) 321475 + 423507 x 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-39029" y="4996776"/>
            <a:ext cx="1892597" cy="19872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-98211" y="4109098"/>
            <a:ext cx="956930" cy="181443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559906" y="5759116"/>
            <a:ext cx="1095833" cy="12912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70882" y="2341071"/>
            <a:ext cx="774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= 321475 +   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847014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5821" y="3239570"/>
            <a:ext cx="458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=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1168489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333" b="71204" l="4300" r="96000">
                        <a14:foregroundMark x1="41800" y1="33333" x2="47000" y2="40926"/>
                        <a14:foregroundMark x1="56700" y1="33704" x2="58800" y2="43611"/>
                        <a14:foregroundMark x1="25000" y1="40000" x2="28900" y2="41852"/>
                        <a14:foregroundMark x1="40900" y1="36574" x2="46600" y2="42315"/>
                        <a14:foregroundMark x1="55300" y1="33796" x2="58800" y2="42222"/>
                        <a14:foregroundMark x1="59300" y1="34907" x2="52500" y2="42500"/>
                        <a14:foregroundMark x1="72600" y1="39907" x2="76400" y2="42963"/>
                        <a14:foregroundMark x1="49500" y1="45000" x2="58500" y2="43241"/>
                        <a14:foregroundMark x1="47600" y1="45648" x2="56200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" t="22657" r="-1674" b="30521"/>
          <a:stretch/>
        </p:blipFill>
        <p:spPr>
          <a:xfrm>
            <a:off x="9631368" y="5534526"/>
            <a:ext cx="2919333" cy="1476232"/>
          </a:xfrm>
          <a:prstGeom prst="rect">
            <a:avLst/>
          </a:prstGeom>
        </p:spPr>
      </p:pic>
      <p:pic>
        <p:nvPicPr>
          <p:cNvPr id="23" name="图片 41">
            <a:extLst>
              <a:ext uri="{FF2B5EF4-FFF2-40B4-BE49-F238E27FC236}">
                <a16:creationId xmlns:a16="http://schemas.microsoft.com/office/drawing/2014/main" id="{D7CB9F13-B01C-4F8C-A36C-826D92F06A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4" t="290" r="3721" b="39496"/>
          <a:stretch/>
        </p:blipFill>
        <p:spPr>
          <a:xfrm>
            <a:off x="0" y="-355055"/>
            <a:ext cx="3506679" cy="420296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074569" y="2192060"/>
            <a:ext cx="2823410" cy="16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94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357887" y="658033"/>
            <a:ext cx="591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3: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79988" y="1568173"/>
            <a:ext cx="774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a) 843275 – 123568 x 5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604836" y="4805347"/>
            <a:ext cx="1943641" cy="19872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-98211" y="4109098"/>
            <a:ext cx="956930" cy="181443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2184568" y="5300147"/>
            <a:ext cx="1322111" cy="15578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66575" y="2425518"/>
            <a:ext cx="7741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= 843275 –    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617840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6947" y="3347996"/>
            <a:ext cx="458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=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225435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333" b="71204" l="4300" r="96000">
                        <a14:foregroundMark x1="41800" y1="33333" x2="47000" y2="40926"/>
                        <a14:foregroundMark x1="56700" y1="33704" x2="58800" y2="43611"/>
                        <a14:foregroundMark x1="25000" y1="40000" x2="28900" y2="41852"/>
                        <a14:foregroundMark x1="40900" y1="36574" x2="46600" y2="42315"/>
                        <a14:foregroundMark x1="55300" y1="33796" x2="58800" y2="42222"/>
                        <a14:foregroundMark x1="59300" y1="34907" x2="52500" y2="42500"/>
                        <a14:foregroundMark x1="72600" y1="39907" x2="76400" y2="42963"/>
                        <a14:foregroundMark x1="49500" y1="45000" x2="58500" y2="43241"/>
                        <a14:foregroundMark x1="47600" y1="45648" x2="56200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" t="22657" r="-1674" b="30521"/>
          <a:stretch/>
        </p:blipFill>
        <p:spPr>
          <a:xfrm>
            <a:off x="9893156" y="5534526"/>
            <a:ext cx="2620700" cy="1325221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D7CB9F13-B01C-4F8C-A36C-826D92F06A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4" t="290" r="3721" b="39496"/>
          <a:stretch/>
        </p:blipFill>
        <p:spPr>
          <a:xfrm>
            <a:off x="0" y="-355055"/>
            <a:ext cx="3506679" cy="420296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272670" y="2317995"/>
            <a:ext cx="2823410" cy="16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90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728FD27-A6D4-477B-BA31-F6CB4D05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D7CB9F13-B01C-4F8C-A36C-826D92F06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4" t="290" r="3721" b="39496"/>
          <a:stretch/>
        </p:blipFill>
        <p:spPr>
          <a:xfrm>
            <a:off x="79050" y="-107733"/>
            <a:ext cx="2707330" cy="32449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AF6997AD-42F2-4962-870D-C66A0D9AC79C}"/>
              </a:ext>
            </a:extLst>
          </p:cNvPr>
          <p:cNvSpPr/>
          <p:nvPr/>
        </p:nvSpPr>
        <p:spPr>
          <a:xfrm>
            <a:off x="9667783" y="4385569"/>
            <a:ext cx="887667" cy="110083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95DC2F98-5F79-4171-9790-DF21FA94752A}"/>
              </a:ext>
            </a:extLst>
          </p:cNvPr>
          <p:cNvSpPr/>
          <p:nvPr/>
        </p:nvSpPr>
        <p:spPr>
          <a:xfrm>
            <a:off x="9375177" y="4923244"/>
            <a:ext cx="887667" cy="110083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40925" y="2012319"/>
            <a:ext cx="11813626" cy="2269156"/>
            <a:chOff x="2458629" y="1752680"/>
            <a:chExt cx="9669703" cy="2269156"/>
          </a:xfrm>
        </p:grpSpPr>
        <p:sp>
          <p:nvSpPr>
            <p:cNvPr id="15" name="TextBox 14"/>
            <p:cNvSpPr txBox="1"/>
            <p:nvPr/>
          </p:nvSpPr>
          <p:spPr>
            <a:xfrm>
              <a:off x="2458629" y="1805845"/>
              <a:ext cx="959385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 err="1">
                  <a:latin typeface="UTM Magnesium" panose="02040603050506020204" pitchFamily="18" charset="0"/>
                </a:rPr>
                <a:t>Khám</a:t>
              </a:r>
              <a:r>
                <a:rPr lang="en-US" sz="13800" b="1" dirty="0">
                  <a:latin typeface="UTM Magnesium" panose="02040603050506020204" pitchFamily="18" charset="0"/>
                </a:rPr>
                <a:t> </a:t>
              </a:r>
              <a:r>
                <a:rPr lang="en-US" sz="13800" b="1" dirty="0" err="1">
                  <a:latin typeface="UTM Magnesium" panose="02040603050506020204" pitchFamily="18" charset="0"/>
                </a:rPr>
                <a:t>phá</a:t>
              </a:r>
              <a:endParaRPr lang="en-US" sz="13800" b="1" dirty="0">
                <a:latin typeface="UTM Magnesium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34475" y="1752680"/>
              <a:ext cx="959385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 err="1">
                  <a:solidFill>
                    <a:srgbClr val="F6A9A9"/>
                  </a:solidFill>
                  <a:latin typeface="UTM Magnesium" panose="02040603050506020204" pitchFamily="18" charset="0"/>
                </a:rPr>
                <a:t>Khám</a:t>
              </a:r>
              <a:r>
                <a:rPr lang="en-US" sz="13800" b="1" dirty="0">
                  <a:solidFill>
                    <a:srgbClr val="F6A9A9"/>
                  </a:solidFill>
                  <a:latin typeface="UTM Magnesium" panose="02040603050506020204" pitchFamily="18" charset="0"/>
                </a:rPr>
                <a:t> </a:t>
              </a:r>
              <a:r>
                <a:rPr lang="en-US" sz="13800" b="1" dirty="0" err="1">
                  <a:solidFill>
                    <a:srgbClr val="F6A9A9"/>
                  </a:solidFill>
                  <a:latin typeface="UTM Magnesium" panose="02040603050506020204" pitchFamily="18" charset="0"/>
                </a:rPr>
                <a:t>phá</a:t>
              </a:r>
              <a:endParaRPr lang="en-US" sz="13800" b="1" dirty="0">
                <a:solidFill>
                  <a:srgbClr val="F6A9A9"/>
                </a:solidFill>
                <a:latin typeface="UTM Magnesium" panose="0204060305050602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0093" l="2200" r="96100">
                        <a14:foregroundMark x1="40300" y1="29352" x2="41200" y2="42685"/>
                        <a14:foregroundMark x1="62400" y1="29722" x2="60900" y2="45833"/>
                        <a14:foregroundMark x1="58100" y1="33148" x2="60800" y2="38056"/>
                        <a14:foregroundMark x1="65300" y1="38704" x2="66300" y2="34074"/>
                        <a14:foregroundMark x1="77300" y1="59352" x2="65800" y2="70000"/>
                        <a14:foregroundMark x1="26400" y1="62870" x2="34100" y2="68611"/>
                        <a14:foregroundMark x1="28100" y1="56204" x2="40800" y2="6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30" b="17897"/>
          <a:stretch/>
        </p:blipFill>
        <p:spPr>
          <a:xfrm>
            <a:off x="9153760" y="4177381"/>
            <a:ext cx="3427682" cy="2760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2" b="75093" l="2600" r="95200">
                        <a14:foregroundMark x1="27400" y1="28333" x2="27200" y2="39907"/>
                        <a14:foregroundMark x1="20600" y1="28333" x2="22900" y2="38241"/>
                        <a14:foregroundMark x1="19500" y1="39630" x2="26600" y2="44074"/>
                        <a14:foregroundMark x1="44000" y1="27963" x2="41600" y2="37315"/>
                        <a14:foregroundMark x1="61200" y1="28148" x2="61400" y2="36481"/>
                        <a14:foregroundMark x1="52400" y1="45185" x2="66800" y2="44444"/>
                        <a14:foregroundMark x1="53200" y1="49722" x2="61200" y2="50000"/>
                        <a14:foregroundMark x1="64900" y1="26759" x2="69300" y2="31111"/>
                        <a14:foregroundMark x1="67300" y1="34444" x2="64800" y2="36667"/>
                        <a14:foregroundMark x1="78800" y1="63333" x2="75800" y2="68796"/>
                        <a14:foregroundMark x1="78000" y1="61759" x2="82200" y2="69074"/>
                        <a14:foregroundMark x1="81800" y1="58796" x2="69900" y2="6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29" b="23338"/>
          <a:stretch/>
        </p:blipFill>
        <p:spPr>
          <a:xfrm>
            <a:off x="-467253" y="4267091"/>
            <a:ext cx="3626596" cy="2629366"/>
          </a:xfrm>
          <a:prstGeom prst="rect">
            <a:avLst/>
          </a:prstGeom>
        </p:spPr>
      </p:pic>
      <p:pic>
        <p:nvPicPr>
          <p:cNvPr id="39" name="图片 20">
            <a:extLst>
              <a:ext uri="{FF2B5EF4-FFF2-40B4-BE49-F238E27FC236}">
                <a16:creationId xmlns:a16="http://schemas.microsoft.com/office/drawing/2014/main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 flipH="1">
            <a:off x="7684163" y="101778"/>
            <a:ext cx="4341590" cy="2538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26481" l="10000" r="3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5" t="879" r="62335" b="73230"/>
          <a:stretch/>
        </p:blipFill>
        <p:spPr>
          <a:xfrm flipH="1">
            <a:off x="2869554" y="4676169"/>
            <a:ext cx="1786270" cy="177563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704" b="92407" l="65000" r="96300">
                        <a14:foregroundMark x1="78000" y1="68241" x2="86200" y2="68981"/>
                        <a14:foregroundMark x1="77700" y1="84444" x2="82200" y2="8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63713" r="2036" b="8070"/>
          <a:stretch/>
        </p:blipFill>
        <p:spPr>
          <a:xfrm>
            <a:off x="7474204" y="4652410"/>
            <a:ext cx="2115879" cy="19351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593" b="62222" l="640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54" t="37925" r="418" b="37734"/>
          <a:stretch/>
        </p:blipFill>
        <p:spPr>
          <a:xfrm>
            <a:off x="5104943" y="4889154"/>
            <a:ext cx="2211573" cy="166931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4746852" y="238154"/>
            <a:ext cx="2927755" cy="19872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4097583" y="84614"/>
            <a:ext cx="760509" cy="14420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7250721" y="472922"/>
            <a:ext cx="1351568" cy="15925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87AC21-3CCB-4C86-937E-08C0573F7737}"/>
              </a:ext>
            </a:extLst>
          </p:cNvPr>
          <p:cNvSpPr txBox="1"/>
          <p:nvPr/>
        </p:nvSpPr>
        <p:spPr>
          <a:xfrm>
            <a:off x="8076" y="64886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947091-3509-4F9D-9FDC-F6CB6D39617D}"/>
              </a:ext>
            </a:extLst>
          </p:cNvPr>
          <p:cNvSpPr txBox="1"/>
          <p:nvPr/>
        </p:nvSpPr>
        <p:spPr>
          <a:xfrm>
            <a:off x="11401077" y="6332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60000"/>
                    <a:lumOff val="40000"/>
                  </a:schemeClr>
                </a:solidFill>
                <a:latin typeface="UVN Chim Bien Nhe" panose="0209050604050A0204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341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20">
            <a:extLst>
              <a:ext uri="{FF2B5EF4-FFF2-40B4-BE49-F238E27FC236}">
                <a16:creationId xmlns:a16="http://schemas.microsoft.com/office/drawing/2014/main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 flipH="1">
            <a:off x="7111198" y="-117394"/>
            <a:ext cx="5372000" cy="314074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93822" y="654648"/>
            <a:ext cx="6381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241324 x 2 = 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66634"/>
              </p:ext>
            </p:extLst>
          </p:nvPr>
        </p:nvGraphicFramePr>
        <p:xfrm>
          <a:off x="2510174" y="1708494"/>
          <a:ext cx="6976151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593">
                  <a:extLst>
                    <a:ext uri="{9D8B030D-6E8A-4147-A177-3AD203B41FA5}">
                      <a16:colId xmlns:a16="http://schemas.microsoft.com/office/drawing/2014/main" val="564939177"/>
                    </a:ext>
                  </a:extLst>
                </a:gridCol>
                <a:gridCol w="996593">
                  <a:extLst>
                    <a:ext uri="{9D8B030D-6E8A-4147-A177-3AD203B41FA5}">
                      <a16:colId xmlns:a16="http://schemas.microsoft.com/office/drawing/2014/main" val="1404657290"/>
                    </a:ext>
                  </a:extLst>
                </a:gridCol>
                <a:gridCol w="996593">
                  <a:extLst>
                    <a:ext uri="{9D8B030D-6E8A-4147-A177-3AD203B41FA5}">
                      <a16:colId xmlns:a16="http://schemas.microsoft.com/office/drawing/2014/main" val="1561975063"/>
                    </a:ext>
                  </a:extLst>
                </a:gridCol>
                <a:gridCol w="996593">
                  <a:extLst>
                    <a:ext uri="{9D8B030D-6E8A-4147-A177-3AD203B41FA5}">
                      <a16:colId xmlns:a16="http://schemas.microsoft.com/office/drawing/2014/main" val="2980313418"/>
                    </a:ext>
                  </a:extLst>
                </a:gridCol>
                <a:gridCol w="996593">
                  <a:extLst>
                    <a:ext uri="{9D8B030D-6E8A-4147-A177-3AD203B41FA5}">
                      <a16:colId xmlns:a16="http://schemas.microsoft.com/office/drawing/2014/main" val="1382029875"/>
                    </a:ext>
                  </a:extLst>
                </a:gridCol>
                <a:gridCol w="996593">
                  <a:extLst>
                    <a:ext uri="{9D8B030D-6E8A-4147-A177-3AD203B41FA5}">
                      <a16:colId xmlns:a16="http://schemas.microsoft.com/office/drawing/2014/main" val="1128801878"/>
                    </a:ext>
                  </a:extLst>
                </a:gridCol>
                <a:gridCol w="996593">
                  <a:extLst>
                    <a:ext uri="{9D8B030D-6E8A-4147-A177-3AD203B41FA5}">
                      <a16:colId xmlns:a16="http://schemas.microsoft.com/office/drawing/2014/main" val="2376240591"/>
                    </a:ext>
                  </a:extLst>
                </a:gridCol>
              </a:tblGrid>
              <a:tr h="1156520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7264135"/>
                  </a:ext>
                </a:extLst>
              </a:tr>
              <a:tr h="115652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6820083"/>
                  </a:ext>
                </a:extLst>
              </a:tr>
              <a:tr h="1156520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7631257"/>
                  </a:ext>
                </a:extLst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985806" y="4961688"/>
            <a:ext cx="8686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thứ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sang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14454" y="1700796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14453" y="2901125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8579634" y="4198963"/>
            <a:ext cx="699668" cy="907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618538" y="1708494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614453" y="2901125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583719" y="4198963"/>
            <a:ext cx="699668" cy="907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622622" y="1708494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87803" y="4198962"/>
            <a:ext cx="699668" cy="907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8614452" y="2894235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26706" y="1708494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612983" y="2897382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594563" y="4214577"/>
            <a:ext cx="699668" cy="907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630790" y="1708494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614452" y="2901124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599822" y="4196940"/>
            <a:ext cx="699668" cy="907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634874" y="1708494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611514" y="2897381"/>
            <a:ext cx="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591233" y="4214577"/>
            <a:ext cx="699668" cy="907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972456" y="654648"/>
            <a:ext cx="287800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482648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3202" y="1595849"/>
            <a:ext cx="7734586" cy="2989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图片 20">
            <a:extLst>
              <a:ext uri="{FF2B5EF4-FFF2-40B4-BE49-F238E27FC236}">
                <a16:creationId xmlns:a16="http://schemas.microsoft.com/office/drawing/2014/main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0" y="-96293"/>
            <a:ext cx="5372000" cy="314074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80926" l="4000" r="97200">
                        <a14:foregroundMark x1="41600" y1="29630" x2="37200" y2="35185"/>
                        <a14:foregroundMark x1="38900" y1="37685" x2="44300" y2="40185"/>
                        <a14:foregroundMark x1="58100" y1="30833" x2="58800" y2="38333"/>
                        <a14:foregroundMark x1="62500" y1="39259" x2="65000" y2="37963"/>
                        <a14:foregroundMark x1="53500" y1="49259" x2="58800" y2="49907"/>
                        <a14:foregroundMark x1="54300" y1="53056" x2="43700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14"/>
          <a:stretch/>
        </p:blipFill>
        <p:spPr>
          <a:xfrm>
            <a:off x="9729656" y="4613747"/>
            <a:ext cx="2562749" cy="224425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72870" l="2200" r="97500">
                        <a14:foregroundMark x1="24300" y1="31759" x2="26000" y2="38611"/>
                        <a14:foregroundMark x1="21300" y1="28333" x2="21300" y2="31944"/>
                        <a14:foregroundMark x1="42700" y1="31759" x2="38700" y2="35463"/>
                        <a14:foregroundMark x1="61000" y1="31574" x2="56800" y2="39074"/>
                        <a14:foregroundMark x1="79200" y1="32963" x2="74700" y2="38148"/>
                        <a14:foregroundMark x1="77400" y1="29259" x2="76700" y2="32500"/>
                        <a14:foregroundMark x1="79700" y1="30093" x2="77700" y2="33796"/>
                        <a14:foregroundMark x1="48800" y1="42963" x2="55800" y2="4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22" b="27459"/>
          <a:stretch/>
        </p:blipFill>
        <p:spPr>
          <a:xfrm>
            <a:off x="-116731" y="4786059"/>
            <a:ext cx="3500942" cy="21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500"/>
                            </p:stCondLst>
                            <p:childTnLst>
                              <p:par>
                                <p:cTn id="19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00"/>
                            </p:stCondLst>
                            <p:childTnLst>
                              <p:par>
                                <p:cTn id="20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" grpId="0"/>
      <p:bldP spid="3" grpId="1"/>
      <p:bldP spid="3" grpId="2"/>
      <p:bldP spid="37" grpId="0"/>
      <p:bldP spid="37" grpId="1"/>
      <p:bldP spid="37" grpId="2"/>
      <p:bldP spid="4" grpId="0" animBg="1"/>
      <p:bldP spid="38" grpId="0"/>
      <p:bldP spid="38" grpId="1"/>
      <p:bldP spid="38" grpId="2"/>
      <p:bldP spid="39" grpId="0"/>
      <p:bldP spid="39" grpId="1"/>
      <p:bldP spid="39" grpId="2"/>
      <p:bldP spid="40" grpId="0" animBg="1"/>
      <p:bldP spid="41" grpId="0"/>
      <p:bldP spid="41" grpId="1"/>
      <p:bldP spid="41" grpId="2"/>
      <p:bldP spid="42" grpId="0" animBg="1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 animBg="1"/>
      <p:bldP spid="47" grpId="0"/>
      <p:bldP spid="47" grpId="1"/>
      <p:bldP spid="47" grpId="2"/>
      <p:bldP spid="48" grpId="0"/>
      <p:bldP spid="48" grpId="1"/>
      <p:bldP spid="48" grpId="2"/>
      <p:bldP spid="49" grpId="0" animBg="1"/>
      <p:bldP spid="50" grpId="0"/>
      <p:bldP spid="50" grpId="1"/>
      <p:bldP spid="50" grpId="2"/>
      <p:bldP spid="51" grpId="0"/>
      <p:bldP spid="51" grpId="1"/>
      <p:bldP spid="51" grpId="2"/>
      <p:bldP spid="52" grpId="0" animBg="1"/>
      <p:bldP spid="5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19394" y="527057"/>
            <a:ext cx="6381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136204 x 4 = 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89" b="88148" l="8500" r="91400">
                        <a14:foregroundMark x1="65800" y1="11481" x2="69800" y2="12037"/>
                        <a14:foregroundMark x1="72300" y1="18148" x2="73700" y2="19630"/>
                        <a14:foregroundMark x1="79000" y1="19815" x2="83600" y2="22870"/>
                        <a14:foregroundMark x1="87700" y1="14074" x2="85100" y2="15741"/>
                        <a14:foregroundMark x1="52600" y1="38241" x2="58400" y2="41852"/>
                        <a14:foregroundMark x1="39200" y1="39630" x2="30000" y2="42130"/>
                        <a14:foregroundMark x1="46400" y1="59537" x2="50400" y2="55463"/>
                        <a14:foregroundMark x1="43700" y1="51296" x2="55100" y2="49259"/>
                        <a14:foregroundMark x1="68500" y1="54722" x2="59100" y2="64352"/>
                        <a14:foregroundMark x1="25800" y1="54259" x2="36500" y2="68148"/>
                        <a14:foregroundMark x1="33000" y1="66944" x2="37300" y2="62130"/>
                        <a14:foregroundMark x1="26100" y1="54815" x2="38000" y2="65278"/>
                        <a14:foregroundMark x1="24800" y1="52037" x2="35000" y2="59352"/>
                        <a14:foregroundMark x1="22300" y1="53796" x2="32700" y2="66481"/>
                        <a14:foregroundMark x1="26100" y1="60926" x2="33500" y2="68611"/>
                        <a14:foregroundMark x1="27800" y1="66944" x2="34300" y2="64630"/>
                        <a14:foregroundMark x1="26500" y1="48981" x2="30800" y2="52963"/>
                        <a14:foregroundMark x1="23300" y1="48796" x2="29300" y2="52963"/>
                        <a14:foregroundMark x1="65300" y1="48796" x2="57300" y2="66296"/>
                        <a14:foregroundMark x1="68500" y1="56852" x2="61000" y2="67407"/>
                        <a14:foregroundMark x1="63800" y1="66944" x2="60800" y2="68148"/>
                        <a14:foregroundMark x1="58300" y1="61944" x2="56300" y2="64907"/>
                        <a14:foregroundMark x1="70200" y1="50000" x2="68300" y2="5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3" t="5858" r="6725" b="12592"/>
          <a:stretch/>
        </p:blipFill>
        <p:spPr>
          <a:xfrm>
            <a:off x="10230716" y="4769845"/>
            <a:ext cx="2028606" cy="2088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67" b="73704" l="1800" r="97400">
                        <a14:foregroundMark x1="12300" y1="24722" x2="10500" y2="27315"/>
                        <a14:foregroundMark x1="13800" y1="31389" x2="15500" y2="30926"/>
                        <a14:foregroundMark x1="19800" y1="32778" x2="22700" y2="33519"/>
                        <a14:foregroundMark x1="25200" y1="27778" x2="23200" y2="28241"/>
                        <a14:foregroundMark x1="49100" y1="31667" x2="46500" y2="38148"/>
                        <a14:foregroundMark x1="46300" y1="30741" x2="45000" y2="36019"/>
                        <a14:foregroundMark x1="14500" y1="60463" x2="20700" y2="60648"/>
                        <a14:foregroundMark x1="15300" y1="59074" x2="18200" y2="56204"/>
                        <a14:foregroundMark x1="21200" y1="59444" x2="19200" y2="62685"/>
                        <a14:foregroundMark x1="52300" y1="44815" x2="65700" y2="44537"/>
                        <a14:foregroundMark x1="85700" y1="38981" x2="83100" y2="46389"/>
                        <a14:foregroundMark x1="81300" y1="39074" x2="82600" y2="54167"/>
                        <a14:foregroundMark x1="90200" y1="38148" x2="85700" y2="48889"/>
                        <a14:foregroundMark x1="81600" y1="36481" x2="83800" y2="4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2" b="25233"/>
          <a:stretch/>
        </p:blipFill>
        <p:spPr>
          <a:xfrm>
            <a:off x="-51533" y="5115213"/>
            <a:ext cx="3131289" cy="2034318"/>
          </a:xfrm>
          <a:prstGeom prst="rect">
            <a:avLst/>
          </a:prstGeom>
        </p:spPr>
      </p:pic>
      <p:pic>
        <p:nvPicPr>
          <p:cNvPr id="20" name="图片 20">
            <a:extLst>
              <a:ext uri="{FF2B5EF4-FFF2-40B4-BE49-F238E27FC236}">
                <a16:creationId xmlns:a16="http://schemas.microsoft.com/office/drawing/2014/main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 flipH="1">
            <a:off x="7262705" y="0"/>
            <a:ext cx="5218310" cy="30508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-51533" y="27691"/>
            <a:ext cx="4438299" cy="259485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150374"/>
              </p:ext>
            </p:extLst>
          </p:nvPr>
        </p:nvGraphicFramePr>
        <p:xfrm>
          <a:off x="2044395" y="1450387"/>
          <a:ext cx="8118999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9857">
                  <a:extLst>
                    <a:ext uri="{9D8B030D-6E8A-4147-A177-3AD203B41FA5}">
                      <a16:colId xmlns:a16="http://schemas.microsoft.com/office/drawing/2014/main" val="548271119"/>
                    </a:ext>
                  </a:extLst>
                </a:gridCol>
                <a:gridCol w="1159857">
                  <a:extLst>
                    <a:ext uri="{9D8B030D-6E8A-4147-A177-3AD203B41FA5}">
                      <a16:colId xmlns:a16="http://schemas.microsoft.com/office/drawing/2014/main" val="2531014255"/>
                    </a:ext>
                  </a:extLst>
                </a:gridCol>
                <a:gridCol w="1159857">
                  <a:extLst>
                    <a:ext uri="{9D8B030D-6E8A-4147-A177-3AD203B41FA5}">
                      <a16:colId xmlns:a16="http://schemas.microsoft.com/office/drawing/2014/main" val="1281650064"/>
                    </a:ext>
                  </a:extLst>
                </a:gridCol>
                <a:gridCol w="1159857">
                  <a:extLst>
                    <a:ext uri="{9D8B030D-6E8A-4147-A177-3AD203B41FA5}">
                      <a16:colId xmlns:a16="http://schemas.microsoft.com/office/drawing/2014/main" val="3246826884"/>
                    </a:ext>
                  </a:extLst>
                </a:gridCol>
                <a:gridCol w="1159857">
                  <a:extLst>
                    <a:ext uri="{9D8B030D-6E8A-4147-A177-3AD203B41FA5}">
                      <a16:colId xmlns:a16="http://schemas.microsoft.com/office/drawing/2014/main" val="3647380935"/>
                    </a:ext>
                  </a:extLst>
                </a:gridCol>
                <a:gridCol w="1159857">
                  <a:extLst>
                    <a:ext uri="{9D8B030D-6E8A-4147-A177-3AD203B41FA5}">
                      <a16:colId xmlns:a16="http://schemas.microsoft.com/office/drawing/2014/main" val="213405365"/>
                    </a:ext>
                  </a:extLst>
                </a:gridCol>
                <a:gridCol w="1159857">
                  <a:extLst>
                    <a:ext uri="{9D8B030D-6E8A-4147-A177-3AD203B41FA5}">
                      <a16:colId xmlns:a16="http://schemas.microsoft.com/office/drawing/2014/main" val="2810797054"/>
                    </a:ext>
                  </a:extLst>
                </a:gridCol>
              </a:tblGrid>
              <a:tr h="1050700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6166822"/>
                  </a:ext>
                </a:extLst>
              </a:tr>
              <a:tr h="105070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9053622"/>
                  </a:ext>
                </a:extLst>
              </a:tr>
              <a:tr h="1050700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263986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044395" y="5020384"/>
            <a:ext cx="8686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thứ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sang </a:t>
            </a:r>
            <a:r>
              <a:rPr 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13723" y="1445927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13723" y="2631067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9213723" y="3923818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99" b="49546" l="24935" r="502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5" t="-844" r="49939" b="49873"/>
          <a:stretch/>
        </p:blipFill>
        <p:spPr>
          <a:xfrm>
            <a:off x="736279" y="2596910"/>
            <a:ext cx="1145615" cy="25439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13723" y="2631067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47080" y="1452496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47080" y="3923233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214177" y="2622544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89888" y="1445083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80437" y="3955238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15847" y="2622544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34820" y="1442740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90015" y="3955238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49122" l="49156" r="74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17" r="26059" b="50717"/>
          <a:stretch/>
        </p:blipFill>
        <p:spPr>
          <a:xfrm>
            <a:off x="743913" y="2543245"/>
            <a:ext cx="1183217" cy="255925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215847" y="2626165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63871" y="1459065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583769" y="3934417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225298" y="2629786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5797" y="1450387"/>
            <a:ext cx="10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17126" y="3955238"/>
            <a:ext cx="728930" cy="960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977073" y="1606309"/>
            <a:ext cx="8288368" cy="2989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945373" y="557710"/>
            <a:ext cx="287800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544816</a:t>
            </a:r>
          </a:p>
        </p:txBody>
      </p:sp>
    </p:spTree>
    <p:extLst>
      <p:ext uri="{BB962C8B-B14F-4D97-AF65-F5344CB8AC3E}">
        <p14:creationId xmlns:p14="http://schemas.microsoft.com/office/powerpoint/2010/main" val="177510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"/>
                            </p:stCondLst>
                            <p:childTnLst>
                              <p:par>
                                <p:cTn id="16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500"/>
                            </p:stCondLst>
                            <p:childTnLst>
                              <p:par>
                                <p:cTn id="2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500"/>
                            </p:stCondLst>
                            <p:childTnLst>
                              <p:par>
                                <p:cTn id="2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3" grpId="0"/>
      <p:bldP spid="3" grpId="1"/>
      <p:bldP spid="3" grpId="2"/>
      <p:bldP spid="23" grpId="0"/>
      <p:bldP spid="23" grpId="1"/>
      <p:bldP spid="23" grpId="2"/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27" grpId="0" animBg="1"/>
      <p:bldP spid="28" grpId="0"/>
      <p:bldP spid="28" grpId="1"/>
      <p:bldP spid="28" grpId="2"/>
      <p:bldP spid="29" grpId="0"/>
      <p:bldP spid="29" grpId="1"/>
      <p:bldP spid="29" grpId="2"/>
      <p:bldP spid="30" grpId="0" animBg="1"/>
      <p:bldP spid="31" grpId="0"/>
      <p:bldP spid="31" grpId="1"/>
      <p:bldP spid="31" grpId="2"/>
      <p:bldP spid="32" grpId="0"/>
      <p:bldP spid="32" grpId="1"/>
      <p:bldP spid="32" grpId="2"/>
      <p:bldP spid="33" grpId="0" animBg="1"/>
      <p:bldP spid="35" grpId="0"/>
      <p:bldP spid="35" grpId="1"/>
      <p:bldP spid="35" grpId="2"/>
      <p:bldP spid="36" grpId="0"/>
      <p:bldP spid="36" grpId="1"/>
      <p:bldP spid="36" grpId="2"/>
      <p:bldP spid="37" grpId="0" animBg="1"/>
      <p:bldP spid="38" grpId="0"/>
      <p:bldP spid="38" grpId="1"/>
      <p:bldP spid="38" grpId="2"/>
      <p:bldP spid="39" grpId="0"/>
      <p:bldP spid="39" grpId="1"/>
      <p:bldP spid="39" grpId="2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728FD27-A6D4-477B-BA31-F6CB4D05A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D7CB9F13-B01C-4F8C-A36C-826D92F06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4" t="290" r="3721" b="39496"/>
          <a:stretch/>
        </p:blipFill>
        <p:spPr>
          <a:xfrm>
            <a:off x="79050" y="-107733"/>
            <a:ext cx="2707330" cy="32449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AF6997AD-42F2-4962-870D-C66A0D9AC79C}"/>
              </a:ext>
            </a:extLst>
          </p:cNvPr>
          <p:cNvSpPr/>
          <p:nvPr/>
        </p:nvSpPr>
        <p:spPr>
          <a:xfrm>
            <a:off x="9667783" y="4385569"/>
            <a:ext cx="887667" cy="110083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95DC2F98-5F79-4171-9790-DF21FA94752A}"/>
              </a:ext>
            </a:extLst>
          </p:cNvPr>
          <p:cNvSpPr/>
          <p:nvPr/>
        </p:nvSpPr>
        <p:spPr>
          <a:xfrm>
            <a:off x="9375177" y="4923244"/>
            <a:ext cx="887667" cy="110083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40924" y="2028237"/>
            <a:ext cx="11821982" cy="2253238"/>
            <a:chOff x="2458629" y="1768598"/>
            <a:chExt cx="9676544" cy="2253238"/>
          </a:xfrm>
        </p:grpSpPr>
        <p:sp>
          <p:nvSpPr>
            <p:cNvPr id="15" name="TextBox 14"/>
            <p:cNvSpPr txBox="1"/>
            <p:nvPr/>
          </p:nvSpPr>
          <p:spPr>
            <a:xfrm>
              <a:off x="2458629" y="1805845"/>
              <a:ext cx="959385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 err="1">
                  <a:latin typeface="UTM Magnesium" panose="02040603050506020204" pitchFamily="18" charset="0"/>
                </a:rPr>
                <a:t>Luyện</a:t>
              </a:r>
              <a:r>
                <a:rPr lang="en-US" sz="13800" b="1" dirty="0">
                  <a:latin typeface="UTM Magnesium" panose="02040603050506020204" pitchFamily="18" charset="0"/>
                </a:rPr>
                <a:t> </a:t>
              </a:r>
              <a:r>
                <a:rPr lang="en-US" sz="13800" b="1" dirty="0" err="1">
                  <a:latin typeface="UTM Magnesium" panose="02040603050506020204" pitchFamily="18" charset="0"/>
                </a:rPr>
                <a:t>tập</a:t>
              </a:r>
              <a:endParaRPr lang="en-US" sz="13800" b="1" dirty="0">
                <a:latin typeface="UTM Magnesium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541316" y="1768598"/>
              <a:ext cx="959385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 err="1">
                  <a:solidFill>
                    <a:srgbClr val="FFC000"/>
                  </a:solidFill>
                  <a:latin typeface="UTM Magnesium" panose="02040603050506020204" pitchFamily="18" charset="0"/>
                </a:rPr>
                <a:t>Luyện</a:t>
              </a:r>
              <a:r>
                <a:rPr lang="en-US" sz="13800" b="1" dirty="0">
                  <a:solidFill>
                    <a:srgbClr val="FFC000"/>
                  </a:solidFill>
                  <a:latin typeface="UTM Magnesium" panose="02040603050506020204" pitchFamily="18" charset="0"/>
                </a:rPr>
                <a:t> </a:t>
              </a:r>
              <a:r>
                <a:rPr lang="en-US" sz="13800" b="1" dirty="0" err="1">
                  <a:solidFill>
                    <a:srgbClr val="FFC000"/>
                  </a:solidFill>
                  <a:latin typeface="UTM Magnesium" panose="02040603050506020204" pitchFamily="18" charset="0"/>
                </a:rPr>
                <a:t>tập</a:t>
              </a:r>
              <a:endParaRPr lang="en-US" sz="13800" b="1" dirty="0">
                <a:solidFill>
                  <a:srgbClr val="FFC000"/>
                </a:solidFill>
                <a:latin typeface="UTM Magnesium" panose="0204060305050602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0093" l="2200" r="96100">
                        <a14:foregroundMark x1="40300" y1="29352" x2="41200" y2="42685"/>
                        <a14:foregroundMark x1="62400" y1="29722" x2="60900" y2="45833"/>
                        <a14:foregroundMark x1="58100" y1="33148" x2="60800" y2="38056"/>
                        <a14:foregroundMark x1="65300" y1="38704" x2="66300" y2="34074"/>
                        <a14:foregroundMark x1="77300" y1="59352" x2="65800" y2="70000"/>
                        <a14:foregroundMark x1="26400" y1="62870" x2="34100" y2="68611"/>
                        <a14:foregroundMark x1="28100" y1="56204" x2="40800" y2="6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30" b="17897"/>
          <a:stretch/>
        </p:blipFill>
        <p:spPr>
          <a:xfrm>
            <a:off x="9153760" y="4177381"/>
            <a:ext cx="3427682" cy="2760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2" b="75093" l="2600" r="95200">
                        <a14:foregroundMark x1="27400" y1="28333" x2="27200" y2="39907"/>
                        <a14:foregroundMark x1="20600" y1="28333" x2="22900" y2="38241"/>
                        <a14:foregroundMark x1="19500" y1="39630" x2="26600" y2="44074"/>
                        <a14:foregroundMark x1="44000" y1="27963" x2="41600" y2="37315"/>
                        <a14:foregroundMark x1="61200" y1="28148" x2="61400" y2="36481"/>
                        <a14:foregroundMark x1="52400" y1="45185" x2="66800" y2="44444"/>
                        <a14:foregroundMark x1="53200" y1="49722" x2="61200" y2="50000"/>
                        <a14:foregroundMark x1="64900" y1="26759" x2="69300" y2="31111"/>
                        <a14:foregroundMark x1="67300" y1="34444" x2="64800" y2="36667"/>
                        <a14:foregroundMark x1="78800" y1="63333" x2="75800" y2="68796"/>
                        <a14:foregroundMark x1="78000" y1="61759" x2="82200" y2="69074"/>
                        <a14:foregroundMark x1="81800" y1="58796" x2="69900" y2="6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29" b="23338"/>
          <a:stretch/>
        </p:blipFill>
        <p:spPr>
          <a:xfrm>
            <a:off x="-467253" y="4267091"/>
            <a:ext cx="3626596" cy="2629366"/>
          </a:xfrm>
          <a:prstGeom prst="rect">
            <a:avLst/>
          </a:prstGeom>
        </p:spPr>
      </p:pic>
      <p:pic>
        <p:nvPicPr>
          <p:cNvPr id="39" name="图片 20">
            <a:extLst>
              <a:ext uri="{FF2B5EF4-FFF2-40B4-BE49-F238E27FC236}">
                <a16:creationId xmlns:a16="http://schemas.microsoft.com/office/drawing/2014/main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 flipH="1">
            <a:off x="7684163" y="101778"/>
            <a:ext cx="4341590" cy="25383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67" b="26481" l="10000" r="3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5" t="879" r="62335" b="73230"/>
          <a:stretch/>
        </p:blipFill>
        <p:spPr>
          <a:xfrm flipH="1">
            <a:off x="2869554" y="4676169"/>
            <a:ext cx="1786270" cy="177563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704" b="92407" l="65000" r="96300">
                        <a14:foregroundMark x1="78000" y1="68241" x2="86200" y2="68981"/>
                        <a14:foregroundMark x1="77700" y1="84444" x2="82200" y2="8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63713" r="2036" b="8070"/>
          <a:stretch/>
        </p:blipFill>
        <p:spPr>
          <a:xfrm>
            <a:off x="7474204" y="4652410"/>
            <a:ext cx="2115879" cy="19351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593" b="62222" l="640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54" t="37925" r="418" b="37734"/>
          <a:stretch/>
        </p:blipFill>
        <p:spPr>
          <a:xfrm>
            <a:off x="5104943" y="4889154"/>
            <a:ext cx="2211573" cy="166931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4746852" y="238154"/>
            <a:ext cx="2927755" cy="19872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4097583" y="84614"/>
            <a:ext cx="760509" cy="14420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7250721" y="472922"/>
            <a:ext cx="1351568" cy="15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71078" y="612117"/>
            <a:ext cx="591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00863" y="1258448"/>
            <a:ext cx="591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a) 341231 x 2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144782"/>
              </p:ext>
            </p:extLst>
          </p:nvPr>
        </p:nvGraphicFramePr>
        <p:xfrm>
          <a:off x="2094253" y="2163742"/>
          <a:ext cx="8128001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95247312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90480943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1949150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75018295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0337102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5603594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81450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757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4844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0921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324754" y="4659733"/>
            <a:ext cx="595423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126820" y="4659732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928886" y="4633603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808923" y="4659732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610989" y="4612338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528469" y="4639371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914816" y="2125613"/>
            <a:ext cx="8325654" cy="3642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87222" l="1700" r="94800">
                        <a14:foregroundMark x1="33300" y1="29907" x2="22400" y2="47037"/>
                        <a14:foregroundMark x1="30800" y1="36389" x2="38000" y2="32222"/>
                        <a14:foregroundMark x1="42400" y1="38426" x2="40800" y2="46019"/>
                        <a14:foregroundMark x1="38800" y1="44167" x2="41900" y2="47222"/>
                        <a14:foregroundMark x1="29500" y1="43333" x2="25100" y2="48333"/>
                        <a14:foregroundMark x1="24600" y1="39815" x2="20100" y2="45185"/>
                        <a14:foregroundMark x1="58300" y1="42870" x2="60100" y2="49259"/>
                        <a14:foregroundMark x1="62600" y1="47593" x2="66000" y2="44444"/>
                        <a14:foregroundMark x1="62600" y1="38889" x2="65100" y2="39815"/>
                        <a14:foregroundMark x1="78400" y1="72037" x2="70300" y2="77778"/>
                        <a14:foregroundMark x1="74500" y1="70648" x2="66300" y2="7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8"/>
          <a:stretch/>
        </p:blipFill>
        <p:spPr>
          <a:xfrm>
            <a:off x="-401746" y="3934047"/>
            <a:ext cx="3157776" cy="29239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8776593" y="110564"/>
            <a:ext cx="2927755" cy="19872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8127324" y="-42976"/>
            <a:ext cx="760509" cy="14420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1280462" y="345332"/>
            <a:ext cx="1351568" cy="1592562"/>
          </a:xfrm>
          <a:prstGeom prst="rect">
            <a:avLst/>
          </a:prstGeom>
        </p:spPr>
      </p:pic>
      <p:pic>
        <p:nvPicPr>
          <p:cNvPr id="61" name="图片 10">
            <a:extLst>
              <a:ext uri="{FF2B5EF4-FFF2-40B4-BE49-F238E27FC236}">
                <a16:creationId xmlns:a16="http://schemas.microsoft.com/office/drawing/2014/main" id="{7500B91F-0A3C-40C1-A07B-FEB9994C8B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6" t="35465" r="9878" b="37633"/>
          <a:stretch/>
        </p:blipFill>
        <p:spPr>
          <a:xfrm>
            <a:off x="9802536" y="4106548"/>
            <a:ext cx="2610132" cy="28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71078" y="612117"/>
            <a:ext cx="591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00863" y="1258448"/>
            <a:ext cx="591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a) 214325 x 4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898268"/>
              </p:ext>
            </p:extLst>
          </p:nvPr>
        </p:nvGraphicFramePr>
        <p:xfrm>
          <a:off x="2094253" y="2163742"/>
          <a:ext cx="8128001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95247312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90480943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1949150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75018295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0337102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5603594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81450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757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4844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0921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311362" y="4720330"/>
            <a:ext cx="595423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090922" y="4720329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892988" y="4694200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773025" y="4720329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575091" y="4672935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492571" y="4699968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914816" y="2087484"/>
            <a:ext cx="8325654" cy="3642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87222" l="1700" r="94800">
                        <a14:foregroundMark x1="33300" y1="29907" x2="22400" y2="47037"/>
                        <a14:foregroundMark x1="30800" y1="36389" x2="38000" y2="32222"/>
                        <a14:foregroundMark x1="42400" y1="38426" x2="40800" y2="46019"/>
                        <a14:foregroundMark x1="38800" y1="44167" x2="41900" y2="47222"/>
                        <a14:foregroundMark x1="29500" y1="43333" x2="25100" y2="48333"/>
                        <a14:foregroundMark x1="24600" y1="39815" x2="20100" y2="45185"/>
                        <a14:foregroundMark x1="58300" y1="42870" x2="60100" y2="49259"/>
                        <a14:foregroundMark x1="62600" y1="47593" x2="66000" y2="44444"/>
                        <a14:foregroundMark x1="62600" y1="38889" x2="65100" y2="39815"/>
                        <a14:foregroundMark x1="78400" y1="72037" x2="70300" y2="77778"/>
                        <a14:foregroundMark x1="74500" y1="70648" x2="66300" y2="7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5" b="12298"/>
          <a:stretch/>
        </p:blipFill>
        <p:spPr>
          <a:xfrm>
            <a:off x="-401746" y="3934047"/>
            <a:ext cx="3157776" cy="292395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8776593" y="110564"/>
            <a:ext cx="2927755" cy="19872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8127324" y="-42976"/>
            <a:ext cx="760509" cy="14420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1280462" y="345332"/>
            <a:ext cx="1351568" cy="1592562"/>
          </a:xfrm>
          <a:prstGeom prst="rect">
            <a:avLst/>
          </a:prstGeom>
        </p:spPr>
      </p:pic>
      <p:pic>
        <p:nvPicPr>
          <p:cNvPr id="61" name="图片 10">
            <a:extLst>
              <a:ext uri="{FF2B5EF4-FFF2-40B4-BE49-F238E27FC236}">
                <a16:creationId xmlns:a16="http://schemas.microsoft.com/office/drawing/2014/main" id="{7500B91F-0A3C-40C1-A07B-FEB9994C8B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6" t="35465" r="9878" b="37633"/>
          <a:stretch/>
        </p:blipFill>
        <p:spPr>
          <a:xfrm>
            <a:off x="9767195" y="4143689"/>
            <a:ext cx="2610132" cy="28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71078" y="612117"/>
            <a:ext cx="591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00863" y="1258448"/>
            <a:ext cx="591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b) 102426 x 5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206871"/>
              </p:ext>
            </p:extLst>
          </p:nvPr>
        </p:nvGraphicFramePr>
        <p:xfrm>
          <a:off x="2094253" y="2163742"/>
          <a:ext cx="8128001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95247312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90480943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1949150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75018295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0337102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5603594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81450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757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4844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0921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352526" y="4696874"/>
            <a:ext cx="595423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132086" y="4696873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934152" y="4670744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814189" y="4696873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616255" y="4649479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533735" y="4676512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914816" y="2150858"/>
            <a:ext cx="8325654" cy="3642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8776593" y="110564"/>
            <a:ext cx="2927755" cy="19872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8127324" y="-42976"/>
            <a:ext cx="760509" cy="14420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1280462" y="345332"/>
            <a:ext cx="1351568" cy="1592562"/>
          </a:xfrm>
          <a:prstGeom prst="rect">
            <a:avLst/>
          </a:prstGeom>
        </p:spPr>
      </p:pic>
      <p:pic>
        <p:nvPicPr>
          <p:cNvPr id="61" name="图片 10">
            <a:extLst>
              <a:ext uri="{FF2B5EF4-FFF2-40B4-BE49-F238E27FC236}">
                <a16:creationId xmlns:a16="http://schemas.microsoft.com/office/drawing/2014/main" id="{7500B91F-0A3C-40C1-A07B-FEB9994C8B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6" t="35465" r="9878" b="37633"/>
          <a:stretch/>
        </p:blipFill>
        <p:spPr>
          <a:xfrm>
            <a:off x="-232522" y="4120233"/>
            <a:ext cx="2610132" cy="28660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5" b="87963" l="2500" r="95500">
                        <a14:foregroundMark x1="23900" y1="47315" x2="23700" y2="58241"/>
                        <a14:foregroundMark x1="17000" y1="50463" x2="23400" y2="49815"/>
                        <a14:foregroundMark x1="15500" y1="54444" x2="24100" y2="53704"/>
                        <a14:foregroundMark x1="16900" y1="57222" x2="22000" y2="55741"/>
                        <a14:foregroundMark x1="42500" y1="43333" x2="38800" y2="49815"/>
                        <a14:foregroundMark x1="56200" y1="44907" x2="58700" y2="51389"/>
                        <a14:foregroundMark x1="46200" y1="59444" x2="59500" y2="55741"/>
                        <a14:foregroundMark x1="50500" y1="61944" x2="58500" y2="59167"/>
                        <a14:foregroundMark x1="83000" y1="53241" x2="87700" y2="5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88"/>
          <a:stretch/>
        </p:blipFill>
        <p:spPr>
          <a:xfrm>
            <a:off x="9976680" y="4698560"/>
            <a:ext cx="2291429" cy="22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9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71078" y="612117"/>
            <a:ext cx="591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00863" y="1258448"/>
            <a:ext cx="5914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b) 410536 x 3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750088"/>
              </p:ext>
            </p:extLst>
          </p:nvPr>
        </p:nvGraphicFramePr>
        <p:xfrm>
          <a:off x="2094253" y="2163742"/>
          <a:ext cx="8128001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95247312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90480943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1949150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75018295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0337102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56035948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581450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8757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4844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0921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394697" y="4749474"/>
            <a:ext cx="595423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8184341" y="4783638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986407" y="4757509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866444" y="4783638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668510" y="4736244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585990" y="4763277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982581" y="2265584"/>
            <a:ext cx="8325654" cy="3642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/>
        </p:blipFill>
        <p:spPr>
          <a:xfrm rot="20697432">
            <a:off x="8776593" y="110564"/>
            <a:ext cx="2927755" cy="198723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24444" l="3920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675" r="48117" b="74684"/>
          <a:stretch/>
        </p:blipFill>
        <p:spPr>
          <a:xfrm>
            <a:off x="8127324" y="-42976"/>
            <a:ext cx="760509" cy="144200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0" b="27407" l="75100" r="97300">
                        <a14:foregroundMark x1="84100" y1="11852" x2="85300" y2="12963"/>
                        <a14:foregroundMark x1="78400" y1="25370" x2="77100" y2="2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2" b="70970"/>
          <a:stretch/>
        </p:blipFill>
        <p:spPr>
          <a:xfrm>
            <a:off x="11280462" y="345332"/>
            <a:ext cx="1351568" cy="1592562"/>
          </a:xfrm>
          <a:prstGeom prst="rect">
            <a:avLst/>
          </a:prstGeom>
        </p:spPr>
      </p:pic>
      <p:pic>
        <p:nvPicPr>
          <p:cNvPr id="61" name="图片 10">
            <a:extLst>
              <a:ext uri="{FF2B5EF4-FFF2-40B4-BE49-F238E27FC236}">
                <a16:creationId xmlns:a16="http://schemas.microsoft.com/office/drawing/2014/main" id="{7500B91F-0A3C-40C1-A07B-FEB9994C8B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6" t="35465" r="9878" b="37633"/>
          <a:stretch/>
        </p:blipFill>
        <p:spPr>
          <a:xfrm>
            <a:off x="-232522" y="4120233"/>
            <a:ext cx="2610132" cy="28660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5" b="87963" l="2500" r="95500">
                        <a14:foregroundMark x1="23900" y1="47315" x2="23700" y2="58241"/>
                        <a14:foregroundMark x1="17000" y1="50463" x2="23400" y2="49815"/>
                        <a14:foregroundMark x1="15500" y1="54444" x2="24100" y2="53704"/>
                        <a14:foregroundMark x1="16900" y1="57222" x2="22000" y2="55741"/>
                        <a14:foregroundMark x1="42500" y1="43333" x2="38800" y2="49815"/>
                        <a14:foregroundMark x1="56200" y1="44907" x2="58700" y2="51389"/>
                        <a14:foregroundMark x1="46200" y1="59444" x2="59500" y2="55741"/>
                        <a14:foregroundMark x1="50500" y1="61944" x2="58500" y2="59167"/>
                        <a14:foregroundMark x1="83000" y1="53241" x2="87700" y2="5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88"/>
          <a:stretch/>
        </p:blipFill>
        <p:spPr>
          <a:xfrm>
            <a:off x="10000204" y="4603898"/>
            <a:ext cx="2387604" cy="230817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93179" y="4649479"/>
            <a:ext cx="676938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9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126"/>
</p:tagLst>
</file>

<file path=ppt/theme/theme1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257</Words>
  <Application>Microsoft Office PowerPoint</Application>
  <PresentationFormat>Widescreen</PresentationFormat>
  <Paragraphs>156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UTM Avo</vt:lpstr>
      <vt:lpstr>UTM Magnesium</vt:lpstr>
      <vt:lpstr>UVN Chim Bien Nhe</vt:lpstr>
      <vt:lpstr>等线 Light</vt:lpstr>
      <vt:lpstr>Arial</vt:lpstr>
      <vt:lpstr>等线</vt:lpstr>
      <vt:lpstr>Times New Roman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voi so co mot chu so</dc:title>
  <dc:subject>Toan 4</dc:subject>
  <dc:creator>KTUTS</dc:creator>
  <cp:keywords>VIET BAO</cp:keywords>
  <cp:lastModifiedBy>admin</cp:lastModifiedBy>
  <cp:revision>116</cp:revision>
  <dcterms:created xsi:type="dcterms:W3CDTF">2018-04-10T04:31:45Z</dcterms:created>
  <dcterms:modified xsi:type="dcterms:W3CDTF">2021-11-19T15:45:38Z</dcterms:modified>
</cp:coreProperties>
</file>