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1" r:id="rId2"/>
    <p:sldId id="283" r:id="rId3"/>
    <p:sldId id="284" r:id="rId4"/>
    <p:sldId id="316" r:id="rId5"/>
    <p:sldId id="315" r:id="rId6"/>
    <p:sldId id="319" r:id="rId7"/>
    <p:sldId id="317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9" r:id="rId24"/>
    <p:sldId id="335" r:id="rId25"/>
    <p:sldId id="338" r:id="rId26"/>
    <p:sldId id="337" r:id="rId27"/>
    <p:sldId id="336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UTM French Vanilla" panose="02040603050506020204" pitchFamily="18" charset="0"/>
      <p:regular r:id="rId32"/>
    </p:embeddedFont>
    <p:embeddedFont>
      <p:font typeface="UVN Bach Tuyet Nang" panose="02090907080705020403" pitchFamily="18" charset="0"/>
      <p:regular r:id="rId33"/>
      <p:italic r:id="rId34"/>
    </p:embeddedFont>
    <p:embeddedFont>
      <p:font typeface="UVN Bai Sau" panose="04030605020802020C03" pitchFamily="82" charset="0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D5E8"/>
    <a:srgbClr val="B1EAF4"/>
    <a:srgbClr val="8AE0EE"/>
    <a:srgbClr val="C1272D"/>
    <a:srgbClr val="FF5151"/>
    <a:srgbClr val="99FFCC"/>
    <a:srgbClr val="66FF99"/>
    <a:srgbClr val="161E54"/>
    <a:srgbClr val="FF9B6A"/>
    <a:srgbClr val="88E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374" autoAdjust="0"/>
  </p:normalViewPr>
  <p:slideViewPr>
    <p:cSldViewPr snapToGrid="0">
      <p:cViewPr>
        <p:scale>
          <a:sx n="25" d="100"/>
          <a:sy n="25" d="100"/>
        </p:scale>
        <p:origin x="2394" y="996"/>
      </p:cViewPr>
      <p:guideLst>
        <p:guide orient="horz" pos="1366"/>
        <p:guide pos="3840"/>
        <p:guide orient="horz" pos="2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仓耳今楷05-6763 W05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仓耳今楷05-6763 W05" panose="02020400000000000000" pitchFamily="18" charset="-122"/>
              </a:defRPr>
            </a:lvl1pPr>
          </a:lstStyle>
          <a:p>
            <a:fld id="{DEFD0B38-3E8C-4AEE-B204-EBF863B8659B}" type="datetimeFigureOut">
              <a:rPr lang="zh-CN" altLang="en-US" smtClean="0"/>
              <a:pPr/>
              <a:t>2021/11/16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仓耳今楷05-6763 W05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仓耳今楷05-6763 W05" panose="02020400000000000000" pitchFamily="18" charset="-122"/>
              </a:defRPr>
            </a:lvl1pPr>
          </a:lstStyle>
          <a:p>
            <a:fld id="{9AC16F62-945F-4BC3-A454-1BEAA43CD26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749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仓耳今楷05-6763 W05" panose="02020400000000000000" pitchFamily="18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仓耳今楷05-6763 W05" panose="02020400000000000000" pitchFamily="18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仓耳今楷05-6763 W05" panose="02020400000000000000" pitchFamily="18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仓耳今楷05-6763 W05" panose="02020400000000000000" pitchFamily="18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仓耳今楷05-6763 W05" panose="02020400000000000000" pitchFamily="18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74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24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phim: https://www.youtube.com/watch?v=i6U0PN1_9wo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066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22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05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440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https://quizizz.com/admin/quiz/61905be19f4443001d0f24ed/v%E1%BB%81-%C3%B4ng-nguy%E1%BB%85n-ng%E1%BB%8Dc-k%C3%BD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Sao </a:t>
            </a:r>
            <a:r>
              <a:rPr lang="en-US" dirty="0" err="1"/>
              <a:t>chép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/>
              <a:t> cho</a:t>
            </a:r>
            <a:r>
              <a:rPr lang="en-US" dirty="0"/>
              <a:t> HS </a:t>
            </a:r>
            <a:r>
              <a:rPr lang="en-US" dirty="0" err="1"/>
              <a:t>chơi</a:t>
            </a:r>
            <a:endParaRPr lang="en-US" dirty="0"/>
          </a:p>
          <a:p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vào</a:t>
            </a:r>
            <a:r>
              <a:rPr lang="en-US" baseline="0" dirty="0"/>
              <a:t> link </a:t>
            </a:r>
            <a:r>
              <a:rPr lang="en-US" baseline="0" dirty="0" err="1"/>
              <a:t>trên</a:t>
            </a:r>
            <a:r>
              <a:rPr lang="en-US" baseline="0" dirty="0"/>
              <a:t>, </a:t>
            </a:r>
            <a:r>
              <a:rPr lang="en-US" baseline="0" dirty="0" err="1"/>
              <a:t>đăng</a:t>
            </a:r>
            <a:r>
              <a:rPr lang="en-US" baseline="0" dirty="0"/>
              <a:t> </a:t>
            </a:r>
            <a:r>
              <a:rPr lang="en-US" baseline="0" dirty="0" err="1"/>
              <a:t>nhập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link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0E788-5156-4913-9BF5-95113096BF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5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85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480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kể</a:t>
            </a:r>
            <a:r>
              <a:rPr lang="en-US" baseline="0"/>
              <a:t> lần 2 theo tranh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23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115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</a:t>
            </a:r>
            <a:r>
              <a:rPr lang="en-US" baseline="0"/>
              <a:t> kể lần 1</a:t>
            </a:r>
            <a:endParaRPr 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47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879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50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9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8D09A-80F1-4941-9228-BCA67929C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9" y="-101600"/>
            <a:ext cx="12303537" cy="697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8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77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7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9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0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02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490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75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defRPr>
            </a:lvl1pPr>
          </a:lstStyle>
          <a:p>
            <a:fld id="{2B31B59A-080B-45BC-8698-879CF68A5BA7}" type="datetimeFigureOut">
              <a:rPr lang="zh-CN" altLang="en-US" smtClean="0"/>
              <a:pPr/>
              <a:t>2021/11/16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仓耳今楷05-6763 W05" panose="02020400000000000000" pitchFamily="18" charset="-122"/>
                <a:ea typeface="仓耳今楷05-6763 W05" panose="02020400000000000000" pitchFamily="18" charset="-122"/>
              </a:defRPr>
            </a:lvl1pPr>
          </a:lstStyle>
          <a:p>
            <a:fld id="{CAFA3901-0387-4A0A-A42C-54D7411BF87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ED547-1212-47A8-AFA7-82C30EAA743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9556" y="365125"/>
            <a:ext cx="1657033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6F42F3-443A-4B66-8C77-B3B360D1AD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44" y="5332412"/>
            <a:ext cx="165703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30599B-0D9D-441F-999B-D4C6FE1A1B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9" y="-38100"/>
            <a:ext cx="12265161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仓耳今楷05-6763 W05" panose="02020400000000000000" pitchFamily="18" charset="-122"/>
          <a:ea typeface="仓耳今楷05-6763 W05" panose="020204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18B8884-A131-4B81-9BB7-043BCA65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15020" y="905752"/>
            <a:ext cx="4499591" cy="57606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0A82207-2731-42E6-81E8-AE58C48A7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82" y="4028486"/>
            <a:ext cx="1137045" cy="6636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0B73B3-CA9F-4390-8A17-E2A84D683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76" y="559530"/>
            <a:ext cx="2674640" cy="1514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5F563B-4CFA-4CFD-988E-C4352AF232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90" y="38552"/>
            <a:ext cx="2904056" cy="37835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A56470-C144-4DD3-B856-25D00B61FB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85" y="4847462"/>
            <a:ext cx="3414038" cy="19008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FF91AD6-005B-4C49-8EC3-3FFC770B00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9556">
            <a:off x="8400413" y="2594351"/>
            <a:ext cx="1827134" cy="40994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B77780-05C6-4DB6-86E0-D6C3671441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97" y="3213601"/>
            <a:ext cx="1880552" cy="10920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21CFF2-8691-4C77-B7A2-44ABAB3E6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71" y="2085029"/>
            <a:ext cx="1137045" cy="6636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220" y="1792614"/>
            <a:ext cx="41969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161E5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i Sau" panose="04030605020802020C03" pitchFamily="82" charset="0"/>
              </a:rPr>
              <a:t>KỂ CHUYỆN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99233" y="3118230"/>
            <a:ext cx="600997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8000" b="0" cap="none" spc="0">
                <a:ln w="0"/>
                <a:solidFill>
                  <a:srgbClr val="FF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ch Tuyet Nang" panose="02090907080705020403" pitchFamily="18" charset="0"/>
              </a:rPr>
              <a:t>Bàn chân </a:t>
            </a:r>
          </a:p>
          <a:p>
            <a:pPr algn="ctr"/>
            <a:r>
              <a:rPr lang="en-US" sz="8000" b="0" cap="none" spc="0">
                <a:ln w="0"/>
                <a:solidFill>
                  <a:srgbClr val="FF51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ch Tuyet Nang" panose="02090907080705020403" pitchFamily="18" charset="0"/>
              </a:rPr>
              <a:t>kì diệu</a:t>
            </a:r>
          </a:p>
        </p:txBody>
      </p:sp>
    </p:spTree>
    <p:extLst>
      <p:ext uri="{BB962C8B-B14F-4D97-AF65-F5344CB8AC3E}">
        <p14:creationId xmlns:p14="http://schemas.microsoft.com/office/powerpoint/2010/main" val="358405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81" y="128718"/>
            <a:ext cx="6748086" cy="662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3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79" y="152124"/>
            <a:ext cx="6907443" cy="6582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4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81" y="193077"/>
            <a:ext cx="6132719" cy="6500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79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133481"/>
            <a:ext cx="6286500" cy="6619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0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2120" y="15765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657601" y="-288063"/>
            <a:ext cx="777392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</a:t>
            </a:r>
          </a:p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kể chuyện </a:t>
            </a:r>
          </a:p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6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817876" y="285159"/>
            <a:ext cx="777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Tập kể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249811" y="1288596"/>
            <a:ext cx="777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Kể chuyện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1957127" y="2976219"/>
            <a:ext cx="777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nhận xét, nhận xét bạn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2008926" y="5845050"/>
            <a:ext cx="10669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Thảo luận về ý nghĩa câu chuyện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4668166" y="3850476"/>
            <a:ext cx="6685633" cy="1736646"/>
          </a:xfrm>
          <a:prstGeom prst="roundRect">
            <a:avLst/>
          </a:prstGeom>
          <a:solidFill>
            <a:srgbClr val="B1EAF4"/>
          </a:solidFill>
          <a:ln w="57150">
            <a:solidFill>
              <a:srgbClr val="161E54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zh-CN" b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Nội dung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altLang="zh-CN" b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Cách kể chuyện (cử chỉ, điệu bộ khi kể chuyện; giọng kể; …)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6" y="2669420"/>
            <a:ext cx="2182926" cy="2182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9" y="-385144"/>
            <a:ext cx="3039994" cy="30399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20" y="199671"/>
            <a:ext cx="2854000" cy="285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25" y="4052459"/>
            <a:ext cx="2709772" cy="27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929" y="249445"/>
            <a:ext cx="7015974" cy="6387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86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47842"/>
            <a:ext cx="6934200" cy="6590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3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481" y="128718"/>
            <a:ext cx="6748086" cy="662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65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79" y="152124"/>
            <a:ext cx="6907443" cy="6582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0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06">
            <a:extLst>
              <a:ext uri="{FF2B5EF4-FFF2-40B4-BE49-F238E27FC236}">
                <a16:creationId xmlns:a16="http://schemas.microsoft.com/office/drawing/2014/main" id="{98D420C6-ED53-465C-9C6C-BECCC31BC6F6}"/>
              </a:ext>
            </a:extLst>
          </p:cNvPr>
          <p:cNvSpPr/>
          <p:nvPr/>
        </p:nvSpPr>
        <p:spPr>
          <a:xfrm>
            <a:off x="-19544" y="3806528"/>
            <a:ext cx="12211544" cy="3051471"/>
          </a:xfrm>
          <a:custGeom>
            <a:avLst/>
            <a:gdLst>
              <a:gd name="connsiteX0" fmla="*/ 326131 w 12211544"/>
              <a:gd name="connsiteY0" fmla="*/ 304 h 4298274"/>
              <a:gd name="connsiteX1" fmla="*/ 610095 w 12211544"/>
              <a:gd name="connsiteY1" fmla="*/ 12024 h 4298274"/>
              <a:gd name="connsiteX2" fmla="*/ 1734045 w 12211544"/>
              <a:gd name="connsiteY2" fmla="*/ 183474 h 4298274"/>
              <a:gd name="connsiteX3" fmla="*/ 2476995 w 12211544"/>
              <a:gd name="connsiteY3" fmla="*/ 450174 h 4298274"/>
              <a:gd name="connsiteX4" fmla="*/ 3010395 w 12211544"/>
              <a:gd name="connsiteY4" fmla="*/ 774024 h 4298274"/>
              <a:gd name="connsiteX5" fmla="*/ 3562845 w 12211544"/>
              <a:gd name="connsiteY5" fmla="*/ 1116924 h 4298274"/>
              <a:gd name="connsiteX6" fmla="*/ 4534395 w 12211544"/>
              <a:gd name="connsiteY6" fmla="*/ 1212174 h 4298274"/>
              <a:gd name="connsiteX7" fmla="*/ 5944095 w 12211544"/>
              <a:gd name="connsiteY7" fmla="*/ 1231224 h 4298274"/>
              <a:gd name="connsiteX8" fmla="*/ 6667995 w 12211544"/>
              <a:gd name="connsiteY8" fmla="*/ 1593174 h 4298274"/>
              <a:gd name="connsiteX9" fmla="*/ 7601445 w 12211544"/>
              <a:gd name="connsiteY9" fmla="*/ 1936074 h 4298274"/>
              <a:gd name="connsiteX10" fmla="*/ 9125445 w 12211544"/>
              <a:gd name="connsiteY10" fmla="*/ 2012274 h 4298274"/>
              <a:gd name="connsiteX11" fmla="*/ 11335245 w 12211544"/>
              <a:gd name="connsiteY11" fmla="*/ 2583774 h 4298274"/>
              <a:gd name="connsiteX12" fmla="*/ 12192495 w 12211544"/>
              <a:gd name="connsiteY12" fmla="*/ 2717124 h 4298274"/>
              <a:gd name="connsiteX13" fmla="*/ 12211544 w 12211544"/>
              <a:gd name="connsiteY13" fmla="*/ 2717124 h 4298274"/>
              <a:gd name="connsiteX14" fmla="*/ 12211544 w 12211544"/>
              <a:gd name="connsiteY14" fmla="*/ 3771252 h 4298274"/>
              <a:gd name="connsiteX15" fmla="*/ 12192495 w 12211544"/>
              <a:gd name="connsiteY15" fmla="*/ 4298274 h 4298274"/>
              <a:gd name="connsiteX16" fmla="*/ 0 w 12211544"/>
              <a:gd name="connsiteY16" fmla="*/ 4298274 h 4298274"/>
              <a:gd name="connsiteX17" fmla="*/ 0 w 12211544"/>
              <a:gd name="connsiteY17" fmla="*/ 5509 h 4298274"/>
              <a:gd name="connsiteX18" fmla="*/ 19545 w 12211544"/>
              <a:gd name="connsiteY18" fmla="*/ 12024 h 4298274"/>
              <a:gd name="connsiteX19" fmla="*/ 326131 w 12211544"/>
              <a:gd name="connsiteY19" fmla="*/ 304 h 429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211544" h="4298274">
                <a:moveTo>
                  <a:pt x="326131" y="304"/>
                </a:moveTo>
                <a:cubicBezTo>
                  <a:pt x="408284" y="-924"/>
                  <a:pt x="502939" y="1309"/>
                  <a:pt x="610095" y="12024"/>
                </a:cubicBezTo>
                <a:cubicBezTo>
                  <a:pt x="895845" y="40599"/>
                  <a:pt x="1422895" y="110449"/>
                  <a:pt x="1734045" y="183474"/>
                </a:cubicBezTo>
                <a:cubicBezTo>
                  <a:pt x="2045195" y="256499"/>
                  <a:pt x="2264270" y="351749"/>
                  <a:pt x="2476995" y="450174"/>
                </a:cubicBezTo>
                <a:cubicBezTo>
                  <a:pt x="2689720" y="548599"/>
                  <a:pt x="2829420" y="662899"/>
                  <a:pt x="3010395" y="774024"/>
                </a:cubicBezTo>
                <a:cubicBezTo>
                  <a:pt x="3191370" y="885149"/>
                  <a:pt x="3308845" y="1043899"/>
                  <a:pt x="3562845" y="1116924"/>
                </a:cubicBezTo>
                <a:cubicBezTo>
                  <a:pt x="3816845" y="1189949"/>
                  <a:pt x="4137520" y="1193124"/>
                  <a:pt x="4534395" y="1212174"/>
                </a:cubicBezTo>
                <a:cubicBezTo>
                  <a:pt x="4931270" y="1231224"/>
                  <a:pt x="5588495" y="1167724"/>
                  <a:pt x="5944095" y="1231224"/>
                </a:cubicBezTo>
                <a:cubicBezTo>
                  <a:pt x="6299695" y="1294724"/>
                  <a:pt x="6391770" y="1475699"/>
                  <a:pt x="6667995" y="1593174"/>
                </a:cubicBezTo>
                <a:cubicBezTo>
                  <a:pt x="6944220" y="1710649"/>
                  <a:pt x="7191870" y="1866224"/>
                  <a:pt x="7601445" y="1936074"/>
                </a:cubicBezTo>
                <a:cubicBezTo>
                  <a:pt x="8011020" y="2005924"/>
                  <a:pt x="8503145" y="1904324"/>
                  <a:pt x="9125445" y="2012274"/>
                </a:cubicBezTo>
                <a:cubicBezTo>
                  <a:pt x="9747745" y="2120224"/>
                  <a:pt x="11049495" y="2539324"/>
                  <a:pt x="11335245" y="2583774"/>
                </a:cubicBezTo>
                <a:lnTo>
                  <a:pt x="12192495" y="2717124"/>
                </a:lnTo>
                <a:lnTo>
                  <a:pt x="12211544" y="2717124"/>
                </a:lnTo>
                <a:lnTo>
                  <a:pt x="12211544" y="3771252"/>
                </a:lnTo>
                <a:lnTo>
                  <a:pt x="12192495" y="4298274"/>
                </a:lnTo>
                <a:lnTo>
                  <a:pt x="0" y="4298274"/>
                </a:lnTo>
                <a:lnTo>
                  <a:pt x="0" y="5509"/>
                </a:lnTo>
                <a:lnTo>
                  <a:pt x="19545" y="12024"/>
                </a:lnTo>
                <a:cubicBezTo>
                  <a:pt x="87014" y="14009"/>
                  <a:pt x="189209" y="2350"/>
                  <a:pt x="326131" y="304"/>
                </a:cubicBezTo>
                <a:close/>
              </a:path>
            </a:pathLst>
          </a:cu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8" name="任意多边形 114">
            <a:extLst>
              <a:ext uri="{FF2B5EF4-FFF2-40B4-BE49-F238E27FC236}">
                <a16:creationId xmlns:a16="http://schemas.microsoft.com/office/drawing/2014/main" id="{70D7333A-BDE4-4086-A66F-27283CD52FDD}"/>
              </a:ext>
            </a:extLst>
          </p:cNvPr>
          <p:cNvSpPr/>
          <p:nvPr/>
        </p:nvSpPr>
        <p:spPr>
          <a:xfrm>
            <a:off x="-19544" y="4524921"/>
            <a:ext cx="12217819" cy="2314028"/>
          </a:xfrm>
          <a:custGeom>
            <a:avLst/>
            <a:gdLst>
              <a:gd name="connsiteX0" fmla="*/ 0 w 12217819"/>
              <a:gd name="connsiteY0" fmla="*/ 0 h 3867150"/>
              <a:gd name="connsiteX1" fmla="*/ 629145 w 12217819"/>
              <a:gd name="connsiteY1" fmla="*/ 0 h 3867150"/>
              <a:gd name="connsiteX2" fmla="*/ 1886445 w 12217819"/>
              <a:gd name="connsiteY2" fmla="*/ 209550 h 3867150"/>
              <a:gd name="connsiteX3" fmla="*/ 2457945 w 12217819"/>
              <a:gd name="connsiteY3" fmla="*/ 476250 h 3867150"/>
              <a:gd name="connsiteX4" fmla="*/ 3562845 w 12217819"/>
              <a:gd name="connsiteY4" fmla="*/ 1333500 h 3867150"/>
              <a:gd name="connsiteX5" fmla="*/ 4020045 w 12217819"/>
              <a:gd name="connsiteY5" fmla="*/ 1428750 h 3867150"/>
              <a:gd name="connsiteX6" fmla="*/ 5486895 w 12217819"/>
              <a:gd name="connsiteY6" fmla="*/ 1428750 h 3867150"/>
              <a:gd name="connsiteX7" fmla="*/ 6458445 w 12217819"/>
              <a:gd name="connsiteY7" fmla="*/ 1562100 h 3867150"/>
              <a:gd name="connsiteX8" fmla="*/ 7544295 w 12217819"/>
              <a:gd name="connsiteY8" fmla="*/ 2266950 h 3867150"/>
              <a:gd name="connsiteX9" fmla="*/ 8877795 w 12217819"/>
              <a:gd name="connsiteY9" fmla="*/ 2400300 h 3867150"/>
              <a:gd name="connsiteX10" fmla="*/ 9982695 w 12217819"/>
              <a:gd name="connsiteY10" fmla="*/ 2628900 h 3867150"/>
              <a:gd name="connsiteX11" fmla="*/ 11373345 w 12217819"/>
              <a:gd name="connsiteY11" fmla="*/ 2971800 h 3867150"/>
              <a:gd name="connsiteX12" fmla="*/ 11849595 w 12217819"/>
              <a:gd name="connsiteY12" fmla="*/ 3143250 h 3867150"/>
              <a:gd name="connsiteX13" fmla="*/ 12200681 w 12217819"/>
              <a:gd name="connsiteY13" fmla="*/ 3165649 h 3867150"/>
              <a:gd name="connsiteX14" fmla="*/ 12217819 w 12217819"/>
              <a:gd name="connsiteY14" fmla="*/ 3185559 h 3867150"/>
              <a:gd name="connsiteX15" fmla="*/ 12211544 w 12217819"/>
              <a:gd name="connsiteY15" fmla="*/ 3359178 h 3867150"/>
              <a:gd name="connsiteX16" fmla="*/ 12211544 w 12217819"/>
              <a:gd name="connsiteY16" fmla="*/ 3867150 h 3867150"/>
              <a:gd name="connsiteX17" fmla="*/ 0 w 12217819"/>
              <a:gd name="connsiteY17" fmla="*/ 3867150 h 3867150"/>
              <a:gd name="connsiteX18" fmla="*/ 0 w 12217819"/>
              <a:gd name="connsiteY18" fmla="*/ 0 h 386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17819" h="3867150">
                <a:moveTo>
                  <a:pt x="0" y="0"/>
                </a:moveTo>
                <a:lnTo>
                  <a:pt x="629145" y="0"/>
                </a:lnTo>
                <a:cubicBezTo>
                  <a:pt x="959345" y="34925"/>
                  <a:pt x="1581645" y="130175"/>
                  <a:pt x="1886445" y="209550"/>
                </a:cubicBezTo>
                <a:cubicBezTo>
                  <a:pt x="2191245" y="288925"/>
                  <a:pt x="2089645" y="190500"/>
                  <a:pt x="2457945" y="476250"/>
                </a:cubicBezTo>
                <a:lnTo>
                  <a:pt x="3562845" y="1333500"/>
                </a:lnTo>
                <a:cubicBezTo>
                  <a:pt x="3823195" y="1492250"/>
                  <a:pt x="3531095" y="1428750"/>
                  <a:pt x="4020045" y="1428750"/>
                </a:cubicBezTo>
                <a:lnTo>
                  <a:pt x="5486895" y="1428750"/>
                </a:lnTo>
                <a:cubicBezTo>
                  <a:pt x="5893295" y="1450975"/>
                  <a:pt x="6096495" y="1327150"/>
                  <a:pt x="6458445" y="1562100"/>
                </a:cubicBezTo>
                <a:lnTo>
                  <a:pt x="7544295" y="2266950"/>
                </a:lnTo>
                <a:cubicBezTo>
                  <a:pt x="7947520" y="2406650"/>
                  <a:pt x="8509495" y="2324100"/>
                  <a:pt x="8877795" y="2400300"/>
                </a:cubicBezTo>
                <a:lnTo>
                  <a:pt x="9982695" y="2628900"/>
                </a:lnTo>
                <a:cubicBezTo>
                  <a:pt x="10398620" y="2724150"/>
                  <a:pt x="11214595" y="2914650"/>
                  <a:pt x="11373345" y="2971800"/>
                </a:cubicBezTo>
                <a:lnTo>
                  <a:pt x="11849595" y="3143250"/>
                </a:lnTo>
                <a:cubicBezTo>
                  <a:pt x="11988501" y="3193256"/>
                  <a:pt x="12122546" y="3107135"/>
                  <a:pt x="12200681" y="3165649"/>
                </a:cubicBezTo>
                <a:lnTo>
                  <a:pt x="12217819" y="3185559"/>
                </a:lnTo>
                <a:lnTo>
                  <a:pt x="12211544" y="3359178"/>
                </a:lnTo>
                <a:lnTo>
                  <a:pt x="12211544" y="3867150"/>
                </a:lnTo>
                <a:lnTo>
                  <a:pt x="0" y="3867150"/>
                </a:lnTo>
                <a:lnTo>
                  <a:pt x="0" y="0"/>
                </a:lnTo>
                <a:close/>
              </a:path>
            </a:pathLst>
          </a:cu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0" name="任意多边形 124">
            <a:extLst>
              <a:ext uri="{FF2B5EF4-FFF2-40B4-BE49-F238E27FC236}">
                <a16:creationId xmlns:a16="http://schemas.microsoft.com/office/drawing/2014/main" id="{5073C9FE-CC8C-409E-B72F-284A9186E83C}"/>
              </a:ext>
            </a:extLst>
          </p:cNvPr>
          <p:cNvSpPr/>
          <p:nvPr/>
        </p:nvSpPr>
        <p:spPr>
          <a:xfrm>
            <a:off x="-19544" y="5129701"/>
            <a:ext cx="12230595" cy="1728271"/>
          </a:xfrm>
          <a:custGeom>
            <a:avLst/>
            <a:gdLst>
              <a:gd name="connsiteX0" fmla="*/ 0 w 12230595"/>
              <a:gd name="connsiteY0" fmla="*/ 0 h 3336793"/>
              <a:gd name="connsiteX1" fmla="*/ 38595 w 12230595"/>
              <a:gd name="connsiteY1" fmla="*/ 0 h 3336793"/>
              <a:gd name="connsiteX2" fmla="*/ 1276845 w 12230595"/>
              <a:gd name="connsiteY2" fmla="*/ 72148 h 3336793"/>
              <a:gd name="connsiteX3" fmla="*/ 2000745 w 12230595"/>
              <a:gd name="connsiteY3" fmla="*/ 234479 h 3336793"/>
              <a:gd name="connsiteX4" fmla="*/ 2762745 w 12230595"/>
              <a:gd name="connsiteY4" fmla="*/ 775586 h 3336793"/>
              <a:gd name="connsiteX5" fmla="*/ 3829545 w 12230595"/>
              <a:gd name="connsiteY5" fmla="*/ 1370802 h 3336793"/>
              <a:gd name="connsiteX6" fmla="*/ 4401045 w 12230595"/>
              <a:gd name="connsiteY6" fmla="*/ 1406876 h 3336793"/>
              <a:gd name="connsiteX7" fmla="*/ 5524995 w 12230595"/>
              <a:gd name="connsiteY7" fmla="*/ 1406876 h 3336793"/>
              <a:gd name="connsiteX8" fmla="*/ 6572745 w 12230595"/>
              <a:gd name="connsiteY8" fmla="*/ 1659392 h 3336793"/>
              <a:gd name="connsiteX9" fmla="*/ 7220445 w 12230595"/>
              <a:gd name="connsiteY9" fmla="*/ 2128351 h 3336793"/>
              <a:gd name="connsiteX10" fmla="*/ 7868145 w 12230595"/>
              <a:gd name="connsiteY10" fmla="*/ 2218535 h 3336793"/>
              <a:gd name="connsiteX11" fmla="*/ 8611095 w 12230595"/>
              <a:gd name="connsiteY11" fmla="*/ 2326756 h 3336793"/>
              <a:gd name="connsiteX12" fmla="*/ 9582645 w 12230595"/>
              <a:gd name="connsiteY12" fmla="*/ 2326756 h 3336793"/>
              <a:gd name="connsiteX13" fmla="*/ 10401795 w 12230595"/>
              <a:gd name="connsiteY13" fmla="*/ 2471051 h 3336793"/>
              <a:gd name="connsiteX14" fmla="*/ 11259045 w 12230595"/>
              <a:gd name="connsiteY14" fmla="*/ 2849826 h 3336793"/>
              <a:gd name="connsiteX15" fmla="*/ 11887695 w 12230595"/>
              <a:gd name="connsiteY15" fmla="*/ 3066268 h 3336793"/>
              <a:gd name="connsiteX16" fmla="*/ 12230595 w 12230595"/>
              <a:gd name="connsiteY16" fmla="*/ 3066268 h 3336793"/>
              <a:gd name="connsiteX17" fmla="*/ 12230595 w 12230595"/>
              <a:gd name="connsiteY17" fmla="*/ 3317771 h 3336793"/>
              <a:gd name="connsiteX18" fmla="*/ 12211544 w 12230595"/>
              <a:gd name="connsiteY18" fmla="*/ 3317771 h 3336793"/>
              <a:gd name="connsiteX19" fmla="*/ 12211544 w 12230595"/>
              <a:gd name="connsiteY19" fmla="*/ 3336793 h 3336793"/>
              <a:gd name="connsiteX20" fmla="*/ 0 w 12230595"/>
              <a:gd name="connsiteY20" fmla="*/ 3318867 h 3336793"/>
              <a:gd name="connsiteX21" fmla="*/ 0 w 12230595"/>
              <a:gd name="connsiteY21" fmla="*/ 0 h 333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230595" h="3336793">
                <a:moveTo>
                  <a:pt x="0" y="0"/>
                </a:moveTo>
                <a:lnTo>
                  <a:pt x="38595" y="0"/>
                </a:lnTo>
                <a:cubicBezTo>
                  <a:pt x="257670" y="12025"/>
                  <a:pt x="949820" y="33068"/>
                  <a:pt x="1276845" y="72148"/>
                </a:cubicBezTo>
                <a:cubicBezTo>
                  <a:pt x="1603870" y="111227"/>
                  <a:pt x="1746745" y="54111"/>
                  <a:pt x="2000745" y="234479"/>
                </a:cubicBezTo>
                <a:lnTo>
                  <a:pt x="2762745" y="775586"/>
                </a:lnTo>
                <a:cubicBezTo>
                  <a:pt x="3067545" y="964973"/>
                  <a:pt x="3639045" y="1358778"/>
                  <a:pt x="3829545" y="1370802"/>
                </a:cubicBezTo>
                <a:lnTo>
                  <a:pt x="4401045" y="1406876"/>
                </a:lnTo>
                <a:cubicBezTo>
                  <a:pt x="4683620" y="1412888"/>
                  <a:pt x="5175745" y="1322704"/>
                  <a:pt x="5524995" y="1406876"/>
                </a:cubicBezTo>
                <a:lnTo>
                  <a:pt x="6572745" y="1659392"/>
                </a:lnTo>
                <a:cubicBezTo>
                  <a:pt x="6855320" y="1779638"/>
                  <a:pt x="7004545" y="2098289"/>
                  <a:pt x="7220445" y="2128351"/>
                </a:cubicBezTo>
                <a:lnTo>
                  <a:pt x="7868145" y="2218535"/>
                </a:lnTo>
                <a:cubicBezTo>
                  <a:pt x="8099920" y="2251603"/>
                  <a:pt x="8287245" y="2326756"/>
                  <a:pt x="8611095" y="2326756"/>
                </a:cubicBezTo>
                <a:lnTo>
                  <a:pt x="9582645" y="2326756"/>
                </a:lnTo>
                <a:cubicBezTo>
                  <a:pt x="9881095" y="2350806"/>
                  <a:pt x="10116045" y="2344793"/>
                  <a:pt x="10401795" y="2471051"/>
                </a:cubicBezTo>
                <a:lnTo>
                  <a:pt x="11259045" y="2849826"/>
                </a:lnTo>
                <a:cubicBezTo>
                  <a:pt x="11506695" y="2949028"/>
                  <a:pt x="11773395" y="3066268"/>
                  <a:pt x="11887695" y="3066268"/>
                </a:cubicBezTo>
                <a:lnTo>
                  <a:pt x="12230595" y="3066268"/>
                </a:lnTo>
                <a:lnTo>
                  <a:pt x="12230595" y="3317771"/>
                </a:lnTo>
                <a:lnTo>
                  <a:pt x="12211544" y="3317771"/>
                </a:lnTo>
                <a:lnTo>
                  <a:pt x="12211544" y="3336793"/>
                </a:lnTo>
                <a:lnTo>
                  <a:pt x="0" y="3318867"/>
                </a:lnTo>
                <a:lnTo>
                  <a:pt x="0" y="0"/>
                </a:lnTo>
                <a:close/>
              </a:path>
            </a:pathLst>
          </a:cu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任意多边形 13">
            <a:extLst>
              <a:ext uri="{FF2B5EF4-FFF2-40B4-BE49-F238E27FC236}">
                <a16:creationId xmlns:a16="http://schemas.microsoft.com/office/drawing/2014/main" id="{0621F09B-8709-4420-872B-739E57AF5868}"/>
              </a:ext>
            </a:extLst>
          </p:cNvPr>
          <p:cNvSpPr/>
          <p:nvPr/>
        </p:nvSpPr>
        <p:spPr>
          <a:xfrm>
            <a:off x="6153150" y="6362700"/>
            <a:ext cx="6000750" cy="495300"/>
          </a:xfrm>
          <a:custGeom>
            <a:avLst/>
            <a:gdLst>
              <a:gd name="connsiteX0" fmla="*/ 0 w 6000750"/>
              <a:gd name="connsiteY0" fmla="*/ 438150 h 457200"/>
              <a:gd name="connsiteX1" fmla="*/ 723900 w 6000750"/>
              <a:gd name="connsiteY1" fmla="*/ 266700 h 457200"/>
              <a:gd name="connsiteX2" fmla="*/ 1333500 w 6000750"/>
              <a:gd name="connsiteY2" fmla="*/ 266700 h 457200"/>
              <a:gd name="connsiteX3" fmla="*/ 1924050 w 6000750"/>
              <a:gd name="connsiteY3" fmla="*/ 228600 h 457200"/>
              <a:gd name="connsiteX4" fmla="*/ 2400300 w 6000750"/>
              <a:gd name="connsiteY4" fmla="*/ 76200 h 457200"/>
              <a:gd name="connsiteX5" fmla="*/ 2724150 w 6000750"/>
              <a:gd name="connsiteY5" fmla="*/ 0 h 457200"/>
              <a:gd name="connsiteX6" fmla="*/ 3657600 w 6000750"/>
              <a:gd name="connsiteY6" fmla="*/ 0 h 457200"/>
              <a:gd name="connsiteX7" fmla="*/ 4057650 w 6000750"/>
              <a:gd name="connsiteY7" fmla="*/ 114300 h 457200"/>
              <a:gd name="connsiteX8" fmla="*/ 4667250 w 6000750"/>
              <a:gd name="connsiteY8" fmla="*/ 76200 h 457200"/>
              <a:gd name="connsiteX9" fmla="*/ 5143500 w 6000750"/>
              <a:gd name="connsiteY9" fmla="*/ 57150 h 457200"/>
              <a:gd name="connsiteX10" fmla="*/ 5467350 w 6000750"/>
              <a:gd name="connsiteY10" fmla="*/ 38100 h 457200"/>
              <a:gd name="connsiteX11" fmla="*/ 5848350 w 6000750"/>
              <a:gd name="connsiteY11" fmla="*/ 400050 h 457200"/>
              <a:gd name="connsiteX12" fmla="*/ 6000750 w 6000750"/>
              <a:gd name="connsiteY12" fmla="*/ 457200 h 457200"/>
              <a:gd name="connsiteX13" fmla="*/ 152400 w 6000750"/>
              <a:gd name="connsiteY13" fmla="*/ 419100 h 457200"/>
              <a:gd name="connsiteX14" fmla="*/ 0 w 6000750"/>
              <a:gd name="connsiteY14" fmla="*/ 43815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00750" h="457200">
                <a:moveTo>
                  <a:pt x="0" y="438150"/>
                </a:moveTo>
                <a:lnTo>
                  <a:pt x="723900" y="266700"/>
                </a:lnTo>
                <a:lnTo>
                  <a:pt x="1333500" y="266700"/>
                </a:lnTo>
                <a:lnTo>
                  <a:pt x="1924050" y="228600"/>
                </a:lnTo>
                <a:lnTo>
                  <a:pt x="2400300" y="76200"/>
                </a:lnTo>
                <a:lnTo>
                  <a:pt x="2724150" y="0"/>
                </a:lnTo>
                <a:lnTo>
                  <a:pt x="3657600" y="0"/>
                </a:lnTo>
                <a:lnTo>
                  <a:pt x="4057650" y="114300"/>
                </a:lnTo>
                <a:lnTo>
                  <a:pt x="4667250" y="76200"/>
                </a:lnTo>
                <a:lnTo>
                  <a:pt x="5143500" y="57150"/>
                </a:lnTo>
                <a:lnTo>
                  <a:pt x="5467350" y="38100"/>
                </a:lnTo>
                <a:lnTo>
                  <a:pt x="5848350" y="400050"/>
                </a:lnTo>
                <a:lnTo>
                  <a:pt x="6000750" y="457200"/>
                </a:lnTo>
                <a:lnTo>
                  <a:pt x="152400" y="419100"/>
                </a:lnTo>
                <a:lnTo>
                  <a:pt x="0" y="438150"/>
                </a:lnTo>
                <a:close/>
              </a:path>
            </a:pathLst>
          </a:cu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任意多边形 14">
            <a:extLst>
              <a:ext uri="{FF2B5EF4-FFF2-40B4-BE49-F238E27FC236}">
                <a16:creationId xmlns:a16="http://schemas.microsoft.com/office/drawing/2014/main" id="{5EE7AA65-3497-4BD5-A2C5-ACBBCFDDCFFD}"/>
              </a:ext>
            </a:extLst>
          </p:cNvPr>
          <p:cNvSpPr/>
          <p:nvPr/>
        </p:nvSpPr>
        <p:spPr>
          <a:xfrm>
            <a:off x="7231380" y="6560820"/>
            <a:ext cx="4777740" cy="297180"/>
          </a:xfrm>
          <a:custGeom>
            <a:avLst/>
            <a:gdLst>
              <a:gd name="connsiteX0" fmla="*/ 0 w 4777740"/>
              <a:gd name="connsiteY0" fmla="*/ 281940 h 297180"/>
              <a:gd name="connsiteX1" fmla="*/ 533400 w 4777740"/>
              <a:gd name="connsiteY1" fmla="*/ 182880 h 297180"/>
              <a:gd name="connsiteX2" fmla="*/ 960120 w 4777740"/>
              <a:gd name="connsiteY2" fmla="*/ 175260 h 297180"/>
              <a:gd name="connsiteX3" fmla="*/ 1463040 w 4777740"/>
              <a:gd name="connsiteY3" fmla="*/ 137160 h 297180"/>
              <a:gd name="connsiteX4" fmla="*/ 1821180 w 4777740"/>
              <a:gd name="connsiteY4" fmla="*/ 99060 h 297180"/>
              <a:gd name="connsiteX5" fmla="*/ 1905000 w 4777740"/>
              <a:gd name="connsiteY5" fmla="*/ 45720 h 297180"/>
              <a:gd name="connsiteX6" fmla="*/ 2514600 w 4777740"/>
              <a:gd name="connsiteY6" fmla="*/ 0 h 297180"/>
              <a:gd name="connsiteX7" fmla="*/ 2979420 w 4777740"/>
              <a:gd name="connsiteY7" fmla="*/ 53340 h 297180"/>
              <a:gd name="connsiteX8" fmla="*/ 3436620 w 4777740"/>
              <a:gd name="connsiteY8" fmla="*/ 99060 h 297180"/>
              <a:gd name="connsiteX9" fmla="*/ 3733800 w 4777740"/>
              <a:gd name="connsiteY9" fmla="*/ 53340 h 297180"/>
              <a:gd name="connsiteX10" fmla="*/ 4137660 w 4777740"/>
              <a:gd name="connsiteY10" fmla="*/ 15240 h 297180"/>
              <a:gd name="connsiteX11" fmla="*/ 4427220 w 4777740"/>
              <a:gd name="connsiteY11" fmla="*/ 76200 h 297180"/>
              <a:gd name="connsiteX12" fmla="*/ 4732020 w 4777740"/>
              <a:gd name="connsiteY12" fmla="*/ 190500 h 297180"/>
              <a:gd name="connsiteX13" fmla="*/ 4777740 w 4777740"/>
              <a:gd name="connsiteY13" fmla="*/ 297180 h 297180"/>
              <a:gd name="connsiteX14" fmla="*/ 0 w 4777740"/>
              <a:gd name="connsiteY14" fmla="*/ 28194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77740" h="297180">
                <a:moveTo>
                  <a:pt x="0" y="281940"/>
                </a:moveTo>
                <a:lnTo>
                  <a:pt x="533400" y="182880"/>
                </a:lnTo>
                <a:lnTo>
                  <a:pt x="960120" y="175260"/>
                </a:lnTo>
                <a:lnTo>
                  <a:pt x="1463040" y="137160"/>
                </a:lnTo>
                <a:lnTo>
                  <a:pt x="1821180" y="99060"/>
                </a:lnTo>
                <a:lnTo>
                  <a:pt x="1905000" y="45720"/>
                </a:lnTo>
                <a:lnTo>
                  <a:pt x="2514600" y="0"/>
                </a:lnTo>
                <a:lnTo>
                  <a:pt x="2979420" y="53340"/>
                </a:lnTo>
                <a:lnTo>
                  <a:pt x="3436620" y="99060"/>
                </a:lnTo>
                <a:lnTo>
                  <a:pt x="3733800" y="53340"/>
                </a:lnTo>
                <a:lnTo>
                  <a:pt x="4137660" y="15240"/>
                </a:lnTo>
                <a:lnTo>
                  <a:pt x="4427220" y="76200"/>
                </a:lnTo>
                <a:lnTo>
                  <a:pt x="4732020" y="190500"/>
                </a:lnTo>
                <a:lnTo>
                  <a:pt x="4777740" y="297180"/>
                </a:lnTo>
                <a:lnTo>
                  <a:pt x="0" y="281940"/>
                </a:lnTo>
                <a:close/>
              </a:path>
            </a:pathLst>
          </a:custGeom>
          <a:solidFill>
            <a:srgbClr val="03B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013396" y="6485586"/>
            <a:ext cx="4670604" cy="343391"/>
            <a:chOff x="7013396" y="6485586"/>
            <a:chExt cx="4670604" cy="343391"/>
          </a:xfrm>
        </p:grpSpPr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36D1DFFC-2A77-438D-B68C-6675E8CD8DCF}"/>
                </a:ext>
              </a:extLst>
            </p:cNvPr>
            <p:cNvSpPr/>
            <p:nvPr/>
          </p:nvSpPr>
          <p:spPr>
            <a:xfrm flipH="1">
              <a:off x="7679333" y="6779895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15D67241-FE28-493C-83EF-7DBA604CDDF4}"/>
                </a:ext>
              </a:extLst>
            </p:cNvPr>
            <p:cNvSpPr/>
            <p:nvPr/>
          </p:nvSpPr>
          <p:spPr>
            <a:xfrm flipH="1">
              <a:off x="10861497" y="6783257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49EA5DF5-CE68-408E-AD72-9E8797B1E664}"/>
                </a:ext>
              </a:extLst>
            </p:cNvPr>
            <p:cNvSpPr/>
            <p:nvPr/>
          </p:nvSpPr>
          <p:spPr>
            <a:xfrm flipH="1">
              <a:off x="10518597" y="6668957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E1CEB8BD-D81E-404B-8ECF-4C87324A33DE}"/>
                </a:ext>
              </a:extLst>
            </p:cNvPr>
            <p:cNvSpPr/>
            <p:nvPr/>
          </p:nvSpPr>
          <p:spPr>
            <a:xfrm flipH="1">
              <a:off x="9504680" y="6774180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28E9EFE7-D2A6-4392-8BA2-7EF3B7F0999B}"/>
                </a:ext>
              </a:extLst>
            </p:cNvPr>
            <p:cNvSpPr/>
            <p:nvPr/>
          </p:nvSpPr>
          <p:spPr>
            <a:xfrm flipH="1">
              <a:off x="8729980" y="6748780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3CBC0942-B8F6-4589-A199-BF0E31DC931E}"/>
                </a:ext>
              </a:extLst>
            </p:cNvPr>
            <p:cNvSpPr/>
            <p:nvPr/>
          </p:nvSpPr>
          <p:spPr>
            <a:xfrm flipH="1">
              <a:off x="11638280" y="6697980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10A9978E-F4F8-4A50-95D7-469729C0D567}"/>
                </a:ext>
              </a:extLst>
            </p:cNvPr>
            <p:cNvSpPr/>
            <p:nvPr/>
          </p:nvSpPr>
          <p:spPr>
            <a:xfrm flipH="1">
              <a:off x="9698156" y="6485586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7BC15004-26A1-421C-AA29-9D2C582C854B}"/>
                </a:ext>
              </a:extLst>
            </p:cNvPr>
            <p:cNvSpPr/>
            <p:nvPr/>
          </p:nvSpPr>
          <p:spPr>
            <a:xfrm flipH="1">
              <a:off x="8196580" y="6647180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6D60F697-1464-4357-BB86-DE62177885B2}"/>
                </a:ext>
              </a:extLst>
            </p:cNvPr>
            <p:cNvSpPr/>
            <p:nvPr/>
          </p:nvSpPr>
          <p:spPr>
            <a:xfrm flipH="1">
              <a:off x="11142980" y="6659880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C9563616-6581-4DA4-A672-734CED2664AE}"/>
                </a:ext>
              </a:extLst>
            </p:cNvPr>
            <p:cNvSpPr/>
            <p:nvPr/>
          </p:nvSpPr>
          <p:spPr>
            <a:xfrm flipH="1">
              <a:off x="9720064" y="6591567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6223D6A4-6FCF-4BAC-B3E9-E12DFE6AFBBB}"/>
                </a:ext>
              </a:extLst>
            </p:cNvPr>
            <p:cNvSpPr/>
            <p:nvPr/>
          </p:nvSpPr>
          <p:spPr>
            <a:xfrm flipH="1">
              <a:off x="7400746" y="6695514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7BBA1459-45E3-4F31-8015-902A95084AFE}"/>
                </a:ext>
              </a:extLst>
            </p:cNvPr>
            <p:cNvSpPr/>
            <p:nvPr/>
          </p:nvSpPr>
          <p:spPr>
            <a:xfrm flipH="1">
              <a:off x="9353093" y="6638999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3ED46B3-98BF-454A-956D-C7012BB20072}"/>
                </a:ext>
              </a:extLst>
            </p:cNvPr>
            <p:cNvSpPr/>
            <p:nvPr/>
          </p:nvSpPr>
          <p:spPr>
            <a:xfrm flipH="1">
              <a:off x="10063937" y="6763011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79AB03A6-62C9-4F03-9E88-D5B0FB4BD33D}"/>
                </a:ext>
              </a:extLst>
            </p:cNvPr>
            <p:cNvSpPr/>
            <p:nvPr/>
          </p:nvSpPr>
          <p:spPr>
            <a:xfrm flipH="1">
              <a:off x="10704461" y="6570229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4595418C-9B83-4133-BF7D-D0A6C0279B6E}"/>
                </a:ext>
              </a:extLst>
            </p:cNvPr>
            <p:cNvSpPr/>
            <p:nvPr/>
          </p:nvSpPr>
          <p:spPr>
            <a:xfrm flipH="1">
              <a:off x="9886493" y="6524699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DC7E2FDB-6A34-477D-AD17-DCCA08BEC42E}"/>
                </a:ext>
              </a:extLst>
            </p:cNvPr>
            <p:cNvSpPr/>
            <p:nvPr/>
          </p:nvSpPr>
          <p:spPr>
            <a:xfrm flipH="1">
              <a:off x="8451393" y="6664399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AF0C6E41-7F9F-480B-B730-7462DF681587}"/>
                </a:ext>
              </a:extLst>
            </p:cNvPr>
            <p:cNvSpPr/>
            <p:nvPr/>
          </p:nvSpPr>
          <p:spPr>
            <a:xfrm flipH="1">
              <a:off x="11359693" y="6613599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301E15C4-6427-4D6F-856A-7652E295488A}"/>
                </a:ext>
              </a:extLst>
            </p:cNvPr>
            <p:cNvSpPr/>
            <p:nvPr/>
          </p:nvSpPr>
          <p:spPr>
            <a:xfrm flipH="1">
              <a:off x="9124493" y="6537399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3CB71FC3-7DB3-41CA-AEBB-EC0EAB1F2303}"/>
                </a:ext>
              </a:extLst>
            </p:cNvPr>
            <p:cNvSpPr/>
            <p:nvPr/>
          </p:nvSpPr>
          <p:spPr>
            <a:xfrm flipH="1">
              <a:off x="7013396" y="6720597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38943757-AD01-4C84-8585-3CE6AFCB868D}"/>
                </a:ext>
              </a:extLst>
            </p:cNvPr>
            <p:cNvSpPr/>
            <p:nvPr/>
          </p:nvSpPr>
          <p:spPr>
            <a:xfrm flipH="1">
              <a:off x="10292893" y="6562799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8DB538B7-58F4-4FB7-87F0-37B1B78D9568}"/>
                </a:ext>
              </a:extLst>
            </p:cNvPr>
            <p:cNvSpPr/>
            <p:nvPr/>
          </p:nvSpPr>
          <p:spPr>
            <a:xfrm flipH="1">
              <a:off x="11029981" y="6526250"/>
              <a:ext cx="45720" cy="45720"/>
            </a:xfrm>
            <a:prstGeom prst="ellipse">
              <a:avLst/>
            </a:prstGeom>
            <a:solidFill>
              <a:srgbClr val="E6CB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268CF623-B27D-4C14-94E5-465E14917121}"/>
                </a:ext>
              </a:extLst>
            </p:cNvPr>
            <p:cNvSpPr/>
            <p:nvPr/>
          </p:nvSpPr>
          <p:spPr>
            <a:xfrm flipH="1">
              <a:off x="9441477" y="6507186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808DAAA7-EE99-4BB0-8494-F849B110029F}"/>
                </a:ext>
              </a:extLst>
            </p:cNvPr>
            <p:cNvSpPr/>
            <p:nvPr/>
          </p:nvSpPr>
          <p:spPr>
            <a:xfrm flipH="1">
              <a:off x="9815373" y="6755754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1786A9A1-DFFB-4D9A-A7FE-F10969B6D713}"/>
                </a:ext>
              </a:extLst>
            </p:cNvPr>
            <p:cNvSpPr/>
            <p:nvPr/>
          </p:nvSpPr>
          <p:spPr>
            <a:xfrm flipH="1">
              <a:off x="11412448" y="6771645"/>
              <a:ext cx="45720" cy="45720"/>
            </a:xfrm>
            <a:prstGeom prst="ellipse">
              <a:avLst/>
            </a:prstGeom>
            <a:solidFill>
              <a:srgbClr val="E96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6531E36E-2E56-437A-94FF-945826388E25}"/>
                </a:ext>
              </a:extLst>
            </p:cNvPr>
            <p:cNvSpPr/>
            <p:nvPr/>
          </p:nvSpPr>
          <p:spPr>
            <a:xfrm flipH="1">
              <a:off x="11344046" y="6510507"/>
              <a:ext cx="45720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8884" y="4253612"/>
            <a:ext cx="653688" cy="873805"/>
            <a:chOff x="307152" y="4005174"/>
            <a:chExt cx="653688" cy="873805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49D4DD8F-A901-4FB0-AE35-E76CF9B6C9D4}"/>
                </a:ext>
              </a:extLst>
            </p:cNvPr>
            <p:cNvSpPr/>
            <p:nvPr/>
          </p:nvSpPr>
          <p:spPr>
            <a:xfrm>
              <a:off x="441406" y="4727461"/>
              <a:ext cx="386439" cy="151518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BC41945A-EA42-41E5-8A57-8A95AC0EC40B}"/>
                </a:ext>
              </a:extLst>
            </p:cNvPr>
            <p:cNvGrpSpPr/>
            <p:nvPr/>
          </p:nvGrpSpPr>
          <p:grpSpPr>
            <a:xfrm>
              <a:off x="307152" y="4005174"/>
              <a:ext cx="653688" cy="653688"/>
              <a:chOff x="262452" y="1815736"/>
              <a:chExt cx="823868" cy="823868"/>
            </a:xfrm>
          </p:grpSpPr>
          <p:sp>
            <p:nvSpPr>
              <p:cNvPr id="75" name="泪滴形 74">
                <a:extLst>
                  <a:ext uri="{FF2B5EF4-FFF2-40B4-BE49-F238E27FC236}">
                    <a16:creationId xmlns:a16="http://schemas.microsoft.com/office/drawing/2014/main" id="{11E3BA87-986B-43E9-B592-E636760A67F5}"/>
                  </a:ext>
                </a:extLst>
              </p:cNvPr>
              <p:cNvSpPr/>
              <p:nvPr/>
            </p:nvSpPr>
            <p:spPr>
              <a:xfrm rot="8100000">
                <a:off x="262452" y="1815736"/>
                <a:ext cx="823868" cy="823868"/>
              </a:xfrm>
              <a:prstGeom prst="teardrop">
                <a:avLst/>
              </a:prstGeom>
              <a:solidFill>
                <a:srgbClr val="E569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76" name="泪滴形 75">
                <a:extLst>
                  <a:ext uri="{FF2B5EF4-FFF2-40B4-BE49-F238E27FC236}">
                    <a16:creationId xmlns:a16="http://schemas.microsoft.com/office/drawing/2014/main" id="{CF3E6CCA-368F-429E-A81C-7F862B54638D}"/>
                  </a:ext>
                </a:extLst>
              </p:cNvPr>
              <p:cNvSpPr/>
              <p:nvPr/>
            </p:nvSpPr>
            <p:spPr>
              <a:xfrm rot="8100000">
                <a:off x="447053" y="2000337"/>
                <a:ext cx="454666" cy="454666"/>
              </a:xfrm>
              <a:prstGeom prst="teardrop">
                <a:avLst/>
              </a:prstGeom>
              <a:solidFill>
                <a:srgbClr val="1B14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8499776" y="5317442"/>
            <a:ext cx="594094" cy="815391"/>
            <a:chOff x="8499776" y="5317442"/>
            <a:chExt cx="594094" cy="815391"/>
          </a:xfrm>
        </p:grpSpPr>
        <p:sp>
          <p:nvSpPr>
            <p:cNvPr id="80" name="椭圆 79">
              <a:extLst>
                <a:ext uri="{FF2B5EF4-FFF2-40B4-BE49-F238E27FC236}">
                  <a16:creationId xmlns:a16="http://schemas.microsoft.com/office/drawing/2014/main" id="{B7AF714A-6BF9-4759-9FFD-725F40492832}"/>
                </a:ext>
              </a:extLst>
            </p:cNvPr>
            <p:cNvSpPr/>
            <p:nvPr/>
          </p:nvSpPr>
          <p:spPr>
            <a:xfrm>
              <a:off x="8604233" y="5981315"/>
              <a:ext cx="386439" cy="151518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1" name="泪滴形 80">
              <a:extLst>
                <a:ext uri="{FF2B5EF4-FFF2-40B4-BE49-F238E27FC236}">
                  <a16:creationId xmlns:a16="http://schemas.microsoft.com/office/drawing/2014/main" id="{51865DB7-3AA5-4CBA-B25F-8EB8FB3FDA12}"/>
                </a:ext>
              </a:extLst>
            </p:cNvPr>
            <p:cNvSpPr/>
            <p:nvPr/>
          </p:nvSpPr>
          <p:spPr>
            <a:xfrm rot="8100000">
              <a:off x="8499776" y="5317442"/>
              <a:ext cx="594094" cy="594094"/>
            </a:xfrm>
            <a:prstGeom prst="teardrop">
              <a:avLst/>
            </a:prstGeom>
            <a:solidFill>
              <a:srgbClr val="662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2" name="泪滴形 81">
              <a:extLst>
                <a:ext uri="{FF2B5EF4-FFF2-40B4-BE49-F238E27FC236}">
                  <a16:creationId xmlns:a16="http://schemas.microsoft.com/office/drawing/2014/main" id="{12F7925E-C154-4D38-9D1E-A191EDCA9753}"/>
                </a:ext>
              </a:extLst>
            </p:cNvPr>
            <p:cNvSpPr/>
            <p:nvPr/>
          </p:nvSpPr>
          <p:spPr>
            <a:xfrm rot="8100000">
              <a:off x="8663451" y="5481117"/>
              <a:ext cx="266744" cy="266744"/>
            </a:xfrm>
            <a:prstGeom prst="teardrop">
              <a:avLst/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722492" y="5376870"/>
            <a:ext cx="642260" cy="883676"/>
            <a:chOff x="1722492" y="5376870"/>
            <a:chExt cx="642260" cy="883676"/>
          </a:xfrm>
        </p:grpSpPr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C2532451-FF7C-40BA-BF81-C749943B1509}"/>
                </a:ext>
              </a:extLst>
            </p:cNvPr>
            <p:cNvSpPr/>
            <p:nvPr/>
          </p:nvSpPr>
          <p:spPr>
            <a:xfrm>
              <a:off x="1851033" y="6109028"/>
              <a:ext cx="386439" cy="151518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4" name="泪滴形 83">
              <a:extLst>
                <a:ext uri="{FF2B5EF4-FFF2-40B4-BE49-F238E27FC236}">
                  <a16:creationId xmlns:a16="http://schemas.microsoft.com/office/drawing/2014/main" id="{CC7C6EE9-62C5-4DF2-8C05-EDCDAC906014}"/>
                </a:ext>
              </a:extLst>
            </p:cNvPr>
            <p:cNvSpPr/>
            <p:nvPr/>
          </p:nvSpPr>
          <p:spPr>
            <a:xfrm rot="8100000">
              <a:off x="1722492" y="5376870"/>
              <a:ext cx="642260" cy="642260"/>
            </a:xfrm>
            <a:prstGeom prst="teardrop">
              <a:avLst/>
            </a:pr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85" name="泪滴形 84">
              <a:extLst>
                <a:ext uri="{FF2B5EF4-FFF2-40B4-BE49-F238E27FC236}">
                  <a16:creationId xmlns:a16="http://schemas.microsoft.com/office/drawing/2014/main" id="{07230352-8288-4BF7-AFF0-FADFBB98D8CE}"/>
                </a:ext>
              </a:extLst>
            </p:cNvPr>
            <p:cNvSpPr/>
            <p:nvPr/>
          </p:nvSpPr>
          <p:spPr>
            <a:xfrm rot="8100000">
              <a:off x="1897377" y="5551755"/>
              <a:ext cx="292490" cy="292490"/>
            </a:xfrm>
            <a:prstGeom prst="teardrop">
              <a:avLst/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FE5B5F9A-83C8-4895-8FB1-59A3AB0852C0}"/>
              </a:ext>
            </a:extLst>
          </p:cNvPr>
          <p:cNvSpPr txBox="1"/>
          <p:nvPr/>
        </p:nvSpPr>
        <p:spPr>
          <a:xfrm>
            <a:off x="938638" y="4277548"/>
            <a:ext cx="3234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Khởi động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F44D18F6-1E08-4CB6-A294-FBEE50E52326}"/>
              </a:ext>
            </a:extLst>
          </p:cNvPr>
          <p:cNvSpPr txBox="1"/>
          <p:nvPr/>
        </p:nvSpPr>
        <p:spPr>
          <a:xfrm>
            <a:off x="2312224" y="5685164"/>
            <a:ext cx="428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chuyện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8CFADE1-10D1-4A4C-A495-B7C096893C28}"/>
              </a:ext>
            </a:extLst>
          </p:cNvPr>
          <p:cNvSpPr txBox="1"/>
          <p:nvPr/>
        </p:nvSpPr>
        <p:spPr>
          <a:xfrm>
            <a:off x="6092105" y="4062044"/>
            <a:ext cx="3150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Kể chuyện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79606929-F16C-4176-BA10-10CA317792CA}"/>
              </a:ext>
            </a:extLst>
          </p:cNvPr>
          <p:cNvSpPr txBox="1"/>
          <p:nvPr/>
        </p:nvSpPr>
        <p:spPr>
          <a:xfrm>
            <a:off x="9174882" y="5119306"/>
            <a:ext cx="2509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Nhận xét Dặn dò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15657" y="530938"/>
            <a:ext cx="4702629" cy="923636"/>
            <a:chOff x="3715657" y="530938"/>
            <a:chExt cx="4702629" cy="923636"/>
          </a:xfrm>
        </p:grpSpPr>
        <p:sp>
          <p:nvSpPr>
            <p:cNvPr id="9" name="圆角矩形 5">
              <a:extLst>
                <a:ext uri="{FF2B5EF4-FFF2-40B4-BE49-F238E27FC236}">
                  <a16:creationId xmlns:a16="http://schemas.microsoft.com/office/drawing/2014/main" id="{C5FEA88C-39D0-421B-A877-23517579CAAF}"/>
                </a:ext>
              </a:extLst>
            </p:cNvPr>
            <p:cNvSpPr/>
            <p:nvPr/>
          </p:nvSpPr>
          <p:spPr>
            <a:xfrm>
              <a:off x="3715657" y="530938"/>
              <a:ext cx="4702629" cy="923636"/>
            </a:xfrm>
            <a:prstGeom prst="roundRect">
              <a:avLst>
                <a:gd name="adj" fmla="val 50000"/>
              </a:avLst>
            </a:prstGeom>
            <a:solidFill>
              <a:srgbClr val="EB7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CC83D5EE-1D18-49BE-9E43-D9609B10002A}"/>
                </a:ext>
              </a:extLst>
            </p:cNvPr>
            <p:cNvSpPr txBox="1"/>
            <p:nvPr/>
          </p:nvSpPr>
          <p:spPr>
            <a:xfrm>
              <a:off x="3902303" y="577258"/>
              <a:ext cx="4329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sz="4800" b="1" spc="300">
                  <a:solidFill>
                    <a:srgbClr val="F3DE7C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NỘI DUNG</a:t>
              </a:r>
              <a:endParaRPr lang="zh-CN" altLang="en-US" sz="4800" b="1" spc="300" dirty="0">
                <a:solidFill>
                  <a:srgbClr val="F3DE7C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0" name="图片 109">
            <a:extLst>
              <a:ext uri="{FF2B5EF4-FFF2-40B4-BE49-F238E27FC236}">
                <a16:creationId xmlns:a16="http://schemas.microsoft.com/office/drawing/2014/main" id="{424718DC-4E5B-4F73-8B4E-F15B723DE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84" y="1537735"/>
            <a:ext cx="2674640" cy="1514700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37F3A990-970F-46AC-89CE-A15D234FD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" y="1809291"/>
            <a:ext cx="1880552" cy="1092027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A40A6C71-7AB5-49C9-9A68-50B66FF75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69" y="3112677"/>
            <a:ext cx="1137045" cy="663639"/>
          </a:xfrm>
          <a:prstGeom prst="rect">
            <a:avLst/>
          </a:prstGeom>
        </p:spPr>
      </p:pic>
      <p:pic>
        <p:nvPicPr>
          <p:cNvPr id="113" name="图片 112">
            <a:extLst>
              <a:ext uri="{FF2B5EF4-FFF2-40B4-BE49-F238E27FC236}">
                <a16:creationId xmlns:a16="http://schemas.microsoft.com/office/drawing/2014/main" id="{A56747D3-1842-4437-99F6-F542AD6C77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906" y="4008741"/>
            <a:ext cx="1232587" cy="698038"/>
          </a:xfrm>
          <a:prstGeom prst="rect">
            <a:avLst/>
          </a:prstGeom>
        </p:spPr>
      </p:pic>
      <p:pic>
        <p:nvPicPr>
          <p:cNvPr id="114" name="图片 113">
            <a:extLst>
              <a:ext uri="{FF2B5EF4-FFF2-40B4-BE49-F238E27FC236}">
                <a16:creationId xmlns:a16="http://schemas.microsoft.com/office/drawing/2014/main" id="{C5536362-20BA-42AA-8222-E13694233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45" y="2652360"/>
            <a:ext cx="1880552" cy="1092027"/>
          </a:xfrm>
          <a:prstGeom prst="rect">
            <a:avLst/>
          </a:prstGeom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FF92F1A1-A8C0-49F0-93EA-C7562A345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61" y="1963960"/>
            <a:ext cx="1137045" cy="663639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C3D7E2DC-5D3B-480D-8035-4B067069F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086" y="2081585"/>
            <a:ext cx="1880552" cy="109202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278588" y="488628"/>
            <a:ext cx="2437607" cy="1323346"/>
            <a:chOff x="9278588" y="488628"/>
            <a:chExt cx="2437607" cy="1323346"/>
          </a:xfrm>
        </p:grpSpPr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F3CC59D4-112B-411F-9FFB-143BB6E4E24D}"/>
                </a:ext>
              </a:extLst>
            </p:cNvPr>
            <p:cNvGrpSpPr/>
            <p:nvPr/>
          </p:nvGrpSpPr>
          <p:grpSpPr>
            <a:xfrm>
              <a:off x="9278588" y="1374838"/>
              <a:ext cx="1073570" cy="254668"/>
              <a:chOff x="7482137" y="2371387"/>
              <a:chExt cx="1113382" cy="264112"/>
            </a:xfrm>
          </p:grpSpPr>
          <p:sp>
            <p:nvSpPr>
              <p:cNvPr id="99" name="圆角矩形 26">
                <a:extLst>
                  <a:ext uri="{FF2B5EF4-FFF2-40B4-BE49-F238E27FC236}">
                    <a16:creationId xmlns:a16="http://schemas.microsoft.com/office/drawing/2014/main" id="{3F831A1C-B041-4C8A-840A-DD75824B10A3}"/>
                  </a:ext>
                </a:extLst>
              </p:cNvPr>
              <p:cNvSpPr/>
              <p:nvPr/>
            </p:nvSpPr>
            <p:spPr>
              <a:xfrm>
                <a:off x="7605943" y="2371387"/>
                <a:ext cx="989576" cy="899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0" name="圆角矩形 27">
                <a:extLst>
                  <a:ext uri="{FF2B5EF4-FFF2-40B4-BE49-F238E27FC236}">
                    <a16:creationId xmlns:a16="http://schemas.microsoft.com/office/drawing/2014/main" id="{0FDBA9DD-978B-4DBE-B5E8-4F20A0E9B5B1}"/>
                  </a:ext>
                </a:extLst>
              </p:cNvPr>
              <p:cNvSpPr/>
              <p:nvPr/>
            </p:nvSpPr>
            <p:spPr>
              <a:xfrm>
                <a:off x="7482137" y="2551339"/>
                <a:ext cx="961338" cy="8416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1" name="圆角矩形 28">
                <a:extLst>
                  <a:ext uri="{FF2B5EF4-FFF2-40B4-BE49-F238E27FC236}">
                    <a16:creationId xmlns:a16="http://schemas.microsoft.com/office/drawing/2014/main" id="{8DABD544-FA53-4AB3-B61E-662EC6B98DA1}"/>
                  </a:ext>
                </a:extLst>
              </p:cNvPr>
              <p:cNvSpPr/>
              <p:nvPr/>
            </p:nvSpPr>
            <p:spPr>
              <a:xfrm>
                <a:off x="7817342" y="2434389"/>
                <a:ext cx="294690" cy="175953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0404C7F2-55E6-4966-A7B1-95004B0F4F20}"/>
                </a:ext>
              </a:extLst>
            </p:cNvPr>
            <p:cNvGrpSpPr/>
            <p:nvPr/>
          </p:nvGrpSpPr>
          <p:grpSpPr>
            <a:xfrm>
              <a:off x="10523442" y="1072478"/>
              <a:ext cx="1071607" cy="469884"/>
              <a:chOff x="4535976" y="-1076215"/>
              <a:chExt cx="1071607" cy="469884"/>
            </a:xfrm>
          </p:grpSpPr>
          <p:sp>
            <p:nvSpPr>
              <p:cNvPr id="102" name="圆角矩形 30">
                <a:extLst>
                  <a:ext uri="{FF2B5EF4-FFF2-40B4-BE49-F238E27FC236}">
                    <a16:creationId xmlns:a16="http://schemas.microsoft.com/office/drawing/2014/main" id="{184F9A3E-822F-4759-A63F-5D7068459F06}"/>
                  </a:ext>
                </a:extLst>
              </p:cNvPr>
              <p:cNvSpPr/>
              <p:nvPr/>
            </p:nvSpPr>
            <p:spPr>
              <a:xfrm>
                <a:off x="4956896" y="-860475"/>
                <a:ext cx="650687" cy="8743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3" name="圆角矩形 31">
                <a:extLst>
                  <a:ext uri="{FF2B5EF4-FFF2-40B4-BE49-F238E27FC236}">
                    <a16:creationId xmlns:a16="http://schemas.microsoft.com/office/drawing/2014/main" id="{4474668F-C45B-44E8-938A-3C7EBA538C3E}"/>
                  </a:ext>
                </a:extLst>
              </p:cNvPr>
              <p:cNvSpPr/>
              <p:nvPr/>
            </p:nvSpPr>
            <p:spPr>
              <a:xfrm>
                <a:off x="4642882" y="-710642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4" name="圆角矩形 28">
                <a:extLst>
                  <a:ext uri="{FF2B5EF4-FFF2-40B4-BE49-F238E27FC236}">
                    <a16:creationId xmlns:a16="http://schemas.microsoft.com/office/drawing/2014/main" id="{3F94414C-2FC9-415F-B844-3930C7D37E73}"/>
                  </a:ext>
                </a:extLst>
              </p:cNvPr>
              <p:cNvSpPr/>
              <p:nvPr/>
            </p:nvSpPr>
            <p:spPr>
              <a:xfrm>
                <a:off x="5167502" y="-802774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5" name="圆角矩形 28">
                <a:extLst>
                  <a:ext uri="{FF2B5EF4-FFF2-40B4-BE49-F238E27FC236}">
                    <a16:creationId xmlns:a16="http://schemas.microsoft.com/office/drawing/2014/main" id="{A5A6E7B4-E681-482D-AB56-A82B5709D43B}"/>
                  </a:ext>
                </a:extLst>
              </p:cNvPr>
              <p:cNvSpPr/>
              <p:nvPr/>
            </p:nvSpPr>
            <p:spPr>
              <a:xfrm>
                <a:off x="5045145" y="-949435"/>
                <a:ext cx="294690" cy="113820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6" name="圆角矩形 37">
                <a:extLst>
                  <a:ext uri="{FF2B5EF4-FFF2-40B4-BE49-F238E27FC236}">
                    <a16:creationId xmlns:a16="http://schemas.microsoft.com/office/drawing/2014/main" id="{9F3DDCB5-3D69-4FFF-B87C-BAAEA2A75102}"/>
                  </a:ext>
                </a:extLst>
              </p:cNvPr>
              <p:cNvSpPr/>
              <p:nvPr/>
            </p:nvSpPr>
            <p:spPr>
              <a:xfrm>
                <a:off x="4809301" y="-1076215"/>
                <a:ext cx="658336" cy="15640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107" name="圆角矩形 35">
                <a:extLst>
                  <a:ext uri="{FF2B5EF4-FFF2-40B4-BE49-F238E27FC236}">
                    <a16:creationId xmlns:a16="http://schemas.microsoft.com/office/drawing/2014/main" id="{A2D10AB8-BA7F-4FF5-80D2-9FC5F20B6D39}"/>
                  </a:ext>
                </a:extLst>
              </p:cNvPr>
              <p:cNvSpPr/>
              <p:nvPr/>
            </p:nvSpPr>
            <p:spPr>
              <a:xfrm>
                <a:off x="4535976" y="-865238"/>
                <a:ext cx="198687" cy="11430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118" name="图片 117">
              <a:extLst>
                <a:ext uri="{FF2B5EF4-FFF2-40B4-BE49-F238E27FC236}">
                  <a16:creationId xmlns:a16="http://schemas.microsoft.com/office/drawing/2014/main" id="{A0A7C342-902A-42D1-9AC0-70282C612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064" y="488628"/>
              <a:ext cx="1996131" cy="1323346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454907" y="4214925"/>
            <a:ext cx="634396" cy="869173"/>
            <a:chOff x="4182505" y="4424926"/>
            <a:chExt cx="634396" cy="869173"/>
          </a:xfrm>
        </p:grpSpPr>
        <p:sp>
          <p:nvSpPr>
            <p:cNvPr id="96" name="椭圆 95">
              <a:extLst>
                <a:ext uri="{FF2B5EF4-FFF2-40B4-BE49-F238E27FC236}">
                  <a16:creationId xmlns:a16="http://schemas.microsoft.com/office/drawing/2014/main" id="{B7AF714A-6BF9-4759-9FFD-725F40492832}"/>
                </a:ext>
              </a:extLst>
            </p:cNvPr>
            <p:cNvSpPr/>
            <p:nvPr/>
          </p:nvSpPr>
          <p:spPr>
            <a:xfrm>
              <a:off x="4295063" y="5142581"/>
              <a:ext cx="386439" cy="151518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8" name="泪滴形 77">
              <a:extLst>
                <a:ext uri="{FF2B5EF4-FFF2-40B4-BE49-F238E27FC236}">
                  <a16:creationId xmlns:a16="http://schemas.microsoft.com/office/drawing/2014/main" id="{0DD08126-EC23-4FA9-9BA5-E1F19DBA31EE}"/>
                </a:ext>
              </a:extLst>
            </p:cNvPr>
            <p:cNvSpPr/>
            <p:nvPr/>
          </p:nvSpPr>
          <p:spPr>
            <a:xfrm rot="8100000">
              <a:off x="4182505" y="4424926"/>
              <a:ext cx="634396" cy="634396"/>
            </a:xfrm>
            <a:prstGeom prst="teardrop">
              <a:avLst/>
            </a:prstGeom>
            <a:solidFill>
              <a:srgbClr val="F1C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79" name="泪滴形 78">
              <a:extLst>
                <a:ext uri="{FF2B5EF4-FFF2-40B4-BE49-F238E27FC236}">
                  <a16:creationId xmlns:a16="http://schemas.microsoft.com/office/drawing/2014/main" id="{3797E99D-8B62-479A-8746-E82F0511B7BC}"/>
                </a:ext>
              </a:extLst>
            </p:cNvPr>
            <p:cNvSpPr/>
            <p:nvPr/>
          </p:nvSpPr>
          <p:spPr>
            <a:xfrm rot="8100000">
              <a:off x="4350547" y="4592969"/>
              <a:ext cx="298312" cy="298312"/>
            </a:xfrm>
            <a:prstGeom prst="teardrop">
              <a:avLst/>
            </a:prstGeom>
            <a:solidFill>
              <a:srgbClr val="E569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12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1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4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7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3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86" grpId="0"/>
      <p:bldP spid="88" grpId="0"/>
      <p:bldP spid="90" grpId="0"/>
      <p:bldP spid="9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81" y="193077"/>
            <a:ext cx="6132719" cy="6500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3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050" y="133481"/>
            <a:ext cx="6286500" cy="66198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3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2008926" y="5845050"/>
            <a:ext cx="10669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Thảo luận về ý nghĩa câu chuyện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838200" y="967784"/>
            <a:ext cx="10782300" cy="2349579"/>
          </a:xfrm>
          <a:prstGeom prst="roundRect">
            <a:avLst/>
          </a:prstGeom>
          <a:solidFill>
            <a:srgbClr val="B1EAF4"/>
          </a:solidFill>
          <a:ln w="57150">
            <a:solidFill>
              <a:srgbClr val="161E54"/>
            </a:solidFill>
            <a:prstDash val="sysDot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Nguyễn Ngọc Ký thuở nhỏ đã </a:t>
            </a:r>
            <a:br>
              <a:rPr lang="en-GB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</a:br>
            <a:r>
              <a:rPr lang="en-GB" altLang="zh-CN" sz="4400" b="1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giàu nghị lực, vượt khó để được học tập và đạt được điều mình mong muốn.</a:t>
            </a:r>
            <a:endParaRPr lang="zh-CN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25" y="4052459"/>
            <a:ext cx="2709772" cy="2709772"/>
          </a:xfrm>
          <a:prstGeom prst="rect">
            <a:avLst/>
          </a:prstGeom>
        </p:spPr>
      </p:pic>
      <p:sp>
        <p:nvSpPr>
          <p:cNvPr id="17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1957127" y="2976219"/>
            <a:ext cx="777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400" b="1">
                <a:solidFill>
                  <a:srgbClr val="161E54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nhận xét, nhận xét bạn</a:t>
            </a:r>
            <a:endParaRPr lang="zh-CN" altLang="en-US" sz="4400" b="1" dirty="0">
              <a:solidFill>
                <a:srgbClr val="161E54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6" y="2669420"/>
            <a:ext cx="2182926" cy="218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7" grpId="0"/>
      <p:bldP spid="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2120" y="15765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886199" y="1174710"/>
            <a:ext cx="77739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Em kể toàn bộ câu chuyện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5941" y="1001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1290671" y="1926608"/>
            <a:ext cx="922604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Cùng xem phim!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286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ỳ tích Việt Nam- Thầy giáo Nguyễn Ngọc Ký -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2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5941" y="1001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488917" y="172873"/>
            <a:ext cx="7773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Dặn dò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34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921140" y="1906801"/>
            <a:ext cx="110533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altLang="zh-CN" sz="5400">
                <a:solidFill>
                  <a:srgbClr val="03BF2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Kể lại chuyện </a:t>
            </a:r>
            <a:r>
              <a:rPr lang="en-GB" altLang="zh-CN" sz="5400">
                <a:solidFill>
                  <a:srgbClr val="C1272D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Bàn chân kì diệu </a:t>
            </a:r>
            <a:r>
              <a:rPr lang="en-GB" altLang="zh-CN" sz="5400">
                <a:solidFill>
                  <a:srgbClr val="03BF2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cho người thân nghe.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altLang="zh-CN" sz="5400">
                <a:solidFill>
                  <a:srgbClr val="03BF2F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Chuẩn bị bài sau.</a:t>
            </a:r>
            <a:endParaRPr lang="zh-CN" altLang="en-US" sz="5400" dirty="0">
              <a:solidFill>
                <a:srgbClr val="03BF2F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0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2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5941" y="1001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488917" y="172873"/>
            <a:ext cx="77739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Tạm biệt!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3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248059" y="2360289"/>
            <a:ext cx="11846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Chúc các em học tốt!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1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2120" y="15765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5636290" y="1802190"/>
            <a:ext cx="633822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Khởi động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0217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161E54"/>
                </a:solidFill>
                <a:latin typeface="UVN Bai Sau" panose="04030605020802020C03" pitchFamily="82" charset="0"/>
              </a:rPr>
              <a:t>Em biết gì về ông Nguyễn Ngọc Ký?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14" y="2286680"/>
            <a:ext cx="4267200" cy="426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4314" y="12842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64296D"/>
                </a:solidFill>
                <a:latin typeface="UVN Bai Sau" panose="04030605020802020C03" pitchFamily="82" charset="0"/>
              </a:rPr>
              <a:t>Nào ta cùng vào Quizizz!</a:t>
            </a:r>
          </a:p>
        </p:txBody>
      </p:sp>
      <p:pic>
        <p:nvPicPr>
          <p:cNvPr id="7" name="图片 109">
            <a:extLst>
              <a:ext uri="{FF2B5EF4-FFF2-40B4-BE49-F238E27FC236}">
                <a16:creationId xmlns:a16="http://schemas.microsoft.com/office/drawing/2014/main" id="{424718DC-4E5B-4F73-8B4E-F15B723DE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34" y="4122989"/>
            <a:ext cx="2674640" cy="1514700"/>
          </a:xfrm>
          <a:prstGeom prst="rect">
            <a:avLst/>
          </a:prstGeom>
        </p:spPr>
      </p:pic>
      <p:pic>
        <p:nvPicPr>
          <p:cNvPr id="8" name="图片 110">
            <a:extLst>
              <a:ext uri="{FF2B5EF4-FFF2-40B4-BE49-F238E27FC236}">
                <a16:creationId xmlns:a16="http://schemas.microsoft.com/office/drawing/2014/main" id="{37F3A990-970F-46AC-89CE-A15D234FD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7" y="1809291"/>
            <a:ext cx="1880552" cy="1092027"/>
          </a:xfrm>
          <a:prstGeom prst="rect">
            <a:avLst/>
          </a:prstGeom>
        </p:spPr>
      </p:pic>
      <p:pic>
        <p:nvPicPr>
          <p:cNvPr id="9" name="图片 113">
            <a:extLst>
              <a:ext uri="{FF2B5EF4-FFF2-40B4-BE49-F238E27FC236}">
                <a16:creationId xmlns:a16="http://schemas.microsoft.com/office/drawing/2014/main" id="{C5536362-20BA-42AA-8222-E13694233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48" y="2659829"/>
            <a:ext cx="1880552" cy="1092027"/>
          </a:xfrm>
          <a:prstGeom prst="rect">
            <a:avLst/>
          </a:prstGeom>
        </p:spPr>
      </p:pic>
      <p:pic>
        <p:nvPicPr>
          <p:cNvPr id="10" name="图片 115">
            <a:extLst>
              <a:ext uri="{FF2B5EF4-FFF2-40B4-BE49-F238E27FC236}">
                <a16:creationId xmlns:a16="http://schemas.microsoft.com/office/drawing/2014/main" id="{C3D7E2DC-5D3B-480D-8035-4B067069F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00" y="3681073"/>
            <a:ext cx="3626184" cy="21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4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09570" y="1316648"/>
            <a:ext cx="10515600" cy="132556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giáo Ưu tú </a:t>
            </a:r>
            <a:br>
              <a:rPr lang="en-US" sz="3200" b="1"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Ngọc Ký</a:t>
            </a:r>
            <a:endParaRPr lang="en-US" sz="3200" b="1">
              <a:solidFill>
                <a:srgbClr val="FF5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87" y="1461923"/>
            <a:ext cx="8191500" cy="5460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079" y="-781050"/>
            <a:ext cx="12223332" cy="85743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830" y="997725"/>
            <a:ext cx="6986770" cy="5016758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năm 1947;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giáo Việt Nam;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bệnh và liệt hai tay năm 4 tuổi;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tuổi bắt đầu đi học và tập viết bằng chân;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nhà văn Việt Nam đầu tiên viết bằng chân;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cap="none" spc="0">
                <a:ln w="0"/>
                <a:solidFill>
                  <a:srgbClr val="161E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ông đã về hưu nhưng làm tư vấn tâm lý qua tổng đài điện thoại 1080 Tp.HCM và vẫn sáng tác.</a:t>
            </a:r>
          </a:p>
        </p:txBody>
      </p:sp>
    </p:spTree>
    <p:extLst>
      <p:ext uri="{BB962C8B-B14F-4D97-AF65-F5344CB8AC3E}">
        <p14:creationId xmlns:p14="http://schemas.microsoft.com/office/powerpoint/2010/main" val="294773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5554" y="4517072"/>
            <a:ext cx="12324704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今楷05-6763 W05" panose="02020400000000000000" pitchFamily="18" charset="-122"/>
                <a:ea typeface="仓耳今楷05-6763 W05" panose="02020400000000000000" pitchFamily="18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365250" y="5850254"/>
            <a:ext cx="22860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3657601" y="5829302"/>
            <a:ext cx="228598" cy="228598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2590800" y="5295900"/>
            <a:ext cx="22860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4823887" y="5583872"/>
            <a:ext cx="226378" cy="226378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781" y="558005"/>
            <a:ext cx="1927862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24" y="1317970"/>
            <a:ext cx="1137045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92120" y="1576539"/>
            <a:ext cx="342595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仓耳今楷05-6763 W05" panose="02020400000000000000" pitchFamily="18" charset="-122"/>
                  <a:ea typeface="仓耳今楷05-6763 W05" panose="02020400000000000000" pitchFamily="18" charset="-122"/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3465229" y="402290"/>
            <a:ext cx="77739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</a:t>
            </a:r>
          </a:p>
          <a:p>
            <a:pPr algn="ctr"/>
            <a:r>
              <a:rPr lang="en-GB" altLang="zh-CN" sz="11500">
                <a:solidFill>
                  <a:srgbClr val="03BF2F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kể chuyện</a:t>
            </a:r>
            <a:endParaRPr lang="zh-CN" altLang="en-US" sz="11500" dirty="0">
              <a:solidFill>
                <a:srgbClr val="03BF2F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6057900" y="6567169"/>
            <a:ext cx="226378" cy="2263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7236778" y="6451758"/>
            <a:ext cx="230822" cy="230822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10397966" y="6596379"/>
            <a:ext cx="118746" cy="1187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11086941" y="6085204"/>
            <a:ext cx="175896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11974510" y="6419212"/>
            <a:ext cx="178438" cy="1784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今楷05-6763 W05" panose="02020400000000000000" pitchFamily="18" charset="-122"/>
              <a:ea typeface="仓耳今楷05-6763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68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8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3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2389469" y="0"/>
            <a:ext cx="777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48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Cốt truyện</a:t>
            </a:r>
            <a:endParaRPr lang="zh-CN" altLang="en-US" sz="48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360858" y="1054782"/>
            <a:ext cx="3630933" cy="1423834"/>
          </a:xfrm>
          <a:prstGeom prst="homePlate">
            <a:avLst/>
          </a:prstGeom>
          <a:solidFill>
            <a:srgbClr val="88E0E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Ký đến lớp xin cô giáo cho học.</a:t>
            </a:r>
            <a:endParaRPr lang="en-US" sz="3200">
              <a:solidFill>
                <a:srgbClr val="FF515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4038752" y="1107303"/>
            <a:ext cx="4114494" cy="1423834"/>
          </a:xfrm>
          <a:prstGeom prst="homePlate">
            <a:avLst/>
          </a:prstGeom>
          <a:solidFill>
            <a:srgbClr val="88E0E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Cô giáo không dám nhận em vào học.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477170" y="719271"/>
            <a:ext cx="2839058" cy="3392167"/>
            <a:chOff x="8477170" y="719271"/>
            <a:chExt cx="2839058" cy="3392167"/>
          </a:xfrm>
          <a:solidFill>
            <a:srgbClr val="88E0EF"/>
          </a:solidFill>
        </p:grpSpPr>
        <p:sp>
          <p:nvSpPr>
            <p:cNvPr id="14" name="Pentagon 13"/>
            <p:cNvSpPr/>
            <p:nvPr/>
          </p:nvSpPr>
          <p:spPr>
            <a:xfrm rot="16200000" flipH="1">
              <a:off x="8200615" y="995826"/>
              <a:ext cx="3392167" cy="2839058"/>
            </a:xfrm>
            <a:prstGeom prst="homePlate">
              <a:avLst/>
            </a:prstGeom>
            <a:grp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578769" y="792101"/>
              <a:ext cx="2635858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Cô giáo ngạc nhiên và cảm động thấy Ký tập viết bằng chân.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854545" y="4698042"/>
            <a:ext cx="3370698" cy="1423834"/>
            <a:chOff x="8854545" y="4698042"/>
            <a:chExt cx="3370698" cy="1423834"/>
          </a:xfrm>
          <a:solidFill>
            <a:srgbClr val="88E0EF"/>
          </a:solidFill>
        </p:grpSpPr>
        <p:sp>
          <p:nvSpPr>
            <p:cNvPr id="15" name="Pentagon 14"/>
            <p:cNvSpPr/>
            <p:nvPr/>
          </p:nvSpPr>
          <p:spPr>
            <a:xfrm flipH="1">
              <a:off x="8854545" y="4698042"/>
              <a:ext cx="3097533" cy="1423834"/>
            </a:xfrm>
            <a:prstGeom prst="homePlate">
              <a:avLst/>
            </a:prstGeom>
            <a:grp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37116" y="4908006"/>
              <a:ext cx="32881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Ký được nhận vào học.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62403" y="4498847"/>
            <a:ext cx="4858898" cy="1676399"/>
            <a:chOff x="3962403" y="4498847"/>
            <a:chExt cx="4858898" cy="1676399"/>
          </a:xfrm>
          <a:solidFill>
            <a:srgbClr val="88E0EF"/>
          </a:solidFill>
        </p:grpSpPr>
        <p:sp>
          <p:nvSpPr>
            <p:cNvPr id="16" name="Pentagon 15"/>
            <p:cNvSpPr/>
            <p:nvPr/>
          </p:nvSpPr>
          <p:spPr>
            <a:xfrm flipH="1">
              <a:off x="3962403" y="4498847"/>
              <a:ext cx="4858898" cy="1676399"/>
            </a:xfrm>
            <a:prstGeom prst="homePlate">
              <a:avLst/>
            </a:prstGeom>
            <a:grp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483702" y="4582047"/>
              <a:ext cx="432086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Cô giáo và các bạn lúc nào cũng tận tình </a:t>
              </a:r>
              <a:br>
                <a:rPr lang="en-GB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</a:br>
              <a:r>
                <a:rPr lang="en-GB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chăm sóc, giúp đỡ Ký.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9019" y="4277810"/>
            <a:ext cx="3565128" cy="1707413"/>
            <a:chOff x="269019" y="4277810"/>
            <a:chExt cx="3565128" cy="1707413"/>
          </a:xfrm>
          <a:solidFill>
            <a:srgbClr val="88E0EF"/>
          </a:solidFill>
        </p:grpSpPr>
        <p:sp>
          <p:nvSpPr>
            <p:cNvPr id="21" name="Rectangle 20"/>
            <p:cNvSpPr/>
            <p:nvPr/>
          </p:nvSpPr>
          <p:spPr>
            <a:xfrm flipH="1">
              <a:off x="269019" y="4277810"/>
              <a:ext cx="3565128" cy="17074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altLang="zh-CN" sz="3200" b="1">
                <a:solidFill>
                  <a:srgbClr val="FF5151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8877" y="4277811"/>
              <a:ext cx="3125411" cy="156966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altLang="zh-CN" sz="3200" b="1">
                  <a:solidFill>
                    <a:srgbClr val="FF5151"/>
                  </a:solidFill>
                  <a:latin typeface="Times New Roman" panose="02020603050405020304" pitchFamily="18" charset="0"/>
                  <a:ea typeface="仓耳今楷05-6763 W05" panose="02020400000000000000" pitchFamily="18" charset="-122"/>
                  <a:cs typeface="Times New Roman" panose="02020603050405020304" pitchFamily="18" charset="0"/>
                </a:rPr>
                <a:t>Ký được thưởng hai Huy hiệu của Bác Hồ.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5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29" y="249445"/>
            <a:ext cx="7015974" cy="6387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2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32">
            <a:extLst>
              <a:ext uri="{FF2B5EF4-FFF2-40B4-BE49-F238E27FC236}">
                <a16:creationId xmlns:a16="http://schemas.microsoft.com/office/drawing/2014/main" id="{9A82D1C9-830A-4948-8D99-8F90FA8F03E3}"/>
              </a:ext>
            </a:extLst>
          </p:cNvPr>
          <p:cNvSpPr txBox="1"/>
          <p:nvPr/>
        </p:nvSpPr>
        <p:spPr>
          <a:xfrm>
            <a:off x="-2" y="2290526"/>
            <a:ext cx="5097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Dosis" panose="02010503020202060003" pitchFamily="2" charset="0"/>
              </a:defRPr>
            </a:lvl1pPr>
          </a:lstStyle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 kể  chuyện </a:t>
            </a:r>
          </a:p>
          <a:p>
            <a:pPr algn="ctr"/>
            <a:r>
              <a:rPr lang="en-GB" altLang="zh-CN" sz="5400" b="1">
                <a:solidFill>
                  <a:srgbClr val="161E54"/>
                </a:solidFill>
                <a:latin typeface="UTM French Vanilla" panose="020406030505060202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theo tranh</a:t>
            </a:r>
            <a:endParaRPr lang="zh-CN" altLang="en-US" sz="5400" b="1" dirty="0">
              <a:solidFill>
                <a:srgbClr val="161E54"/>
              </a:solidFill>
              <a:latin typeface="UTM French Vanilla" panose="020406030505060202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0" y="147842"/>
            <a:ext cx="6934200" cy="6590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2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D41720-B2BF-48E7-BDA6-2549B14672D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Vte0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VbXt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JVte0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lW17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lW17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lW17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lW17Sp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lW17Sr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lm17Sg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CWbXtKKwvAbUoAAABrAAAAGwAAAHVuaXZlcnNhbC91bml2ZXJzYWwucG5nLnhtbLOxr8jNUShLLSrOzM+zVTLUM1Cyt+PlsikoSi3LTC1XqACKGekZQICSQiUqtzwzpSQDKGRgbowQzEjNTM8osVWyMDCFC+oDzQQAUEsBAgAAFAACAAgAlW17ShUOrShkBAAABxEAAB0AAAAAAAAAAQAAAAAAAAAAAHVuaXZlcnNhbC9jb21tb25fbWVzc2FnZXMubG5nUEsBAgAAFAACAAgAlW17Sgh+CyMpAwAAhgwAACcAAAAAAAAAAQAAAAAAnwQAAHVuaXZlcnNhbC9mbGFzaF9wdWJsaXNoaW5nX3NldHRpbmdzLnhtbFBLAQIAABQAAgAIAJVte0q1/AlkugIAAFUKAAAhAAAAAAAAAAEAAAAAAA0IAAB1bml2ZXJzYWwvZmxhc2hfc2tpbl9zZXR0aW5ncy54bWxQSwECAAAUAAIACACVbXtKKpYPZ/4CAACXCwAAJgAAAAAAAAABAAAAAAAGCwAAdW5pdmVyc2FsL2h0bWxfcHVibGlzaGluZ19zZXR0aW5ncy54bWxQSwECAAAUAAIACACVbXtKaHFSkZoBAAAfBgAAHwAAAAAAAAABAAAAAABIDgAAdW5pdmVyc2FsL2h0bWxfc2tpbl9zZXR0aW5ncy5qc1BLAQIAABQAAgAIAJVte0o9PC/RwQAAAOUBAAAaAAAAAAAAAAEAAAAAAB8QAAB1bml2ZXJzYWwvaTE4bl9wcmVzZXRzLnhtbFBLAQIAABQAAgAIAJVte0qa+ZZkawAAAGsAAAAcAAAAAAAAAAEAAAAAABgRAAB1bml2ZXJzYWwvbG9jYWxfc2V0dGluZ3MueG1sUEsBAgAAFAACAAgARJRXRyO0Tvv7AgAAsAgAABQAAAAAAAAAAQAAAAAAvREAAHVuaXZlcnNhbC9wbGF5ZXIueG1sUEsBAgAAFAACAAgAlW17SrCHI/RsAQAA9wIAACkAAAAAAAAAAQAAAAAA6hQAAHVuaXZlcnNhbC9za2luX2N1c3RvbWl6YXRpb25fc2V0dGluZ3MueG1sUEsBAgAAFAACAAgAlm17SgXZichKDQAA1SEAABcAAAAAAAAAAAAAAAAAnRYAAHVuaXZlcnNhbC91bml2ZXJzYWwucG5nUEsBAgAAFAACAAgAlm17SisLwG1KAAAAawAAABsAAAAAAAAAAQAAAAAAHCQAAHVuaXZlcnNhbC91bml2ZXJzYWwucG5nLnhtbFBLBQYAAAAACwALAEkDAACfJAAAAAA="/>
  <p:tag name="ISPRING_PRESENTATION_TITLE" val="读书分享会2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500</Words>
  <Application>Microsoft Office PowerPoint</Application>
  <PresentationFormat>Widescreen</PresentationFormat>
  <Paragraphs>96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仓耳今楷05-6763 W05</vt:lpstr>
      <vt:lpstr>UVN Bai Sau</vt:lpstr>
      <vt:lpstr>UTM French Vanilla</vt:lpstr>
      <vt:lpstr>Times New Roman</vt:lpstr>
      <vt:lpstr>UVN Bach Tuyet Nang</vt:lpstr>
      <vt:lpstr>Arial</vt:lpstr>
      <vt:lpstr>等线</vt:lpstr>
      <vt:lpstr>Office 主题​​</vt:lpstr>
      <vt:lpstr>PowerPoint Presentation</vt:lpstr>
      <vt:lpstr>PowerPoint Presentation</vt:lpstr>
      <vt:lpstr>PowerPoint Presentation</vt:lpstr>
      <vt:lpstr>Em biết gì về ông Nguyễn Ngọc Ký?</vt:lpstr>
      <vt:lpstr>Nhà giáo Ưu tú  Nguyễn Ngọc Ký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读书分享会22</dc:title>
  <dc:creator>KTUTS; 安</dc:creator>
  <cp:keywords>Thy Tho</cp:keywords>
  <cp:lastModifiedBy>PHAN HOÀNG PHƯỚC HẠNH</cp:lastModifiedBy>
  <cp:revision>135</cp:revision>
  <dcterms:created xsi:type="dcterms:W3CDTF">2016-11-03T14:36:45Z</dcterms:created>
  <dcterms:modified xsi:type="dcterms:W3CDTF">2021-11-16T17:55:41Z</dcterms:modified>
  <cp:version>C08</cp:version>
</cp:coreProperties>
</file>