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1506" r:id="rId2"/>
    <p:sldId id="1529" r:id="rId3"/>
    <p:sldId id="3331" r:id="rId4"/>
    <p:sldId id="3327" r:id="rId5"/>
    <p:sldId id="3333" r:id="rId6"/>
    <p:sldId id="3335" r:id="rId7"/>
    <p:sldId id="3334" r:id="rId8"/>
    <p:sldId id="3336" r:id="rId9"/>
    <p:sldId id="3337" r:id="rId10"/>
    <p:sldId id="3285" r:id="rId11"/>
    <p:sldId id="3339" r:id="rId12"/>
    <p:sldId id="155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imSun" panose="02010600030101010101" pitchFamily="2" charset="-122"/>
      <p:regular r:id="rId19"/>
    </p:embeddedFont>
    <p:embeddedFont>
      <p:font typeface="SimSun" panose="02010600030101010101" pitchFamily="2" charset="-122"/>
      <p:regular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等线" panose="020B0604020202020204" charset="-122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3F"/>
    <a:srgbClr val="D99694"/>
    <a:srgbClr val="E34800"/>
    <a:srgbClr val="FCD8C0"/>
    <a:srgbClr val="F6D7C1"/>
    <a:srgbClr val="F4C154"/>
    <a:srgbClr val="31859C"/>
    <a:srgbClr val="F8C9C5"/>
    <a:srgbClr val="89BFCE"/>
    <a:srgbClr val="FA4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6314" autoAdjust="0"/>
  </p:normalViewPr>
  <p:slideViewPr>
    <p:cSldViewPr>
      <p:cViewPr varScale="1">
        <p:scale>
          <a:sx n="69" d="100"/>
          <a:sy n="69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1498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692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579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56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6631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GB" altLang="en-US" sz="1200" dirty="0"/>
              <a:t>10</a:t>
            </a:fld>
            <a:endParaRPr lang="en-GB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41361" y="290105"/>
            <a:ext cx="11509278" cy="6277789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96" y="3356992"/>
            <a:ext cx="4168599" cy="393280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EEB710-7041-44AF-8721-E9F180F72BDB}"/>
              </a:ext>
            </a:extLst>
          </p:cNvPr>
          <p:cNvGrpSpPr/>
          <p:nvPr/>
        </p:nvGrpSpPr>
        <p:grpSpPr>
          <a:xfrm>
            <a:off x="1757404" y="2118815"/>
            <a:ext cx="9040930" cy="2827034"/>
            <a:chOff x="1901160" y="1416100"/>
            <a:chExt cx="5995040" cy="2827034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Cấu</a:t>
              </a:r>
              <a:endParaRPr lang="zh-CN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tạo</a:t>
              </a:r>
              <a:endParaRPr lang="zh-CN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id="{01A0F82B-0A06-48C3-8785-8E16A1FA0444}"/>
                </a:ext>
              </a:extLst>
            </p:cNvPr>
            <p:cNvSpPr txBox="1"/>
            <p:nvPr/>
          </p:nvSpPr>
          <p:spPr>
            <a:xfrm>
              <a:off x="4574251" y="1416100"/>
              <a:ext cx="159375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của</a:t>
              </a:r>
              <a:endParaRPr lang="zh-CN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id="{143F0BB7-6D1A-4C78-857E-74ADF0FE99ED}"/>
                </a:ext>
              </a:extLst>
            </p:cNvPr>
            <p:cNvSpPr txBox="1"/>
            <p:nvPr/>
          </p:nvSpPr>
          <p:spPr>
            <a:xfrm>
              <a:off x="5829297" y="1425769"/>
              <a:ext cx="206690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tiếng</a:t>
              </a:r>
              <a:endParaRPr lang="zh-CN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D6B40E-D896-4714-BE4A-AF23A31B2A4D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 Sans" panose="02040603050506020204" pitchFamily="18" charset="0"/>
              </a:rPr>
              <a:t>từ</a:t>
            </a: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 Sans" panose="02040603050506020204" pitchFamily="18" charset="0"/>
              </a:rPr>
              <a:t>và</a:t>
            </a: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merican Sans" panose="02040603050506020204" pitchFamily="18" charset="0"/>
              </a:rPr>
              <a:t>Câu</a:t>
            </a:r>
            <a:endParaRPr lang="zh-CN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id="{310E1C57-9840-44FF-81C7-01051471C9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507" name="Table 21506"/>
          <p:cNvGraphicFramePr/>
          <p:nvPr>
            <p:extLst>
              <p:ext uri="{D42A27DB-BD31-4B8C-83A1-F6EECF244321}">
                <p14:modId xmlns:p14="http://schemas.microsoft.com/office/powerpoint/2010/main" val="2249663329"/>
              </p:ext>
            </p:extLst>
          </p:nvPr>
        </p:nvGraphicFramePr>
        <p:xfrm>
          <a:off x="498003" y="3473"/>
          <a:ext cx="10566548" cy="6786870"/>
        </p:xfrm>
        <a:graphic>
          <a:graphicData uri="http://schemas.openxmlformats.org/drawingml/2006/table">
            <a:tbl>
              <a:tblPr/>
              <a:tblGrid>
                <a:gridCol w="1909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ươc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x-non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5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8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48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altLang="x-none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3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640080" lvl="1" indent="-18288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2pPr>
                      <a:lvl3pPr marL="1282700" lvl="2" indent="-368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3pPr>
                      <a:lvl4pPr marL="1925955" lvl="3" indent="-5543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4pPr>
                      <a:lvl5pPr marL="2568575" lvl="4" indent="-739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endParaRPr lang="en-US" altLang="x-none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6699" marR="86699" marT="43349" marB="4334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" name="图片 2">
            <a:extLst>
              <a:ext uri="{FF2B5EF4-FFF2-40B4-BE49-F238E27FC236}">
                <a16:creationId xmlns:a16="http://schemas.microsoft.com/office/drawing/2014/main" id="{C8858537-2329-4071-95D7-C683A450D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07" y="5434642"/>
            <a:ext cx="1656858" cy="1656858"/>
          </a:xfrm>
          <a:prstGeom prst="rect">
            <a:avLst/>
          </a:pr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31C64A82-0D63-4958-8F67-494C83220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2775" y="-139868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7037E-6 L 0.20924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-1" y="-27369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21284" y="602594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Rectangle: Rounded Corners 24">
            <a:extLst>
              <a:ext uri="{FF2B5EF4-FFF2-40B4-BE49-F238E27FC236}">
                <a16:creationId xmlns:a16="http://schemas.microsoft.com/office/drawing/2014/main" id="{D3617242-9A3A-4149-8A11-7451BE761BDB}"/>
              </a:ext>
            </a:extLst>
          </p:cNvPr>
          <p:cNvSpPr/>
          <p:nvPr/>
        </p:nvSpPr>
        <p:spPr>
          <a:xfrm>
            <a:off x="4318934" y="158934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5C5025-341F-4867-B334-350F921185EF}"/>
              </a:ext>
            </a:extLst>
          </p:cNvPr>
          <p:cNvGrpSpPr/>
          <p:nvPr/>
        </p:nvGrpSpPr>
        <p:grpSpPr>
          <a:xfrm>
            <a:off x="1199456" y="908720"/>
            <a:ext cx="2406744" cy="1028793"/>
            <a:chOff x="1745040" y="990701"/>
            <a:chExt cx="2406744" cy="1028793"/>
          </a:xfrm>
        </p:grpSpPr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EC57045A-4E23-425D-9E32-2AFF35605C8A}"/>
                </a:ext>
              </a:extLst>
            </p:cNvPr>
            <p:cNvSpPr txBox="1"/>
            <p:nvPr/>
          </p:nvSpPr>
          <p:spPr>
            <a:xfrm>
              <a:off x="2335111" y="1453223"/>
              <a:ext cx="1816673" cy="53001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341313">
                <a:spcBef>
                  <a:spcPct val="50000"/>
                </a:spcBef>
              </a:pP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844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44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44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lang="en-US" altLang="en-US" sz="2844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3" name="图片 2">
              <a:extLst>
                <a:ext uri="{FF2B5EF4-FFF2-40B4-BE49-F238E27FC236}">
                  <a16:creationId xmlns:a16="http://schemas.microsoft.com/office/drawing/2014/main" id="{80BFBF00-C00A-4C67-BEC4-A46C8F54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40" y="990701"/>
              <a:ext cx="1028793" cy="1028793"/>
            </a:xfrm>
            <a:prstGeom prst="rect">
              <a:avLst/>
            </a:prstGeom>
          </p:spPr>
        </p:pic>
      </p:grpSp>
      <p:sp>
        <p:nvSpPr>
          <p:cNvPr id="24" name="Text Box 8">
            <a:extLst>
              <a:ext uri="{FF2B5EF4-FFF2-40B4-BE49-F238E27FC236}">
                <a16:creationId xmlns:a16="http://schemas.microsoft.com/office/drawing/2014/main" id="{9BC31693-9CC4-4AA0-AE7A-81A68B738DD3}"/>
              </a:ext>
            </a:extLst>
          </p:cNvPr>
          <p:cNvSpPr txBox="1"/>
          <p:nvPr/>
        </p:nvSpPr>
        <p:spPr>
          <a:xfrm>
            <a:off x="3776094" y="1378039"/>
            <a:ext cx="3126824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C5196398-B846-45C5-8A47-B95DCC7A430A}"/>
              </a:ext>
            </a:extLst>
          </p:cNvPr>
          <p:cNvSpPr txBox="1"/>
          <p:nvPr/>
        </p:nvSpPr>
        <p:spPr>
          <a:xfrm>
            <a:off x="2228249" y="2084153"/>
            <a:ext cx="527416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nguyên, lấp lánh trên trời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CB1BA54A-C465-4A4E-8564-DA78B9382E98}"/>
              </a:ext>
            </a:extLst>
          </p:cNvPr>
          <p:cNvSpPr txBox="1"/>
          <p:nvPr/>
        </p:nvSpPr>
        <p:spPr>
          <a:xfrm>
            <a:off x="1678857" y="2597422"/>
            <a:ext cx="5843129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Bớt đầu, th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chỗ cá bơi h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en-US" altLang="en-US" sz="3034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3034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11006FF-E1C3-41DC-A6CA-7D48559BDB9C}"/>
              </a:ext>
            </a:extLst>
          </p:cNvPr>
          <p:cNvSpPr txBox="1"/>
          <p:nvPr/>
        </p:nvSpPr>
        <p:spPr>
          <a:xfrm>
            <a:off x="5629967" y="3110690"/>
            <a:ext cx="3106702" cy="5592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3034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gì?)</a:t>
            </a:r>
            <a:endParaRPr lang="en-US" altLang="en-US" sz="3034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9FD0945C-F30F-44F1-A09B-D80556346240}"/>
              </a:ext>
            </a:extLst>
          </p:cNvPr>
          <p:cNvSpPr txBox="1"/>
          <p:nvPr/>
        </p:nvSpPr>
        <p:spPr>
          <a:xfrm>
            <a:off x="3488062" y="5625213"/>
            <a:ext cx="3702887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án: chữ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28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5E87C783-B364-481F-BEC1-B2EDE5047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00" y="3654962"/>
            <a:ext cx="2959707" cy="2025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568015"/>
            <a:ext cx="3639669" cy="205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848B9D6-243E-4263-BAA4-0EF70FD72E7A}"/>
              </a:ext>
            </a:extLst>
          </p:cNvPr>
          <p:cNvSpPr/>
          <p:nvPr/>
        </p:nvSpPr>
        <p:spPr>
          <a:xfrm>
            <a:off x="8982329" y="2008928"/>
            <a:ext cx="827471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39C29A-02C3-4C17-8432-47A98ED552CF}"/>
              </a:ext>
            </a:extLst>
          </p:cNvPr>
          <p:cNvSpPr/>
          <p:nvPr/>
        </p:nvSpPr>
        <p:spPr>
          <a:xfrm>
            <a:off x="8962761" y="2562836"/>
            <a:ext cx="700833" cy="5884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2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</a:t>
            </a:r>
            <a:endParaRPr lang="en-US" altLang="en-US" sz="3224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图片 5">
            <a:extLst>
              <a:ext uri="{FF2B5EF4-FFF2-40B4-BE49-F238E27FC236}">
                <a16:creationId xmlns:a16="http://schemas.microsoft.com/office/drawing/2014/main" id="{9D11B374-0536-4C38-BA89-7AEBD814B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35" y="4596614"/>
            <a:ext cx="2444679" cy="2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4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6" grpId="0"/>
      <p:bldP spid="27" grpId="0"/>
      <p:bldP spid="28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7066" y="548680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2" y="2922747"/>
            <a:ext cx="4179937" cy="417993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EEB710-7041-44AF-8721-E9F180F72BDB}"/>
              </a:ext>
            </a:extLst>
          </p:cNvPr>
          <p:cNvGrpSpPr/>
          <p:nvPr/>
        </p:nvGrpSpPr>
        <p:grpSpPr>
          <a:xfrm>
            <a:off x="2814679" y="2120645"/>
            <a:ext cx="7759813" cy="1493836"/>
            <a:chOff x="1901160" y="1425769"/>
            <a:chExt cx="6326121" cy="1493836"/>
          </a:xfrm>
        </p:grpSpPr>
        <p:sp>
          <p:nvSpPr>
            <p:cNvPr id="16" name="文本框 15"/>
            <p:cNvSpPr txBox="1"/>
            <p:nvPr/>
          </p:nvSpPr>
          <p:spPr>
            <a:xfrm>
              <a:off x="1901160" y="144236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FFD33F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Chúc</a:t>
              </a:r>
              <a:endParaRPr lang="zh-CN" altLang="en-US" sz="4800" dirty="0">
                <a:ln w="38100" cmpd="tri">
                  <a:solidFill>
                    <a:srgbClr val="FFD33F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15">
              <a:extLst>
                <a:ext uri="{FF2B5EF4-FFF2-40B4-BE49-F238E27FC236}">
                  <a16:creationId xmlns:a16="http://schemas.microsoft.com/office/drawing/2014/main" id="{490DDBED-06DF-4949-BAF8-DFEFC7B24622}"/>
                </a:ext>
              </a:extLst>
            </p:cNvPr>
            <p:cNvSpPr txBox="1"/>
            <p:nvPr/>
          </p:nvSpPr>
          <p:spPr>
            <a:xfrm>
              <a:off x="3350115" y="1435437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D99694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các</a:t>
              </a:r>
              <a:endParaRPr lang="zh-CN" altLang="en-US" sz="4800" dirty="0">
                <a:ln w="38100" cmpd="tri">
                  <a:solidFill>
                    <a:srgbClr val="D99694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15">
              <a:extLst>
                <a:ext uri="{FF2B5EF4-FFF2-40B4-BE49-F238E27FC236}">
                  <a16:creationId xmlns:a16="http://schemas.microsoft.com/office/drawing/2014/main" id="{01A0F82B-0A06-48C3-8785-8E16A1FA0444}"/>
                </a:ext>
              </a:extLst>
            </p:cNvPr>
            <p:cNvSpPr txBox="1"/>
            <p:nvPr/>
          </p:nvSpPr>
          <p:spPr>
            <a:xfrm>
              <a:off x="4413734" y="1425769"/>
              <a:ext cx="1593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ln w="38100" cmpd="tri">
                    <a:solidFill>
                      <a:srgbClr val="31859C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con</a:t>
              </a:r>
              <a:endParaRPr lang="zh-CN" altLang="en-US" sz="4800" dirty="0">
                <a:ln w="38100" cmpd="tri">
                  <a:solidFill>
                    <a:srgbClr val="31859C"/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15">
              <a:extLst>
                <a:ext uri="{FF2B5EF4-FFF2-40B4-BE49-F238E27FC236}">
                  <a16:creationId xmlns:a16="http://schemas.microsoft.com/office/drawing/2014/main" id="{143F0BB7-6D1A-4C78-857E-74ADF0FE99ED}"/>
                </a:ext>
              </a:extLst>
            </p:cNvPr>
            <p:cNvSpPr txBox="1"/>
            <p:nvPr/>
          </p:nvSpPr>
          <p:spPr>
            <a:xfrm>
              <a:off x="4999711" y="2030507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E3480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học</a:t>
              </a:r>
              <a:endParaRPr lang="zh-CN" altLang="en-US" sz="4800" dirty="0">
                <a:ln w="38100" cmpd="tri">
                  <a:solidFill>
                    <a:srgbClr val="E348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5">
              <a:extLst>
                <a:ext uri="{FF2B5EF4-FFF2-40B4-BE49-F238E27FC236}">
                  <a16:creationId xmlns:a16="http://schemas.microsoft.com/office/drawing/2014/main" id="{300457A0-4763-41CE-AA4D-23819F40940E}"/>
                </a:ext>
              </a:extLst>
            </p:cNvPr>
            <p:cNvSpPr txBox="1"/>
            <p:nvPr/>
          </p:nvSpPr>
          <p:spPr>
            <a:xfrm>
              <a:off x="6160378" y="2088608"/>
              <a:ext cx="2066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tốt</a:t>
              </a:r>
              <a:r>
                <a:rPr lang="en-US" altLang="zh-CN" sz="4800" dirty="0">
                  <a:ln w="38100" cmpd="tri">
                    <a:solidFill>
                      <a:srgbClr val="00B050"/>
                    </a:solidFill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UTM Bell" panose="02040603050506020204" pitchFamily="18" charset="0"/>
                  <a:ea typeface="字体视界-遇见字体" panose="02010601030101010101" pitchFamily="2" charset="-122"/>
                  <a:cs typeface="Times New Roman" panose="02020603050405020304" pitchFamily="18" charset="0"/>
                </a:rPr>
                <a:t>!</a:t>
              </a:r>
              <a:endParaRPr lang="zh-CN" altLang="en-US" sz="4800" dirty="0">
                <a:ln w="38100" cmpd="tri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字体视界-遇见字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0D99BB37-8988-4C23-82B5-6D67CD832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55" y="3550777"/>
            <a:ext cx="5119043" cy="30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2B12B6-547E-41A1-A2F6-5172E30FB5DD}"/>
              </a:ext>
            </a:extLst>
          </p:cNvPr>
          <p:cNvSpPr txBox="1"/>
          <p:nvPr/>
        </p:nvSpPr>
        <p:spPr>
          <a:xfrm>
            <a:off x="1513198" y="1707300"/>
            <a:ext cx="9191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0FF4D-AB90-4B3A-B8EA-3F0F9E08E121}"/>
              </a:ext>
            </a:extLst>
          </p:cNvPr>
          <p:cNvGrpSpPr/>
          <p:nvPr/>
        </p:nvGrpSpPr>
        <p:grpSpPr>
          <a:xfrm>
            <a:off x="7938183" y="3068223"/>
            <a:ext cx="4583516" cy="4583516"/>
            <a:chOff x="7938183" y="3068223"/>
            <a:chExt cx="4583516" cy="45835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4641ABB-12E6-4BEC-8FE9-D768135ACF5C}"/>
                </a:ext>
              </a:extLst>
            </p:cNvPr>
            <p:cNvGrpSpPr/>
            <p:nvPr/>
          </p:nvGrpSpPr>
          <p:grpSpPr>
            <a:xfrm>
              <a:off x="7938183" y="3068223"/>
              <a:ext cx="4583516" cy="4583516"/>
              <a:chOff x="7938183" y="3068223"/>
              <a:chExt cx="4583516" cy="4583516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183" y="3068223"/>
                <a:ext cx="4583516" cy="458351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70AB62-8478-4379-83A9-BDE43EFCBBC7}"/>
                  </a:ext>
                </a:extLst>
              </p:cNvPr>
              <p:cNvSpPr/>
              <p:nvPr/>
            </p:nvSpPr>
            <p:spPr>
              <a:xfrm>
                <a:off x="10416480" y="5085184"/>
                <a:ext cx="750225" cy="661490"/>
              </a:xfrm>
              <a:custGeom>
                <a:avLst/>
                <a:gdLst>
                  <a:gd name="connsiteX0" fmla="*/ 0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0 w 720080"/>
                  <a:gd name="connsiteY4" fmla="*/ 0 h 360040"/>
                  <a:gd name="connsiteX0" fmla="*/ 30145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30145 w 720080"/>
                  <a:gd name="connsiteY4" fmla="*/ 0 h 360040"/>
                  <a:gd name="connsiteX0" fmla="*/ 30145 w 720080"/>
                  <a:gd name="connsiteY0" fmla="*/ 200967 h 561007"/>
                  <a:gd name="connsiteX1" fmla="*/ 619596 w 720080"/>
                  <a:gd name="connsiteY1" fmla="*/ 0 h 561007"/>
                  <a:gd name="connsiteX2" fmla="*/ 720080 w 720080"/>
                  <a:gd name="connsiteY2" fmla="*/ 561007 h 561007"/>
                  <a:gd name="connsiteX3" fmla="*/ 0 w 720080"/>
                  <a:gd name="connsiteY3" fmla="*/ 561007 h 561007"/>
                  <a:gd name="connsiteX4" fmla="*/ 30145 w 720080"/>
                  <a:gd name="connsiteY4" fmla="*/ 200967 h 561007"/>
                  <a:gd name="connsiteX0" fmla="*/ 30145 w 800466"/>
                  <a:gd name="connsiteY0" fmla="*/ 200967 h 561007"/>
                  <a:gd name="connsiteX1" fmla="*/ 619596 w 800466"/>
                  <a:gd name="connsiteY1" fmla="*/ 0 h 561007"/>
                  <a:gd name="connsiteX2" fmla="*/ 800466 w 800466"/>
                  <a:gd name="connsiteY2" fmla="*/ 440427 h 561007"/>
                  <a:gd name="connsiteX3" fmla="*/ 0 w 800466"/>
                  <a:gd name="connsiteY3" fmla="*/ 561007 h 561007"/>
                  <a:gd name="connsiteX4" fmla="*/ 30145 w 800466"/>
                  <a:gd name="connsiteY4" fmla="*/ 200967 h 561007"/>
                  <a:gd name="connsiteX0" fmla="*/ 0 w 770321"/>
                  <a:gd name="connsiteY0" fmla="*/ 200967 h 711732"/>
                  <a:gd name="connsiteX1" fmla="*/ 589451 w 770321"/>
                  <a:gd name="connsiteY1" fmla="*/ 0 h 711732"/>
                  <a:gd name="connsiteX2" fmla="*/ 770321 w 770321"/>
                  <a:gd name="connsiteY2" fmla="*/ 440427 h 711732"/>
                  <a:gd name="connsiteX3" fmla="*/ 70339 w 770321"/>
                  <a:gd name="connsiteY3" fmla="*/ 711732 h 711732"/>
                  <a:gd name="connsiteX4" fmla="*/ 0 w 770321"/>
                  <a:gd name="connsiteY4" fmla="*/ 200967 h 711732"/>
                  <a:gd name="connsiteX0" fmla="*/ 0 w 750225"/>
                  <a:gd name="connsiteY0" fmla="*/ 200967 h 711732"/>
                  <a:gd name="connsiteX1" fmla="*/ 589451 w 750225"/>
                  <a:gd name="connsiteY1" fmla="*/ 0 h 711732"/>
                  <a:gd name="connsiteX2" fmla="*/ 750225 w 750225"/>
                  <a:gd name="connsiteY2" fmla="*/ 420330 h 711732"/>
                  <a:gd name="connsiteX3" fmla="*/ 70339 w 750225"/>
                  <a:gd name="connsiteY3" fmla="*/ 711732 h 711732"/>
                  <a:gd name="connsiteX4" fmla="*/ 0 w 750225"/>
                  <a:gd name="connsiteY4" fmla="*/ 200967 h 711732"/>
                  <a:gd name="connsiteX0" fmla="*/ 0 w 750225"/>
                  <a:gd name="connsiteY0" fmla="*/ 200967 h 661490"/>
                  <a:gd name="connsiteX1" fmla="*/ 589451 w 750225"/>
                  <a:gd name="connsiteY1" fmla="*/ 0 h 661490"/>
                  <a:gd name="connsiteX2" fmla="*/ 750225 w 750225"/>
                  <a:gd name="connsiteY2" fmla="*/ 420330 h 661490"/>
                  <a:gd name="connsiteX3" fmla="*/ 70339 w 750225"/>
                  <a:gd name="connsiteY3" fmla="*/ 661490 h 661490"/>
                  <a:gd name="connsiteX4" fmla="*/ 0 w 750225"/>
                  <a:gd name="connsiteY4" fmla="*/ 200967 h 66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225" h="661490">
                    <a:moveTo>
                      <a:pt x="0" y="200967"/>
                    </a:moveTo>
                    <a:lnTo>
                      <a:pt x="589451" y="0"/>
                    </a:lnTo>
                    <a:lnTo>
                      <a:pt x="750225" y="420330"/>
                    </a:lnTo>
                    <a:lnTo>
                      <a:pt x="70339" y="661490"/>
                    </a:lnTo>
                    <a:lnTo>
                      <a:pt x="0" y="200967"/>
                    </a:lnTo>
                    <a:close/>
                  </a:path>
                </a:pathLst>
              </a:custGeom>
              <a:solidFill>
                <a:srgbClr val="F4C154"/>
              </a:solidFill>
              <a:ln>
                <a:solidFill>
                  <a:srgbClr val="F4C1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A4141C-6173-4160-A4D9-2E3AAA14460D}"/>
                </a:ext>
              </a:extLst>
            </p:cNvPr>
            <p:cNvSpPr/>
            <p:nvPr/>
          </p:nvSpPr>
          <p:spPr>
            <a:xfrm>
              <a:off x="8674868" y="5688021"/>
              <a:ext cx="2965747" cy="1033280"/>
            </a:xfrm>
            <a:custGeom>
              <a:avLst/>
              <a:gdLst>
                <a:gd name="connsiteX0" fmla="*/ 0 w 2664296"/>
                <a:gd name="connsiteY0" fmla="*/ 0 h 661490"/>
                <a:gd name="connsiteX1" fmla="*/ 2664296 w 2664296"/>
                <a:gd name="connsiteY1" fmla="*/ 0 h 661490"/>
                <a:gd name="connsiteX2" fmla="*/ 2664296 w 2664296"/>
                <a:gd name="connsiteY2" fmla="*/ 661490 h 661490"/>
                <a:gd name="connsiteX3" fmla="*/ 0 w 2664296"/>
                <a:gd name="connsiteY3" fmla="*/ 661490 h 661490"/>
                <a:gd name="connsiteX4" fmla="*/ 0 w 2664296"/>
                <a:gd name="connsiteY4" fmla="*/ 0 h 661490"/>
                <a:gd name="connsiteX0" fmla="*/ 301451 w 2965747"/>
                <a:gd name="connsiteY0" fmla="*/ 0 h 772022"/>
                <a:gd name="connsiteX1" fmla="*/ 2965747 w 2965747"/>
                <a:gd name="connsiteY1" fmla="*/ 0 h 772022"/>
                <a:gd name="connsiteX2" fmla="*/ 2965747 w 2965747"/>
                <a:gd name="connsiteY2" fmla="*/ 661490 h 772022"/>
                <a:gd name="connsiteX3" fmla="*/ 0 w 2965747"/>
                <a:gd name="connsiteY3" fmla="*/ 772022 h 772022"/>
                <a:gd name="connsiteX4" fmla="*/ 301451 w 2965747"/>
                <a:gd name="connsiteY4" fmla="*/ 0 h 772022"/>
                <a:gd name="connsiteX0" fmla="*/ 221064 w 2965747"/>
                <a:gd name="connsiteY0" fmla="*/ 0 h 792119"/>
                <a:gd name="connsiteX1" fmla="*/ 2965747 w 2965747"/>
                <a:gd name="connsiteY1" fmla="*/ 20097 h 792119"/>
                <a:gd name="connsiteX2" fmla="*/ 2965747 w 2965747"/>
                <a:gd name="connsiteY2" fmla="*/ 681587 h 792119"/>
                <a:gd name="connsiteX3" fmla="*/ 0 w 2965747"/>
                <a:gd name="connsiteY3" fmla="*/ 792119 h 792119"/>
                <a:gd name="connsiteX4" fmla="*/ 221064 w 2965747"/>
                <a:gd name="connsiteY4" fmla="*/ 0 h 792119"/>
                <a:gd name="connsiteX0" fmla="*/ 221064 w 2975795"/>
                <a:gd name="connsiteY0" fmla="*/ 0 h 792119"/>
                <a:gd name="connsiteX1" fmla="*/ 2975795 w 2975795"/>
                <a:gd name="connsiteY1" fmla="*/ 40193 h 792119"/>
                <a:gd name="connsiteX2" fmla="*/ 2965747 w 2975795"/>
                <a:gd name="connsiteY2" fmla="*/ 681587 h 792119"/>
                <a:gd name="connsiteX3" fmla="*/ 0 w 2975795"/>
                <a:gd name="connsiteY3" fmla="*/ 792119 h 792119"/>
                <a:gd name="connsiteX4" fmla="*/ 221064 w 2975795"/>
                <a:gd name="connsiteY4" fmla="*/ 0 h 792119"/>
                <a:gd name="connsiteX0" fmla="*/ 221064 w 2975795"/>
                <a:gd name="connsiteY0" fmla="*/ 0 h 792119"/>
                <a:gd name="connsiteX1" fmla="*/ 2428561 w 2975795"/>
                <a:gd name="connsiteY1" fmla="*/ 939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87884 w 2975795"/>
                <a:gd name="connsiteY1" fmla="*/ 6968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57739 w 2975795"/>
                <a:gd name="connsiteY1" fmla="*/ 19442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65747"/>
                <a:gd name="connsiteY0" fmla="*/ 241161 h 1033280"/>
                <a:gd name="connsiteX1" fmla="*/ 2257739 w 2965747"/>
                <a:gd name="connsiteY1" fmla="*/ 260603 h 1033280"/>
                <a:gd name="connsiteX2" fmla="*/ 2815022 w 2965747"/>
                <a:gd name="connsiteY2" fmla="*/ 0 h 1033280"/>
                <a:gd name="connsiteX3" fmla="*/ 2965747 w 2965747"/>
                <a:gd name="connsiteY3" fmla="*/ 922748 h 1033280"/>
                <a:gd name="connsiteX4" fmla="*/ 0 w 2965747"/>
                <a:gd name="connsiteY4" fmla="*/ 1033280 h 1033280"/>
                <a:gd name="connsiteX5" fmla="*/ 221064 w 2965747"/>
                <a:gd name="connsiteY5" fmla="*/ 241161 h 103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5747" h="1033280">
                  <a:moveTo>
                    <a:pt x="221064" y="241161"/>
                  </a:moveTo>
                  <a:lnTo>
                    <a:pt x="2257739" y="260603"/>
                  </a:lnTo>
                  <a:lnTo>
                    <a:pt x="2815022" y="0"/>
                  </a:lnTo>
                  <a:lnTo>
                    <a:pt x="2965747" y="922748"/>
                  </a:lnTo>
                  <a:lnTo>
                    <a:pt x="0" y="1033280"/>
                  </a:lnTo>
                  <a:lnTo>
                    <a:pt x="221064" y="241161"/>
                  </a:lnTo>
                  <a:close/>
                </a:path>
              </a:pathLst>
            </a:custGeom>
            <a:solidFill>
              <a:srgbClr val="FCD8C0"/>
            </a:solidFill>
            <a:ln>
              <a:solidFill>
                <a:srgbClr val="F6D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8">
            <a:extLst>
              <a:ext uri="{FF2B5EF4-FFF2-40B4-BE49-F238E27FC236}">
                <a16:creationId xmlns:a16="http://schemas.microsoft.com/office/drawing/2014/main" id="{224B7C74-5859-4AC4-9A4D-F8ABC30C482D}"/>
              </a:ext>
            </a:extLst>
          </p:cNvPr>
          <p:cNvSpPr txBox="1"/>
          <p:nvPr/>
        </p:nvSpPr>
        <p:spPr>
          <a:xfrm>
            <a:off x="1975391" y="807216"/>
            <a:ext cx="7288962" cy="618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tục ngữ dưới đây có bao nhiêu tiếng?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0DFA346C-8AEC-4CE8-9921-79F8148B1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56" y="3547246"/>
            <a:ext cx="4925144" cy="2582183"/>
          </a:xfrm>
          <a:custGeom>
            <a:avLst/>
            <a:gdLst>
              <a:gd name="connsiteX0" fmla="*/ 0 w 4925144"/>
              <a:gd name="connsiteY0" fmla="*/ 0 h 2582183"/>
              <a:gd name="connsiteX1" fmla="*/ 399484 w 4925144"/>
              <a:gd name="connsiteY1" fmla="*/ 0 h 2582183"/>
              <a:gd name="connsiteX2" fmla="*/ 1045225 w 4925144"/>
              <a:gd name="connsiteY2" fmla="*/ 0 h 2582183"/>
              <a:gd name="connsiteX3" fmla="*/ 1690966 w 4925144"/>
              <a:gd name="connsiteY3" fmla="*/ 0 h 2582183"/>
              <a:gd name="connsiteX4" fmla="*/ 2287456 w 4925144"/>
              <a:gd name="connsiteY4" fmla="*/ 0 h 2582183"/>
              <a:gd name="connsiteX5" fmla="*/ 2834694 w 4925144"/>
              <a:gd name="connsiteY5" fmla="*/ 0 h 2582183"/>
              <a:gd name="connsiteX6" fmla="*/ 3283429 w 4925144"/>
              <a:gd name="connsiteY6" fmla="*/ 0 h 2582183"/>
              <a:gd name="connsiteX7" fmla="*/ 3781416 w 4925144"/>
              <a:gd name="connsiteY7" fmla="*/ 0 h 2582183"/>
              <a:gd name="connsiteX8" fmla="*/ 4230151 w 4925144"/>
              <a:gd name="connsiteY8" fmla="*/ 0 h 2582183"/>
              <a:gd name="connsiteX9" fmla="*/ 4925144 w 4925144"/>
              <a:gd name="connsiteY9" fmla="*/ 0 h 2582183"/>
              <a:gd name="connsiteX10" fmla="*/ 4925144 w 4925144"/>
              <a:gd name="connsiteY10" fmla="*/ 464793 h 2582183"/>
              <a:gd name="connsiteX11" fmla="*/ 4925144 w 4925144"/>
              <a:gd name="connsiteY11" fmla="*/ 981230 h 2582183"/>
              <a:gd name="connsiteX12" fmla="*/ 4925144 w 4925144"/>
              <a:gd name="connsiteY12" fmla="*/ 1471844 h 2582183"/>
              <a:gd name="connsiteX13" fmla="*/ 4925144 w 4925144"/>
              <a:gd name="connsiteY13" fmla="*/ 1962459 h 2582183"/>
              <a:gd name="connsiteX14" fmla="*/ 4925144 w 4925144"/>
              <a:gd name="connsiteY14" fmla="*/ 2582183 h 2582183"/>
              <a:gd name="connsiteX15" fmla="*/ 4525660 w 4925144"/>
              <a:gd name="connsiteY15" fmla="*/ 2582183 h 2582183"/>
              <a:gd name="connsiteX16" fmla="*/ 4076925 w 4925144"/>
              <a:gd name="connsiteY16" fmla="*/ 2582183 h 2582183"/>
              <a:gd name="connsiteX17" fmla="*/ 3480435 w 4925144"/>
              <a:gd name="connsiteY17" fmla="*/ 2582183 h 2582183"/>
              <a:gd name="connsiteX18" fmla="*/ 3080951 w 4925144"/>
              <a:gd name="connsiteY18" fmla="*/ 2582183 h 2582183"/>
              <a:gd name="connsiteX19" fmla="*/ 2533713 w 4925144"/>
              <a:gd name="connsiteY19" fmla="*/ 2582183 h 2582183"/>
              <a:gd name="connsiteX20" fmla="*/ 1887972 w 4925144"/>
              <a:gd name="connsiteY20" fmla="*/ 2582183 h 2582183"/>
              <a:gd name="connsiteX21" fmla="*/ 1291482 w 4925144"/>
              <a:gd name="connsiteY21" fmla="*/ 2582183 h 2582183"/>
              <a:gd name="connsiteX22" fmla="*/ 842747 w 4925144"/>
              <a:gd name="connsiteY22" fmla="*/ 2582183 h 2582183"/>
              <a:gd name="connsiteX23" fmla="*/ 0 w 4925144"/>
              <a:gd name="connsiteY23" fmla="*/ 2582183 h 2582183"/>
              <a:gd name="connsiteX24" fmla="*/ 0 w 4925144"/>
              <a:gd name="connsiteY24" fmla="*/ 2091568 h 2582183"/>
              <a:gd name="connsiteX25" fmla="*/ 0 w 4925144"/>
              <a:gd name="connsiteY25" fmla="*/ 1626775 h 2582183"/>
              <a:gd name="connsiteX26" fmla="*/ 0 w 4925144"/>
              <a:gd name="connsiteY26" fmla="*/ 1110339 h 2582183"/>
              <a:gd name="connsiteX27" fmla="*/ 0 w 4925144"/>
              <a:gd name="connsiteY27" fmla="*/ 542258 h 2582183"/>
              <a:gd name="connsiteX28" fmla="*/ 0 w 4925144"/>
              <a:gd name="connsiteY28" fmla="*/ 0 h 258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25144" h="2582183" fill="none" extrusionOk="0">
                <a:moveTo>
                  <a:pt x="0" y="0"/>
                </a:moveTo>
                <a:cubicBezTo>
                  <a:pt x="83294" y="-17210"/>
                  <a:pt x="232291" y="35203"/>
                  <a:pt x="399484" y="0"/>
                </a:cubicBezTo>
                <a:cubicBezTo>
                  <a:pt x="566677" y="-35203"/>
                  <a:pt x="769189" y="14360"/>
                  <a:pt x="1045225" y="0"/>
                </a:cubicBezTo>
                <a:cubicBezTo>
                  <a:pt x="1321261" y="-14360"/>
                  <a:pt x="1522100" y="40337"/>
                  <a:pt x="1690966" y="0"/>
                </a:cubicBezTo>
                <a:cubicBezTo>
                  <a:pt x="1859832" y="-40337"/>
                  <a:pt x="2094950" y="11815"/>
                  <a:pt x="2287456" y="0"/>
                </a:cubicBezTo>
                <a:cubicBezTo>
                  <a:pt x="2479962" y="-11815"/>
                  <a:pt x="2566867" y="6621"/>
                  <a:pt x="2834694" y="0"/>
                </a:cubicBezTo>
                <a:cubicBezTo>
                  <a:pt x="3102521" y="-6621"/>
                  <a:pt x="3144656" y="2496"/>
                  <a:pt x="3283429" y="0"/>
                </a:cubicBezTo>
                <a:cubicBezTo>
                  <a:pt x="3422202" y="-2496"/>
                  <a:pt x="3655790" y="31210"/>
                  <a:pt x="3781416" y="0"/>
                </a:cubicBezTo>
                <a:cubicBezTo>
                  <a:pt x="3907042" y="-31210"/>
                  <a:pt x="4035500" y="17338"/>
                  <a:pt x="4230151" y="0"/>
                </a:cubicBezTo>
                <a:cubicBezTo>
                  <a:pt x="4424802" y="-17338"/>
                  <a:pt x="4580239" y="68265"/>
                  <a:pt x="4925144" y="0"/>
                </a:cubicBezTo>
                <a:cubicBezTo>
                  <a:pt x="4932713" y="116994"/>
                  <a:pt x="4890005" y="318140"/>
                  <a:pt x="4925144" y="464793"/>
                </a:cubicBezTo>
                <a:cubicBezTo>
                  <a:pt x="4960283" y="611446"/>
                  <a:pt x="4882252" y="726513"/>
                  <a:pt x="4925144" y="981230"/>
                </a:cubicBezTo>
                <a:cubicBezTo>
                  <a:pt x="4968036" y="1235947"/>
                  <a:pt x="4907627" y="1256844"/>
                  <a:pt x="4925144" y="1471844"/>
                </a:cubicBezTo>
                <a:cubicBezTo>
                  <a:pt x="4942661" y="1686844"/>
                  <a:pt x="4866320" y="1825693"/>
                  <a:pt x="4925144" y="1962459"/>
                </a:cubicBezTo>
                <a:cubicBezTo>
                  <a:pt x="4983968" y="2099225"/>
                  <a:pt x="4893429" y="2363797"/>
                  <a:pt x="4925144" y="2582183"/>
                </a:cubicBezTo>
                <a:cubicBezTo>
                  <a:pt x="4773276" y="2608257"/>
                  <a:pt x="4693538" y="2541696"/>
                  <a:pt x="4525660" y="2582183"/>
                </a:cubicBezTo>
                <a:cubicBezTo>
                  <a:pt x="4357782" y="2622670"/>
                  <a:pt x="4252111" y="2574749"/>
                  <a:pt x="4076925" y="2582183"/>
                </a:cubicBezTo>
                <a:cubicBezTo>
                  <a:pt x="3901739" y="2589617"/>
                  <a:pt x="3702920" y="2550134"/>
                  <a:pt x="3480435" y="2582183"/>
                </a:cubicBezTo>
                <a:cubicBezTo>
                  <a:pt x="3257950" y="2614232"/>
                  <a:pt x="3228499" y="2538264"/>
                  <a:pt x="3080951" y="2582183"/>
                </a:cubicBezTo>
                <a:cubicBezTo>
                  <a:pt x="2933403" y="2626102"/>
                  <a:pt x="2774688" y="2523063"/>
                  <a:pt x="2533713" y="2582183"/>
                </a:cubicBezTo>
                <a:cubicBezTo>
                  <a:pt x="2292738" y="2641303"/>
                  <a:pt x="2039226" y="2548963"/>
                  <a:pt x="1887972" y="2582183"/>
                </a:cubicBezTo>
                <a:cubicBezTo>
                  <a:pt x="1736718" y="2615403"/>
                  <a:pt x="1513901" y="2527949"/>
                  <a:pt x="1291482" y="2582183"/>
                </a:cubicBezTo>
                <a:cubicBezTo>
                  <a:pt x="1069063" y="2636417"/>
                  <a:pt x="1008932" y="2537674"/>
                  <a:pt x="842747" y="2582183"/>
                </a:cubicBezTo>
                <a:cubicBezTo>
                  <a:pt x="676563" y="2626692"/>
                  <a:pt x="225820" y="2483110"/>
                  <a:pt x="0" y="2582183"/>
                </a:cubicBezTo>
                <a:cubicBezTo>
                  <a:pt x="-16834" y="2413524"/>
                  <a:pt x="9294" y="2228817"/>
                  <a:pt x="0" y="2091568"/>
                </a:cubicBezTo>
                <a:cubicBezTo>
                  <a:pt x="-9294" y="1954320"/>
                  <a:pt x="9783" y="1851018"/>
                  <a:pt x="0" y="1626775"/>
                </a:cubicBezTo>
                <a:cubicBezTo>
                  <a:pt x="-9783" y="1402532"/>
                  <a:pt x="29340" y="1318127"/>
                  <a:pt x="0" y="1110339"/>
                </a:cubicBezTo>
                <a:cubicBezTo>
                  <a:pt x="-29340" y="902551"/>
                  <a:pt x="10616" y="771853"/>
                  <a:pt x="0" y="542258"/>
                </a:cubicBezTo>
                <a:cubicBezTo>
                  <a:pt x="-10616" y="312663"/>
                  <a:pt x="45667" y="122847"/>
                  <a:pt x="0" y="0"/>
                </a:cubicBezTo>
                <a:close/>
              </a:path>
              <a:path w="4925144" h="2582183" stroke="0" extrusionOk="0">
                <a:moveTo>
                  <a:pt x="0" y="0"/>
                </a:moveTo>
                <a:cubicBezTo>
                  <a:pt x="191974" y="-24571"/>
                  <a:pt x="310929" y="3817"/>
                  <a:pt x="497987" y="0"/>
                </a:cubicBezTo>
                <a:cubicBezTo>
                  <a:pt x="685045" y="-3817"/>
                  <a:pt x="842334" y="11098"/>
                  <a:pt x="946722" y="0"/>
                </a:cubicBezTo>
                <a:cubicBezTo>
                  <a:pt x="1051110" y="-11098"/>
                  <a:pt x="1360472" y="60210"/>
                  <a:pt x="1543212" y="0"/>
                </a:cubicBezTo>
                <a:cubicBezTo>
                  <a:pt x="1725952" y="-60210"/>
                  <a:pt x="1967762" y="63944"/>
                  <a:pt x="2090450" y="0"/>
                </a:cubicBezTo>
                <a:cubicBezTo>
                  <a:pt x="2213138" y="-63944"/>
                  <a:pt x="2390820" y="47229"/>
                  <a:pt x="2489934" y="0"/>
                </a:cubicBezTo>
                <a:cubicBezTo>
                  <a:pt x="2589048" y="-47229"/>
                  <a:pt x="2772897" y="8508"/>
                  <a:pt x="2889418" y="0"/>
                </a:cubicBezTo>
                <a:cubicBezTo>
                  <a:pt x="3005939" y="-8508"/>
                  <a:pt x="3241244" y="72372"/>
                  <a:pt x="3535159" y="0"/>
                </a:cubicBezTo>
                <a:cubicBezTo>
                  <a:pt x="3829074" y="-72372"/>
                  <a:pt x="3826730" y="21576"/>
                  <a:pt x="3934643" y="0"/>
                </a:cubicBezTo>
                <a:cubicBezTo>
                  <a:pt x="4042556" y="-21576"/>
                  <a:pt x="4331903" y="29501"/>
                  <a:pt x="4432630" y="0"/>
                </a:cubicBezTo>
                <a:cubicBezTo>
                  <a:pt x="4533357" y="-29501"/>
                  <a:pt x="4728755" y="19460"/>
                  <a:pt x="4925144" y="0"/>
                </a:cubicBezTo>
                <a:cubicBezTo>
                  <a:pt x="4981091" y="138259"/>
                  <a:pt x="4900477" y="352795"/>
                  <a:pt x="4925144" y="490615"/>
                </a:cubicBezTo>
                <a:cubicBezTo>
                  <a:pt x="4949811" y="628436"/>
                  <a:pt x="4885755" y="870750"/>
                  <a:pt x="4925144" y="1032873"/>
                </a:cubicBezTo>
                <a:cubicBezTo>
                  <a:pt x="4964533" y="1194996"/>
                  <a:pt x="4909340" y="1317182"/>
                  <a:pt x="4925144" y="1549310"/>
                </a:cubicBezTo>
                <a:cubicBezTo>
                  <a:pt x="4940948" y="1781438"/>
                  <a:pt x="4885081" y="1938318"/>
                  <a:pt x="4925144" y="2091568"/>
                </a:cubicBezTo>
                <a:cubicBezTo>
                  <a:pt x="4965207" y="2244818"/>
                  <a:pt x="4912900" y="2472784"/>
                  <a:pt x="4925144" y="2582183"/>
                </a:cubicBezTo>
                <a:cubicBezTo>
                  <a:pt x="4792644" y="2609076"/>
                  <a:pt x="4445840" y="2546504"/>
                  <a:pt x="4279403" y="2582183"/>
                </a:cubicBezTo>
                <a:cubicBezTo>
                  <a:pt x="4112966" y="2617862"/>
                  <a:pt x="3932059" y="2572970"/>
                  <a:pt x="3781416" y="2582183"/>
                </a:cubicBezTo>
                <a:cubicBezTo>
                  <a:pt x="3630773" y="2591396"/>
                  <a:pt x="3427569" y="2581631"/>
                  <a:pt x="3135675" y="2582183"/>
                </a:cubicBezTo>
                <a:cubicBezTo>
                  <a:pt x="2843781" y="2582735"/>
                  <a:pt x="2796628" y="2548179"/>
                  <a:pt x="2539185" y="2582183"/>
                </a:cubicBezTo>
                <a:cubicBezTo>
                  <a:pt x="2281742" y="2616187"/>
                  <a:pt x="2187945" y="2550217"/>
                  <a:pt x="1991947" y="2582183"/>
                </a:cubicBezTo>
                <a:cubicBezTo>
                  <a:pt x="1795949" y="2614149"/>
                  <a:pt x="1547219" y="2516969"/>
                  <a:pt x="1395457" y="2582183"/>
                </a:cubicBezTo>
                <a:cubicBezTo>
                  <a:pt x="1243695" y="2647397"/>
                  <a:pt x="1073625" y="2543191"/>
                  <a:pt x="946722" y="2582183"/>
                </a:cubicBezTo>
                <a:cubicBezTo>
                  <a:pt x="819820" y="2621175"/>
                  <a:pt x="315051" y="2487135"/>
                  <a:pt x="0" y="2582183"/>
                </a:cubicBezTo>
                <a:cubicBezTo>
                  <a:pt x="-53370" y="2360731"/>
                  <a:pt x="33132" y="2220099"/>
                  <a:pt x="0" y="2039925"/>
                </a:cubicBezTo>
                <a:cubicBezTo>
                  <a:pt x="-33132" y="1859751"/>
                  <a:pt x="13938" y="1710928"/>
                  <a:pt x="0" y="1600953"/>
                </a:cubicBezTo>
                <a:cubicBezTo>
                  <a:pt x="-13938" y="1490978"/>
                  <a:pt x="37165" y="1288375"/>
                  <a:pt x="0" y="1136161"/>
                </a:cubicBezTo>
                <a:cubicBezTo>
                  <a:pt x="-37165" y="983947"/>
                  <a:pt x="11977" y="834608"/>
                  <a:pt x="0" y="619724"/>
                </a:cubicBezTo>
                <a:cubicBezTo>
                  <a:pt x="-11977" y="404840"/>
                  <a:pt x="24915" y="25615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114011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CB91AA4-7043-41AC-ADCD-C8E039F289DA}"/>
              </a:ext>
            </a:extLst>
          </p:cNvPr>
          <p:cNvGrpSpPr/>
          <p:nvPr/>
        </p:nvGrpSpPr>
        <p:grpSpPr>
          <a:xfrm>
            <a:off x="2370332" y="1700808"/>
            <a:ext cx="7927995" cy="1382859"/>
            <a:chOff x="2370332" y="1700808"/>
            <a:chExt cx="7927995" cy="138285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6892F6-F116-44FB-BBD7-42D2E7F01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4483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DF7D4AF-2A6D-4AD0-B312-82538BFB1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8539" y="173313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5EC873-9053-4826-8BC6-56B489BC4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0707" y="1717349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2D1835-B041-46EB-9F1D-26ABABB05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0789" y="1707300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4127DD-A27A-46C3-9F48-BECEBD9E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554" y="170080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37167D-1B23-43E4-9B8B-2E274E632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1004" y="1746794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64317D-C68C-4C00-8616-EA2A5A013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0332" y="255928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063B9E-0C1F-4C28-A568-5176B19FF1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8191" y="254383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FC0E89-8457-437C-B0DE-B950FEBE21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6245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3065A0-4E24-4A8D-8177-72324F9D0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1557" y="251527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64596A-D04C-477A-B049-7FCA84E5D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1269" y="2543837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377140-DF32-4A1B-9B8C-4661E45BDD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056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951DD-ADC3-46E1-8CD5-0733FF9E2F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1683" y="2538318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BE3F55-46E6-4A3F-95E5-6860F35690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26319" y="2547312"/>
              <a:ext cx="72008" cy="5243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8">
            <a:extLst>
              <a:ext uri="{FF2B5EF4-FFF2-40B4-BE49-F238E27FC236}">
                <a16:creationId xmlns:a16="http://schemas.microsoft.com/office/drawing/2014/main" id="{16F96F1C-C570-4056-B15C-EE06927340BF}"/>
              </a:ext>
            </a:extLst>
          </p:cNvPr>
          <p:cNvSpPr txBox="1"/>
          <p:nvPr/>
        </p:nvSpPr>
        <p:spPr>
          <a:xfrm>
            <a:off x="8746876" y="1730998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57AEEB31-48BF-45D9-B933-71E51BB63D35}"/>
              </a:ext>
            </a:extLst>
          </p:cNvPr>
          <p:cNvSpPr txBox="1"/>
          <p:nvPr/>
        </p:nvSpPr>
        <p:spPr>
          <a:xfrm>
            <a:off x="10484175" y="2535195"/>
            <a:ext cx="1551451" cy="6187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7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 Box 8">
            <a:extLst>
              <a:ext uri="{FF2B5EF4-FFF2-40B4-BE49-F238E27FC236}">
                <a16:creationId xmlns:a16="http://schemas.microsoft.com/office/drawing/2014/main" id="{1CBF4011-1CE9-4BFB-9CE0-1A47A2AACFDE}"/>
              </a:ext>
            </a:extLst>
          </p:cNvPr>
          <p:cNvSpPr txBox="1"/>
          <p:nvPr/>
        </p:nvSpPr>
        <p:spPr>
          <a:xfrm>
            <a:off x="2135560" y="1628800"/>
            <a:ext cx="77309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huyền – 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16A2580A-C208-422B-BAB3-9C9C9DFCA4C1}"/>
              </a:ext>
            </a:extLst>
          </p:cNvPr>
          <p:cNvSpPr txBox="1"/>
          <p:nvPr/>
        </p:nvSpPr>
        <p:spPr>
          <a:xfrm>
            <a:off x="2145241" y="908720"/>
            <a:ext cx="77616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2" name="Group 39">
            <a:extLst>
              <a:ext uri="{FF2B5EF4-FFF2-40B4-BE49-F238E27FC236}">
                <a16:creationId xmlns:a16="http://schemas.microsoft.com/office/drawing/2014/main" id="{C58746F8-4E8E-49EB-B137-34CEADC3D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995807"/>
              </p:ext>
            </p:extLst>
          </p:nvPr>
        </p:nvGraphicFramePr>
        <p:xfrm>
          <a:off x="1967158" y="2672996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huyền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Group 39">
            <a:extLst>
              <a:ext uri="{FF2B5EF4-FFF2-40B4-BE49-F238E27FC236}">
                <a16:creationId xmlns:a16="http://schemas.microsoft.com/office/drawing/2014/main" id="{9A8F2FB3-DCA8-4BA0-A09E-BDA7CA822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79165"/>
              </p:ext>
            </p:extLst>
          </p:nvPr>
        </p:nvGraphicFramePr>
        <p:xfrm>
          <a:off x="7104112" y="2636912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" name="图片 2">
            <a:extLst>
              <a:ext uri="{FF2B5EF4-FFF2-40B4-BE49-F238E27FC236}">
                <a16:creationId xmlns:a16="http://schemas.microsoft.com/office/drawing/2014/main" id="{00899DC6-B6BC-4678-BE79-D2D17EEC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18" y="4395595"/>
            <a:ext cx="2650046" cy="265004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E410847-AEAE-454B-94EC-DB73DD66F13D}"/>
              </a:ext>
            </a:extLst>
          </p:cNvPr>
          <p:cNvSpPr/>
          <p:nvPr/>
        </p:nvSpPr>
        <p:spPr>
          <a:xfrm>
            <a:off x="6026085" y="2930345"/>
            <a:ext cx="789995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id="{9C45D7BA-11D9-48E3-B994-0FB562969C68}"/>
              </a:ext>
            </a:extLst>
          </p:cNvPr>
          <p:cNvSpPr txBox="1"/>
          <p:nvPr/>
        </p:nvSpPr>
        <p:spPr>
          <a:xfrm>
            <a:off x="2183182" y="3951896"/>
            <a:ext cx="859333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72E5DF41-72AB-47FB-9F9F-DEAF5526B6F5}"/>
              </a:ext>
            </a:extLst>
          </p:cNvPr>
          <p:cNvSpPr txBox="1"/>
          <p:nvPr/>
        </p:nvSpPr>
        <p:spPr>
          <a:xfrm>
            <a:off x="2712670" y="4752601"/>
            <a:ext cx="7416824" cy="1464231"/>
          </a:xfrm>
          <a:custGeom>
            <a:avLst/>
            <a:gdLst>
              <a:gd name="connsiteX0" fmla="*/ 0 w 7416824"/>
              <a:gd name="connsiteY0" fmla="*/ 244043 h 1464231"/>
              <a:gd name="connsiteX1" fmla="*/ 244043 w 7416824"/>
              <a:gd name="connsiteY1" fmla="*/ 0 h 1464231"/>
              <a:gd name="connsiteX2" fmla="*/ 936917 w 7416824"/>
              <a:gd name="connsiteY2" fmla="*/ 0 h 1464231"/>
              <a:gd name="connsiteX3" fmla="*/ 1560503 w 7416824"/>
              <a:gd name="connsiteY3" fmla="*/ 0 h 1464231"/>
              <a:gd name="connsiteX4" fmla="*/ 2045515 w 7416824"/>
              <a:gd name="connsiteY4" fmla="*/ 0 h 1464231"/>
              <a:gd name="connsiteX5" fmla="*/ 2738389 w 7416824"/>
              <a:gd name="connsiteY5" fmla="*/ 0 h 1464231"/>
              <a:gd name="connsiteX6" fmla="*/ 3431262 w 7416824"/>
              <a:gd name="connsiteY6" fmla="*/ 0 h 1464231"/>
              <a:gd name="connsiteX7" fmla="*/ 4262711 w 7416824"/>
              <a:gd name="connsiteY7" fmla="*/ 0 h 1464231"/>
              <a:gd name="connsiteX8" fmla="*/ 5024872 w 7416824"/>
              <a:gd name="connsiteY8" fmla="*/ 0 h 1464231"/>
              <a:gd name="connsiteX9" fmla="*/ 5648459 w 7416824"/>
              <a:gd name="connsiteY9" fmla="*/ 0 h 1464231"/>
              <a:gd name="connsiteX10" fmla="*/ 6272045 w 7416824"/>
              <a:gd name="connsiteY10" fmla="*/ 0 h 1464231"/>
              <a:gd name="connsiteX11" fmla="*/ 7172781 w 7416824"/>
              <a:gd name="connsiteY11" fmla="*/ 0 h 1464231"/>
              <a:gd name="connsiteX12" fmla="*/ 7416824 w 7416824"/>
              <a:gd name="connsiteY12" fmla="*/ 244043 h 1464231"/>
              <a:gd name="connsiteX13" fmla="*/ 7416824 w 7416824"/>
              <a:gd name="connsiteY13" fmla="*/ 702831 h 1464231"/>
              <a:gd name="connsiteX14" fmla="*/ 7416824 w 7416824"/>
              <a:gd name="connsiteY14" fmla="*/ 1220188 h 1464231"/>
              <a:gd name="connsiteX15" fmla="*/ 7172781 w 7416824"/>
              <a:gd name="connsiteY15" fmla="*/ 1464231 h 1464231"/>
              <a:gd name="connsiteX16" fmla="*/ 6687769 w 7416824"/>
              <a:gd name="connsiteY16" fmla="*/ 1464231 h 1464231"/>
              <a:gd name="connsiteX17" fmla="*/ 5925608 w 7416824"/>
              <a:gd name="connsiteY17" fmla="*/ 1464231 h 1464231"/>
              <a:gd name="connsiteX18" fmla="*/ 5232734 w 7416824"/>
              <a:gd name="connsiteY18" fmla="*/ 1464231 h 1464231"/>
              <a:gd name="connsiteX19" fmla="*/ 4401286 w 7416824"/>
              <a:gd name="connsiteY19" fmla="*/ 1464231 h 1464231"/>
              <a:gd name="connsiteX20" fmla="*/ 3916274 w 7416824"/>
              <a:gd name="connsiteY20" fmla="*/ 1464231 h 1464231"/>
              <a:gd name="connsiteX21" fmla="*/ 3361975 w 7416824"/>
              <a:gd name="connsiteY21" fmla="*/ 1464231 h 1464231"/>
              <a:gd name="connsiteX22" fmla="*/ 2530527 w 7416824"/>
              <a:gd name="connsiteY22" fmla="*/ 1464231 h 1464231"/>
              <a:gd name="connsiteX23" fmla="*/ 1837653 w 7416824"/>
              <a:gd name="connsiteY23" fmla="*/ 1464231 h 1464231"/>
              <a:gd name="connsiteX24" fmla="*/ 1006204 w 7416824"/>
              <a:gd name="connsiteY24" fmla="*/ 1464231 h 1464231"/>
              <a:gd name="connsiteX25" fmla="*/ 244043 w 7416824"/>
              <a:gd name="connsiteY25" fmla="*/ 1464231 h 1464231"/>
              <a:gd name="connsiteX26" fmla="*/ 0 w 7416824"/>
              <a:gd name="connsiteY26" fmla="*/ 1220188 h 1464231"/>
              <a:gd name="connsiteX27" fmla="*/ 0 w 7416824"/>
              <a:gd name="connsiteY27" fmla="*/ 741877 h 1464231"/>
              <a:gd name="connsiteX28" fmla="*/ 0 w 7416824"/>
              <a:gd name="connsiteY28" fmla="*/ 244043 h 146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16824" h="1464231" fill="none" extrusionOk="0">
                <a:moveTo>
                  <a:pt x="0" y="244043"/>
                </a:moveTo>
                <a:cubicBezTo>
                  <a:pt x="8321" y="110861"/>
                  <a:pt x="127428" y="-12599"/>
                  <a:pt x="244043" y="0"/>
                </a:cubicBezTo>
                <a:cubicBezTo>
                  <a:pt x="416067" y="-13609"/>
                  <a:pt x="629820" y="31628"/>
                  <a:pt x="936917" y="0"/>
                </a:cubicBezTo>
                <a:cubicBezTo>
                  <a:pt x="1244014" y="-31628"/>
                  <a:pt x="1250460" y="-1546"/>
                  <a:pt x="1560503" y="0"/>
                </a:cubicBezTo>
                <a:cubicBezTo>
                  <a:pt x="1870546" y="1546"/>
                  <a:pt x="1924087" y="22321"/>
                  <a:pt x="2045515" y="0"/>
                </a:cubicBezTo>
                <a:cubicBezTo>
                  <a:pt x="2166943" y="-22321"/>
                  <a:pt x="2575174" y="-24302"/>
                  <a:pt x="2738389" y="0"/>
                </a:cubicBezTo>
                <a:cubicBezTo>
                  <a:pt x="2901604" y="24302"/>
                  <a:pt x="3124861" y="24604"/>
                  <a:pt x="3431262" y="0"/>
                </a:cubicBezTo>
                <a:cubicBezTo>
                  <a:pt x="3737663" y="-24604"/>
                  <a:pt x="3979774" y="18909"/>
                  <a:pt x="4262711" y="0"/>
                </a:cubicBezTo>
                <a:cubicBezTo>
                  <a:pt x="4545648" y="-18909"/>
                  <a:pt x="4867167" y="-9118"/>
                  <a:pt x="5024872" y="0"/>
                </a:cubicBezTo>
                <a:cubicBezTo>
                  <a:pt x="5182577" y="9118"/>
                  <a:pt x="5457398" y="3411"/>
                  <a:pt x="5648459" y="0"/>
                </a:cubicBezTo>
                <a:cubicBezTo>
                  <a:pt x="5839520" y="-3411"/>
                  <a:pt x="6069027" y="24524"/>
                  <a:pt x="6272045" y="0"/>
                </a:cubicBezTo>
                <a:cubicBezTo>
                  <a:pt x="6475063" y="-24524"/>
                  <a:pt x="6802776" y="15842"/>
                  <a:pt x="7172781" y="0"/>
                </a:cubicBezTo>
                <a:cubicBezTo>
                  <a:pt x="7327465" y="-14699"/>
                  <a:pt x="7436764" y="125829"/>
                  <a:pt x="7416824" y="244043"/>
                </a:cubicBezTo>
                <a:cubicBezTo>
                  <a:pt x="7438125" y="429194"/>
                  <a:pt x="7413734" y="576560"/>
                  <a:pt x="7416824" y="702831"/>
                </a:cubicBezTo>
                <a:cubicBezTo>
                  <a:pt x="7419914" y="829102"/>
                  <a:pt x="7427538" y="1037183"/>
                  <a:pt x="7416824" y="1220188"/>
                </a:cubicBezTo>
                <a:cubicBezTo>
                  <a:pt x="7415068" y="1347966"/>
                  <a:pt x="7333424" y="1462681"/>
                  <a:pt x="7172781" y="1464231"/>
                </a:cubicBezTo>
                <a:cubicBezTo>
                  <a:pt x="6988411" y="1465218"/>
                  <a:pt x="6829803" y="1446739"/>
                  <a:pt x="6687769" y="1464231"/>
                </a:cubicBezTo>
                <a:cubicBezTo>
                  <a:pt x="6545735" y="1481723"/>
                  <a:pt x="6137674" y="1445334"/>
                  <a:pt x="5925608" y="1464231"/>
                </a:cubicBezTo>
                <a:cubicBezTo>
                  <a:pt x="5713542" y="1483128"/>
                  <a:pt x="5436733" y="1498682"/>
                  <a:pt x="5232734" y="1464231"/>
                </a:cubicBezTo>
                <a:cubicBezTo>
                  <a:pt x="5028735" y="1429780"/>
                  <a:pt x="4637134" y="1475106"/>
                  <a:pt x="4401286" y="1464231"/>
                </a:cubicBezTo>
                <a:cubicBezTo>
                  <a:pt x="4165438" y="1453356"/>
                  <a:pt x="4043905" y="1446082"/>
                  <a:pt x="3916274" y="1464231"/>
                </a:cubicBezTo>
                <a:cubicBezTo>
                  <a:pt x="3788643" y="1482380"/>
                  <a:pt x="3559722" y="1443194"/>
                  <a:pt x="3361975" y="1464231"/>
                </a:cubicBezTo>
                <a:cubicBezTo>
                  <a:pt x="3164228" y="1485268"/>
                  <a:pt x="2723120" y="1486777"/>
                  <a:pt x="2530527" y="1464231"/>
                </a:cubicBezTo>
                <a:cubicBezTo>
                  <a:pt x="2337934" y="1441685"/>
                  <a:pt x="2033228" y="1443704"/>
                  <a:pt x="1837653" y="1464231"/>
                </a:cubicBezTo>
                <a:cubicBezTo>
                  <a:pt x="1642078" y="1484758"/>
                  <a:pt x="1219468" y="1477915"/>
                  <a:pt x="1006204" y="1464231"/>
                </a:cubicBezTo>
                <a:cubicBezTo>
                  <a:pt x="792940" y="1450547"/>
                  <a:pt x="591786" y="1465908"/>
                  <a:pt x="244043" y="1464231"/>
                </a:cubicBezTo>
                <a:cubicBezTo>
                  <a:pt x="106410" y="1461259"/>
                  <a:pt x="-7095" y="1335385"/>
                  <a:pt x="0" y="1220188"/>
                </a:cubicBezTo>
                <a:cubicBezTo>
                  <a:pt x="14845" y="1071058"/>
                  <a:pt x="854" y="964154"/>
                  <a:pt x="0" y="741877"/>
                </a:cubicBezTo>
                <a:cubicBezTo>
                  <a:pt x="-854" y="519600"/>
                  <a:pt x="-1336" y="421976"/>
                  <a:pt x="0" y="244043"/>
                </a:cubicBezTo>
                <a:close/>
              </a:path>
              <a:path w="7416824" h="1464231" stroke="0" extrusionOk="0">
                <a:moveTo>
                  <a:pt x="0" y="244043"/>
                </a:moveTo>
                <a:cubicBezTo>
                  <a:pt x="-17353" y="123731"/>
                  <a:pt x="101649" y="61"/>
                  <a:pt x="244043" y="0"/>
                </a:cubicBezTo>
                <a:cubicBezTo>
                  <a:pt x="478038" y="14010"/>
                  <a:pt x="628422" y="-5237"/>
                  <a:pt x="798342" y="0"/>
                </a:cubicBezTo>
                <a:cubicBezTo>
                  <a:pt x="968262" y="5237"/>
                  <a:pt x="1076231" y="26075"/>
                  <a:pt x="1352641" y="0"/>
                </a:cubicBezTo>
                <a:cubicBezTo>
                  <a:pt x="1629051" y="-26075"/>
                  <a:pt x="1725075" y="5995"/>
                  <a:pt x="1976228" y="0"/>
                </a:cubicBezTo>
                <a:cubicBezTo>
                  <a:pt x="2227381" y="-5995"/>
                  <a:pt x="2528668" y="4231"/>
                  <a:pt x="2738389" y="0"/>
                </a:cubicBezTo>
                <a:cubicBezTo>
                  <a:pt x="2948110" y="-4231"/>
                  <a:pt x="3201912" y="-19885"/>
                  <a:pt x="3569837" y="0"/>
                </a:cubicBezTo>
                <a:cubicBezTo>
                  <a:pt x="3937762" y="19885"/>
                  <a:pt x="3924483" y="-12116"/>
                  <a:pt x="4262711" y="0"/>
                </a:cubicBezTo>
                <a:cubicBezTo>
                  <a:pt x="4600939" y="12116"/>
                  <a:pt x="4673671" y="156"/>
                  <a:pt x="4955585" y="0"/>
                </a:cubicBezTo>
                <a:cubicBezTo>
                  <a:pt x="5237499" y="-156"/>
                  <a:pt x="5372299" y="-16674"/>
                  <a:pt x="5509884" y="0"/>
                </a:cubicBezTo>
                <a:cubicBezTo>
                  <a:pt x="5647469" y="16674"/>
                  <a:pt x="5796212" y="-13732"/>
                  <a:pt x="5994896" y="0"/>
                </a:cubicBezTo>
                <a:cubicBezTo>
                  <a:pt x="6193580" y="13732"/>
                  <a:pt x="6686789" y="11057"/>
                  <a:pt x="7172781" y="0"/>
                </a:cubicBezTo>
                <a:cubicBezTo>
                  <a:pt x="7321023" y="23729"/>
                  <a:pt x="7423269" y="77493"/>
                  <a:pt x="7416824" y="244043"/>
                </a:cubicBezTo>
                <a:cubicBezTo>
                  <a:pt x="7417049" y="461028"/>
                  <a:pt x="7424674" y="545248"/>
                  <a:pt x="7416824" y="712593"/>
                </a:cubicBezTo>
                <a:cubicBezTo>
                  <a:pt x="7408975" y="879938"/>
                  <a:pt x="7414170" y="1100150"/>
                  <a:pt x="7416824" y="1220188"/>
                </a:cubicBezTo>
                <a:cubicBezTo>
                  <a:pt x="7393322" y="1372041"/>
                  <a:pt x="7306997" y="1469186"/>
                  <a:pt x="7172781" y="1464231"/>
                </a:cubicBezTo>
                <a:cubicBezTo>
                  <a:pt x="6890828" y="1471731"/>
                  <a:pt x="6685598" y="1454972"/>
                  <a:pt x="6549195" y="1464231"/>
                </a:cubicBezTo>
                <a:cubicBezTo>
                  <a:pt x="6412792" y="1473490"/>
                  <a:pt x="6190368" y="1476827"/>
                  <a:pt x="6064183" y="1464231"/>
                </a:cubicBezTo>
                <a:cubicBezTo>
                  <a:pt x="5937998" y="1451635"/>
                  <a:pt x="5566763" y="1491995"/>
                  <a:pt x="5232734" y="1464231"/>
                </a:cubicBezTo>
                <a:cubicBezTo>
                  <a:pt x="4898705" y="1436467"/>
                  <a:pt x="4959449" y="1453309"/>
                  <a:pt x="4747723" y="1464231"/>
                </a:cubicBezTo>
                <a:cubicBezTo>
                  <a:pt x="4535997" y="1475153"/>
                  <a:pt x="4380732" y="1467985"/>
                  <a:pt x="4262711" y="1464231"/>
                </a:cubicBezTo>
                <a:cubicBezTo>
                  <a:pt x="4144690" y="1460477"/>
                  <a:pt x="3953917" y="1465837"/>
                  <a:pt x="3708412" y="1464231"/>
                </a:cubicBezTo>
                <a:cubicBezTo>
                  <a:pt x="3462907" y="1462625"/>
                  <a:pt x="3061008" y="1480922"/>
                  <a:pt x="2876963" y="1464231"/>
                </a:cubicBezTo>
                <a:cubicBezTo>
                  <a:pt x="2692918" y="1447540"/>
                  <a:pt x="2548753" y="1476475"/>
                  <a:pt x="2391952" y="1464231"/>
                </a:cubicBezTo>
                <a:cubicBezTo>
                  <a:pt x="2235151" y="1451987"/>
                  <a:pt x="1741010" y="1479306"/>
                  <a:pt x="1560503" y="1464231"/>
                </a:cubicBezTo>
                <a:cubicBezTo>
                  <a:pt x="1379996" y="1449156"/>
                  <a:pt x="1243413" y="1473087"/>
                  <a:pt x="1075492" y="1464231"/>
                </a:cubicBezTo>
                <a:cubicBezTo>
                  <a:pt x="907571" y="1455375"/>
                  <a:pt x="454901" y="1505769"/>
                  <a:pt x="244043" y="1464231"/>
                </a:cubicBezTo>
                <a:cubicBezTo>
                  <a:pt x="104957" y="1435834"/>
                  <a:pt x="23056" y="1351449"/>
                  <a:pt x="0" y="1220188"/>
                </a:cubicBezTo>
                <a:cubicBezTo>
                  <a:pt x="-11115" y="1100202"/>
                  <a:pt x="5412" y="899554"/>
                  <a:pt x="0" y="741877"/>
                </a:cubicBezTo>
                <a:cubicBezTo>
                  <a:pt x="-5412" y="584200"/>
                  <a:pt x="21451" y="375717"/>
                  <a:pt x="0" y="244043"/>
                </a:cubicBezTo>
                <a:close/>
              </a:path>
            </a:pathLst>
          </a:custGeom>
          <a:solidFill>
            <a:schemeClr val="bg1"/>
          </a:solidFill>
          <a:ln>
            <a:prstDash val="solid"/>
            <a:extLst>
              <a:ext uri="{C807C97D-BFC1-408E-A445-0C87EB9F89A2}">
                <ask:lineSketchStyleProps xmlns:ask="http://schemas.microsoft.com/office/drawing/2018/sketchyshapes" xmlns="" sd="3688169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/>
      <p:bldP spid="4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AF7D9-3023-48B4-ABD1-453532CAA49F}"/>
              </a:ext>
            </a:extLst>
          </p:cNvPr>
          <p:cNvSpPr txBox="1"/>
          <p:nvPr/>
        </p:nvSpPr>
        <p:spPr>
          <a:xfrm>
            <a:off x="2354147" y="549609"/>
            <a:ext cx="919131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29D5BDBB-373A-4B43-AFD6-8AB0C6749241}"/>
              </a:ext>
            </a:extLst>
          </p:cNvPr>
          <p:cNvSpPr txBox="1"/>
          <p:nvPr/>
        </p:nvSpPr>
        <p:spPr>
          <a:xfrm>
            <a:off x="1799330" y="2063999"/>
            <a:ext cx="9557694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9BC1838C-A72A-4941-B6A6-ED486FBB0C81}"/>
              </a:ext>
            </a:extLst>
          </p:cNvPr>
          <p:cNvSpPr txBox="1"/>
          <p:nvPr/>
        </p:nvSpPr>
        <p:spPr>
          <a:xfrm>
            <a:off x="1799330" y="3429000"/>
            <a:ext cx="9557694" cy="119181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AF7D9-3023-48B4-ABD1-453532CAA49F}"/>
              </a:ext>
            </a:extLst>
          </p:cNvPr>
          <p:cNvSpPr txBox="1"/>
          <p:nvPr/>
        </p:nvSpPr>
        <p:spPr>
          <a:xfrm>
            <a:off x="2354147" y="549609"/>
            <a:ext cx="919131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 err="1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>
                <a:solidFill>
                  <a:srgbClr val="9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CFF66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BDFC6B97-3EB8-439F-8C0F-4C41A30AAB63}"/>
              </a:ext>
            </a:extLst>
          </p:cNvPr>
          <p:cNvSpPr txBox="1"/>
          <p:nvPr/>
        </p:nvSpPr>
        <p:spPr>
          <a:xfrm>
            <a:off x="1839632" y="2279744"/>
            <a:ext cx="9557694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3139BA07-1599-4FEC-AC6D-821A9FEF363E}"/>
              </a:ext>
            </a:extLst>
          </p:cNvPr>
          <p:cNvSpPr txBox="1"/>
          <p:nvPr/>
        </p:nvSpPr>
        <p:spPr>
          <a:xfrm>
            <a:off x="5848568" y="3643047"/>
            <a:ext cx="696933" cy="64698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A2234C3-9E5D-451F-8216-FD4486685A69}"/>
              </a:ext>
            </a:extLst>
          </p:cNvPr>
          <p:cNvSpPr txBox="1"/>
          <p:nvPr/>
        </p:nvSpPr>
        <p:spPr>
          <a:xfrm>
            <a:off x="1837641" y="4537604"/>
            <a:ext cx="9557694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id="{0F6BBCED-1429-4120-934E-41ABF17DED9B}"/>
              </a:ext>
            </a:extLst>
          </p:cNvPr>
          <p:cNvSpPr txBox="1"/>
          <p:nvPr/>
        </p:nvSpPr>
        <p:spPr>
          <a:xfrm>
            <a:off x="2639616" y="5311817"/>
            <a:ext cx="7758501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vần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âm đầu.</a:t>
            </a:r>
            <a:endParaRPr lang="en-US" altLang="en-US" sz="3034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browser_156816">
            <a:extLst>
              <a:ext uri="{FF2B5EF4-FFF2-40B4-BE49-F238E27FC236}">
                <a16:creationId xmlns:a16="http://schemas.microsoft.com/office/drawing/2014/main" id="{27E299AD-6666-42A0-8235-5A8EB5CC2553}"/>
              </a:ext>
            </a:extLst>
          </p:cNvPr>
          <p:cNvSpPr>
            <a:spLocks noChangeAspect="1"/>
          </p:cNvSpPr>
          <p:nvPr/>
        </p:nvSpPr>
        <p:spPr bwMode="auto">
          <a:xfrm>
            <a:off x="1949341" y="5344160"/>
            <a:ext cx="609685" cy="494570"/>
          </a:xfrm>
          <a:custGeom>
            <a:avLst/>
            <a:gdLst>
              <a:gd name="connsiteX0" fmla="*/ 315313 w 606580"/>
              <a:gd name="connsiteY0" fmla="*/ 183936 h 492052"/>
              <a:gd name="connsiteX1" fmla="*/ 301944 w 606580"/>
              <a:gd name="connsiteY1" fmla="*/ 197379 h 492052"/>
              <a:gd name="connsiteX2" fmla="*/ 341216 w 606580"/>
              <a:gd name="connsiteY2" fmla="*/ 236596 h 492052"/>
              <a:gd name="connsiteX3" fmla="*/ 228598 w 606580"/>
              <a:gd name="connsiteY3" fmla="*/ 236596 h 492052"/>
              <a:gd name="connsiteX4" fmla="*/ 228598 w 606580"/>
              <a:gd name="connsiteY4" fmla="*/ 255509 h 492052"/>
              <a:gd name="connsiteX5" fmla="*/ 342238 w 606580"/>
              <a:gd name="connsiteY5" fmla="*/ 255509 h 492052"/>
              <a:gd name="connsiteX6" fmla="*/ 301944 w 606580"/>
              <a:gd name="connsiteY6" fmla="*/ 295653 h 492052"/>
              <a:gd name="connsiteX7" fmla="*/ 315313 w 606580"/>
              <a:gd name="connsiteY7" fmla="*/ 309097 h 492052"/>
              <a:gd name="connsiteX8" fmla="*/ 377982 w 606580"/>
              <a:gd name="connsiteY8" fmla="*/ 246516 h 492052"/>
              <a:gd name="connsiteX9" fmla="*/ 303336 w 606580"/>
              <a:gd name="connsiteY9" fmla="*/ 104296 h 492052"/>
              <a:gd name="connsiteX10" fmla="*/ 445479 w 606580"/>
              <a:gd name="connsiteY10" fmla="*/ 246238 h 492052"/>
              <a:gd name="connsiteX11" fmla="*/ 303336 w 606580"/>
              <a:gd name="connsiteY11" fmla="*/ 388180 h 492052"/>
              <a:gd name="connsiteX12" fmla="*/ 161101 w 606580"/>
              <a:gd name="connsiteY12" fmla="*/ 246238 h 492052"/>
              <a:gd name="connsiteX13" fmla="*/ 303336 w 606580"/>
              <a:gd name="connsiteY13" fmla="*/ 104296 h 492052"/>
              <a:gd name="connsiteX14" fmla="*/ 18941 w 606580"/>
              <a:gd name="connsiteY14" fmla="*/ 18911 h 492052"/>
              <a:gd name="connsiteX15" fmla="*/ 18941 w 606580"/>
              <a:gd name="connsiteY15" fmla="*/ 473141 h 492052"/>
              <a:gd name="connsiteX16" fmla="*/ 587639 w 606580"/>
              <a:gd name="connsiteY16" fmla="*/ 473141 h 492052"/>
              <a:gd name="connsiteX17" fmla="*/ 587639 w 606580"/>
              <a:gd name="connsiteY17" fmla="*/ 18911 h 492052"/>
              <a:gd name="connsiteX18" fmla="*/ 0 w 606580"/>
              <a:gd name="connsiteY18" fmla="*/ 0 h 492052"/>
              <a:gd name="connsiteX19" fmla="*/ 606580 w 606580"/>
              <a:gd name="connsiteY19" fmla="*/ 0 h 492052"/>
              <a:gd name="connsiteX20" fmla="*/ 606580 w 606580"/>
              <a:gd name="connsiteY20" fmla="*/ 492052 h 492052"/>
              <a:gd name="connsiteX21" fmla="*/ 0 w 606580"/>
              <a:gd name="connsiteY21" fmla="*/ 492052 h 4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6580" h="492052">
                <a:moveTo>
                  <a:pt x="315313" y="183936"/>
                </a:moveTo>
                <a:lnTo>
                  <a:pt x="301944" y="197379"/>
                </a:lnTo>
                <a:lnTo>
                  <a:pt x="341216" y="236596"/>
                </a:lnTo>
                <a:lnTo>
                  <a:pt x="228598" y="236596"/>
                </a:lnTo>
                <a:lnTo>
                  <a:pt x="228598" y="255509"/>
                </a:lnTo>
                <a:lnTo>
                  <a:pt x="342238" y="255509"/>
                </a:lnTo>
                <a:lnTo>
                  <a:pt x="301944" y="295653"/>
                </a:lnTo>
                <a:lnTo>
                  <a:pt x="315313" y="309097"/>
                </a:lnTo>
                <a:lnTo>
                  <a:pt x="377982" y="246516"/>
                </a:lnTo>
                <a:close/>
                <a:moveTo>
                  <a:pt x="303336" y="104296"/>
                </a:moveTo>
                <a:cubicBezTo>
                  <a:pt x="381789" y="104296"/>
                  <a:pt x="445479" y="167804"/>
                  <a:pt x="445479" y="246238"/>
                </a:cubicBezTo>
                <a:cubicBezTo>
                  <a:pt x="445479" y="324580"/>
                  <a:pt x="381789" y="388180"/>
                  <a:pt x="303336" y="388180"/>
                </a:cubicBezTo>
                <a:cubicBezTo>
                  <a:pt x="224791" y="388180"/>
                  <a:pt x="161101" y="324580"/>
                  <a:pt x="161101" y="246238"/>
                </a:cubicBezTo>
                <a:cubicBezTo>
                  <a:pt x="161101" y="167804"/>
                  <a:pt x="224791" y="104296"/>
                  <a:pt x="303336" y="104296"/>
                </a:cubicBezTo>
                <a:close/>
                <a:moveTo>
                  <a:pt x="18941" y="18911"/>
                </a:moveTo>
                <a:lnTo>
                  <a:pt x="18941" y="473141"/>
                </a:lnTo>
                <a:lnTo>
                  <a:pt x="587639" y="473141"/>
                </a:lnTo>
                <a:lnTo>
                  <a:pt x="587639" y="18911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92052"/>
                </a:lnTo>
                <a:lnTo>
                  <a:pt x="0" y="492052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19" name="browser_156816">
            <a:extLst>
              <a:ext uri="{FF2B5EF4-FFF2-40B4-BE49-F238E27FC236}">
                <a16:creationId xmlns:a16="http://schemas.microsoft.com/office/drawing/2014/main" id="{7642FF37-7B30-4F3D-B5B5-AD75D0599B2D}"/>
              </a:ext>
            </a:extLst>
          </p:cNvPr>
          <p:cNvSpPr>
            <a:spLocks noChangeAspect="1"/>
          </p:cNvSpPr>
          <p:nvPr/>
        </p:nvSpPr>
        <p:spPr bwMode="auto">
          <a:xfrm>
            <a:off x="1949341" y="3753529"/>
            <a:ext cx="609685" cy="494570"/>
          </a:xfrm>
          <a:custGeom>
            <a:avLst/>
            <a:gdLst>
              <a:gd name="connsiteX0" fmla="*/ 315313 w 606580"/>
              <a:gd name="connsiteY0" fmla="*/ 183936 h 492052"/>
              <a:gd name="connsiteX1" fmla="*/ 301944 w 606580"/>
              <a:gd name="connsiteY1" fmla="*/ 197379 h 492052"/>
              <a:gd name="connsiteX2" fmla="*/ 341216 w 606580"/>
              <a:gd name="connsiteY2" fmla="*/ 236596 h 492052"/>
              <a:gd name="connsiteX3" fmla="*/ 228598 w 606580"/>
              <a:gd name="connsiteY3" fmla="*/ 236596 h 492052"/>
              <a:gd name="connsiteX4" fmla="*/ 228598 w 606580"/>
              <a:gd name="connsiteY4" fmla="*/ 255509 h 492052"/>
              <a:gd name="connsiteX5" fmla="*/ 342238 w 606580"/>
              <a:gd name="connsiteY5" fmla="*/ 255509 h 492052"/>
              <a:gd name="connsiteX6" fmla="*/ 301944 w 606580"/>
              <a:gd name="connsiteY6" fmla="*/ 295653 h 492052"/>
              <a:gd name="connsiteX7" fmla="*/ 315313 w 606580"/>
              <a:gd name="connsiteY7" fmla="*/ 309097 h 492052"/>
              <a:gd name="connsiteX8" fmla="*/ 377982 w 606580"/>
              <a:gd name="connsiteY8" fmla="*/ 246516 h 492052"/>
              <a:gd name="connsiteX9" fmla="*/ 303336 w 606580"/>
              <a:gd name="connsiteY9" fmla="*/ 104296 h 492052"/>
              <a:gd name="connsiteX10" fmla="*/ 445479 w 606580"/>
              <a:gd name="connsiteY10" fmla="*/ 246238 h 492052"/>
              <a:gd name="connsiteX11" fmla="*/ 303336 w 606580"/>
              <a:gd name="connsiteY11" fmla="*/ 388180 h 492052"/>
              <a:gd name="connsiteX12" fmla="*/ 161101 w 606580"/>
              <a:gd name="connsiteY12" fmla="*/ 246238 h 492052"/>
              <a:gd name="connsiteX13" fmla="*/ 303336 w 606580"/>
              <a:gd name="connsiteY13" fmla="*/ 104296 h 492052"/>
              <a:gd name="connsiteX14" fmla="*/ 18941 w 606580"/>
              <a:gd name="connsiteY14" fmla="*/ 18911 h 492052"/>
              <a:gd name="connsiteX15" fmla="*/ 18941 w 606580"/>
              <a:gd name="connsiteY15" fmla="*/ 473141 h 492052"/>
              <a:gd name="connsiteX16" fmla="*/ 587639 w 606580"/>
              <a:gd name="connsiteY16" fmla="*/ 473141 h 492052"/>
              <a:gd name="connsiteX17" fmla="*/ 587639 w 606580"/>
              <a:gd name="connsiteY17" fmla="*/ 18911 h 492052"/>
              <a:gd name="connsiteX18" fmla="*/ 0 w 606580"/>
              <a:gd name="connsiteY18" fmla="*/ 0 h 492052"/>
              <a:gd name="connsiteX19" fmla="*/ 606580 w 606580"/>
              <a:gd name="connsiteY19" fmla="*/ 0 h 492052"/>
              <a:gd name="connsiteX20" fmla="*/ 606580 w 606580"/>
              <a:gd name="connsiteY20" fmla="*/ 492052 h 492052"/>
              <a:gd name="connsiteX21" fmla="*/ 0 w 606580"/>
              <a:gd name="connsiteY21" fmla="*/ 492052 h 4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6580" h="492052">
                <a:moveTo>
                  <a:pt x="315313" y="183936"/>
                </a:moveTo>
                <a:lnTo>
                  <a:pt x="301944" y="197379"/>
                </a:lnTo>
                <a:lnTo>
                  <a:pt x="341216" y="236596"/>
                </a:lnTo>
                <a:lnTo>
                  <a:pt x="228598" y="236596"/>
                </a:lnTo>
                <a:lnTo>
                  <a:pt x="228598" y="255509"/>
                </a:lnTo>
                <a:lnTo>
                  <a:pt x="342238" y="255509"/>
                </a:lnTo>
                <a:lnTo>
                  <a:pt x="301944" y="295653"/>
                </a:lnTo>
                <a:lnTo>
                  <a:pt x="315313" y="309097"/>
                </a:lnTo>
                <a:lnTo>
                  <a:pt x="377982" y="246516"/>
                </a:lnTo>
                <a:close/>
                <a:moveTo>
                  <a:pt x="303336" y="104296"/>
                </a:moveTo>
                <a:cubicBezTo>
                  <a:pt x="381789" y="104296"/>
                  <a:pt x="445479" y="167804"/>
                  <a:pt x="445479" y="246238"/>
                </a:cubicBezTo>
                <a:cubicBezTo>
                  <a:pt x="445479" y="324580"/>
                  <a:pt x="381789" y="388180"/>
                  <a:pt x="303336" y="388180"/>
                </a:cubicBezTo>
                <a:cubicBezTo>
                  <a:pt x="224791" y="388180"/>
                  <a:pt x="161101" y="324580"/>
                  <a:pt x="161101" y="246238"/>
                </a:cubicBezTo>
                <a:cubicBezTo>
                  <a:pt x="161101" y="167804"/>
                  <a:pt x="224791" y="104296"/>
                  <a:pt x="303336" y="104296"/>
                </a:cubicBezTo>
                <a:close/>
                <a:moveTo>
                  <a:pt x="18941" y="18911"/>
                </a:moveTo>
                <a:lnTo>
                  <a:pt x="18941" y="473141"/>
                </a:lnTo>
                <a:lnTo>
                  <a:pt x="587639" y="473141"/>
                </a:lnTo>
                <a:lnTo>
                  <a:pt x="587639" y="18911"/>
                </a:lnTo>
                <a:close/>
                <a:moveTo>
                  <a:pt x="0" y="0"/>
                </a:moveTo>
                <a:lnTo>
                  <a:pt x="606580" y="0"/>
                </a:lnTo>
                <a:lnTo>
                  <a:pt x="606580" y="492052"/>
                </a:lnTo>
                <a:lnTo>
                  <a:pt x="0" y="492052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8061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4" grpId="0" animBg="1"/>
      <p:bldP spid="25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id="{E5BC2737-21FB-44E5-8F24-58ABB2751F13}"/>
              </a:ext>
            </a:extLst>
          </p:cNvPr>
          <p:cNvSpPr txBox="1"/>
          <p:nvPr/>
        </p:nvSpPr>
        <p:spPr>
          <a:xfrm>
            <a:off x="3260480" y="1924135"/>
            <a:ext cx="5044884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34" b="1" dirty="0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solidFill>
                  <a:srgbClr val="E34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图片 14">
            <a:extLst>
              <a:ext uri="{FF2B5EF4-FFF2-40B4-BE49-F238E27FC236}">
                <a16:creationId xmlns:a16="http://schemas.microsoft.com/office/drawing/2014/main" id="{6F99FA21-EC00-4AAD-B55A-C5ABD27D4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9040" y="2046304"/>
            <a:ext cx="4869160" cy="4869160"/>
          </a:xfrm>
          <a:prstGeom prst="rect">
            <a:avLst/>
          </a:prstGeom>
        </p:spPr>
      </p:pic>
      <p:grpSp>
        <p:nvGrpSpPr>
          <p:cNvPr id="15" name="组合 17">
            <a:extLst>
              <a:ext uri="{FF2B5EF4-FFF2-40B4-BE49-F238E27FC236}">
                <a16:creationId xmlns:a16="http://schemas.microsoft.com/office/drawing/2014/main" id="{6CFF61E9-0F8F-4126-A70B-E703F5644C34}"/>
              </a:ext>
            </a:extLst>
          </p:cNvPr>
          <p:cNvGrpSpPr/>
          <p:nvPr/>
        </p:nvGrpSpPr>
        <p:grpSpPr>
          <a:xfrm>
            <a:off x="2437271" y="1097178"/>
            <a:ext cx="6866458" cy="3254693"/>
            <a:chOff x="7503087" y="1326435"/>
            <a:chExt cx="2147003" cy="2102566"/>
          </a:xfrm>
        </p:grpSpPr>
        <p:sp>
          <p:nvSpPr>
            <p:cNvPr id="16" name="对话气泡: 椭圆形 15">
              <a:extLst>
                <a:ext uri="{FF2B5EF4-FFF2-40B4-BE49-F238E27FC236}">
                  <a16:creationId xmlns:a16="http://schemas.microsoft.com/office/drawing/2014/main" id="{9F973034-D9BA-4380-B0A2-15F7449C7B27}"/>
                </a:ext>
              </a:extLst>
            </p:cNvPr>
            <p:cNvSpPr/>
            <p:nvPr/>
          </p:nvSpPr>
          <p:spPr>
            <a:xfrm>
              <a:off x="7542278" y="1484785"/>
              <a:ext cx="2053234" cy="194421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F8C9C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对话气泡: 椭圆形 16">
              <a:extLst>
                <a:ext uri="{FF2B5EF4-FFF2-40B4-BE49-F238E27FC236}">
                  <a16:creationId xmlns:a16="http://schemas.microsoft.com/office/drawing/2014/main" id="{88AF36FC-E234-4EEF-A86F-89C47FD8B656}"/>
                </a:ext>
              </a:extLst>
            </p:cNvPr>
            <p:cNvSpPr/>
            <p:nvPr/>
          </p:nvSpPr>
          <p:spPr>
            <a:xfrm>
              <a:off x="7503087" y="1326435"/>
              <a:ext cx="2147003" cy="203300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89BF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5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 Box 16"/>
          <p:cNvSpPr txBox="1"/>
          <p:nvPr/>
        </p:nvSpPr>
        <p:spPr>
          <a:xfrm>
            <a:off x="498217" y="2426547"/>
            <a:ext cx="10569410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组合 9">
            <a:extLst>
              <a:ext uri="{FF2B5EF4-FFF2-40B4-BE49-F238E27FC236}">
                <a16:creationId xmlns:a16="http://schemas.microsoft.com/office/drawing/2014/main" id="{B1ABBBA3-B0AE-48A6-B532-083386BBB5A3}"/>
              </a:ext>
            </a:extLst>
          </p:cNvPr>
          <p:cNvGrpSpPr/>
          <p:nvPr/>
        </p:nvGrpSpPr>
        <p:grpSpPr>
          <a:xfrm>
            <a:off x="5068342" y="1194158"/>
            <a:ext cx="5780185" cy="3602846"/>
            <a:chOff x="5231904" y="1124744"/>
            <a:chExt cx="5904656" cy="3786807"/>
          </a:xfrm>
        </p:grpSpPr>
        <p:sp>
          <p:nvSpPr>
            <p:cNvPr id="12" name="思想气泡: 云 7">
              <a:extLst>
                <a:ext uri="{FF2B5EF4-FFF2-40B4-BE49-F238E27FC236}">
                  <a16:creationId xmlns:a16="http://schemas.microsoft.com/office/drawing/2014/main" id="{0854B5CE-3A03-4734-B7D7-74EAB18B528F}"/>
                </a:ext>
              </a:extLst>
            </p:cNvPr>
            <p:cNvSpPr/>
            <p:nvPr/>
          </p:nvSpPr>
          <p:spPr>
            <a:xfrm>
              <a:off x="5231904" y="1239143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89B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思想气泡: 云 3">
              <a:extLst>
                <a:ext uri="{FF2B5EF4-FFF2-40B4-BE49-F238E27FC236}">
                  <a16:creationId xmlns:a16="http://schemas.microsoft.com/office/drawing/2014/main" id="{D951E1C5-F86B-4DFE-BB1A-42E19FFC1858}"/>
                </a:ext>
              </a:extLst>
            </p:cNvPr>
            <p:cNvSpPr/>
            <p:nvPr/>
          </p:nvSpPr>
          <p:spPr>
            <a:xfrm>
              <a:off x="5231904" y="1124744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3">
            <a:extLst>
              <a:ext uri="{FF2B5EF4-FFF2-40B4-BE49-F238E27FC236}">
                <a16:creationId xmlns:a16="http://schemas.microsoft.com/office/drawing/2014/main" id="{07F8710D-A778-4EEE-BB9D-5F6A740FDECF}"/>
              </a:ext>
            </a:extLst>
          </p:cNvPr>
          <p:cNvGrpSpPr/>
          <p:nvPr/>
        </p:nvGrpSpPr>
        <p:grpSpPr>
          <a:xfrm>
            <a:off x="1736307" y="2934374"/>
            <a:ext cx="3415008" cy="3370463"/>
            <a:chOff x="4302787" y="2458126"/>
            <a:chExt cx="3912077" cy="3861048"/>
          </a:xfrm>
        </p:grpSpPr>
        <p:sp>
          <p:nvSpPr>
            <p:cNvPr id="19" name="椭圆 12">
              <a:extLst>
                <a:ext uri="{FF2B5EF4-FFF2-40B4-BE49-F238E27FC236}">
                  <a16:creationId xmlns:a16="http://schemas.microsoft.com/office/drawing/2014/main" id="{0F6E0A0E-6815-491F-AB66-B8D35927EA07}"/>
                </a:ext>
              </a:extLst>
            </p:cNvPr>
            <p:cNvSpPr/>
            <p:nvPr/>
          </p:nvSpPr>
          <p:spPr>
            <a:xfrm>
              <a:off x="4302787" y="3462373"/>
              <a:ext cx="2808312" cy="2808312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87087BE0-3357-4EEE-9252-7B75DFFB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16" y="2458126"/>
              <a:ext cx="3861048" cy="3861048"/>
            </a:xfrm>
            <a:prstGeom prst="rect">
              <a:avLst/>
            </a:prstGeom>
          </p:spPr>
        </p:pic>
      </p:grp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Box 36">
            <a:extLst>
              <a:ext uri="{FF2B5EF4-FFF2-40B4-BE49-F238E27FC236}">
                <a16:creationId xmlns:a16="http://schemas.microsoft.com/office/drawing/2014/main" id="{E5BC2737-21FB-44E5-8F24-58ABB2751F13}"/>
              </a:ext>
            </a:extLst>
          </p:cNvPr>
          <p:cNvSpPr txBox="1"/>
          <p:nvPr/>
        </p:nvSpPr>
        <p:spPr>
          <a:xfrm>
            <a:off x="5810711" y="1977975"/>
            <a:ext cx="4173721" cy="1493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61963" algn="just">
              <a:spcBef>
                <a:spcPct val="50000"/>
              </a:spcBef>
            </a:pP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5300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284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284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2844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36">
            <a:extLst>
              <a:ext uri="{FF2B5EF4-FFF2-40B4-BE49-F238E27FC236}">
                <a16:creationId xmlns:a16="http://schemas.microsoft.com/office/drawing/2014/main" id="{0030D7B8-9DBC-458B-B807-B429CFBB9FC3}"/>
              </a:ext>
            </a:extLst>
          </p:cNvPr>
          <p:cNvSpPr txBox="1"/>
          <p:nvPr/>
        </p:nvSpPr>
        <p:spPr>
          <a:xfrm>
            <a:off x="2063552" y="4183245"/>
            <a:ext cx="9177042" cy="10261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cũng phải có vần v</a:t>
            </a:r>
            <a:r>
              <a:rPr lang="en-US" altLang="en-US" sz="3034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thanh. Có tiếng không có âm đầu.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511CED70-9E43-4D11-B1D5-A44734A78167}"/>
              </a:ext>
            </a:extLst>
          </p:cNvPr>
          <p:cNvSpPr txBox="1"/>
          <p:nvPr/>
        </p:nvSpPr>
        <p:spPr>
          <a:xfrm>
            <a:off x="2063552" y="2074254"/>
            <a:ext cx="5217786" cy="559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3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03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gồm 3 bộ phận:</a:t>
            </a:r>
            <a:endParaRPr lang="en-US" altLang="en-US" sz="3034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617242-9A3A-4149-8A11-7451BE761BDB}"/>
              </a:ext>
            </a:extLst>
          </p:cNvPr>
          <p:cNvSpPr/>
          <p:nvPr/>
        </p:nvSpPr>
        <p:spPr>
          <a:xfrm>
            <a:off x="4299500" y="996033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Ghi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nhớ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aphicFrame>
        <p:nvGraphicFramePr>
          <p:cNvPr id="27" name="Group 39">
            <a:extLst>
              <a:ext uri="{FF2B5EF4-FFF2-40B4-BE49-F238E27FC236}">
                <a16:creationId xmlns:a16="http://schemas.microsoft.com/office/drawing/2014/main" id="{EA5E6292-90D1-48BB-964B-D5EEC2E75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75416"/>
              </p:ext>
            </p:extLst>
          </p:nvPr>
        </p:nvGraphicFramePr>
        <p:xfrm>
          <a:off x="4541444" y="2745288"/>
          <a:ext cx="3829192" cy="10912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1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3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Thanh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Âm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vần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16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30C4A564-394B-4FBC-961B-81ADCD8544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0" name="任意多边形: 形状 2">
            <a:extLst>
              <a:ext uri="{FF2B5EF4-FFF2-40B4-BE49-F238E27FC236}">
                <a16:creationId xmlns:a16="http://schemas.microsoft.com/office/drawing/2014/main" id="{F5B5E67E-6FD8-40DC-A620-B3B89179322E}"/>
              </a:ext>
            </a:extLst>
          </p:cNvPr>
          <p:cNvSpPr/>
          <p:nvPr/>
        </p:nvSpPr>
        <p:spPr>
          <a:xfrm>
            <a:off x="471349" y="355047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27070E8-DE56-4FD2-A271-48B6EDB9A0F8}"/>
              </a:ext>
            </a:extLst>
          </p:cNvPr>
          <p:cNvSpPr txBox="1"/>
          <p:nvPr/>
        </p:nvSpPr>
        <p:spPr>
          <a:xfrm>
            <a:off x="767254" y="7931580"/>
            <a:ext cx="11060101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câu tục ngữ trên, tiếng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đủ 3 bộ phận như tiếng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Bầu.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31">
            <a:extLst>
              <a:ext uri="{FF2B5EF4-FFF2-40B4-BE49-F238E27FC236}">
                <a16:creationId xmlns:a16="http://schemas.microsoft.com/office/drawing/2014/main" id="{1A914BEE-1D9D-417A-A0DB-CD4129647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978" y="-10159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617242-9A3A-4149-8A11-7451BE761BDB}"/>
              </a:ext>
            </a:extLst>
          </p:cNvPr>
          <p:cNvSpPr/>
          <p:nvPr/>
        </p:nvSpPr>
        <p:spPr>
          <a:xfrm>
            <a:off x="4308926" y="0"/>
            <a:ext cx="3956739" cy="966443"/>
          </a:xfrm>
          <a:custGeom>
            <a:avLst/>
            <a:gdLst>
              <a:gd name="connsiteX0" fmla="*/ 0 w 3956739"/>
              <a:gd name="connsiteY0" fmla="*/ 161077 h 966443"/>
              <a:gd name="connsiteX1" fmla="*/ 161077 w 3956739"/>
              <a:gd name="connsiteY1" fmla="*/ 0 h 966443"/>
              <a:gd name="connsiteX2" fmla="*/ 716649 w 3956739"/>
              <a:gd name="connsiteY2" fmla="*/ 0 h 966443"/>
              <a:gd name="connsiteX3" fmla="*/ 1308567 w 3956739"/>
              <a:gd name="connsiteY3" fmla="*/ 0 h 966443"/>
              <a:gd name="connsiteX4" fmla="*/ 1755102 w 3956739"/>
              <a:gd name="connsiteY4" fmla="*/ 0 h 966443"/>
              <a:gd name="connsiteX5" fmla="*/ 2347020 w 3956739"/>
              <a:gd name="connsiteY5" fmla="*/ 0 h 966443"/>
              <a:gd name="connsiteX6" fmla="*/ 2938938 w 3956739"/>
              <a:gd name="connsiteY6" fmla="*/ 0 h 966443"/>
              <a:gd name="connsiteX7" fmla="*/ 3795662 w 3956739"/>
              <a:gd name="connsiteY7" fmla="*/ 0 h 966443"/>
              <a:gd name="connsiteX8" fmla="*/ 3956739 w 3956739"/>
              <a:gd name="connsiteY8" fmla="*/ 161077 h 966443"/>
              <a:gd name="connsiteX9" fmla="*/ 3956739 w 3956739"/>
              <a:gd name="connsiteY9" fmla="*/ 489664 h 966443"/>
              <a:gd name="connsiteX10" fmla="*/ 3956739 w 3956739"/>
              <a:gd name="connsiteY10" fmla="*/ 805366 h 966443"/>
              <a:gd name="connsiteX11" fmla="*/ 3795662 w 3956739"/>
              <a:gd name="connsiteY11" fmla="*/ 966443 h 966443"/>
              <a:gd name="connsiteX12" fmla="*/ 3276436 w 3956739"/>
              <a:gd name="connsiteY12" fmla="*/ 966443 h 966443"/>
              <a:gd name="connsiteX13" fmla="*/ 2829901 w 3956739"/>
              <a:gd name="connsiteY13" fmla="*/ 966443 h 966443"/>
              <a:gd name="connsiteX14" fmla="*/ 2274329 w 3956739"/>
              <a:gd name="connsiteY14" fmla="*/ 966443 h 966443"/>
              <a:gd name="connsiteX15" fmla="*/ 1682410 w 3956739"/>
              <a:gd name="connsiteY15" fmla="*/ 966443 h 966443"/>
              <a:gd name="connsiteX16" fmla="*/ 1199530 w 3956739"/>
              <a:gd name="connsiteY16" fmla="*/ 966443 h 966443"/>
              <a:gd name="connsiteX17" fmla="*/ 752995 w 3956739"/>
              <a:gd name="connsiteY17" fmla="*/ 966443 h 966443"/>
              <a:gd name="connsiteX18" fmla="*/ 161077 w 3956739"/>
              <a:gd name="connsiteY18" fmla="*/ 966443 h 966443"/>
              <a:gd name="connsiteX19" fmla="*/ 0 w 3956739"/>
              <a:gd name="connsiteY19" fmla="*/ 805366 h 966443"/>
              <a:gd name="connsiteX20" fmla="*/ 0 w 3956739"/>
              <a:gd name="connsiteY20" fmla="*/ 470336 h 966443"/>
              <a:gd name="connsiteX21" fmla="*/ 0 w 3956739"/>
              <a:gd name="connsiteY21" fmla="*/ 161077 h 9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6739" h="966443" fill="none" extrusionOk="0">
                <a:moveTo>
                  <a:pt x="0" y="161077"/>
                </a:moveTo>
                <a:cubicBezTo>
                  <a:pt x="-4852" y="78202"/>
                  <a:pt x="72459" y="-8440"/>
                  <a:pt x="161077" y="0"/>
                </a:cubicBezTo>
                <a:cubicBezTo>
                  <a:pt x="400862" y="-39061"/>
                  <a:pt x="487885" y="63925"/>
                  <a:pt x="716649" y="0"/>
                </a:cubicBezTo>
                <a:cubicBezTo>
                  <a:pt x="945413" y="-63925"/>
                  <a:pt x="1034721" y="9977"/>
                  <a:pt x="1308567" y="0"/>
                </a:cubicBezTo>
                <a:cubicBezTo>
                  <a:pt x="1582413" y="-9977"/>
                  <a:pt x="1638280" y="34541"/>
                  <a:pt x="1755102" y="0"/>
                </a:cubicBezTo>
                <a:cubicBezTo>
                  <a:pt x="1871925" y="-34541"/>
                  <a:pt x="2075170" y="760"/>
                  <a:pt x="2347020" y="0"/>
                </a:cubicBezTo>
                <a:cubicBezTo>
                  <a:pt x="2618870" y="-760"/>
                  <a:pt x="2651149" y="36458"/>
                  <a:pt x="2938938" y="0"/>
                </a:cubicBezTo>
                <a:cubicBezTo>
                  <a:pt x="3226727" y="-36458"/>
                  <a:pt x="3552834" y="47267"/>
                  <a:pt x="3795662" y="0"/>
                </a:cubicBezTo>
                <a:cubicBezTo>
                  <a:pt x="3906409" y="-2578"/>
                  <a:pt x="3950365" y="58691"/>
                  <a:pt x="3956739" y="161077"/>
                </a:cubicBezTo>
                <a:cubicBezTo>
                  <a:pt x="3985720" y="268040"/>
                  <a:pt x="3948777" y="410258"/>
                  <a:pt x="3956739" y="489664"/>
                </a:cubicBezTo>
                <a:cubicBezTo>
                  <a:pt x="3964701" y="569070"/>
                  <a:pt x="3922068" y="657942"/>
                  <a:pt x="3956739" y="805366"/>
                </a:cubicBezTo>
                <a:cubicBezTo>
                  <a:pt x="3956621" y="911859"/>
                  <a:pt x="3905838" y="960643"/>
                  <a:pt x="3795662" y="966443"/>
                </a:cubicBezTo>
                <a:cubicBezTo>
                  <a:pt x="3648781" y="1018746"/>
                  <a:pt x="3429977" y="935572"/>
                  <a:pt x="3276436" y="966443"/>
                </a:cubicBezTo>
                <a:cubicBezTo>
                  <a:pt x="3122895" y="997314"/>
                  <a:pt x="3052307" y="927732"/>
                  <a:pt x="2829901" y="966443"/>
                </a:cubicBezTo>
                <a:cubicBezTo>
                  <a:pt x="2607496" y="1005154"/>
                  <a:pt x="2424182" y="958769"/>
                  <a:pt x="2274329" y="966443"/>
                </a:cubicBezTo>
                <a:cubicBezTo>
                  <a:pt x="2124476" y="974117"/>
                  <a:pt x="1919017" y="919544"/>
                  <a:pt x="1682410" y="966443"/>
                </a:cubicBezTo>
                <a:cubicBezTo>
                  <a:pt x="1445803" y="1013342"/>
                  <a:pt x="1411997" y="922462"/>
                  <a:pt x="1199530" y="966443"/>
                </a:cubicBezTo>
                <a:cubicBezTo>
                  <a:pt x="987063" y="1010424"/>
                  <a:pt x="952187" y="948822"/>
                  <a:pt x="752995" y="966443"/>
                </a:cubicBezTo>
                <a:cubicBezTo>
                  <a:pt x="553803" y="984064"/>
                  <a:pt x="435558" y="952502"/>
                  <a:pt x="161077" y="966443"/>
                </a:cubicBezTo>
                <a:cubicBezTo>
                  <a:pt x="73831" y="969804"/>
                  <a:pt x="-4584" y="883788"/>
                  <a:pt x="0" y="805366"/>
                </a:cubicBezTo>
                <a:cubicBezTo>
                  <a:pt x="-26276" y="671858"/>
                  <a:pt x="33541" y="545728"/>
                  <a:pt x="0" y="470336"/>
                </a:cubicBezTo>
                <a:cubicBezTo>
                  <a:pt x="-33541" y="394944"/>
                  <a:pt x="17351" y="241083"/>
                  <a:pt x="0" y="161077"/>
                </a:cubicBezTo>
                <a:close/>
              </a:path>
              <a:path w="3956739" h="966443" stroke="0" extrusionOk="0">
                <a:moveTo>
                  <a:pt x="0" y="161077"/>
                </a:moveTo>
                <a:cubicBezTo>
                  <a:pt x="5020" y="63481"/>
                  <a:pt x="94482" y="12173"/>
                  <a:pt x="161077" y="0"/>
                </a:cubicBezTo>
                <a:cubicBezTo>
                  <a:pt x="320418" y="-26017"/>
                  <a:pt x="462135" y="23005"/>
                  <a:pt x="643958" y="0"/>
                </a:cubicBezTo>
                <a:cubicBezTo>
                  <a:pt x="825781" y="-23005"/>
                  <a:pt x="947512" y="23327"/>
                  <a:pt x="1126838" y="0"/>
                </a:cubicBezTo>
                <a:cubicBezTo>
                  <a:pt x="1306164" y="-23327"/>
                  <a:pt x="1448671" y="49073"/>
                  <a:pt x="1718756" y="0"/>
                </a:cubicBezTo>
                <a:cubicBezTo>
                  <a:pt x="1988841" y="-49073"/>
                  <a:pt x="2112013" y="21096"/>
                  <a:pt x="2237983" y="0"/>
                </a:cubicBezTo>
                <a:cubicBezTo>
                  <a:pt x="2363953" y="-21096"/>
                  <a:pt x="2600617" y="45891"/>
                  <a:pt x="2757209" y="0"/>
                </a:cubicBezTo>
                <a:cubicBezTo>
                  <a:pt x="2913801" y="-45891"/>
                  <a:pt x="3093056" y="39511"/>
                  <a:pt x="3203744" y="0"/>
                </a:cubicBezTo>
                <a:cubicBezTo>
                  <a:pt x="3314433" y="-39511"/>
                  <a:pt x="3603788" y="43650"/>
                  <a:pt x="3795662" y="0"/>
                </a:cubicBezTo>
                <a:cubicBezTo>
                  <a:pt x="3868049" y="18621"/>
                  <a:pt x="3943015" y="76221"/>
                  <a:pt x="3956739" y="161077"/>
                </a:cubicBezTo>
                <a:cubicBezTo>
                  <a:pt x="3967506" y="273226"/>
                  <a:pt x="3923297" y="339165"/>
                  <a:pt x="3956739" y="483222"/>
                </a:cubicBezTo>
                <a:cubicBezTo>
                  <a:pt x="3990181" y="627280"/>
                  <a:pt x="3929791" y="657440"/>
                  <a:pt x="3956739" y="805366"/>
                </a:cubicBezTo>
                <a:cubicBezTo>
                  <a:pt x="3950858" y="885160"/>
                  <a:pt x="3871894" y="970345"/>
                  <a:pt x="3795662" y="966443"/>
                </a:cubicBezTo>
                <a:cubicBezTo>
                  <a:pt x="3536759" y="978352"/>
                  <a:pt x="3459726" y="959844"/>
                  <a:pt x="3276436" y="966443"/>
                </a:cubicBezTo>
                <a:cubicBezTo>
                  <a:pt x="3093146" y="973042"/>
                  <a:pt x="2963431" y="957903"/>
                  <a:pt x="2793555" y="966443"/>
                </a:cubicBezTo>
                <a:cubicBezTo>
                  <a:pt x="2623679" y="974983"/>
                  <a:pt x="2581882" y="922681"/>
                  <a:pt x="2383366" y="966443"/>
                </a:cubicBezTo>
                <a:cubicBezTo>
                  <a:pt x="2184850" y="1010205"/>
                  <a:pt x="2030012" y="955765"/>
                  <a:pt x="1936831" y="966443"/>
                </a:cubicBezTo>
                <a:cubicBezTo>
                  <a:pt x="1843650" y="977121"/>
                  <a:pt x="1558024" y="929453"/>
                  <a:pt x="1453951" y="966443"/>
                </a:cubicBezTo>
                <a:cubicBezTo>
                  <a:pt x="1349878" y="1003433"/>
                  <a:pt x="1189939" y="938068"/>
                  <a:pt x="1043762" y="966443"/>
                </a:cubicBezTo>
                <a:cubicBezTo>
                  <a:pt x="897585" y="994818"/>
                  <a:pt x="738947" y="918248"/>
                  <a:pt x="633573" y="966443"/>
                </a:cubicBezTo>
                <a:cubicBezTo>
                  <a:pt x="528199" y="1014638"/>
                  <a:pt x="362959" y="964010"/>
                  <a:pt x="161077" y="966443"/>
                </a:cubicBezTo>
                <a:cubicBezTo>
                  <a:pt x="70521" y="986443"/>
                  <a:pt x="11008" y="913727"/>
                  <a:pt x="0" y="805366"/>
                </a:cubicBezTo>
                <a:cubicBezTo>
                  <a:pt x="-886" y="658844"/>
                  <a:pt x="36349" y="618675"/>
                  <a:pt x="0" y="470336"/>
                </a:cubicBezTo>
                <a:cubicBezTo>
                  <a:pt x="-36349" y="321997"/>
                  <a:pt x="31802" y="306382"/>
                  <a:pt x="0" y="16107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788128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Luyện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merican Sans" panose="02040603050506020204" pitchFamily="18" charset="0"/>
              </a:rPr>
              <a:t>tập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merican Sans" panose="02040603050506020204" pitchFamily="18" charset="0"/>
            </a:endParaRPr>
          </a:p>
        </p:txBody>
      </p:sp>
      <p:graphicFrame>
        <p:nvGraphicFramePr>
          <p:cNvPr id="10" name="Group 37">
            <a:extLst>
              <a:ext uri="{FF2B5EF4-FFF2-40B4-BE49-F238E27FC236}">
                <a16:creationId xmlns:a16="http://schemas.microsoft.com/office/drawing/2014/main" id="{7B228C4E-646F-42B7-AE16-95F1D4252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745617"/>
              </p:ext>
            </p:extLst>
          </p:nvPr>
        </p:nvGraphicFramePr>
        <p:xfrm>
          <a:off x="2846874" y="4842708"/>
          <a:ext cx="7080391" cy="11218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15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Nhiễu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iêu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9" marR="86699" marT="43349" marB="4334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9BC31693-9CC4-4AA0-AE7A-81A68B738DD3}"/>
              </a:ext>
            </a:extLst>
          </p:cNvPr>
          <p:cNvSpPr txBox="1"/>
          <p:nvPr/>
        </p:nvSpPr>
        <p:spPr>
          <a:xfrm>
            <a:off x="1483523" y="1428965"/>
            <a:ext cx="9607544" cy="1569660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các bộ phận cấu tạo của từng tiếng trong câu tục ngữ dưới đây. Ghi kết quả phân tích v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bảng theo mẫu sau: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4E307BD-EECB-4285-B35F-B63785C3712F}"/>
              </a:ext>
            </a:extLst>
          </p:cNvPr>
          <p:cNvSpPr txBox="1"/>
          <p:nvPr/>
        </p:nvSpPr>
        <p:spPr>
          <a:xfrm>
            <a:off x="3488377" y="3149065"/>
            <a:ext cx="5375016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Nhiễu điều phủ lấy giá gương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FECD74B-4CBC-4C33-96D0-8B32458479E4}"/>
              </a:ext>
            </a:extLst>
          </p:cNvPr>
          <p:cNvSpPr txBox="1"/>
          <p:nvPr/>
        </p:nvSpPr>
        <p:spPr>
          <a:xfrm>
            <a:off x="2339920" y="3636313"/>
            <a:ext cx="875114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một nước phải thương nhau cùng.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342DD761-7526-47ED-8818-9B63FA726E50}"/>
              </a:ext>
            </a:extLst>
          </p:cNvPr>
          <p:cNvSpPr txBox="1"/>
          <p:nvPr/>
        </p:nvSpPr>
        <p:spPr>
          <a:xfrm>
            <a:off x="1823348" y="4298627"/>
            <a:ext cx="1023526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5C5025-341F-4867-B334-350F921185EF}"/>
              </a:ext>
            </a:extLst>
          </p:cNvPr>
          <p:cNvGrpSpPr/>
          <p:nvPr/>
        </p:nvGrpSpPr>
        <p:grpSpPr>
          <a:xfrm>
            <a:off x="1131739" y="355047"/>
            <a:ext cx="2406744" cy="1047297"/>
            <a:chOff x="1745040" y="990701"/>
            <a:chExt cx="2406744" cy="1047297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EC57045A-4E23-425D-9E32-2AFF35605C8A}"/>
                </a:ext>
              </a:extLst>
            </p:cNvPr>
            <p:cNvSpPr txBox="1"/>
            <p:nvPr/>
          </p:nvSpPr>
          <p:spPr>
            <a:xfrm>
              <a:off x="2335111" y="1453223"/>
              <a:ext cx="1816673" cy="58477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341313">
                <a:spcBef>
                  <a:spcPct val="50000"/>
                </a:spcBef>
              </a:pP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1:</a:t>
              </a: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80BFBF00-C00A-4C67-BEC4-A46C8F54D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40" y="990701"/>
              <a:ext cx="1028793" cy="1028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0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-1.85185E-6 L 0.20924 0.34445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5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476</Words>
  <Application>Microsoft Office PowerPoint</Application>
  <PresentationFormat>Widescreen</PresentationFormat>
  <Paragraphs>138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Calibri</vt:lpstr>
      <vt:lpstr>UTM American Sans</vt:lpstr>
      <vt:lpstr>SimSun</vt:lpstr>
      <vt:lpstr>UTM Bell</vt:lpstr>
      <vt:lpstr>SimSun</vt:lpstr>
      <vt:lpstr>Arial</vt:lpstr>
      <vt:lpstr>Microsoft YaHei</vt:lpstr>
      <vt:lpstr>字体视界-遇见字体</vt:lpstr>
      <vt:lpstr>等线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102</cp:revision>
  <dcterms:created xsi:type="dcterms:W3CDTF">2020-02-01T02:54:00Z</dcterms:created>
  <dcterms:modified xsi:type="dcterms:W3CDTF">2021-09-14T03:32:02Z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5175C5D85D0B47E888013DEAAE1834D6</vt:lpwstr>
  </property>
  <property fmtid="{D5CDD505-2E9C-101B-9397-08002B2CF9AE}" pid="3" name="KSOProductBuildVer">
    <vt:lpwstr>1033-11.2.0.10258</vt:lpwstr>
  </property>
</Properties>
</file>