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1" r:id="rId3"/>
    <p:sldId id="259" r:id="rId4"/>
    <p:sldId id="286" r:id="rId5"/>
    <p:sldId id="287" r:id="rId6"/>
    <p:sldId id="289" r:id="rId7"/>
    <p:sldId id="290" r:id="rId8"/>
    <p:sldId id="288" r:id="rId9"/>
    <p:sldId id="282" r:id="rId10"/>
    <p:sldId id="291" r:id="rId11"/>
    <p:sldId id="260" r:id="rId12"/>
    <p:sldId id="272" r:id="rId13"/>
    <p:sldId id="295" r:id="rId14"/>
    <p:sldId id="299" r:id="rId15"/>
    <p:sldId id="298" r:id="rId16"/>
    <p:sldId id="297" r:id="rId17"/>
    <p:sldId id="296" r:id="rId18"/>
    <p:sldId id="261" r:id="rId19"/>
    <p:sldId id="277" r:id="rId20"/>
    <p:sldId id="263" r:id="rId21"/>
    <p:sldId id="300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AAB"/>
    <a:srgbClr val="FADADF"/>
    <a:srgbClr val="E2EBF8"/>
    <a:srgbClr val="FF8B5E"/>
    <a:srgbClr val="7DBDED"/>
    <a:srgbClr val="C8E0FA"/>
    <a:srgbClr val="F7C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8" autoAdjust="0"/>
    <p:restoredTop sz="88945" autoAdjust="0"/>
  </p:normalViewPr>
  <p:slideViewPr>
    <p:cSldViewPr snapToGrid="0" showGuides="1">
      <p:cViewPr varScale="1">
        <p:scale>
          <a:sx n="40" d="100"/>
          <a:sy n="40" d="100"/>
        </p:scale>
        <p:origin x="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0B239-95F5-4B87-84F9-5EE3B72B856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3BCEF-4473-48F1-9201-1E1C1865F0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741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058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609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GV có thể chia nhóm 5, mỗi nhóm làm 1 tranh để nhanh hoặc nhóm nào cũng đều thảo luận 5 tranh.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193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153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820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621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607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444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387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334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606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508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512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441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066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844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098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857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234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639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25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3F9001-C884-428E-AADC-EA201C71A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0F7A842-AC08-4037-85B8-4A8895E75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A75AD-D264-4726-90C8-48B8A675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1F02A5-2091-4861-945F-F6EC135D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CFDF73-0FE6-4712-BD9F-3B7D2326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FA6B5F-5CFD-4E98-8B27-7E46EBF4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296438-BF5F-490D-95F0-A5FE4C151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6814AE-60E8-4015-AC40-F3DEFEFC3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4F257F-1826-47B6-810D-84BB9D45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F84C5E-C79E-4831-AB98-D4586C84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93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2E47D4-0509-4369-9D4C-B37FB741A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15C853-3F74-456C-BFC5-CEA87316A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72CBCD-48A6-45BB-A238-1055D395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DA71C7-E0B2-4E09-9F59-05F12B97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528BB-BE59-4379-B8E5-AF799FD0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id="{18886A82-F657-45E2-A778-677270441494}"/>
              </a:ext>
            </a:extLst>
          </p:cNvPr>
          <p:cNvSpPr>
            <a:spLocks noGrp="1"/>
          </p:cNvSpPr>
          <p:nvPr userDrawn="1"/>
        </p:nvSpPr>
        <p:spPr>
          <a:xfrm>
            <a:off x="2056972" y="3271044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2218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E8725-CB73-4BF7-9D40-33E91FB0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016B5B-7914-4801-9BA6-AFC70D744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FC671-F821-434C-B8DF-E02B58D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68DEC4-F2C7-4B5A-9131-91030863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5514E0-7209-42B1-980A-C8939B40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58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73D749-6DEB-4794-A6B7-F89F4390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CC5225-1CF3-49CE-BDD5-B93B4FC9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EFE670-2A43-40E3-9300-0F8166C1A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407F20-35B0-4D8D-A526-222F9D21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1F0924-FD06-4F8D-B69A-C66134A0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75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77EA22-5040-4D81-8180-9D8D5621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FDAC6-F203-438F-8F27-81DA1684F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6CEDC3-8CB5-4A82-969B-E2837C040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AD9DE6-D4BD-4F62-A177-49BC64D6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2D2626-5349-4458-9B8A-64EC15ED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B0B225-2402-4ABD-80C4-497CE848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03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8B4AA-99D9-48EB-BD84-8E2BF246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3A1D64-6FF8-4AF1-A720-0772A5A24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895B1A-916F-451D-A2FC-20194F22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F6A227C-17E6-4673-86D9-1A48C0166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A908B-A3E0-4C15-A8BA-82A01AB7D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F4B736-655C-4EA7-9C63-9D350D38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CCCC0-50E2-4F86-844F-4503C4F9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685F5A3-0BB2-4465-A011-78E35CE9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76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318B54-BCE8-42AD-AAB7-5F92865C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61EFECE-4B8B-48DC-9081-99A31AC2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8DE05-A1AE-48DE-B436-20DC7947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D48275-E3D3-4410-9D1C-5456B5AD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5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F626A7F-23DF-482B-8135-3AB0C089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40428C-ABD6-4803-AF48-90AD2531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F69F35-1C8C-4593-8CD4-46A83281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6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763A06-318D-433F-8476-CC88BA9C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00331E-3A6E-4F6B-801B-500A24E8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C88777-B739-4041-9A71-7D5F695A5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B3FAF6-E895-418A-B06C-1876A06A7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BDC951-C202-425E-B615-D6D8A4AA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8BAE7F-46B1-4549-99FD-176A5FCD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1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8CCA6E-E8A0-4D41-957B-05D171A4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3FC3E7-1A46-45A2-974D-F28B8D818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DC441E-8F2E-4761-8BF0-D349D48E2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FC91C8-62AB-4617-B48B-31B13319A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F5A5A7-4064-48AA-8CE8-2464C67E7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FB9982-46E1-4EA2-85C0-DD39065A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99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86CCA2-66BE-4221-8DB6-2A71EA95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09DF75-6E0F-4141-93D5-208100F9E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821C65-D901-4A4D-989B-2FB489061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D4C49-1110-4CC8-A922-15A2BAC40AF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5F37AE-77A6-496F-979B-CF8D7FD7F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1227C2-1EEC-45C3-8304-3AB429D07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05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3.gif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gif"/><Relationship Id="rId4" Type="http://schemas.openxmlformats.org/officeDocument/2006/relationships/image" Target="../media/image3.png"/><Relationship Id="rId9" Type="http://schemas.openxmlformats.org/officeDocument/2006/relationships/image" Target="../media/image25.gif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6.gi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3.gi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ED642B2E-AAA7-4588-BDD8-6BDC77535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62" y="4612212"/>
            <a:ext cx="3288134" cy="16720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5ABED0E-B463-4D5A-8285-AE535CC6E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295" y="1224183"/>
            <a:ext cx="2200859" cy="111918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B00A3C25-40C4-4D94-BD71-EA33B4D4421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90" y="3142402"/>
            <a:ext cx="2277617" cy="2277617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3DBF545-69AB-4068-8E44-8DD0DE1FF1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06" y="2939711"/>
            <a:ext cx="1157288" cy="8753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5AD42A8-C2C4-48D8-A18C-06E2BB6D7A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56" y="1313527"/>
            <a:ext cx="5070562" cy="1672092"/>
          </a:xfrm>
          <a:prstGeom prst="rect">
            <a:avLst/>
          </a:prstGeom>
        </p:spPr>
      </p:pic>
      <p:sp>
        <p:nvSpPr>
          <p:cNvPr id="22" name="文本框 18">
            <a:extLst>
              <a:ext uri="{FF2B5EF4-FFF2-40B4-BE49-F238E27FC236}">
                <a16:creationId xmlns:a16="http://schemas.microsoft.com/office/drawing/2014/main" id="{3AC31831-4387-4F49-95B8-61111EEA0514}"/>
              </a:ext>
            </a:extLst>
          </p:cNvPr>
          <p:cNvSpPr txBox="1"/>
          <p:nvPr/>
        </p:nvSpPr>
        <p:spPr>
          <a:xfrm>
            <a:off x="4321269" y="2886260"/>
            <a:ext cx="7506652" cy="70788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Ba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19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10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2021</a:t>
            </a:r>
            <a:endParaRPr lang="zh-CN" altLang="en-US" sz="40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6" name="矩形: 圆角 17">
            <a:extLst>
              <a:ext uri="{FF2B5EF4-FFF2-40B4-BE49-F238E27FC236}">
                <a16:creationId xmlns:a16="http://schemas.microsoft.com/office/drawing/2014/main" id="{A0539303-8954-46DA-AEED-1148E04B89BD}"/>
              </a:ext>
            </a:extLst>
          </p:cNvPr>
          <p:cNvSpPr/>
          <p:nvPr/>
        </p:nvSpPr>
        <p:spPr>
          <a:xfrm>
            <a:off x="4321269" y="4077093"/>
            <a:ext cx="7506652" cy="2259866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18">
            <a:extLst>
              <a:ext uri="{FF2B5EF4-FFF2-40B4-BE49-F238E27FC236}">
                <a16:creationId xmlns:a16="http://schemas.microsoft.com/office/drawing/2014/main" id="{1132A756-7566-44CA-9271-0C5B77672217}"/>
              </a:ext>
            </a:extLst>
          </p:cNvPr>
          <p:cNvSpPr txBox="1"/>
          <p:nvPr/>
        </p:nvSpPr>
        <p:spPr>
          <a:xfrm>
            <a:off x="7022083" y="4148189"/>
            <a:ext cx="2269904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u="sng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Đạo</a:t>
            </a:r>
            <a:r>
              <a:rPr lang="en-US" altLang="zh-CN" sz="4000" u="sng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u="sng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đức</a:t>
            </a:r>
            <a:endParaRPr lang="zh-CN" altLang="en-US" sz="4000" u="sng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文本框 18">
            <a:extLst>
              <a:ext uri="{FF2B5EF4-FFF2-40B4-BE49-F238E27FC236}">
                <a16:creationId xmlns:a16="http://schemas.microsoft.com/office/drawing/2014/main" id="{6EB01C8A-393C-4772-9092-BB2022054B9A}"/>
              </a:ext>
            </a:extLst>
          </p:cNvPr>
          <p:cNvSpPr txBox="1"/>
          <p:nvPr/>
        </p:nvSpPr>
        <p:spPr>
          <a:xfrm>
            <a:off x="4276369" y="4895804"/>
            <a:ext cx="770585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Bài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3</a:t>
            </a:r>
          </a:p>
          <a:p>
            <a:pPr algn="ctr"/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Bảo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quản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đồ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d</a:t>
            </a:r>
            <a:r>
              <a:rPr lang="vi-VN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ù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 </a:t>
            </a:r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nhân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(</a:t>
            </a:r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tiết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1)</a:t>
            </a:r>
            <a:endParaRPr lang="zh-CN" altLang="en-US" sz="4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0037" y="1706893"/>
            <a:ext cx="3548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Chào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mừng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bạn</a:t>
            </a:r>
            <a:r>
              <a:rPr lang="en-US" sz="2800" b="1" dirty="0">
                <a:solidFill>
                  <a:srgbClr val="C00000"/>
                </a:solidFill>
              </a:rPr>
              <a:t> ^^</a:t>
            </a:r>
          </a:p>
        </p:txBody>
      </p:sp>
    </p:spTree>
    <p:extLst>
      <p:ext uri="{BB962C8B-B14F-4D97-AF65-F5344CB8AC3E}">
        <p14:creationId xmlns:p14="http://schemas.microsoft.com/office/powerpoint/2010/main" val="109297297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8" grpId="0" animBg="1"/>
      <p:bldP spid="3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8" y="948140"/>
            <a:ext cx="11330215" cy="568399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16646B8-830F-4CF0-ACDD-77429D3FBC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6" y="5005088"/>
            <a:ext cx="1912877" cy="1912877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7C76754-38E0-492F-9CF8-F334078750F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059" y="4132831"/>
            <a:ext cx="2426302" cy="2426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D6FF68-ED96-473B-8D30-2B3D34BAAE1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97" y="4096350"/>
            <a:ext cx="2426302" cy="2426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72A7B13-5278-4DA7-B05E-DFA1135095C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140" y="1308610"/>
            <a:ext cx="2426302" cy="2426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0362D8EC-B4C4-4DBC-AC75-D19F5A98357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538" y="1308610"/>
            <a:ext cx="2426302" cy="2426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1688BD-2FE0-4894-8495-093A38B0B4A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68" y="1308610"/>
            <a:ext cx="2426302" cy="2426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Logo, icon&#10;&#10;Description automatically generated">
            <a:extLst>
              <a:ext uri="{FF2B5EF4-FFF2-40B4-BE49-F238E27FC236}">
                <a16:creationId xmlns:a16="http://schemas.microsoft.com/office/drawing/2014/main" id="{5E2BB810-ED7D-4DB0-B507-7C7F691A8DC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059" y="4121146"/>
            <a:ext cx="400910" cy="472138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E6BEAEC-2C18-419E-9D73-E5ED4ECBAC7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96" y="4142161"/>
            <a:ext cx="394805" cy="472138"/>
          </a:xfrm>
          <a:prstGeom prst="rect">
            <a:avLst/>
          </a:prstGeom>
        </p:spPr>
      </p:pic>
      <p:pic>
        <p:nvPicPr>
          <p:cNvPr id="30" name="Picture 29" descr="Logo, icon&#10;&#10;Description automatically generated">
            <a:extLst>
              <a:ext uri="{FF2B5EF4-FFF2-40B4-BE49-F238E27FC236}">
                <a16:creationId xmlns:a16="http://schemas.microsoft.com/office/drawing/2014/main" id="{0DA28CB8-45E8-441A-9513-E8184B27C43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661" y="1356037"/>
            <a:ext cx="388700" cy="472138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7F500293-B0A7-4EBA-B35E-F713BDE7D9C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538" y="1303207"/>
            <a:ext cx="390735" cy="472138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A9C0D24D-79F2-4181-B329-87FE42369D0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68" y="1318213"/>
            <a:ext cx="388700" cy="47213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67A729A-54AF-4881-AA12-36173003E267}"/>
              </a:ext>
            </a:extLst>
          </p:cNvPr>
          <p:cNvGrpSpPr/>
          <p:nvPr/>
        </p:nvGrpSpPr>
        <p:grpSpPr>
          <a:xfrm>
            <a:off x="211330" y="75385"/>
            <a:ext cx="9419031" cy="887446"/>
            <a:chOff x="7916273" y="1051832"/>
            <a:chExt cx="4054054" cy="132778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A207850-F6D2-47D6-9B24-88EF461989B5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图片 8">
              <a:extLst>
                <a:ext uri="{FF2B5EF4-FFF2-40B4-BE49-F238E27FC236}">
                  <a16:creationId xmlns:a16="http://schemas.microsoft.com/office/drawing/2014/main" id="{F36A20B5-488E-4F10-8722-443B55430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0A7DED5F-827A-47CE-ABEF-9EB4240A0BC0}"/>
              </a:ext>
            </a:extLst>
          </p:cNvPr>
          <p:cNvSpPr txBox="1"/>
          <p:nvPr/>
        </p:nvSpPr>
        <p:spPr>
          <a:xfrm>
            <a:off x="1092268" y="343048"/>
            <a:ext cx="83994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1. Bạn nào trong tranh biết bảo quản đồ dùng cá nhân?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143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E437D05-24A7-4B7F-B149-270FD92C2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1" y="980252"/>
            <a:ext cx="4728133" cy="27259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1EF935E-E024-4E2E-82CA-3B7661B0D2F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83" y="1905529"/>
            <a:ext cx="1283027" cy="1283027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0CD341C0-FF5D-442B-BE7F-0C8566FB2C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8" t="13193" r="16965" b="13397"/>
          <a:stretch/>
        </p:blipFill>
        <p:spPr>
          <a:xfrm>
            <a:off x="894190" y="1253106"/>
            <a:ext cx="2022634" cy="2036893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2698249-E68D-4CC5-AEF1-F6DFB8CD8DB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81" y="980252"/>
            <a:ext cx="3403832" cy="22692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4D6CFF-55A9-4AFC-8246-2D1B5DAD4E4F}"/>
              </a:ext>
            </a:extLst>
          </p:cNvPr>
          <p:cNvGrpSpPr/>
          <p:nvPr/>
        </p:nvGrpSpPr>
        <p:grpSpPr>
          <a:xfrm>
            <a:off x="5272969" y="2810432"/>
            <a:ext cx="6199043" cy="3386570"/>
            <a:chOff x="5272969" y="2810432"/>
            <a:chExt cx="6199043" cy="3386570"/>
          </a:xfrm>
        </p:grpSpPr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137DD5D0-3EC5-4B42-9B2E-0E3DDE1B7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969" y="2810432"/>
              <a:ext cx="6199043" cy="3386570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3338291-C5ED-4F80-BA6B-FDB194976F7F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文本框 18">
            <a:extLst>
              <a:ext uri="{FF2B5EF4-FFF2-40B4-BE49-F238E27FC236}">
                <a16:creationId xmlns:a16="http://schemas.microsoft.com/office/drawing/2014/main" id="{2AED7B63-460D-4F84-BE48-1401FA7AAD6F}"/>
              </a:ext>
            </a:extLst>
          </p:cNvPr>
          <p:cNvSpPr txBox="1"/>
          <p:nvPr/>
        </p:nvSpPr>
        <p:spPr>
          <a:xfrm>
            <a:off x="5703605" y="3220069"/>
            <a:ext cx="586012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3600" b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Yêu cầu thực hiện: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1DF173-04D4-4D4A-80CC-480C7BC146DF}"/>
              </a:ext>
            </a:extLst>
          </p:cNvPr>
          <p:cNvGrpSpPr/>
          <p:nvPr/>
        </p:nvGrpSpPr>
        <p:grpSpPr>
          <a:xfrm>
            <a:off x="943618" y="3905191"/>
            <a:ext cx="4164219" cy="1699703"/>
            <a:chOff x="943618" y="3905191"/>
            <a:chExt cx="4164219" cy="1699703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E86DF78D-0952-4773-A385-8266BA88F26F}"/>
                </a:ext>
              </a:extLst>
            </p:cNvPr>
            <p:cNvSpPr/>
            <p:nvPr/>
          </p:nvSpPr>
          <p:spPr>
            <a:xfrm>
              <a:off x="1059324" y="3905191"/>
              <a:ext cx="4048513" cy="1699703"/>
            </a:xfrm>
            <a:custGeom>
              <a:avLst/>
              <a:gdLst>
                <a:gd name="connsiteX0" fmla="*/ 0 w 4048513"/>
                <a:gd name="connsiteY0" fmla="*/ 424926 h 1699703"/>
                <a:gd name="connsiteX1" fmla="*/ 437150 w 4048513"/>
                <a:gd name="connsiteY1" fmla="*/ 424926 h 1699703"/>
                <a:gd name="connsiteX2" fmla="*/ 874301 w 4048513"/>
                <a:gd name="connsiteY2" fmla="*/ 424926 h 1699703"/>
                <a:gd name="connsiteX3" fmla="*/ 1471385 w 4048513"/>
                <a:gd name="connsiteY3" fmla="*/ 424926 h 1699703"/>
                <a:gd name="connsiteX4" fmla="*/ 2068468 w 4048513"/>
                <a:gd name="connsiteY4" fmla="*/ 424926 h 1699703"/>
                <a:gd name="connsiteX5" fmla="*/ 2505619 w 4048513"/>
                <a:gd name="connsiteY5" fmla="*/ 424926 h 1699703"/>
                <a:gd name="connsiteX6" fmla="*/ 3198662 w 4048513"/>
                <a:gd name="connsiteY6" fmla="*/ 424926 h 1699703"/>
                <a:gd name="connsiteX7" fmla="*/ 3198662 w 4048513"/>
                <a:gd name="connsiteY7" fmla="*/ 0 h 1699703"/>
                <a:gd name="connsiteX8" fmla="*/ 3498943 w 4048513"/>
                <a:gd name="connsiteY8" fmla="*/ 300281 h 1699703"/>
                <a:gd name="connsiteX9" fmla="*/ 3799223 w 4048513"/>
                <a:gd name="connsiteY9" fmla="*/ 600562 h 1699703"/>
                <a:gd name="connsiteX10" fmla="*/ 4048513 w 4048513"/>
                <a:gd name="connsiteY10" fmla="*/ 849852 h 1699703"/>
                <a:gd name="connsiteX11" fmla="*/ 3782226 w 4048513"/>
                <a:gd name="connsiteY11" fmla="*/ 1116139 h 1699703"/>
                <a:gd name="connsiteX12" fmla="*/ 3507441 w 4048513"/>
                <a:gd name="connsiteY12" fmla="*/ 1390924 h 1699703"/>
                <a:gd name="connsiteX13" fmla="*/ 3198662 w 4048513"/>
                <a:gd name="connsiteY13" fmla="*/ 1699703 h 1699703"/>
                <a:gd name="connsiteX14" fmla="*/ 3198662 w 4048513"/>
                <a:gd name="connsiteY14" fmla="*/ 1274777 h 1699703"/>
                <a:gd name="connsiteX15" fmla="*/ 2665552 w 4048513"/>
                <a:gd name="connsiteY15" fmla="*/ 1274777 h 1699703"/>
                <a:gd name="connsiteX16" fmla="*/ 2068468 w 4048513"/>
                <a:gd name="connsiteY16" fmla="*/ 1274777 h 1699703"/>
                <a:gd name="connsiteX17" fmla="*/ 1599331 w 4048513"/>
                <a:gd name="connsiteY17" fmla="*/ 1274777 h 1699703"/>
                <a:gd name="connsiteX18" fmla="*/ 1066221 w 4048513"/>
                <a:gd name="connsiteY18" fmla="*/ 1274777 h 1699703"/>
                <a:gd name="connsiteX19" fmla="*/ 565097 w 4048513"/>
                <a:gd name="connsiteY19" fmla="*/ 1274777 h 1699703"/>
                <a:gd name="connsiteX20" fmla="*/ 0 w 4048513"/>
                <a:gd name="connsiteY20" fmla="*/ 1274777 h 1699703"/>
                <a:gd name="connsiteX21" fmla="*/ 0 w 4048513"/>
                <a:gd name="connsiteY21" fmla="*/ 841353 h 1699703"/>
                <a:gd name="connsiteX22" fmla="*/ 0 w 4048513"/>
                <a:gd name="connsiteY22" fmla="*/ 424926 h 1699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48513" h="1699703" extrusionOk="0">
                  <a:moveTo>
                    <a:pt x="0" y="424926"/>
                  </a:moveTo>
                  <a:cubicBezTo>
                    <a:pt x="145774" y="404005"/>
                    <a:pt x="273633" y="467981"/>
                    <a:pt x="437150" y="424926"/>
                  </a:cubicBezTo>
                  <a:cubicBezTo>
                    <a:pt x="600667" y="381871"/>
                    <a:pt x="673305" y="463269"/>
                    <a:pt x="874301" y="424926"/>
                  </a:cubicBezTo>
                  <a:cubicBezTo>
                    <a:pt x="1075297" y="386583"/>
                    <a:pt x="1209404" y="455113"/>
                    <a:pt x="1471385" y="424926"/>
                  </a:cubicBezTo>
                  <a:cubicBezTo>
                    <a:pt x="1733366" y="394739"/>
                    <a:pt x="1928860" y="480396"/>
                    <a:pt x="2068468" y="424926"/>
                  </a:cubicBezTo>
                  <a:cubicBezTo>
                    <a:pt x="2208076" y="369456"/>
                    <a:pt x="2293010" y="473040"/>
                    <a:pt x="2505619" y="424926"/>
                  </a:cubicBezTo>
                  <a:cubicBezTo>
                    <a:pt x="2718228" y="376812"/>
                    <a:pt x="3014159" y="478714"/>
                    <a:pt x="3198662" y="424926"/>
                  </a:cubicBezTo>
                  <a:cubicBezTo>
                    <a:pt x="3156532" y="236634"/>
                    <a:pt x="3241614" y="206148"/>
                    <a:pt x="3198662" y="0"/>
                  </a:cubicBezTo>
                  <a:cubicBezTo>
                    <a:pt x="3314832" y="76654"/>
                    <a:pt x="3350059" y="172892"/>
                    <a:pt x="3498943" y="300281"/>
                  </a:cubicBezTo>
                  <a:cubicBezTo>
                    <a:pt x="3647827" y="427670"/>
                    <a:pt x="3626188" y="490303"/>
                    <a:pt x="3799223" y="600562"/>
                  </a:cubicBezTo>
                  <a:cubicBezTo>
                    <a:pt x="3972258" y="710820"/>
                    <a:pt x="3919867" y="772835"/>
                    <a:pt x="4048513" y="849852"/>
                  </a:cubicBezTo>
                  <a:cubicBezTo>
                    <a:pt x="3950276" y="1009149"/>
                    <a:pt x="3820726" y="1039076"/>
                    <a:pt x="3782226" y="1116139"/>
                  </a:cubicBezTo>
                  <a:cubicBezTo>
                    <a:pt x="3743726" y="1193202"/>
                    <a:pt x="3556583" y="1320097"/>
                    <a:pt x="3507441" y="1390924"/>
                  </a:cubicBezTo>
                  <a:cubicBezTo>
                    <a:pt x="3458299" y="1461751"/>
                    <a:pt x="3332343" y="1532662"/>
                    <a:pt x="3198662" y="1699703"/>
                  </a:cubicBezTo>
                  <a:cubicBezTo>
                    <a:pt x="3165339" y="1526479"/>
                    <a:pt x="3226301" y="1485778"/>
                    <a:pt x="3198662" y="1274777"/>
                  </a:cubicBezTo>
                  <a:cubicBezTo>
                    <a:pt x="2938386" y="1318582"/>
                    <a:pt x="2838029" y="1266281"/>
                    <a:pt x="2665552" y="1274777"/>
                  </a:cubicBezTo>
                  <a:cubicBezTo>
                    <a:pt x="2493075" y="1283273"/>
                    <a:pt x="2258136" y="1274447"/>
                    <a:pt x="2068468" y="1274777"/>
                  </a:cubicBezTo>
                  <a:cubicBezTo>
                    <a:pt x="1878800" y="1275107"/>
                    <a:pt x="1751359" y="1271485"/>
                    <a:pt x="1599331" y="1274777"/>
                  </a:cubicBezTo>
                  <a:cubicBezTo>
                    <a:pt x="1447303" y="1278069"/>
                    <a:pt x="1260897" y="1227311"/>
                    <a:pt x="1066221" y="1274777"/>
                  </a:cubicBezTo>
                  <a:cubicBezTo>
                    <a:pt x="871545" y="1322243"/>
                    <a:pt x="788845" y="1216663"/>
                    <a:pt x="565097" y="1274777"/>
                  </a:cubicBezTo>
                  <a:cubicBezTo>
                    <a:pt x="341349" y="1332891"/>
                    <a:pt x="193115" y="1252788"/>
                    <a:pt x="0" y="1274777"/>
                  </a:cubicBezTo>
                  <a:cubicBezTo>
                    <a:pt x="-38811" y="1171013"/>
                    <a:pt x="17068" y="951505"/>
                    <a:pt x="0" y="841353"/>
                  </a:cubicBezTo>
                  <a:cubicBezTo>
                    <a:pt x="-17068" y="731201"/>
                    <a:pt x="29593" y="583811"/>
                    <a:pt x="0" y="424926"/>
                  </a:cubicBezTo>
                  <a:close/>
                </a:path>
              </a:pathLst>
            </a:custGeom>
            <a:noFill/>
            <a:ln>
              <a:extLst>
                <a:ext uri="{C807C97D-BFC1-408E-A445-0C87EB9F89A2}">
                  <ask:lineSketchStyleProps xmlns:ask="http://schemas.microsoft.com/office/drawing/2018/sketchyshapes" sd="2943108336">
                    <a:prstGeom prst="rightArrow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180EC44-2F03-45BF-9593-028ADBBF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618" y="4509473"/>
              <a:ext cx="4048513" cy="583599"/>
            </a:xfrm>
            <a:prstGeom prst="rect">
              <a:avLst/>
            </a:prstGeom>
          </p:spPr>
        </p:pic>
      </p:grpSp>
      <p:sp>
        <p:nvSpPr>
          <p:cNvPr id="21" name="文本框 18">
            <a:extLst>
              <a:ext uri="{FF2B5EF4-FFF2-40B4-BE49-F238E27FC236}">
                <a16:creationId xmlns:a16="http://schemas.microsoft.com/office/drawing/2014/main" id="{39C14152-42A6-41B7-BB96-F9D31AF4C8BB}"/>
              </a:ext>
            </a:extLst>
          </p:cNvPr>
          <p:cNvSpPr txBox="1"/>
          <p:nvPr/>
        </p:nvSpPr>
        <p:spPr>
          <a:xfrm>
            <a:off x="5836525" y="3956164"/>
            <a:ext cx="5074491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36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Xác định nội dung tranh và đánh giá việc làm của các bạn trong tranh</a:t>
            </a:r>
            <a:endParaRPr lang="zh-CN" altLang="en-US" sz="36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9899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09484"/>
            <a:ext cx="11264144" cy="5792938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EF2A0A-EA2B-4BEA-841C-27BDC11292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35" y="4518148"/>
            <a:ext cx="1876465" cy="18764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96DF51-EF4D-405D-8615-F18D5B0E91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717" y="589900"/>
            <a:ext cx="9447403" cy="56321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C4EA425-FB0D-4393-A28A-8FBAF5BCC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69" y="2763183"/>
            <a:ext cx="3555823" cy="355582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A940477-FBF8-4DD8-80F4-1DD25B7B38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078">
            <a:off x="1142677" y="2125514"/>
            <a:ext cx="4263065" cy="2458698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C74A8FE7-201F-4C16-8D0C-7CA33F057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6359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8" y="948140"/>
            <a:ext cx="11330215" cy="568399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1688BD-2FE0-4894-8495-093A38B0B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79" y="975237"/>
            <a:ext cx="5623091" cy="5623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67A729A-54AF-4881-AA12-36173003E267}"/>
              </a:ext>
            </a:extLst>
          </p:cNvPr>
          <p:cNvGrpSpPr/>
          <p:nvPr/>
        </p:nvGrpSpPr>
        <p:grpSpPr>
          <a:xfrm>
            <a:off x="211330" y="75385"/>
            <a:ext cx="9419031" cy="887446"/>
            <a:chOff x="7916273" y="1051832"/>
            <a:chExt cx="4054054" cy="132778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A207850-F6D2-47D6-9B24-88EF461989B5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图片 8">
              <a:extLst>
                <a:ext uri="{FF2B5EF4-FFF2-40B4-BE49-F238E27FC236}">
                  <a16:creationId xmlns:a16="http://schemas.microsoft.com/office/drawing/2014/main" id="{F36A20B5-488E-4F10-8722-443B55430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0A7DED5F-827A-47CE-ABEF-9EB4240A0BC0}"/>
              </a:ext>
            </a:extLst>
          </p:cNvPr>
          <p:cNvSpPr txBox="1"/>
          <p:nvPr/>
        </p:nvSpPr>
        <p:spPr>
          <a:xfrm>
            <a:off x="1092268" y="343048"/>
            <a:ext cx="83994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1. Bạn nào trong tranh biết bảo quản đồ dùng cá nhân?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54BCF0-602A-4A4E-9912-7D977F50F967}"/>
              </a:ext>
            </a:extLst>
          </p:cNvPr>
          <p:cNvGrpSpPr/>
          <p:nvPr/>
        </p:nvGrpSpPr>
        <p:grpSpPr>
          <a:xfrm>
            <a:off x="7128693" y="1240922"/>
            <a:ext cx="5388535" cy="2660033"/>
            <a:chOff x="10811243" y="7641793"/>
            <a:chExt cx="6290760" cy="294941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177482C-1EA9-42A0-B458-7FDA4397D2A2}"/>
                </a:ext>
              </a:extLst>
            </p:cNvPr>
            <p:cNvGrpSpPr/>
            <p:nvPr/>
          </p:nvGrpSpPr>
          <p:grpSpPr>
            <a:xfrm>
              <a:off x="10811243" y="7641793"/>
              <a:ext cx="5209395" cy="2949418"/>
              <a:chOff x="5272967" y="2810432"/>
              <a:chExt cx="5727739" cy="2949418"/>
            </a:xfrm>
          </p:grpSpPr>
          <p:pic>
            <p:nvPicPr>
              <p:cNvPr id="33" name="图片 7">
                <a:extLst>
                  <a:ext uri="{FF2B5EF4-FFF2-40B4-BE49-F238E27FC236}">
                    <a16:creationId xmlns:a16="http://schemas.microsoft.com/office/drawing/2014/main" id="{A04D071E-9CD3-45BA-AE47-4A6BC8F38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2967" y="2810432"/>
                <a:ext cx="5727739" cy="2949418"/>
              </a:xfrm>
              <a:prstGeom prst="rect">
                <a:avLst/>
              </a:prstGeom>
            </p:spPr>
          </p:pic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17DF996-DC0C-4D10-8771-B012908756B5}"/>
                  </a:ext>
                </a:extLst>
              </p:cNvPr>
              <p:cNvSpPr/>
              <p:nvPr/>
            </p:nvSpPr>
            <p:spPr>
              <a:xfrm>
                <a:off x="5795319" y="3429000"/>
                <a:ext cx="3403832" cy="1481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文本框 18">
              <a:extLst>
                <a:ext uri="{FF2B5EF4-FFF2-40B4-BE49-F238E27FC236}">
                  <a16:creationId xmlns:a16="http://schemas.microsoft.com/office/drawing/2014/main" id="{8FF5D4B2-49D5-4466-982E-F9F69E18FE1D}"/>
                </a:ext>
              </a:extLst>
            </p:cNvPr>
            <p:cNvSpPr txBox="1"/>
            <p:nvPr/>
          </p:nvSpPr>
          <p:spPr>
            <a:xfrm>
              <a:off x="11241881" y="8051430"/>
              <a:ext cx="5860122" cy="5801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Yêu cầu thực hiện:</a:t>
              </a:r>
              <a:endPara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31" name="文本框 18">
              <a:extLst>
                <a:ext uri="{FF2B5EF4-FFF2-40B4-BE49-F238E27FC236}">
                  <a16:creationId xmlns:a16="http://schemas.microsoft.com/office/drawing/2014/main" id="{54EE3227-F4BF-40EC-ABA5-850CC6455C48}"/>
                </a:ext>
              </a:extLst>
            </p:cNvPr>
            <p:cNvSpPr txBox="1"/>
            <p:nvPr/>
          </p:nvSpPr>
          <p:spPr>
            <a:xfrm>
              <a:off x="11276103" y="8606866"/>
              <a:ext cx="4280951" cy="15356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 dirty="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Xác định nội dung tranh và đánh giá việc làm của các bạn trong tranh</a:t>
              </a:r>
              <a:endParaRPr lang="zh-CN" altLang="en-US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0" name="图片 3">
            <a:extLst>
              <a:ext uri="{FF2B5EF4-FFF2-40B4-BE49-F238E27FC236}">
                <a16:creationId xmlns:a16="http://schemas.microsoft.com/office/drawing/2014/main" id="{11659AF4-CDAC-4BBF-B34A-5E3F8972F3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745" y="4193737"/>
            <a:ext cx="1139746" cy="200812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177482C-1EA9-42A0-B458-7FDA4397D2A2}"/>
              </a:ext>
            </a:extLst>
          </p:cNvPr>
          <p:cNvGrpSpPr/>
          <p:nvPr/>
        </p:nvGrpSpPr>
        <p:grpSpPr>
          <a:xfrm>
            <a:off x="6481125" y="3138610"/>
            <a:ext cx="5608069" cy="3061112"/>
            <a:chOff x="4972113" y="2435364"/>
            <a:chExt cx="6591365" cy="3394130"/>
          </a:xfrm>
        </p:grpSpPr>
        <p:pic>
          <p:nvPicPr>
            <p:cNvPr id="32" name="图片 7">
              <a:extLst>
                <a:ext uri="{FF2B5EF4-FFF2-40B4-BE49-F238E27FC236}">
                  <a16:creationId xmlns:a16="http://schemas.microsoft.com/office/drawing/2014/main" id="{A04D071E-9CD3-45BA-AE47-4A6BC8F38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34" name="Rectangle: Rounded Corners 38">
              <a:extLst>
                <a:ext uri="{FF2B5EF4-FFF2-40B4-BE49-F238E27FC236}">
                  <a16:creationId xmlns:a16="http://schemas.microsoft.com/office/drawing/2014/main" id="{917DF996-DC0C-4D10-8771-B012908756B5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文本框 18">
            <a:extLst>
              <a:ext uri="{FF2B5EF4-FFF2-40B4-BE49-F238E27FC236}">
                <a16:creationId xmlns:a16="http://schemas.microsoft.com/office/drawing/2014/main" id="{8FF5D4B2-49D5-4466-982E-F9F69E18FE1D}"/>
              </a:ext>
            </a:extLst>
          </p:cNvPr>
          <p:cNvSpPr txBox="1"/>
          <p:nvPr/>
        </p:nvSpPr>
        <p:spPr>
          <a:xfrm>
            <a:off x="6805411" y="4703821"/>
            <a:ext cx="484534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nữ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chưa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biết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bảo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quản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đồ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dùng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nhân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8">
            <a:extLst>
              <a:ext uri="{FF2B5EF4-FFF2-40B4-BE49-F238E27FC236}">
                <a16:creationId xmlns:a16="http://schemas.microsoft.com/office/drawing/2014/main" id="{54EE3227-F4BF-40EC-ABA5-850CC6455C48}"/>
              </a:ext>
            </a:extLst>
          </p:cNvPr>
          <p:cNvSpPr txBox="1"/>
          <p:nvPr/>
        </p:nvSpPr>
        <p:spPr>
          <a:xfrm>
            <a:off x="6776127" y="3596153"/>
            <a:ext cx="501806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nữ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đang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dung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bút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vẽ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lên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cặp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sách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làm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cặp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sách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lem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luốc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lang="zh-CN" altLang="en-US" sz="28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22662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8" y="948140"/>
            <a:ext cx="11330215" cy="568399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16646B8-830F-4CF0-ACDD-77429D3FBC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6" y="5005088"/>
            <a:ext cx="1912877" cy="191287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67A729A-54AF-4881-AA12-36173003E267}"/>
              </a:ext>
            </a:extLst>
          </p:cNvPr>
          <p:cNvGrpSpPr/>
          <p:nvPr/>
        </p:nvGrpSpPr>
        <p:grpSpPr>
          <a:xfrm>
            <a:off x="211330" y="75385"/>
            <a:ext cx="9419031" cy="887446"/>
            <a:chOff x="7916273" y="1051832"/>
            <a:chExt cx="4054054" cy="132778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A207850-F6D2-47D6-9B24-88EF461989B5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图片 8">
              <a:extLst>
                <a:ext uri="{FF2B5EF4-FFF2-40B4-BE49-F238E27FC236}">
                  <a16:creationId xmlns:a16="http://schemas.microsoft.com/office/drawing/2014/main" id="{F36A20B5-488E-4F10-8722-443B55430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0A7DED5F-827A-47CE-ABEF-9EB4240A0BC0}"/>
              </a:ext>
            </a:extLst>
          </p:cNvPr>
          <p:cNvSpPr txBox="1"/>
          <p:nvPr/>
        </p:nvSpPr>
        <p:spPr>
          <a:xfrm>
            <a:off x="1092268" y="343048"/>
            <a:ext cx="83994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800" b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1. Bạn nào trong tranh biết bảo quản đồ dùng cá nhân?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7E8CDBAE-913B-4509-B96D-F43E6755D6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914" y="948140"/>
            <a:ext cx="5669299" cy="5669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3C14C46-36E2-4141-97C5-8719DF464069}"/>
              </a:ext>
            </a:extLst>
          </p:cNvPr>
          <p:cNvGrpSpPr/>
          <p:nvPr/>
        </p:nvGrpSpPr>
        <p:grpSpPr>
          <a:xfrm>
            <a:off x="708012" y="1150909"/>
            <a:ext cx="5387988" cy="2660033"/>
            <a:chOff x="10830475" y="6782125"/>
            <a:chExt cx="6290122" cy="2949418"/>
          </a:xfrm>
        </p:grpSpPr>
        <p:pic>
          <p:nvPicPr>
            <p:cNvPr id="39" name="图片 7">
              <a:extLst>
                <a:ext uri="{FF2B5EF4-FFF2-40B4-BE49-F238E27FC236}">
                  <a16:creationId xmlns:a16="http://schemas.microsoft.com/office/drawing/2014/main" id="{8240E0F4-49F5-4936-9A43-7DE52C86C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0475" y="6782125"/>
              <a:ext cx="5209397" cy="2949418"/>
            </a:xfrm>
            <a:prstGeom prst="rect">
              <a:avLst/>
            </a:prstGeom>
          </p:spPr>
        </p:pic>
        <p:sp>
          <p:nvSpPr>
            <p:cNvPr id="31" name="文本框 18">
              <a:extLst>
                <a:ext uri="{FF2B5EF4-FFF2-40B4-BE49-F238E27FC236}">
                  <a16:creationId xmlns:a16="http://schemas.microsoft.com/office/drawing/2014/main" id="{D99D711A-37FD-4B9F-B998-5358AAF264C8}"/>
                </a:ext>
              </a:extLst>
            </p:cNvPr>
            <p:cNvSpPr txBox="1"/>
            <p:nvPr/>
          </p:nvSpPr>
          <p:spPr>
            <a:xfrm>
              <a:off x="11260475" y="7184858"/>
              <a:ext cx="5860122" cy="5801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Yêu cầu thực hiện:</a:t>
              </a:r>
              <a:endPara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50F3DAAA-7582-4D0C-B3DC-A4C2BE37896C}"/>
                </a:ext>
              </a:extLst>
            </p:cNvPr>
            <p:cNvSpPr txBox="1"/>
            <p:nvPr/>
          </p:nvSpPr>
          <p:spPr>
            <a:xfrm>
              <a:off x="11294697" y="7740293"/>
              <a:ext cx="4280951" cy="15356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 dirty="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Xác định nội dung tranh và đánh giá việc làm của các bạn trong tranh</a:t>
              </a:r>
              <a:endParaRPr lang="zh-CN" altLang="en-US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77482C-1EA9-42A0-B458-7FDA4397D2A2}"/>
              </a:ext>
            </a:extLst>
          </p:cNvPr>
          <p:cNvGrpSpPr/>
          <p:nvPr/>
        </p:nvGrpSpPr>
        <p:grpSpPr>
          <a:xfrm>
            <a:off x="450879" y="2078991"/>
            <a:ext cx="5608069" cy="3061112"/>
            <a:chOff x="4972113" y="2435364"/>
            <a:chExt cx="6591365" cy="3394130"/>
          </a:xfrm>
        </p:grpSpPr>
        <p:pic>
          <p:nvPicPr>
            <p:cNvPr id="26" name="图片 7">
              <a:extLst>
                <a:ext uri="{FF2B5EF4-FFF2-40B4-BE49-F238E27FC236}">
                  <a16:creationId xmlns:a16="http://schemas.microsoft.com/office/drawing/2014/main" id="{A04D071E-9CD3-45BA-AE47-4A6BC8F38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28" name="Rectangle: Rounded Corners 38">
              <a:extLst>
                <a:ext uri="{FF2B5EF4-FFF2-40B4-BE49-F238E27FC236}">
                  <a16:creationId xmlns:a16="http://schemas.microsoft.com/office/drawing/2014/main" id="{917DF996-DC0C-4D10-8771-B012908756B5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文本框 18">
            <a:extLst>
              <a:ext uri="{FF2B5EF4-FFF2-40B4-BE49-F238E27FC236}">
                <a16:creationId xmlns:a16="http://schemas.microsoft.com/office/drawing/2014/main" id="{8FF5D4B2-49D5-4466-982E-F9F69E18FE1D}"/>
              </a:ext>
            </a:extLst>
          </p:cNvPr>
          <p:cNvSpPr txBox="1"/>
          <p:nvPr/>
        </p:nvSpPr>
        <p:spPr>
          <a:xfrm>
            <a:off x="775165" y="3644202"/>
            <a:ext cx="484534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nữ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biết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bảo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quản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đồ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dùng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nhân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文本框 18">
            <a:extLst>
              <a:ext uri="{FF2B5EF4-FFF2-40B4-BE49-F238E27FC236}">
                <a16:creationId xmlns:a16="http://schemas.microsoft.com/office/drawing/2014/main" id="{54EE3227-F4BF-40EC-ABA5-850CC6455C48}"/>
              </a:ext>
            </a:extLst>
          </p:cNvPr>
          <p:cNvSpPr txBox="1"/>
          <p:nvPr/>
        </p:nvSpPr>
        <p:spPr>
          <a:xfrm>
            <a:off x="745881" y="2536534"/>
            <a:ext cx="501806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nữ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đang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cẩn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thận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xếp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sách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vở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vào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giá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sách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lang="zh-CN" altLang="en-US" sz="28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88103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8" y="948140"/>
            <a:ext cx="11330215" cy="568399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16646B8-830F-4CF0-ACDD-77429D3FBC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20" y="5053672"/>
            <a:ext cx="1912877" cy="1912877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72A7B13-5278-4DA7-B05E-DFA1135095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49" y="995277"/>
            <a:ext cx="5612988" cy="5612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67A729A-54AF-4881-AA12-36173003E267}"/>
              </a:ext>
            </a:extLst>
          </p:cNvPr>
          <p:cNvGrpSpPr/>
          <p:nvPr/>
        </p:nvGrpSpPr>
        <p:grpSpPr>
          <a:xfrm>
            <a:off x="211330" y="75385"/>
            <a:ext cx="9419031" cy="887446"/>
            <a:chOff x="7916273" y="1051832"/>
            <a:chExt cx="4054054" cy="132778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A207850-F6D2-47D6-9B24-88EF461989B5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图片 8">
              <a:extLst>
                <a:ext uri="{FF2B5EF4-FFF2-40B4-BE49-F238E27FC236}">
                  <a16:creationId xmlns:a16="http://schemas.microsoft.com/office/drawing/2014/main" id="{F36A20B5-488E-4F10-8722-443B55430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0A7DED5F-827A-47CE-ABEF-9EB4240A0BC0}"/>
              </a:ext>
            </a:extLst>
          </p:cNvPr>
          <p:cNvSpPr txBox="1"/>
          <p:nvPr/>
        </p:nvSpPr>
        <p:spPr>
          <a:xfrm>
            <a:off x="1092268" y="343048"/>
            <a:ext cx="83994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800" b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1. Bạn nào trong tranh biết bảo quản đồ dùng cá nhân?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E969DB-768A-4851-8B75-98C75C7F23DD}"/>
              </a:ext>
            </a:extLst>
          </p:cNvPr>
          <p:cNvGrpSpPr/>
          <p:nvPr/>
        </p:nvGrpSpPr>
        <p:grpSpPr>
          <a:xfrm>
            <a:off x="7014796" y="1104983"/>
            <a:ext cx="5388535" cy="2660033"/>
            <a:chOff x="10811243" y="7641793"/>
            <a:chExt cx="6290760" cy="294941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63BBEC1-F54E-4F1E-A546-C7F3E9A3D544}"/>
                </a:ext>
              </a:extLst>
            </p:cNvPr>
            <p:cNvGrpSpPr/>
            <p:nvPr/>
          </p:nvGrpSpPr>
          <p:grpSpPr>
            <a:xfrm>
              <a:off x="10811243" y="7641793"/>
              <a:ext cx="5209395" cy="2949418"/>
              <a:chOff x="5272967" y="2810432"/>
              <a:chExt cx="5727739" cy="2949418"/>
            </a:xfrm>
          </p:grpSpPr>
          <p:pic>
            <p:nvPicPr>
              <p:cNvPr id="33" name="图片 7">
                <a:extLst>
                  <a:ext uri="{FF2B5EF4-FFF2-40B4-BE49-F238E27FC236}">
                    <a16:creationId xmlns:a16="http://schemas.microsoft.com/office/drawing/2014/main" id="{AF20A1AF-82CA-4D3C-B5DA-AEE919B971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2967" y="2810432"/>
                <a:ext cx="5727739" cy="2949418"/>
              </a:xfrm>
              <a:prstGeom prst="rect">
                <a:avLst/>
              </a:prstGeom>
            </p:spPr>
          </p:pic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322DCBAD-5E20-4058-A096-20DC86CECDBD}"/>
                  </a:ext>
                </a:extLst>
              </p:cNvPr>
              <p:cNvSpPr/>
              <p:nvPr/>
            </p:nvSpPr>
            <p:spPr>
              <a:xfrm>
                <a:off x="5795319" y="3429000"/>
                <a:ext cx="3403832" cy="1481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文本框 18">
              <a:extLst>
                <a:ext uri="{FF2B5EF4-FFF2-40B4-BE49-F238E27FC236}">
                  <a16:creationId xmlns:a16="http://schemas.microsoft.com/office/drawing/2014/main" id="{EB16C0FF-EB10-4202-AF6E-53DE5FD2BAC0}"/>
                </a:ext>
              </a:extLst>
            </p:cNvPr>
            <p:cNvSpPr txBox="1"/>
            <p:nvPr/>
          </p:nvSpPr>
          <p:spPr>
            <a:xfrm>
              <a:off x="11241881" y="8051430"/>
              <a:ext cx="5860122" cy="5801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Yêu cầu thực hiện:</a:t>
              </a:r>
              <a:endPara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31" name="文本框 18">
              <a:extLst>
                <a:ext uri="{FF2B5EF4-FFF2-40B4-BE49-F238E27FC236}">
                  <a16:creationId xmlns:a16="http://schemas.microsoft.com/office/drawing/2014/main" id="{76F61130-A9DA-4090-AC1A-78FC2DED797F}"/>
                </a:ext>
              </a:extLst>
            </p:cNvPr>
            <p:cNvSpPr txBox="1"/>
            <p:nvPr/>
          </p:nvSpPr>
          <p:spPr>
            <a:xfrm>
              <a:off x="11276103" y="8606866"/>
              <a:ext cx="4280951" cy="15356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Xác định nội dung tranh và đánh giá việc làm của các bạn trong tranh</a:t>
              </a:r>
              <a:endParaRPr lang="zh-CN" altLang="en-US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77482C-1EA9-42A0-B458-7FDA4397D2A2}"/>
              </a:ext>
            </a:extLst>
          </p:cNvPr>
          <p:cNvGrpSpPr/>
          <p:nvPr/>
        </p:nvGrpSpPr>
        <p:grpSpPr>
          <a:xfrm>
            <a:off x="6652320" y="2271375"/>
            <a:ext cx="5288194" cy="3061112"/>
            <a:chOff x="4972113" y="2435364"/>
            <a:chExt cx="6591365" cy="3394130"/>
          </a:xfrm>
        </p:grpSpPr>
        <p:pic>
          <p:nvPicPr>
            <p:cNvPr id="26" name="图片 7">
              <a:extLst>
                <a:ext uri="{FF2B5EF4-FFF2-40B4-BE49-F238E27FC236}">
                  <a16:creationId xmlns:a16="http://schemas.microsoft.com/office/drawing/2014/main" id="{A04D071E-9CD3-45BA-AE47-4A6BC8F38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28" name="Rectangle: Rounded Corners 38">
              <a:extLst>
                <a:ext uri="{FF2B5EF4-FFF2-40B4-BE49-F238E27FC236}">
                  <a16:creationId xmlns:a16="http://schemas.microsoft.com/office/drawing/2014/main" id="{917DF996-DC0C-4D10-8771-B012908756B5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文本框 18">
            <a:extLst>
              <a:ext uri="{FF2B5EF4-FFF2-40B4-BE49-F238E27FC236}">
                <a16:creationId xmlns:a16="http://schemas.microsoft.com/office/drawing/2014/main" id="{8FF5D4B2-49D5-4466-982E-F9F69E18FE1D}"/>
              </a:ext>
            </a:extLst>
          </p:cNvPr>
          <p:cNvSpPr txBox="1"/>
          <p:nvPr/>
        </p:nvSpPr>
        <p:spPr>
          <a:xfrm>
            <a:off x="7065770" y="3836586"/>
            <a:ext cx="443631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nam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chưa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biết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bảo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quản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đồ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dùng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nhân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文本框 18">
            <a:extLst>
              <a:ext uri="{FF2B5EF4-FFF2-40B4-BE49-F238E27FC236}">
                <a16:creationId xmlns:a16="http://schemas.microsoft.com/office/drawing/2014/main" id="{54EE3227-F4BF-40EC-ABA5-850CC6455C48}"/>
              </a:ext>
            </a:extLst>
          </p:cNvPr>
          <p:cNvSpPr txBox="1"/>
          <p:nvPr/>
        </p:nvSpPr>
        <p:spPr>
          <a:xfrm>
            <a:off x="7065770" y="2728918"/>
            <a:ext cx="457974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nam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làm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gãy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rời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đồ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chơi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 </a:t>
            </a:r>
            <a:endParaRPr lang="zh-CN" altLang="en-US" sz="28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38141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8" y="948140"/>
            <a:ext cx="11330215" cy="568399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D6FF68-ED96-473B-8D30-2B3D34BAA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40" y="1062629"/>
            <a:ext cx="5527375" cy="552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67A729A-54AF-4881-AA12-36173003E267}"/>
              </a:ext>
            </a:extLst>
          </p:cNvPr>
          <p:cNvGrpSpPr/>
          <p:nvPr/>
        </p:nvGrpSpPr>
        <p:grpSpPr>
          <a:xfrm>
            <a:off x="211330" y="75385"/>
            <a:ext cx="9419031" cy="887446"/>
            <a:chOff x="7916273" y="1051832"/>
            <a:chExt cx="4054054" cy="132778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A207850-F6D2-47D6-9B24-88EF461989B5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图片 8">
              <a:extLst>
                <a:ext uri="{FF2B5EF4-FFF2-40B4-BE49-F238E27FC236}">
                  <a16:creationId xmlns:a16="http://schemas.microsoft.com/office/drawing/2014/main" id="{F36A20B5-488E-4F10-8722-443B55430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0A7DED5F-827A-47CE-ABEF-9EB4240A0BC0}"/>
              </a:ext>
            </a:extLst>
          </p:cNvPr>
          <p:cNvSpPr txBox="1"/>
          <p:nvPr/>
        </p:nvSpPr>
        <p:spPr>
          <a:xfrm>
            <a:off x="1092268" y="343048"/>
            <a:ext cx="83994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800" b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1. Bạn nào trong tranh biết bảo quản đồ dùng cá nhân?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557936-227D-4B58-844E-2AFE68B07C4E}"/>
              </a:ext>
            </a:extLst>
          </p:cNvPr>
          <p:cNvGrpSpPr/>
          <p:nvPr/>
        </p:nvGrpSpPr>
        <p:grpSpPr>
          <a:xfrm>
            <a:off x="707467" y="1210481"/>
            <a:ext cx="5388533" cy="2660033"/>
            <a:chOff x="10811245" y="7641794"/>
            <a:chExt cx="6290758" cy="294941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3CCA3B2-0276-4F90-BA36-D74F56815E52}"/>
                </a:ext>
              </a:extLst>
            </p:cNvPr>
            <p:cNvGrpSpPr/>
            <p:nvPr/>
          </p:nvGrpSpPr>
          <p:grpSpPr>
            <a:xfrm>
              <a:off x="10811245" y="7641794"/>
              <a:ext cx="5209396" cy="2949418"/>
              <a:chOff x="5272969" y="2810433"/>
              <a:chExt cx="5727740" cy="2949418"/>
            </a:xfrm>
          </p:grpSpPr>
          <p:pic>
            <p:nvPicPr>
              <p:cNvPr id="33" name="图片 7">
                <a:extLst>
                  <a:ext uri="{FF2B5EF4-FFF2-40B4-BE49-F238E27FC236}">
                    <a16:creationId xmlns:a16="http://schemas.microsoft.com/office/drawing/2014/main" id="{677A50DB-17DA-4150-AD80-5F4A709A6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2969" y="2810433"/>
                <a:ext cx="5727740" cy="2949418"/>
              </a:xfrm>
              <a:prstGeom prst="rect">
                <a:avLst/>
              </a:prstGeom>
            </p:spPr>
          </p:pic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B703E5EC-7C3F-4814-96E1-02752456934F}"/>
                  </a:ext>
                </a:extLst>
              </p:cNvPr>
              <p:cNvSpPr/>
              <p:nvPr/>
            </p:nvSpPr>
            <p:spPr>
              <a:xfrm>
                <a:off x="5795319" y="3429000"/>
                <a:ext cx="3403832" cy="1481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文本框 18">
              <a:extLst>
                <a:ext uri="{FF2B5EF4-FFF2-40B4-BE49-F238E27FC236}">
                  <a16:creationId xmlns:a16="http://schemas.microsoft.com/office/drawing/2014/main" id="{9EC1522B-8AE4-4912-8F00-F2B61AA8AA81}"/>
                </a:ext>
              </a:extLst>
            </p:cNvPr>
            <p:cNvSpPr txBox="1"/>
            <p:nvPr/>
          </p:nvSpPr>
          <p:spPr>
            <a:xfrm>
              <a:off x="11241881" y="8051430"/>
              <a:ext cx="5860122" cy="5801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Yêu cầu thực hiện:</a:t>
              </a:r>
              <a:endPara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31" name="文本框 18">
              <a:extLst>
                <a:ext uri="{FF2B5EF4-FFF2-40B4-BE49-F238E27FC236}">
                  <a16:creationId xmlns:a16="http://schemas.microsoft.com/office/drawing/2014/main" id="{12506D32-BDD0-42F2-9181-4B4E939DE53E}"/>
                </a:ext>
              </a:extLst>
            </p:cNvPr>
            <p:cNvSpPr txBox="1"/>
            <p:nvPr/>
          </p:nvSpPr>
          <p:spPr>
            <a:xfrm>
              <a:off x="11276103" y="8606866"/>
              <a:ext cx="4280951" cy="15356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Xác định nội dung tranh và đánh giá việc làm của các bạn trong tranh</a:t>
              </a:r>
              <a:endParaRPr lang="zh-CN" altLang="en-US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177482C-1EA9-42A0-B458-7FDA4397D2A2}"/>
              </a:ext>
            </a:extLst>
          </p:cNvPr>
          <p:cNvGrpSpPr/>
          <p:nvPr/>
        </p:nvGrpSpPr>
        <p:grpSpPr>
          <a:xfrm>
            <a:off x="445736" y="2862131"/>
            <a:ext cx="5288194" cy="3061112"/>
            <a:chOff x="4972113" y="2435364"/>
            <a:chExt cx="6591365" cy="3394130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A04D071E-9CD3-45BA-AE47-4A6BC8F38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26" name="Rectangle: Rounded Corners 38">
              <a:extLst>
                <a:ext uri="{FF2B5EF4-FFF2-40B4-BE49-F238E27FC236}">
                  <a16:creationId xmlns:a16="http://schemas.microsoft.com/office/drawing/2014/main" id="{917DF996-DC0C-4D10-8771-B012908756B5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文本框 18">
            <a:extLst>
              <a:ext uri="{FF2B5EF4-FFF2-40B4-BE49-F238E27FC236}">
                <a16:creationId xmlns:a16="http://schemas.microsoft.com/office/drawing/2014/main" id="{8FF5D4B2-49D5-4466-982E-F9F69E18FE1D}"/>
              </a:ext>
            </a:extLst>
          </p:cNvPr>
          <p:cNvSpPr txBox="1"/>
          <p:nvPr/>
        </p:nvSpPr>
        <p:spPr>
          <a:xfrm>
            <a:off x="859186" y="4427342"/>
            <a:ext cx="443631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nam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biết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bảo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quản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đồ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dùng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nhân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8">
            <a:extLst>
              <a:ext uri="{FF2B5EF4-FFF2-40B4-BE49-F238E27FC236}">
                <a16:creationId xmlns:a16="http://schemas.microsoft.com/office/drawing/2014/main" id="{54EE3227-F4BF-40EC-ABA5-850CC6455C48}"/>
              </a:ext>
            </a:extLst>
          </p:cNvPr>
          <p:cNvSpPr txBox="1"/>
          <p:nvPr/>
        </p:nvSpPr>
        <p:spPr>
          <a:xfrm>
            <a:off x="859186" y="3319674"/>
            <a:ext cx="457974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nam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đang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bọc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bìa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cho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sách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vở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của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mình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 </a:t>
            </a:r>
            <a:endParaRPr lang="zh-CN" altLang="en-US" sz="28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87668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8" y="948140"/>
            <a:ext cx="11330215" cy="568399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16646B8-830F-4CF0-ACDD-77429D3FBC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04" y="5066742"/>
            <a:ext cx="1912877" cy="1912877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7C76754-38E0-492F-9CF8-F33407875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68" y="995277"/>
            <a:ext cx="5563856" cy="5563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67A729A-54AF-4881-AA12-36173003E267}"/>
              </a:ext>
            </a:extLst>
          </p:cNvPr>
          <p:cNvGrpSpPr/>
          <p:nvPr/>
        </p:nvGrpSpPr>
        <p:grpSpPr>
          <a:xfrm>
            <a:off x="211330" y="75385"/>
            <a:ext cx="9419031" cy="887446"/>
            <a:chOff x="7916273" y="1051832"/>
            <a:chExt cx="4054054" cy="132778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A207850-F6D2-47D6-9B24-88EF461989B5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图片 8">
              <a:extLst>
                <a:ext uri="{FF2B5EF4-FFF2-40B4-BE49-F238E27FC236}">
                  <a16:creationId xmlns:a16="http://schemas.microsoft.com/office/drawing/2014/main" id="{F36A20B5-488E-4F10-8722-443B55430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0A7DED5F-827A-47CE-ABEF-9EB4240A0BC0}"/>
              </a:ext>
            </a:extLst>
          </p:cNvPr>
          <p:cNvSpPr txBox="1"/>
          <p:nvPr/>
        </p:nvSpPr>
        <p:spPr>
          <a:xfrm>
            <a:off x="1092268" y="343048"/>
            <a:ext cx="83994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800" b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1. Bạn nào trong tranh biết bảo quản đồ dùng cá nhân?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DAD6EF-67D9-4B3E-A443-4F14246AB573}"/>
              </a:ext>
            </a:extLst>
          </p:cNvPr>
          <p:cNvGrpSpPr/>
          <p:nvPr/>
        </p:nvGrpSpPr>
        <p:grpSpPr>
          <a:xfrm>
            <a:off x="6966078" y="1109115"/>
            <a:ext cx="5388535" cy="2660033"/>
            <a:chOff x="10811243" y="7641793"/>
            <a:chExt cx="6290760" cy="294941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9E867BC-9C81-4FFA-B8D7-0580CDA349AD}"/>
                </a:ext>
              </a:extLst>
            </p:cNvPr>
            <p:cNvGrpSpPr/>
            <p:nvPr/>
          </p:nvGrpSpPr>
          <p:grpSpPr>
            <a:xfrm>
              <a:off x="10811243" y="7641793"/>
              <a:ext cx="5209395" cy="2949418"/>
              <a:chOff x="5272967" y="2810432"/>
              <a:chExt cx="5727739" cy="2949418"/>
            </a:xfrm>
          </p:grpSpPr>
          <p:pic>
            <p:nvPicPr>
              <p:cNvPr id="33" name="图片 7">
                <a:extLst>
                  <a:ext uri="{FF2B5EF4-FFF2-40B4-BE49-F238E27FC236}">
                    <a16:creationId xmlns:a16="http://schemas.microsoft.com/office/drawing/2014/main" id="{ED9E58A1-359F-4241-B24B-564438A57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2967" y="2810432"/>
                <a:ext cx="5727739" cy="2949418"/>
              </a:xfrm>
              <a:prstGeom prst="rect">
                <a:avLst/>
              </a:prstGeom>
            </p:spPr>
          </p:pic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4691D500-417B-4C52-BDE8-AD944E92EF37}"/>
                  </a:ext>
                </a:extLst>
              </p:cNvPr>
              <p:cNvSpPr/>
              <p:nvPr/>
            </p:nvSpPr>
            <p:spPr>
              <a:xfrm>
                <a:off x="5795319" y="3429000"/>
                <a:ext cx="3403832" cy="1481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文本框 18">
              <a:extLst>
                <a:ext uri="{FF2B5EF4-FFF2-40B4-BE49-F238E27FC236}">
                  <a16:creationId xmlns:a16="http://schemas.microsoft.com/office/drawing/2014/main" id="{01550D2A-03B6-45FE-9638-546FEA33FD0B}"/>
                </a:ext>
              </a:extLst>
            </p:cNvPr>
            <p:cNvSpPr txBox="1"/>
            <p:nvPr/>
          </p:nvSpPr>
          <p:spPr>
            <a:xfrm>
              <a:off x="11241881" y="8051430"/>
              <a:ext cx="5860122" cy="5801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Yêu cầu thực hiện:</a:t>
              </a:r>
              <a:endPara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31" name="文本框 18">
              <a:extLst>
                <a:ext uri="{FF2B5EF4-FFF2-40B4-BE49-F238E27FC236}">
                  <a16:creationId xmlns:a16="http://schemas.microsoft.com/office/drawing/2014/main" id="{6F962A7D-84A4-499E-A582-8AF4907DD317}"/>
                </a:ext>
              </a:extLst>
            </p:cNvPr>
            <p:cNvSpPr txBox="1"/>
            <p:nvPr/>
          </p:nvSpPr>
          <p:spPr>
            <a:xfrm>
              <a:off x="11276103" y="8606866"/>
              <a:ext cx="4280951" cy="15356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Xác định nội dung tranh và đánh giá việc làm của các bạn trong tranh</a:t>
              </a:r>
              <a:endParaRPr lang="zh-CN" altLang="en-US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77482C-1EA9-42A0-B458-7FDA4397D2A2}"/>
              </a:ext>
            </a:extLst>
          </p:cNvPr>
          <p:cNvGrpSpPr/>
          <p:nvPr/>
        </p:nvGrpSpPr>
        <p:grpSpPr>
          <a:xfrm>
            <a:off x="6685419" y="2153398"/>
            <a:ext cx="5288194" cy="3061112"/>
            <a:chOff x="4972113" y="2435364"/>
            <a:chExt cx="6591365" cy="3394130"/>
          </a:xfrm>
        </p:grpSpPr>
        <p:pic>
          <p:nvPicPr>
            <p:cNvPr id="26" name="图片 7">
              <a:extLst>
                <a:ext uri="{FF2B5EF4-FFF2-40B4-BE49-F238E27FC236}">
                  <a16:creationId xmlns:a16="http://schemas.microsoft.com/office/drawing/2014/main" id="{A04D071E-9CD3-45BA-AE47-4A6BC8F38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28" name="Rectangle: Rounded Corners 38">
              <a:extLst>
                <a:ext uri="{FF2B5EF4-FFF2-40B4-BE49-F238E27FC236}">
                  <a16:creationId xmlns:a16="http://schemas.microsoft.com/office/drawing/2014/main" id="{917DF996-DC0C-4D10-8771-B012908756B5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文本框 18">
            <a:extLst>
              <a:ext uri="{FF2B5EF4-FFF2-40B4-BE49-F238E27FC236}">
                <a16:creationId xmlns:a16="http://schemas.microsoft.com/office/drawing/2014/main" id="{8FF5D4B2-49D5-4466-982E-F9F69E18FE1D}"/>
              </a:ext>
            </a:extLst>
          </p:cNvPr>
          <p:cNvSpPr txBox="1"/>
          <p:nvPr/>
        </p:nvSpPr>
        <p:spPr>
          <a:xfrm>
            <a:off x="7098869" y="3718609"/>
            <a:ext cx="443631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nữ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biết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bảo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quản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đồ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dùng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nhân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文本框 18">
            <a:extLst>
              <a:ext uri="{FF2B5EF4-FFF2-40B4-BE49-F238E27FC236}">
                <a16:creationId xmlns:a16="http://schemas.microsoft.com/office/drawing/2014/main" id="{54EE3227-F4BF-40EC-ABA5-850CC6455C48}"/>
              </a:ext>
            </a:extLst>
          </p:cNvPr>
          <p:cNvSpPr txBox="1"/>
          <p:nvPr/>
        </p:nvSpPr>
        <p:spPr>
          <a:xfrm>
            <a:off x="7098869" y="2610941"/>
            <a:ext cx="457974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nữ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đang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treo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mũ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bảo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hiểm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lên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giá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treo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đồ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 </a:t>
            </a:r>
            <a:endParaRPr lang="zh-CN" altLang="en-US" sz="28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247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95374A-5D95-4FFF-AF75-296F04CEF4F6}"/>
              </a:ext>
            </a:extLst>
          </p:cNvPr>
          <p:cNvGrpSpPr/>
          <p:nvPr/>
        </p:nvGrpSpPr>
        <p:grpSpPr>
          <a:xfrm>
            <a:off x="362304" y="103482"/>
            <a:ext cx="6013781" cy="1524890"/>
            <a:chOff x="7916273" y="1051832"/>
            <a:chExt cx="4054054" cy="132778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562660B-E028-4985-BA39-FC49BBEE1913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2CD54BDE-C00A-4AF8-B255-E0A880181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7">
            <a:extLst>
              <a:ext uri="{FF2B5EF4-FFF2-40B4-BE49-F238E27FC236}">
                <a16:creationId xmlns:a16="http://schemas.microsoft.com/office/drawing/2014/main" id="{8C49ACDF-F736-4F8B-8A81-BDA96E836C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60" y="1604134"/>
            <a:ext cx="4924425" cy="1419225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BE352A0-81EA-4B17-A13A-B92817B5B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67" y="2313746"/>
            <a:ext cx="6215774" cy="391849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5A26534-ADCD-489C-8882-D8122E001750}"/>
              </a:ext>
            </a:extLst>
          </p:cNvPr>
          <p:cNvSpPr txBox="1"/>
          <p:nvPr/>
        </p:nvSpPr>
        <p:spPr>
          <a:xfrm>
            <a:off x="6551434" y="3402978"/>
            <a:ext cx="3506966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hãy nêu những việc cần làm để bảo quản đồ dùng cá nhân.</a:t>
            </a:r>
            <a:endParaRPr lang="zh-CN" altLang="en-US" sz="36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6" name="Picture 5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0E16AB30-B2F4-4001-A64D-9F558BEC83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40" y="3804974"/>
            <a:ext cx="4406947" cy="2243957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4604A14-6663-4B8C-BFF4-276613483B5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8" y="574444"/>
            <a:ext cx="5608433" cy="808463"/>
          </a:xfrm>
          <a:prstGeom prst="rect">
            <a:avLst/>
          </a:prstGeom>
        </p:spPr>
      </p:pic>
      <p:pic>
        <p:nvPicPr>
          <p:cNvPr id="26" name="图片 3">
            <a:extLst>
              <a:ext uri="{FF2B5EF4-FFF2-40B4-BE49-F238E27FC236}">
                <a16:creationId xmlns:a16="http://schemas.microsoft.com/office/drawing/2014/main" id="{69F98318-1655-4DD0-A2EA-59D8B70457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559" y="182457"/>
            <a:ext cx="22764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0033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1037968"/>
            <a:ext cx="11118882" cy="5264453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117D1-5D8A-486B-BAE4-9B59531297CD}"/>
              </a:ext>
            </a:extLst>
          </p:cNvPr>
          <p:cNvGrpSpPr/>
          <p:nvPr/>
        </p:nvGrpSpPr>
        <p:grpSpPr>
          <a:xfrm>
            <a:off x="536559" y="555579"/>
            <a:ext cx="11118882" cy="5869934"/>
            <a:chOff x="3181401" y="1166198"/>
            <a:chExt cx="7964394" cy="420262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DA3BE15-3A86-4B0D-89BC-D2F3AC7CF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401" y="1166198"/>
              <a:ext cx="7964394" cy="420262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262F438-8641-4D8D-8781-375B78BB768D}"/>
                </a:ext>
              </a:extLst>
            </p:cNvPr>
            <p:cNvSpPr/>
            <p:nvPr/>
          </p:nvSpPr>
          <p:spPr>
            <a:xfrm>
              <a:off x="3880022" y="1878227"/>
              <a:ext cx="2496064" cy="1359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18">
            <a:extLst>
              <a:ext uri="{FF2B5EF4-FFF2-40B4-BE49-F238E27FC236}">
                <a16:creationId xmlns:a16="http://schemas.microsoft.com/office/drawing/2014/main" id="{3FE64EB8-8D23-445C-8C44-83414A0ECA6F}"/>
              </a:ext>
            </a:extLst>
          </p:cNvPr>
          <p:cNvSpPr txBox="1"/>
          <p:nvPr/>
        </p:nvSpPr>
        <p:spPr>
          <a:xfrm>
            <a:off x="864973" y="1835605"/>
            <a:ext cx="1010782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6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- Việc bảo quản đồ dùng các nhân trước hết phải bắt đầu từ ý thức của mỗi người.</a:t>
            </a:r>
            <a:endParaRPr lang="zh-CN" altLang="en-US" sz="36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9AF3AC5-8D97-4255-98CD-9B7C6093A6CC}"/>
              </a:ext>
            </a:extLst>
          </p:cNvPr>
          <p:cNvSpPr txBox="1"/>
          <p:nvPr/>
        </p:nvSpPr>
        <p:spPr>
          <a:xfrm>
            <a:off x="968212" y="3230492"/>
            <a:ext cx="1000458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6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- Mỗi đồ dùng khác nhau sẽ có những cách thức bảo quản khác nhau.</a:t>
            </a:r>
            <a:endParaRPr lang="zh-CN" altLang="en-US" sz="36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0" name="图片 17">
            <a:extLst>
              <a:ext uri="{FF2B5EF4-FFF2-40B4-BE49-F238E27FC236}">
                <a16:creationId xmlns:a16="http://schemas.microsoft.com/office/drawing/2014/main" id="{67B14053-C861-4E5B-8E4E-B27539885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49" y="123092"/>
            <a:ext cx="1522372" cy="1756110"/>
          </a:xfrm>
          <a:prstGeom prst="rect">
            <a:avLst/>
          </a:prstGeom>
        </p:spPr>
      </p:pic>
      <p:pic>
        <p:nvPicPr>
          <p:cNvPr id="30" name="图片 17">
            <a:extLst>
              <a:ext uri="{FF2B5EF4-FFF2-40B4-BE49-F238E27FC236}">
                <a16:creationId xmlns:a16="http://schemas.microsoft.com/office/drawing/2014/main" id="{ADE5BAF0-3DCF-4D00-8149-CB212C5D7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4" y="74265"/>
            <a:ext cx="1522372" cy="17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6864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21733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3" name="Picture 2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id="{D7354790-6D21-4D8F-9146-46AB9D6AE6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24" y="2511824"/>
            <a:ext cx="5847888" cy="109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6640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9CA0A749-4915-4B9D-AD17-B7B5A6527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6" y="623227"/>
            <a:ext cx="2508767" cy="1886315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9046F4BA-BCA6-457C-85B9-9AA30B8CE3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98" y="555579"/>
            <a:ext cx="3403832" cy="22692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70D826-3488-4400-B178-450C1C445D4D}"/>
              </a:ext>
            </a:extLst>
          </p:cNvPr>
          <p:cNvGrpSpPr/>
          <p:nvPr/>
        </p:nvGrpSpPr>
        <p:grpSpPr>
          <a:xfrm>
            <a:off x="2965623" y="2385759"/>
            <a:ext cx="8584172" cy="3849014"/>
            <a:chOff x="3150973" y="2574957"/>
            <a:chExt cx="7438767" cy="3386570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46857707-03BD-41D8-A6D7-36612C855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973" y="2574957"/>
              <a:ext cx="7438767" cy="338657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2F4145-434D-411C-A5D8-274919AB1CBF}"/>
                </a:ext>
              </a:extLst>
            </p:cNvPr>
            <p:cNvSpPr/>
            <p:nvPr/>
          </p:nvSpPr>
          <p:spPr>
            <a:xfrm>
              <a:off x="3731741" y="3261648"/>
              <a:ext cx="3830594" cy="13410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9413E1D4-92FE-4BFA-8857-43A63837961F}"/>
              </a:ext>
            </a:extLst>
          </p:cNvPr>
          <p:cNvSpPr txBox="1"/>
          <p:nvPr/>
        </p:nvSpPr>
        <p:spPr>
          <a:xfrm>
            <a:off x="3490363" y="2852277"/>
            <a:ext cx="7655432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32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– Chuẩn bị giấy bọc sách, vở. </a:t>
            </a:r>
          </a:p>
          <a:p>
            <a:endParaRPr lang="vi-VN" altLang="zh-CN" sz="240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r>
              <a:rPr lang="vi-VN" altLang="zh-CN" sz="32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– Nhớ lại những việc đã làm để bảo quản một số đồ dùng cá nhân cụ thể như: đồ dùng học tập (sách, vở, bút, thước, cặp sách, ...), đồ chơi, giày dép, trang phục.</a:t>
            </a: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C63B2074-5A4E-4A65-A815-00166FE2CA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63" y="542591"/>
            <a:ext cx="4924425" cy="1419225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44379FF0-D1A9-41C9-9105-9198C5A332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5" y="3747395"/>
            <a:ext cx="1411755" cy="248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3314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95389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A5937F24-F7BA-47D4-A9ED-F49104F23E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97" y="2206390"/>
            <a:ext cx="7021552" cy="17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1568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D4AA5AA-D0BF-4EB1-A936-ED819FA353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731" y="1030867"/>
            <a:ext cx="699655" cy="699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7565C-4A9C-4911-BE20-8DD22B121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59" y="561352"/>
            <a:ext cx="6821740" cy="5741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sp>
        <p:nvSpPr>
          <p:cNvPr id="16" name="矩形: 圆角 17">
            <a:extLst>
              <a:ext uri="{FF2B5EF4-FFF2-40B4-BE49-F238E27FC236}">
                <a16:creationId xmlns:a16="http://schemas.microsoft.com/office/drawing/2014/main" id="{BDA0812D-0869-4680-8907-0DF08A3D5884}"/>
              </a:ext>
            </a:extLst>
          </p:cNvPr>
          <p:cNvSpPr/>
          <p:nvPr/>
        </p:nvSpPr>
        <p:spPr>
          <a:xfrm>
            <a:off x="7761840" y="1862243"/>
            <a:ext cx="3469303" cy="3048404"/>
          </a:xfrm>
          <a:prstGeom prst="roundRect">
            <a:avLst>
              <a:gd name="adj" fmla="val 11805"/>
            </a:avLst>
          </a:prstGeom>
          <a:solidFill>
            <a:srgbClr val="FFBAAB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A969791D-7B9C-418E-88B0-7B994138A4AD}"/>
              </a:ext>
            </a:extLst>
          </p:cNvPr>
          <p:cNvSpPr txBox="1"/>
          <p:nvPr/>
        </p:nvSpPr>
        <p:spPr>
          <a:xfrm>
            <a:off x="7761840" y="2446445"/>
            <a:ext cx="341655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hãy nêu nội dung của từng bức tranh. </a:t>
            </a:r>
            <a:endParaRPr lang="zh-CN" altLang="en-US" sz="4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BBCB61-6527-414B-B926-664B6886E1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246873" y="171970"/>
            <a:ext cx="1566864" cy="111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7643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D4AA5AA-D0BF-4EB1-A936-ED819FA353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731" y="1030867"/>
            <a:ext cx="699655" cy="699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7565C-4A9C-4911-BE20-8DD22B121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59" y="561352"/>
            <a:ext cx="6821740" cy="5741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sp>
        <p:nvSpPr>
          <p:cNvPr id="16" name="矩形: 圆角 17">
            <a:extLst>
              <a:ext uri="{FF2B5EF4-FFF2-40B4-BE49-F238E27FC236}">
                <a16:creationId xmlns:a16="http://schemas.microsoft.com/office/drawing/2014/main" id="{BDA0812D-0869-4680-8907-0DF08A3D5884}"/>
              </a:ext>
            </a:extLst>
          </p:cNvPr>
          <p:cNvSpPr/>
          <p:nvPr/>
        </p:nvSpPr>
        <p:spPr>
          <a:xfrm>
            <a:off x="7761840" y="1862243"/>
            <a:ext cx="3469303" cy="3048404"/>
          </a:xfrm>
          <a:prstGeom prst="roundRect">
            <a:avLst>
              <a:gd name="adj" fmla="val 1180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A969791D-7B9C-418E-88B0-7B994138A4AD}"/>
              </a:ext>
            </a:extLst>
          </p:cNvPr>
          <p:cNvSpPr txBox="1"/>
          <p:nvPr/>
        </p:nvSpPr>
        <p:spPr>
          <a:xfrm>
            <a:off x="7954456" y="2146191"/>
            <a:ext cx="31048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hãy kể lại câu chuyện </a:t>
            </a:r>
            <a:r>
              <a:rPr lang="vi-VN" altLang="zh-CN" sz="4000" i="1" dirty="0">
                <a:solidFill>
                  <a:srgbClr val="7030A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Nhà thiết kế thời trang</a:t>
            </a:r>
            <a:r>
              <a:rPr lang="vi-VN" altLang="zh-CN" sz="4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lang="zh-CN" altLang="en-US" sz="4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BBCB61-6527-414B-B926-664B6886E1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246873" y="171970"/>
            <a:ext cx="1566864" cy="111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4452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D4AA5AA-D0BF-4EB1-A936-ED819FA353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731" y="1030867"/>
            <a:ext cx="699655" cy="699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7565C-4A9C-4911-BE20-8DD22B121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295" y="951341"/>
            <a:ext cx="5957516" cy="501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BBCB61-6527-414B-B926-664B6886E1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246873" y="171970"/>
            <a:ext cx="1566864" cy="1119659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32CABFEA-CF58-4127-B7A5-F772AAFBE4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59" y="790749"/>
            <a:ext cx="5322611" cy="2467101"/>
          </a:xfrm>
          <a:prstGeom prst="rect">
            <a:avLst/>
          </a:prstGeom>
        </p:spPr>
      </p:pic>
      <p:sp>
        <p:nvSpPr>
          <p:cNvPr id="15" name="文本框 18">
            <a:extLst>
              <a:ext uri="{FF2B5EF4-FFF2-40B4-BE49-F238E27FC236}">
                <a16:creationId xmlns:a16="http://schemas.microsoft.com/office/drawing/2014/main" id="{A969791D-7B9C-418E-88B0-7B994138A4AD}"/>
              </a:ext>
            </a:extLst>
          </p:cNvPr>
          <p:cNvSpPr txBox="1"/>
          <p:nvPr/>
        </p:nvSpPr>
        <p:spPr>
          <a:xfrm>
            <a:off x="1745995" y="1486169"/>
            <a:ext cx="373156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Điều gì đã xảy ra với chiếc khăn của Na?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9F239E-22BB-4734-904C-7B6B38991662}"/>
              </a:ext>
            </a:extLst>
          </p:cNvPr>
          <p:cNvGrpSpPr/>
          <p:nvPr/>
        </p:nvGrpSpPr>
        <p:grpSpPr>
          <a:xfrm>
            <a:off x="1557867" y="4109156"/>
            <a:ext cx="3770489" cy="1527028"/>
            <a:chOff x="1557867" y="4109156"/>
            <a:chExt cx="3770489" cy="1527028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1045EE15-5306-4BD8-8E0A-9DFD534808B1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C753877-37EC-4F94-9914-98FDE4F1AE0D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C3C2FF52-CFE8-4BC2-B7DB-609305272121}"/>
              </a:ext>
            </a:extLst>
          </p:cNvPr>
          <p:cNvSpPr txBox="1"/>
          <p:nvPr/>
        </p:nvSpPr>
        <p:spPr>
          <a:xfrm>
            <a:off x="1664446" y="4402279"/>
            <a:ext cx="373156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Na cắt chiếc khăn để làm váy cho búp bê.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796E6B-2C17-4F95-A82B-2004053F1859}"/>
              </a:ext>
            </a:extLst>
          </p:cNvPr>
          <p:cNvSpPr/>
          <p:nvPr/>
        </p:nvSpPr>
        <p:spPr>
          <a:xfrm>
            <a:off x="7762210" y="4480963"/>
            <a:ext cx="1707146" cy="13546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734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D4AA5AA-D0BF-4EB1-A936-ED819FA353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731" y="1030867"/>
            <a:ext cx="699655" cy="699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7565C-4A9C-4911-BE20-8DD22B121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295" y="951341"/>
            <a:ext cx="5957516" cy="501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BBCB61-6527-414B-B926-664B6886E1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246873" y="171970"/>
            <a:ext cx="1566864" cy="1119659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32CABFEA-CF58-4127-B7A5-F772AAFBE4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59" y="790749"/>
            <a:ext cx="5322611" cy="2467101"/>
          </a:xfrm>
          <a:prstGeom prst="rect">
            <a:avLst/>
          </a:prstGeom>
        </p:spPr>
      </p:pic>
      <p:sp>
        <p:nvSpPr>
          <p:cNvPr id="15" name="文本框 18">
            <a:extLst>
              <a:ext uri="{FF2B5EF4-FFF2-40B4-BE49-F238E27FC236}">
                <a16:creationId xmlns:a16="http://schemas.microsoft.com/office/drawing/2014/main" id="{A969791D-7B9C-418E-88B0-7B994138A4AD}"/>
              </a:ext>
            </a:extLst>
          </p:cNvPr>
          <p:cNvSpPr txBox="1"/>
          <p:nvPr/>
        </p:nvSpPr>
        <p:spPr>
          <a:xfrm>
            <a:off x="1946615" y="1516467"/>
            <a:ext cx="338174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Chiếc khăn đó như thế nào?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9F239E-22BB-4734-904C-7B6B38991662}"/>
              </a:ext>
            </a:extLst>
          </p:cNvPr>
          <p:cNvGrpSpPr/>
          <p:nvPr/>
        </p:nvGrpSpPr>
        <p:grpSpPr>
          <a:xfrm>
            <a:off x="1557867" y="4109156"/>
            <a:ext cx="3770489" cy="1527028"/>
            <a:chOff x="1557867" y="4109156"/>
            <a:chExt cx="3770489" cy="1527028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1045EE15-5306-4BD8-8E0A-9DFD534808B1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rgbClr val="FFBAAB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C753877-37EC-4F94-9914-98FDE4F1AE0D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C3C2FF52-CFE8-4BC2-B7DB-609305272121}"/>
              </a:ext>
            </a:extLst>
          </p:cNvPr>
          <p:cNvSpPr txBox="1"/>
          <p:nvPr/>
        </p:nvSpPr>
        <p:spPr>
          <a:xfrm>
            <a:off x="1664446" y="4402279"/>
            <a:ext cx="373156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Chiếc khăn đó đẹp và rất mới.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796E6B-2C17-4F95-A82B-2004053F1859}"/>
              </a:ext>
            </a:extLst>
          </p:cNvPr>
          <p:cNvSpPr/>
          <p:nvPr/>
        </p:nvSpPr>
        <p:spPr>
          <a:xfrm>
            <a:off x="6127450" y="1502271"/>
            <a:ext cx="1707146" cy="19267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0471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D4AA5AA-D0BF-4EB1-A936-ED819FA353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731" y="1030867"/>
            <a:ext cx="699655" cy="699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7565C-4A9C-4911-BE20-8DD22B121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295" y="951341"/>
            <a:ext cx="5957516" cy="501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BBCB61-6527-414B-B926-664B6886E1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246873" y="171970"/>
            <a:ext cx="1566864" cy="1119659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32CABFEA-CF58-4127-B7A5-F772AAFBE4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9" y="790749"/>
            <a:ext cx="5734992" cy="4550784"/>
          </a:xfrm>
          <a:prstGeom prst="rect">
            <a:avLst/>
          </a:prstGeom>
        </p:spPr>
      </p:pic>
      <p:sp>
        <p:nvSpPr>
          <p:cNvPr id="15" name="文本框 18">
            <a:extLst>
              <a:ext uri="{FF2B5EF4-FFF2-40B4-BE49-F238E27FC236}">
                <a16:creationId xmlns:a16="http://schemas.microsoft.com/office/drawing/2014/main" id="{A969791D-7B9C-418E-88B0-7B994138A4AD}"/>
              </a:ext>
            </a:extLst>
          </p:cNvPr>
          <p:cNvSpPr txBox="1"/>
          <p:nvPr/>
        </p:nvSpPr>
        <p:spPr>
          <a:xfrm>
            <a:off x="1607948" y="2032936"/>
            <a:ext cx="3519788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Sau khi làm váy cho búp bê, Na có còn khăn để quàng nữa không?</a:t>
            </a:r>
            <a:endParaRPr lang="zh-CN" altLang="en-US" sz="32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7158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7565C-4A9C-4911-BE20-8DD22B121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295" y="951341"/>
            <a:ext cx="5957516" cy="501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BBCB61-6527-414B-B926-664B6886E1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246873" y="171970"/>
            <a:ext cx="1566864" cy="1119659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12D1E6CB-93F1-4F29-9D24-F0C1B6FE2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51" y="1222031"/>
            <a:ext cx="4842813" cy="3688079"/>
          </a:xfrm>
          <a:prstGeom prst="rect">
            <a:avLst/>
          </a:prstGeom>
        </p:spPr>
      </p:pic>
      <p:sp>
        <p:nvSpPr>
          <p:cNvPr id="18" name="文本框 18">
            <a:extLst>
              <a:ext uri="{FF2B5EF4-FFF2-40B4-BE49-F238E27FC236}">
                <a16:creationId xmlns:a16="http://schemas.microsoft.com/office/drawing/2014/main" id="{C3C2FF52-CFE8-4BC2-B7DB-609305272121}"/>
              </a:ext>
            </a:extLst>
          </p:cNvPr>
          <p:cNvSpPr txBox="1"/>
          <p:nvPr/>
        </p:nvSpPr>
        <p:spPr>
          <a:xfrm rot="351157">
            <a:off x="1324561" y="2095345"/>
            <a:ext cx="381022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  Nêu cảm nhận của em về việc làm của Na.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9797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FE2A2CD-CBD5-42CC-B315-E9F96374C6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16" y="1318654"/>
            <a:ext cx="7354184" cy="380036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5BFD976-78A7-4FB4-8D55-AC577E322A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07" y="2157812"/>
            <a:ext cx="3908546" cy="3908546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BCE73079-8292-48A0-8FDB-7836914DEF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94" y="2014239"/>
            <a:ext cx="5417180" cy="193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176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6283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584</Words>
  <Application>Microsoft Office PowerPoint</Application>
  <PresentationFormat>Widescreen</PresentationFormat>
  <Paragraphs>69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等线</vt:lpstr>
      <vt:lpstr>微软雅黑</vt:lpstr>
      <vt:lpstr>Arial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628308</dc:title>
  <dc:creator>zhoulingyun</dc:creator>
  <cp:lastModifiedBy>My Computer</cp:lastModifiedBy>
  <cp:revision>62</cp:revision>
  <dcterms:created xsi:type="dcterms:W3CDTF">2018-03-15T05:31:05Z</dcterms:created>
  <dcterms:modified xsi:type="dcterms:W3CDTF">2021-10-19T08:55:46Z</dcterms:modified>
</cp:coreProperties>
</file>