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</p:sldMasterIdLst>
  <p:notesMasterIdLst>
    <p:notesMasterId r:id="rId22"/>
  </p:notesMasterIdLst>
  <p:sldIdLst>
    <p:sldId id="353" r:id="rId5"/>
    <p:sldId id="338" r:id="rId6"/>
    <p:sldId id="343" r:id="rId7"/>
    <p:sldId id="344" r:id="rId8"/>
    <p:sldId id="330" r:id="rId9"/>
    <p:sldId id="312" r:id="rId10"/>
    <p:sldId id="345" r:id="rId11"/>
    <p:sldId id="346" r:id="rId12"/>
    <p:sldId id="313" r:id="rId13"/>
    <p:sldId id="326" r:id="rId14"/>
    <p:sldId id="328" r:id="rId15"/>
    <p:sldId id="315" r:id="rId16"/>
    <p:sldId id="316" r:id="rId17"/>
    <p:sldId id="354" r:id="rId18"/>
    <p:sldId id="347" r:id="rId19"/>
    <p:sldId id="317" r:id="rId20"/>
    <p:sldId id="352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ECFE"/>
    <a:srgbClr val="FFFF99"/>
    <a:srgbClr val="D7F7ED"/>
    <a:srgbClr val="CCFF66"/>
    <a:srgbClr val="00CC00"/>
    <a:srgbClr val="5DB7DB"/>
    <a:srgbClr val="BCBEF1"/>
    <a:srgbClr val="FFF8FF"/>
    <a:srgbClr val="72BECC"/>
    <a:srgbClr val="FEF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3FA3C-775E-46EB-BC45-879389BABFD6}" v="40" dt="2021-09-16T16:52:13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24" autoAdjust="0"/>
    <p:restoredTop sz="85996" autoAdjust="0"/>
  </p:normalViewPr>
  <p:slideViewPr>
    <p:cSldViewPr snapToGrid="0">
      <p:cViewPr varScale="1">
        <p:scale>
          <a:sx n="33" d="100"/>
          <a:sy n="33" d="100"/>
        </p:scale>
        <p:origin x="63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h" userId="357ff15d0cf15acf" providerId="LiveId" clId="{2D33FA3C-775E-46EB-BC45-879389BABFD6}"/>
    <pc:docChg chg="custSel delSld modSld">
      <pc:chgData name="Anh" userId="357ff15d0cf15acf" providerId="LiveId" clId="{2D33FA3C-775E-46EB-BC45-879389BABFD6}" dt="2021-09-16T16:52:13.022" v="140"/>
      <pc:docMkLst>
        <pc:docMk/>
      </pc:docMkLst>
      <pc:sldChg chg="addSp delSp modSp mod delAnim modAnim">
        <pc:chgData name="Anh" userId="357ff15d0cf15acf" providerId="LiveId" clId="{2D33FA3C-775E-46EB-BC45-879389BABFD6}" dt="2021-09-16T16:52:13.022" v="140"/>
        <pc:sldMkLst>
          <pc:docMk/>
          <pc:sldMk cId="3045760026" sldId="317"/>
        </pc:sldMkLst>
        <pc:picChg chg="add del mod">
          <ac:chgData name="Anh" userId="357ff15d0cf15acf" providerId="LiveId" clId="{2D33FA3C-775E-46EB-BC45-879389BABFD6}" dt="2021-09-16T16:49:32.319" v="135" actId="478"/>
          <ac:picMkLst>
            <pc:docMk/>
            <pc:sldMk cId="3045760026" sldId="317"/>
            <ac:picMk id="2" creationId="{568782F9-F8B4-4D11-8287-C79CF6B5D317}"/>
          </ac:picMkLst>
        </pc:picChg>
        <pc:picChg chg="del">
          <ac:chgData name="Anh" userId="357ff15d0cf15acf" providerId="LiveId" clId="{2D33FA3C-775E-46EB-BC45-879389BABFD6}" dt="2021-09-16T16:41:25.115" v="130" actId="478"/>
          <ac:picMkLst>
            <pc:docMk/>
            <pc:sldMk cId="3045760026" sldId="317"/>
            <ac:picMk id="3" creationId="{00000000-0000-0000-0000-000000000000}"/>
          </ac:picMkLst>
        </pc:picChg>
        <pc:picChg chg="del">
          <ac:chgData name="Anh" userId="357ff15d0cf15acf" providerId="LiveId" clId="{2D33FA3C-775E-46EB-BC45-879389BABFD6}" dt="2021-09-16T15:11:36.763" v="45" actId="478"/>
          <ac:picMkLst>
            <pc:docMk/>
            <pc:sldMk cId="3045760026" sldId="317"/>
            <ac:picMk id="4" creationId="{00000000-0000-0000-0000-000000000000}"/>
          </ac:picMkLst>
        </pc:picChg>
        <pc:picChg chg="del">
          <ac:chgData name="Anh" userId="357ff15d0cf15acf" providerId="LiveId" clId="{2D33FA3C-775E-46EB-BC45-879389BABFD6}" dt="2021-09-16T15:11:22.814" v="44" actId="478"/>
          <ac:picMkLst>
            <pc:docMk/>
            <pc:sldMk cId="3045760026" sldId="317"/>
            <ac:picMk id="6" creationId="{00000000-0000-0000-0000-000000000000}"/>
          </ac:picMkLst>
        </pc:picChg>
        <pc:picChg chg="mod">
          <ac:chgData name="Anh" userId="357ff15d0cf15acf" providerId="LiveId" clId="{2D33FA3C-775E-46EB-BC45-879389BABFD6}" dt="2021-09-16T15:11:47.020" v="47" actId="1076"/>
          <ac:picMkLst>
            <pc:docMk/>
            <pc:sldMk cId="3045760026" sldId="317"/>
            <ac:picMk id="7" creationId="{00000000-0000-0000-0000-000000000000}"/>
          </ac:picMkLst>
        </pc:picChg>
        <pc:picChg chg="add del mod">
          <ac:chgData name="Anh" userId="357ff15d0cf15acf" providerId="LiveId" clId="{2D33FA3C-775E-46EB-BC45-879389BABFD6}" dt="2021-09-16T16:50:29.036" v="137" actId="478"/>
          <ac:picMkLst>
            <pc:docMk/>
            <pc:sldMk cId="3045760026" sldId="317"/>
            <ac:picMk id="9" creationId="{8ABB622D-7571-46AC-B89E-48870F9D5F4A}"/>
          </ac:picMkLst>
        </pc:picChg>
        <pc:picChg chg="add del mod">
          <ac:chgData name="Anh" userId="357ff15d0cf15acf" providerId="LiveId" clId="{2D33FA3C-775E-46EB-BC45-879389BABFD6}" dt="2021-09-16T16:51:00.685" v="139" actId="478"/>
          <ac:picMkLst>
            <pc:docMk/>
            <pc:sldMk cId="3045760026" sldId="317"/>
            <ac:picMk id="10" creationId="{E07F23A1-AA07-492F-A38E-3AA9D75C071F}"/>
          </ac:picMkLst>
        </pc:picChg>
        <pc:picChg chg="add mod">
          <ac:chgData name="Anh" userId="357ff15d0cf15acf" providerId="LiveId" clId="{2D33FA3C-775E-46EB-BC45-879389BABFD6}" dt="2021-09-16T16:52:13.022" v="140"/>
          <ac:picMkLst>
            <pc:docMk/>
            <pc:sldMk cId="3045760026" sldId="317"/>
            <ac:picMk id="11" creationId="{E95BDC8B-5736-4EFB-9C04-3FA4FC4C019B}"/>
          </ac:picMkLst>
        </pc:picChg>
      </pc:sldChg>
      <pc:sldChg chg="modSp mod">
        <pc:chgData name="Anh" userId="357ff15d0cf15acf" providerId="LiveId" clId="{2D33FA3C-775E-46EB-BC45-879389BABFD6}" dt="2021-09-16T15:16:16.400" v="87" actId="113"/>
        <pc:sldMkLst>
          <pc:docMk/>
          <pc:sldMk cId="1410099207" sldId="328"/>
        </pc:sldMkLst>
        <pc:spChg chg="mod">
          <ac:chgData name="Anh" userId="357ff15d0cf15acf" providerId="LiveId" clId="{2D33FA3C-775E-46EB-BC45-879389BABFD6}" dt="2021-09-16T15:16:16.400" v="87" actId="113"/>
          <ac:spMkLst>
            <pc:docMk/>
            <pc:sldMk cId="1410099207" sldId="328"/>
            <ac:spMk id="6" creationId="{00000000-0000-0000-0000-000000000000}"/>
          </ac:spMkLst>
        </pc:spChg>
      </pc:sldChg>
      <pc:sldChg chg="addSp delSp modSp mod delAnim">
        <pc:chgData name="Anh" userId="357ff15d0cf15acf" providerId="LiveId" clId="{2D33FA3C-775E-46EB-BC45-879389BABFD6}" dt="2021-09-16T15:54:06.747" v="106"/>
        <pc:sldMkLst>
          <pc:docMk/>
          <pc:sldMk cId="1572618502" sldId="338"/>
        </pc:sldMkLst>
        <pc:picChg chg="add mod">
          <ac:chgData name="Anh" userId="357ff15d0cf15acf" providerId="LiveId" clId="{2D33FA3C-775E-46EB-BC45-879389BABFD6}" dt="2021-09-16T15:54:06.747" v="106"/>
          <ac:picMkLst>
            <pc:docMk/>
            <pc:sldMk cId="1572618502" sldId="338"/>
            <ac:picMk id="2" creationId="{C8DB85BB-A5D8-4533-8E84-2E274C846FD1}"/>
          </ac:picMkLst>
        </pc:picChg>
        <pc:picChg chg="del">
          <ac:chgData name="Anh" userId="357ff15d0cf15acf" providerId="LiveId" clId="{2D33FA3C-775E-46EB-BC45-879389BABFD6}" dt="2021-09-16T15:15:05.150" v="84" actId="478"/>
          <ac:picMkLst>
            <pc:docMk/>
            <pc:sldMk cId="1572618502" sldId="338"/>
            <ac:picMk id="6" creationId="{00000000-0000-0000-0000-000000000000}"/>
          </ac:picMkLst>
        </pc:picChg>
      </pc:sldChg>
      <pc:sldChg chg="addSp delSp modSp mod delAnim">
        <pc:chgData name="Anh" userId="357ff15d0cf15acf" providerId="LiveId" clId="{2D33FA3C-775E-46EB-BC45-879389BABFD6}" dt="2021-09-16T15:59:03.918" v="107"/>
        <pc:sldMkLst>
          <pc:docMk/>
          <pc:sldMk cId="3527014638" sldId="343"/>
        </pc:sldMkLst>
        <pc:picChg chg="add mod">
          <ac:chgData name="Anh" userId="357ff15d0cf15acf" providerId="LiveId" clId="{2D33FA3C-775E-46EB-BC45-879389BABFD6}" dt="2021-09-16T15:59:03.918" v="107"/>
          <ac:picMkLst>
            <pc:docMk/>
            <pc:sldMk cId="3527014638" sldId="343"/>
            <ac:picMk id="2" creationId="{26EE76D6-4BBF-494E-BEEF-6CF0DF225B89}"/>
          </ac:picMkLst>
        </pc:picChg>
        <pc:picChg chg="del">
          <ac:chgData name="Anh" userId="357ff15d0cf15acf" providerId="LiveId" clId="{2D33FA3C-775E-46EB-BC45-879389BABFD6}" dt="2021-09-16T15:15:19.497" v="85" actId="478"/>
          <ac:picMkLst>
            <pc:docMk/>
            <pc:sldMk cId="3527014638" sldId="343"/>
            <ac:picMk id="4" creationId="{00000000-0000-0000-0000-000000000000}"/>
          </ac:picMkLst>
        </pc:picChg>
      </pc:sldChg>
      <pc:sldChg chg="addSp delSp modSp mod delAnim">
        <pc:chgData name="Anh" userId="357ff15d0cf15acf" providerId="LiveId" clId="{2D33FA3C-775E-46EB-BC45-879389BABFD6}" dt="2021-09-16T16:06:30.422" v="108"/>
        <pc:sldMkLst>
          <pc:docMk/>
          <pc:sldMk cId="4023949237" sldId="346"/>
        </pc:sldMkLst>
        <pc:picChg chg="add mod">
          <ac:chgData name="Anh" userId="357ff15d0cf15acf" providerId="LiveId" clId="{2D33FA3C-775E-46EB-BC45-879389BABFD6}" dt="2021-09-16T16:06:30.422" v="108"/>
          <ac:picMkLst>
            <pc:docMk/>
            <pc:sldMk cId="4023949237" sldId="346"/>
            <ac:picMk id="2" creationId="{3DEB5F12-A6EC-4202-BF14-D475170AA0D6}"/>
          </ac:picMkLst>
        </pc:picChg>
        <pc:picChg chg="del">
          <ac:chgData name="Anh" userId="357ff15d0cf15acf" providerId="LiveId" clId="{2D33FA3C-775E-46EB-BC45-879389BABFD6}" dt="2021-09-16T15:15:56.333" v="86" actId="478"/>
          <ac:picMkLst>
            <pc:docMk/>
            <pc:sldMk cId="4023949237" sldId="346"/>
            <ac:picMk id="4" creationId="{00000000-0000-0000-0000-000000000000}"/>
          </ac:picMkLst>
        </pc:picChg>
      </pc:sldChg>
      <pc:sldChg chg="addSp delSp modSp mod delAnim">
        <pc:chgData name="Anh" userId="357ff15d0cf15acf" providerId="LiveId" clId="{2D33FA3C-775E-46EB-BC45-879389BABFD6}" dt="2021-09-16T16:44:37.723" v="133"/>
        <pc:sldMkLst>
          <pc:docMk/>
          <pc:sldMk cId="770601824" sldId="347"/>
        </pc:sldMkLst>
        <pc:picChg chg="del">
          <ac:chgData name="Anh" userId="357ff15d0cf15acf" providerId="LiveId" clId="{2D33FA3C-775E-46EB-BC45-879389BABFD6}" dt="2021-09-16T16:41:16.641" v="129" actId="478"/>
          <ac:picMkLst>
            <pc:docMk/>
            <pc:sldMk cId="770601824" sldId="347"/>
            <ac:picMk id="2" creationId="{00000000-0000-0000-0000-000000000000}"/>
          </ac:picMkLst>
        </pc:picChg>
        <pc:picChg chg="add del mod">
          <ac:chgData name="Anh" userId="357ff15d0cf15acf" providerId="LiveId" clId="{2D33FA3C-775E-46EB-BC45-879389BABFD6}" dt="2021-09-16T16:43:46.421" v="132" actId="478"/>
          <ac:picMkLst>
            <pc:docMk/>
            <pc:sldMk cId="770601824" sldId="347"/>
            <ac:picMk id="3" creationId="{E4B0070D-2FC2-44C6-9620-0572A37C892D}"/>
          </ac:picMkLst>
        </pc:picChg>
        <pc:picChg chg="add mod">
          <ac:chgData name="Anh" userId="357ff15d0cf15acf" providerId="LiveId" clId="{2D33FA3C-775E-46EB-BC45-879389BABFD6}" dt="2021-09-16T16:44:37.723" v="133"/>
          <ac:picMkLst>
            <pc:docMk/>
            <pc:sldMk cId="770601824" sldId="347"/>
            <ac:picMk id="4" creationId="{C8A0E42A-B7DA-4DDB-8F15-85385942E2CB}"/>
          </ac:picMkLst>
        </pc:picChg>
      </pc:sldChg>
      <pc:sldChg chg="addSp delSp modSp del mod delAnim">
        <pc:chgData name="Anh" userId="357ff15d0cf15acf" providerId="LiveId" clId="{2D33FA3C-775E-46EB-BC45-879389BABFD6}" dt="2021-09-16T16:36:07.095" v="128" actId="47"/>
        <pc:sldMkLst>
          <pc:docMk/>
          <pc:sldMk cId="1340971277" sldId="349"/>
        </pc:sldMkLst>
        <pc:picChg chg="del">
          <ac:chgData name="Anh" userId="357ff15d0cf15acf" providerId="LiveId" clId="{2D33FA3C-775E-46EB-BC45-879389BABFD6}" dt="2021-09-16T16:11:27.898" v="109" actId="478"/>
          <ac:picMkLst>
            <pc:docMk/>
            <pc:sldMk cId="1340971277" sldId="349"/>
            <ac:picMk id="3" creationId="{00000000-0000-0000-0000-000000000000}"/>
          </ac:picMkLst>
        </pc:picChg>
        <pc:picChg chg="add del mod">
          <ac:chgData name="Anh" userId="357ff15d0cf15acf" providerId="LiveId" clId="{2D33FA3C-775E-46EB-BC45-879389BABFD6}" dt="2021-09-16T16:13:48.372" v="111" actId="478"/>
          <ac:picMkLst>
            <pc:docMk/>
            <pc:sldMk cId="1340971277" sldId="349"/>
            <ac:picMk id="4" creationId="{EDC3BCAA-B3AF-416E-8571-5D73CB37F374}"/>
          </ac:picMkLst>
        </pc:picChg>
        <pc:picChg chg="add del mod">
          <ac:chgData name="Anh" userId="357ff15d0cf15acf" providerId="LiveId" clId="{2D33FA3C-775E-46EB-BC45-879389BABFD6}" dt="2021-09-16T16:17:05.659" v="113" actId="478"/>
          <ac:picMkLst>
            <pc:docMk/>
            <pc:sldMk cId="1340971277" sldId="349"/>
            <ac:picMk id="5" creationId="{B70CBE21-0C01-4C14-84FA-779071333E6C}"/>
          </ac:picMkLst>
        </pc:picChg>
        <pc:picChg chg="add del mod">
          <ac:chgData name="Anh" userId="357ff15d0cf15acf" providerId="LiveId" clId="{2D33FA3C-775E-46EB-BC45-879389BABFD6}" dt="2021-09-16T16:18:21.619" v="115" actId="478"/>
          <ac:picMkLst>
            <pc:docMk/>
            <pc:sldMk cId="1340971277" sldId="349"/>
            <ac:picMk id="6" creationId="{16170337-4BFD-458B-8D95-B2703CE2BFF6}"/>
          </ac:picMkLst>
        </pc:picChg>
        <pc:picChg chg="add del mod">
          <ac:chgData name="Anh" userId="357ff15d0cf15acf" providerId="LiveId" clId="{2D33FA3C-775E-46EB-BC45-879389BABFD6}" dt="2021-09-16T16:20:11.167" v="117" actId="478"/>
          <ac:picMkLst>
            <pc:docMk/>
            <pc:sldMk cId="1340971277" sldId="349"/>
            <ac:picMk id="10" creationId="{56FB87AA-3AF8-4D78-81BD-2BBE0B9D1F88}"/>
          </ac:picMkLst>
        </pc:picChg>
        <pc:picChg chg="add del mod">
          <ac:chgData name="Anh" userId="357ff15d0cf15acf" providerId="LiveId" clId="{2D33FA3C-775E-46EB-BC45-879389BABFD6}" dt="2021-09-16T16:24:13.062" v="119" actId="478"/>
          <ac:picMkLst>
            <pc:docMk/>
            <pc:sldMk cId="1340971277" sldId="349"/>
            <ac:picMk id="11" creationId="{C4EC39E9-C68C-4FB4-A5B0-9858071C53A5}"/>
          </ac:picMkLst>
        </pc:picChg>
        <pc:picChg chg="add del mod">
          <ac:chgData name="Anh" userId="357ff15d0cf15acf" providerId="LiveId" clId="{2D33FA3C-775E-46EB-BC45-879389BABFD6}" dt="2021-09-16T16:25:20.156" v="121" actId="478"/>
          <ac:picMkLst>
            <pc:docMk/>
            <pc:sldMk cId="1340971277" sldId="349"/>
            <ac:picMk id="12" creationId="{11D3C1A9-AE06-4945-91C9-938E57BAABBB}"/>
          </ac:picMkLst>
        </pc:picChg>
        <pc:picChg chg="add del mod">
          <ac:chgData name="Anh" userId="357ff15d0cf15acf" providerId="LiveId" clId="{2D33FA3C-775E-46EB-BC45-879389BABFD6}" dt="2021-09-16T16:27:06.451" v="123" actId="478"/>
          <ac:picMkLst>
            <pc:docMk/>
            <pc:sldMk cId="1340971277" sldId="349"/>
            <ac:picMk id="13" creationId="{5BC3E028-33F1-41E2-9B8B-43BDC594BA1A}"/>
          </ac:picMkLst>
        </pc:picChg>
        <pc:picChg chg="add del mod">
          <ac:chgData name="Anh" userId="357ff15d0cf15acf" providerId="LiveId" clId="{2D33FA3C-775E-46EB-BC45-879389BABFD6}" dt="2021-09-16T16:28:30.109" v="125" actId="478"/>
          <ac:picMkLst>
            <pc:docMk/>
            <pc:sldMk cId="1340971277" sldId="349"/>
            <ac:picMk id="14" creationId="{AB15B32A-5B99-4178-A7E9-6D68F8D0AB9E}"/>
          </ac:picMkLst>
        </pc:picChg>
        <pc:picChg chg="add del mod">
          <ac:chgData name="Anh" userId="357ff15d0cf15acf" providerId="LiveId" clId="{2D33FA3C-775E-46EB-BC45-879389BABFD6}" dt="2021-09-16T16:32:09.590" v="127" actId="478"/>
          <ac:picMkLst>
            <pc:docMk/>
            <pc:sldMk cId="1340971277" sldId="349"/>
            <ac:picMk id="15" creationId="{F1BB4D75-EF3D-48A0-BE7F-16B790547D54}"/>
          </ac:picMkLst>
        </pc:picChg>
      </pc:sldChg>
      <pc:sldChg chg="addSp delSp modSp mod delAnim">
        <pc:chgData name="Anh" userId="357ff15d0cf15acf" providerId="LiveId" clId="{2D33FA3C-775E-46EB-BC45-879389BABFD6}" dt="2021-09-16T15:41:31.349" v="92"/>
        <pc:sldMkLst>
          <pc:docMk/>
          <pc:sldMk cId="3114869621" sldId="350"/>
        </pc:sldMkLst>
        <pc:picChg chg="add del mod">
          <ac:chgData name="Anh" userId="357ff15d0cf15acf" providerId="LiveId" clId="{2D33FA3C-775E-46EB-BC45-879389BABFD6}" dt="2021-09-16T15:20:45.613" v="89" actId="478"/>
          <ac:picMkLst>
            <pc:docMk/>
            <pc:sldMk cId="3114869621" sldId="350"/>
            <ac:picMk id="3" creationId="{09FBB9E7-4D24-4B31-A581-BF4D261B0B43}"/>
          </ac:picMkLst>
        </pc:picChg>
        <pc:picChg chg="add del mod">
          <ac:chgData name="Anh" userId="357ff15d0cf15acf" providerId="LiveId" clId="{2D33FA3C-775E-46EB-BC45-879389BABFD6}" dt="2021-09-16T15:40:16.401" v="91" actId="478"/>
          <ac:picMkLst>
            <pc:docMk/>
            <pc:sldMk cId="3114869621" sldId="350"/>
            <ac:picMk id="4" creationId="{7CF4DA0D-BC34-49A5-BC28-07457742865D}"/>
          </ac:picMkLst>
        </pc:picChg>
        <pc:picChg chg="add mod">
          <ac:chgData name="Anh" userId="357ff15d0cf15acf" providerId="LiveId" clId="{2D33FA3C-775E-46EB-BC45-879389BABFD6}" dt="2021-09-16T15:41:31.349" v="92"/>
          <ac:picMkLst>
            <pc:docMk/>
            <pc:sldMk cId="3114869621" sldId="350"/>
            <ac:picMk id="5" creationId="{F744C762-6436-471E-A168-8C016EA53A67}"/>
          </ac:picMkLst>
        </pc:picChg>
        <pc:picChg chg="del">
          <ac:chgData name="Anh" userId="357ff15d0cf15acf" providerId="LiveId" clId="{2D33FA3C-775E-46EB-BC45-879389BABFD6}" dt="2021-09-16T15:13:27.150" v="49" actId="478"/>
          <ac:picMkLst>
            <pc:docMk/>
            <pc:sldMk cId="3114869621" sldId="350"/>
            <ac:picMk id="6" creationId="{00000000-0000-0000-0000-000000000000}"/>
          </ac:picMkLst>
        </pc:picChg>
        <pc:picChg chg="mod">
          <ac:chgData name="Anh" userId="357ff15d0cf15acf" providerId="LiveId" clId="{2D33FA3C-775E-46EB-BC45-879389BABFD6}" dt="2021-09-16T15:13:39.016" v="80" actId="1037"/>
          <ac:picMkLst>
            <pc:docMk/>
            <pc:sldMk cId="3114869621" sldId="350"/>
            <ac:picMk id="8" creationId="{00000000-0000-0000-0000-000000000000}"/>
          </ac:picMkLst>
        </pc:picChg>
      </pc:sldChg>
      <pc:sldChg chg="delSp modSp del mod delAnim">
        <pc:chgData name="Anh" userId="357ff15d0cf15acf" providerId="LiveId" clId="{2D33FA3C-775E-46EB-BC45-879389BABFD6}" dt="2021-09-16T15:04:30.828" v="3" actId="47"/>
        <pc:sldMkLst>
          <pc:docMk/>
          <pc:sldMk cId="2776692641" sldId="351"/>
        </pc:sldMkLst>
        <pc:spChg chg="del">
          <ac:chgData name="Anh" userId="357ff15d0cf15acf" providerId="LiveId" clId="{2D33FA3C-775E-46EB-BC45-879389BABFD6}" dt="2021-09-16T15:03:26.980" v="1" actId="478"/>
          <ac:spMkLst>
            <pc:docMk/>
            <pc:sldMk cId="2776692641" sldId="351"/>
            <ac:spMk id="12292" creationId="{00000000-0000-0000-0000-000000000000}"/>
          </ac:spMkLst>
        </pc:spChg>
        <pc:picChg chg="del">
          <ac:chgData name="Anh" userId="357ff15d0cf15acf" providerId="LiveId" clId="{2D33FA3C-775E-46EB-BC45-879389BABFD6}" dt="2021-09-16T15:03:08.675" v="0" actId="478"/>
          <ac:picMkLst>
            <pc:docMk/>
            <pc:sldMk cId="2776692641" sldId="351"/>
            <ac:picMk id="2" creationId="{00000000-0000-0000-0000-000000000000}"/>
          </ac:picMkLst>
        </pc:picChg>
        <pc:picChg chg="mod">
          <ac:chgData name="Anh" userId="357ff15d0cf15acf" providerId="LiveId" clId="{2D33FA3C-775E-46EB-BC45-879389BABFD6}" dt="2021-09-16T15:03:28.949" v="2" actId="1076"/>
          <ac:picMkLst>
            <pc:docMk/>
            <pc:sldMk cId="2776692641" sldId="351"/>
            <ac:picMk id="12291" creationId="{00000000-0000-0000-0000-000000000000}"/>
          </ac:picMkLst>
        </pc:picChg>
      </pc:sldChg>
      <pc:sldChg chg="addSp delSp modSp mod delAnim modAnim">
        <pc:chgData name="Anh" userId="357ff15d0cf15acf" providerId="LiveId" clId="{2D33FA3C-775E-46EB-BC45-879389BABFD6}" dt="2021-09-16T15:08:17.344" v="43"/>
        <pc:sldMkLst>
          <pc:docMk/>
          <pc:sldMk cId="2554769256" sldId="352"/>
        </pc:sldMkLst>
        <pc:spChg chg="del">
          <ac:chgData name="Anh" userId="357ff15d0cf15acf" providerId="LiveId" clId="{2D33FA3C-775E-46EB-BC45-879389BABFD6}" dt="2021-09-16T15:04:44.977" v="5" actId="478"/>
          <ac:spMkLst>
            <pc:docMk/>
            <pc:sldMk cId="2554769256" sldId="352"/>
            <ac:spMk id="4" creationId="{00000000-0000-0000-0000-000000000000}"/>
          </ac:spMkLst>
        </pc:spChg>
        <pc:spChg chg="del">
          <ac:chgData name="Anh" userId="357ff15d0cf15acf" providerId="LiveId" clId="{2D33FA3C-775E-46EB-BC45-879389BABFD6}" dt="2021-09-16T15:04:57.674" v="8" actId="478"/>
          <ac:spMkLst>
            <pc:docMk/>
            <pc:sldMk cId="2554769256" sldId="352"/>
            <ac:spMk id="5" creationId="{00000000-0000-0000-0000-000000000000}"/>
          </ac:spMkLst>
        </pc:spChg>
        <pc:spChg chg="del mod">
          <ac:chgData name="Anh" userId="357ff15d0cf15acf" providerId="LiveId" clId="{2D33FA3C-775E-46EB-BC45-879389BABFD6}" dt="2021-09-16T15:04:44.977" v="5" actId="478"/>
          <ac:spMkLst>
            <pc:docMk/>
            <pc:sldMk cId="2554769256" sldId="352"/>
            <ac:spMk id="12" creationId="{00000000-0000-0000-0000-000000000000}"/>
          </ac:spMkLst>
        </pc:spChg>
        <pc:spChg chg="del">
          <ac:chgData name="Anh" userId="357ff15d0cf15acf" providerId="LiveId" clId="{2D33FA3C-775E-46EB-BC45-879389BABFD6}" dt="2021-09-16T15:05:00.472" v="9" actId="478"/>
          <ac:spMkLst>
            <pc:docMk/>
            <pc:sldMk cId="2554769256" sldId="352"/>
            <ac:spMk id="13" creationId="{00000000-0000-0000-0000-000000000000}"/>
          </ac:spMkLst>
        </pc:spChg>
        <pc:spChg chg="del">
          <ac:chgData name="Anh" userId="357ff15d0cf15acf" providerId="LiveId" clId="{2D33FA3C-775E-46EB-BC45-879389BABFD6}" dt="2021-09-16T15:04:48.610" v="6" actId="478"/>
          <ac:spMkLst>
            <pc:docMk/>
            <pc:sldMk cId="2554769256" sldId="352"/>
            <ac:spMk id="14" creationId="{00000000-0000-0000-0000-000000000000}"/>
          </ac:spMkLst>
        </pc:spChg>
        <pc:spChg chg="del mod">
          <ac:chgData name="Anh" userId="357ff15d0cf15acf" providerId="LiveId" clId="{2D33FA3C-775E-46EB-BC45-879389BABFD6}" dt="2021-09-16T15:04:44.977" v="5" actId="478"/>
          <ac:spMkLst>
            <pc:docMk/>
            <pc:sldMk cId="2554769256" sldId="352"/>
            <ac:spMk id="15" creationId="{00000000-0000-0000-0000-000000000000}"/>
          </ac:spMkLst>
        </pc:spChg>
        <pc:spChg chg="del mod">
          <ac:chgData name="Anh" userId="357ff15d0cf15acf" providerId="LiveId" clId="{2D33FA3C-775E-46EB-BC45-879389BABFD6}" dt="2021-09-16T15:04:44.977" v="5" actId="478"/>
          <ac:spMkLst>
            <pc:docMk/>
            <pc:sldMk cId="2554769256" sldId="352"/>
            <ac:spMk id="16" creationId="{00000000-0000-0000-0000-000000000000}"/>
          </ac:spMkLst>
        </pc:spChg>
        <pc:spChg chg="del mod">
          <ac:chgData name="Anh" userId="357ff15d0cf15acf" providerId="LiveId" clId="{2D33FA3C-775E-46EB-BC45-879389BABFD6}" dt="2021-09-16T15:04:44.977" v="5" actId="478"/>
          <ac:spMkLst>
            <pc:docMk/>
            <pc:sldMk cId="2554769256" sldId="352"/>
            <ac:spMk id="17" creationId="{00000000-0000-0000-0000-000000000000}"/>
          </ac:spMkLst>
        </pc:spChg>
        <pc:spChg chg="del">
          <ac:chgData name="Anh" userId="357ff15d0cf15acf" providerId="LiveId" clId="{2D33FA3C-775E-46EB-BC45-879389BABFD6}" dt="2021-09-16T15:04:52.649" v="7" actId="478"/>
          <ac:spMkLst>
            <pc:docMk/>
            <pc:sldMk cId="2554769256" sldId="352"/>
            <ac:spMk id="22" creationId="{65FEC126-E74D-4E79-9BC0-66972B58033D}"/>
          </ac:spMkLst>
        </pc:spChg>
        <pc:spChg chg="del">
          <ac:chgData name="Anh" userId="357ff15d0cf15acf" providerId="LiveId" clId="{2D33FA3C-775E-46EB-BC45-879389BABFD6}" dt="2021-09-16T15:04:44.977" v="5" actId="478"/>
          <ac:spMkLst>
            <pc:docMk/>
            <pc:sldMk cId="2554769256" sldId="352"/>
            <ac:spMk id="37" creationId="{00000000-0000-0000-0000-000000000000}"/>
          </ac:spMkLst>
        </pc:spChg>
        <pc:picChg chg="del">
          <ac:chgData name="Anh" userId="357ff15d0cf15acf" providerId="LiveId" clId="{2D33FA3C-775E-46EB-BC45-879389BABFD6}" dt="2021-09-16T15:05:16.835" v="12" actId="478"/>
          <ac:picMkLst>
            <pc:docMk/>
            <pc:sldMk cId="2554769256" sldId="352"/>
            <ac:picMk id="2" creationId="{00000000-0000-0000-0000-000000000000}"/>
          </ac:picMkLst>
        </pc:picChg>
        <pc:picChg chg="add mod">
          <ac:chgData name="Anh" userId="357ff15d0cf15acf" providerId="LiveId" clId="{2D33FA3C-775E-46EB-BC45-879389BABFD6}" dt="2021-09-16T15:05:48.171" v="16" actId="14100"/>
          <ac:picMkLst>
            <pc:docMk/>
            <pc:sldMk cId="2554769256" sldId="352"/>
            <ac:picMk id="18" creationId="{BB3F5409-EC91-4FB0-87F9-328F9D9987E8}"/>
          </ac:picMkLst>
        </pc:picChg>
        <pc:picChg chg="add mod">
          <ac:chgData name="Anh" userId="357ff15d0cf15acf" providerId="LiveId" clId="{2D33FA3C-775E-46EB-BC45-879389BABFD6}" dt="2021-09-16T15:07:23.807" v="42" actId="1037"/>
          <ac:picMkLst>
            <pc:docMk/>
            <pc:sldMk cId="2554769256" sldId="352"/>
            <ac:picMk id="19" creationId="{BD5513D7-4D70-4D68-81AD-C7582C47E7BA}"/>
          </ac:picMkLst>
        </pc:picChg>
        <pc:picChg chg="del">
          <ac:chgData name="Anh" userId="357ff15d0cf15acf" providerId="LiveId" clId="{2D33FA3C-775E-46EB-BC45-879389BABFD6}" dt="2021-09-16T15:05:05.753" v="10" actId="478"/>
          <ac:picMkLst>
            <pc:docMk/>
            <pc:sldMk cId="2554769256" sldId="352"/>
            <ac:picMk id="35" creationId="{00000000-0000-0000-0000-000000000000}"/>
          </ac:picMkLst>
        </pc:picChg>
        <pc:picChg chg="del">
          <ac:chgData name="Anh" userId="357ff15d0cf15acf" providerId="LiveId" clId="{2D33FA3C-775E-46EB-BC45-879389BABFD6}" dt="2021-09-16T15:05:10.161" v="11" actId="478"/>
          <ac:picMkLst>
            <pc:docMk/>
            <pc:sldMk cId="2554769256" sldId="352"/>
            <ac:picMk id="36" creationId="{00000000-0000-0000-0000-000000000000}"/>
          </ac:picMkLst>
        </pc:picChg>
      </pc:sldChg>
      <pc:sldChg chg="addSp delSp modSp mod delAnim">
        <pc:chgData name="Anh" userId="357ff15d0cf15acf" providerId="LiveId" clId="{2D33FA3C-775E-46EB-BC45-879389BABFD6}" dt="2021-09-16T15:50:44.695" v="105"/>
        <pc:sldMkLst>
          <pc:docMk/>
          <pc:sldMk cId="2453314528" sldId="353"/>
        </pc:sldMkLst>
        <pc:picChg chg="add del mod">
          <ac:chgData name="Anh" userId="357ff15d0cf15acf" providerId="LiveId" clId="{2D33FA3C-775E-46EB-BC45-879389BABFD6}" dt="2021-09-16T15:44:03.582" v="94" actId="478"/>
          <ac:picMkLst>
            <pc:docMk/>
            <pc:sldMk cId="2453314528" sldId="353"/>
            <ac:picMk id="3" creationId="{701247FB-4F06-41CD-A445-B617CE9818F9}"/>
          </ac:picMkLst>
        </pc:picChg>
        <pc:picChg chg="add del mod">
          <ac:chgData name="Anh" userId="357ff15d0cf15acf" providerId="LiveId" clId="{2D33FA3C-775E-46EB-BC45-879389BABFD6}" dt="2021-09-16T15:45:11.549" v="96" actId="478"/>
          <ac:picMkLst>
            <pc:docMk/>
            <pc:sldMk cId="2453314528" sldId="353"/>
            <ac:picMk id="4" creationId="{161DAAAD-0F0A-4516-9CB7-1728E9B80EEB}"/>
          </ac:picMkLst>
        </pc:picChg>
        <pc:picChg chg="add del mod">
          <ac:chgData name="Anh" userId="357ff15d0cf15acf" providerId="LiveId" clId="{2D33FA3C-775E-46EB-BC45-879389BABFD6}" dt="2021-09-16T15:46:35.597" v="98" actId="478"/>
          <ac:picMkLst>
            <pc:docMk/>
            <pc:sldMk cId="2453314528" sldId="353"/>
            <ac:picMk id="5" creationId="{48C4E48F-31FA-49CB-9506-CBD17CAFBBBB}"/>
          </ac:picMkLst>
        </pc:picChg>
        <pc:picChg chg="del">
          <ac:chgData name="Anh" userId="357ff15d0cf15acf" providerId="LiveId" clId="{2D33FA3C-775E-46EB-BC45-879389BABFD6}" dt="2021-09-16T15:14:56.070" v="83" actId="478"/>
          <ac:picMkLst>
            <pc:docMk/>
            <pc:sldMk cId="2453314528" sldId="353"/>
            <ac:picMk id="6" creationId="{00000000-0000-0000-0000-000000000000}"/>
          </ac:picMkLst>
        </pc:picChg>
        <pc:picChg chg="add del mod">
          <ac:chgData name="Anh" userId="357ff15d0cf15acf" providerId="LiveId" clId="{2D33FA3C-775E-46EB-BC45-879389BABFD6}" dt="2021-09-16T15:47:45.238" v="100" actId="478"/>
          <ac:picMkLst>
            <pc:docMk/>
            <pc:sldMk cId="2453314528" sldId="353"/>
            <ac:picMk id="7" creationId="{8C10EEEF-35C1-46A6-BD3D-84DF29A9494A}"/>
          </ac:picMkLst>
        </pc:picChg>
        <pc:picChg chg="del mod">
          <ac:chgData name="Anh" userId="357ff15d0cf15acf" providerId="LiveId" clId="{2D33FA3C-775E-46EB-BC45-879389BABFD6}" dt="2021-09-16T15:14:05.942" v="82" actId="478"/>
          <ac:picMkLst>
            <pc:docMk/>
            <pc:sldMk cId="2453314528" sldId="353"/>
            <ac:picMk id="8" creationId="{00000000-0000-0000-0000-000000000000}"/>
          </ac:picMkLst>
        </pc:picChg>
        <pc:picChg chg="add del mod">
          <ac:chgData name="Anh" userId="357ff15d0cf15acf" providerId="LiveId" clId="{2D33FA3C-775E-46EB-BC45-879389BABFD6}" dt="2021-09-16T15:48:50.553" v="102" actId="478"/>
          <ac:picMkLst>
            <pc:docMk/>
            <pc:sldMk cId="2453314528" sldId="353"/>
            <ac:picMk id="11" creationId="{3EBA2ACF-CFAC-4FC0-AC48-9BD68D3ED656}"/>
          </ac:picMkLst>
        </pc:picChg>
        <pc:picChg chg="add del mod">
          <ac:chgData name="Anh" userId="357ff15d0cf15acf" providerId="LiveId" clId="{2D33FA3C-775E-46EB-BC45-879389BABFD6}" dt="2021-09-16T15:49:45.572" v="104" actId="478"/>
          <ac:picMkLst>
            <pc:docMk/>
            <pc:sldMk cId="2453314528" sldId="353"/>
            <ac:picMk id="15" creationId="{4B99DDAE-E3F3-4C88-A82D-D39E0753B9D2}"/>
          </ac:picMkLst>
        </pc:picChg>
        <pc:picChg chg="add mod">
          <ac:chgData name="Anh" userId="357ff15d0cf15acf" providerId="LiveId" clId="{2D33FA3C-775E-46EB-BC45-879389BABFD6}" dt="2021-09-16T15:50:44.695" v="105"/>
          <ac:picMkLst>
            <pc:docMk/>
            <pc:sldMk cId="2453314528" sldId="353"/>
            <ac:picMk id="16" creationId="{9955FC9B-C19B-4C17-9F4C-E8B45EB53D3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495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57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122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38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891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103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893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62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092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488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445193-9164-46A4-8EEC-A752B77F82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90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67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CAB17-4845-4C74-910D-5FB75825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C24EB39-8DE9-4E1D-AAC5-8822C9C87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619A85-AC21-4A02-AD01-37D7CE87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251C2D-25FF-40BE-80B5-8B4C4018D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8B278F-3DEA-490C-9CAD-06FD8A9D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48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6B596CC-7BDC-4294-AF76-D6FF43CA78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3B7253-E21C-479D-AE19-49C0A4C7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9CE7C0-9F69-4B91-92DA-81F6C82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8DC51F-6A5D-4D38-B855-21FA2979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009530-BAA1-43F6-8014-E9A4E620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28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84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25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998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26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47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63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162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604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2E9A98-58AA-4DE6-8001-29D448531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BF7653-EF5E-426B-A804-DBF60EBF4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154B8B-7203-4CB2-B452-46C85FAA1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5B8721-81E9-4585-9A57-74F5732EB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D77C66-FACC-4585-A503-8A8A20C2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87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37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5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79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71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40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53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690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63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69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6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0268EE4-EBD5-4BE9-8385-0BADCF4C5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10122" r="30255" b="9877"/>
          <a:stretch/>
        </p:blipFill>
        <p:spPr>
          <a:xfrm rot="16200000">
            <a:off x="2666999" y="-2667003"/>
            <a:ext cx="6858004" cy="12192001"/>
          </a:xfrm>
          <a:prstGeom prst="rect">
            <a:avLst/>
          </a:prstGeom>
        </p:spPr>
      </p:pic>
      <p:pic>
        <p:nvPicPr>
          <p:cNvPr id="8" name="Picture 6" descr="D:\png\透明气泡.png">
            <a:extLst>
              <a:ext uri="{FF2B5EF4-FFF2-40B4-BE49-F238E27FC236}">
                <a16:creationId xmlns:a16="http://schemas.microsoft.com/office/drawing/2014/main" id="{25BAA237-EA73-4323-9186-65A332D3D1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410" y="624335"/>
            <a:ext cx="752403" cy="76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ng\透明气泡.png">
            <a:extLst>
              <a:ext uri="{FF2B5EF4-FFF2-40B4-BE49-F238E27FC236}">
                <a16:creationId xmlns:a16="http://schemas.microsoft.com/office/drawing/2014/main" id="{DABBEF21-4DF9-4710-8B00-775933AFE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6786" y="1319991"/>
            <a:ext cx="552350" cy="5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png\透明气泡.png">
            <a:extLst>
              <a:ext uri="{FF2B5EF4-FFF2-40B4-BE49-F238E27FC236}">
                <a16:creationId xmlns:a16="http://schemas.microsoft.com/office/drawing/2014/main" id="{54D32456-9219-4B8F-A2EF-800DA5BD4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757" y="1769095"/>
            <a:ext cx="447272" cy="4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D:\png\透明气泡.png">
            <a:extLst>
              <a:ext uri="{FF2B5EF4-FFF2-40B4-BE49-F238E27FC236}">
                <a16:creationId xmlns:a16="http://schemas.microsoft.com/office/drawing/2014/main" id="{F526B4D8-E028-4ADB-9EEB-FB5266C1BB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7456" y="3857026"/>
            <a:ext cx="598343" cy="60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png\透明气泡.png">
            <a:extLst>
              <a:ext uri="{FF2B5EF4-FFF2-40B4-BE49-F238E27FC236}">
                <a16:creationId xmlns:a16="http://schemas.microsoft.com/office/drawing/2014/main" id="{8A2C5B49-E93D-4D8A-BC05-E3BE73B55C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0162" y="3262136"/>
            <a:ext cx="402311" cy="40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D:\png\透明气泡.png">
            <a:extLst>
              <a:ext uri="{FF2B5EF4-FFF2-40B4-BE49-F238E27FC236}">
                <a16:creationId xmlns:a16="http://schemas.microsoft.com/office/drawing/2014/main" id="{A654F572-27EA-497D-9828-14657F4850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5556" y="327535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D:\png\透明气泡.png">
            <a:extLst>
              <a:ext uri="{FF2B5EF4-FFF2-40B4-BE49-F238E27FC236}">
                <a16:creationId xmlns:a16="http://schemas.microsoft.com/office/drawing/2014/main" id="{069602EC-C33A-4589-BEF3-4B00FF47B5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706" y="3361764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png\透明气泡.png">
            <a:extLst>
              <a:ext uri="{FF2B5EF4-FFF2-40B4-BE49-F238E27FC236}">
                <a16:creationId xmlns:a16="http://schemas.microsoft.com/office/drawing/2014/main" id="{3D8C89B9-E996-41B9-892E-3E9F44CE2E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5292" y="2543300"/>
            <a:ext cx="603574" cy="61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png\透明气泡.png">
            <a:extLst>
              <a:ext uri="{FF2B5EF4-FFF2-40B4-BE49-F238E27FC236}">
                <a16:creationId xmlns:a16="http://schemas.microsoft.com/office/drawing/2014/main" id="{FCFC13B8-CF41-4B5D-A94E-8ED2053A5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4166" y="2543306"/>
            <a:ext cx="268537" cy="27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png\透明气泡.png">
            <a:extLst>
              <a:ext uri="{FF2B5EF4-FFF2-40B4-BE49-F238E27FC236}">
                <a16:creationId xmlns:a16="http://schemas.microsoft.com/office/drawing/2014/main" id="{E6B8219A-3198-48ED-8618-C54B4F858B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8222" y="2669867"/>
            <a:ext cx="478716" cy="48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D:\png\透明气泡.png">
            <a:extLst>
              <a:ext uri="{FF2B5EF4-FFF2-40B4-BE49-F238E27FC236}">
                <a16:creationId xmlns:a16="http://schemas.microsoft.com/office/drawing/2014/main" id="{CB88E456-8C19-4C01-8164-1B97240D94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3247" y="2063349"/>
            <a:ext cx="272636" cy="2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png\透明气泡.png">
            <a:extLst>
              <a:ext uri="{FF2B5EF4-FFF2-40B4-BE49-F238E27FC236}">
                <a16:creationId xmlns:a16="http://schemas.microsoft.com/office/drawing/2014/main" id="{34FB05DB-E779-4777-B4CF-55319AB647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9375" y="4583661"/>
            <a:ext cx="376201" cy="3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C 0.01185 0.0044 0.02122 0.02014 0.03047 0.03449 C 0.04336 0.05463 0.02292 0.02801 0.03828 0.0493 C 0.04648 0.06041 0.05508 0.06967 0.06302 0.08148 C 0.06758 0.08796 0.06901 0.09745 0.07422 0.10116 C 0.07852 0.11041 0.08307 0.11736 0.08789 0.12592 C 0.09284 0.13541 0.09557 0.1456 0.10026 0.15555 C 0.10339 0.17801 0.09818 0.14745 0.10456 0.16782 C 0.11003 0.18449 0.11289 0.20555 0.11836 0.22222 C 0.12214 0.23403 0.12682 0.24514 0.1306 0.25648 C 0.13216 0.2669 0.13451 0.2706 0.13737 0.27893 C 0.14219 0.29282 0.14583 0.30509 0.15091 0.31852 C 0.1543 0.32685 0.15781 0.33541 0.1599 0.34514 C 0.16094 0.34977 0.16107 0.35393 0.16224 0.35787 C 0.16523 0.36759 0.17005 0.37662 0.1737 0.38518 C 0.17852 0.39745 0.18828 0.42708 0.19505 0.43217 C 0.19909 0.44629 0.20833 0.45162 0.21523 0.45926 C 0.22461 0.46944 0.23268 0.48449 0.24232 0.49375 C 0.25404 0.50555 0.26641 0.51296 0.27943 0.51597 C 0.32721 0.51504 0.375 0.51504 0.42266 0.51366 C 0.44349 0.51296 0.46432 0.49143 0.48464 0.48634 C 0.49844 0.47893 0.5125 0.47338 0.52656 0.46921 C 0.54036 0.45903 0.55716 0.45208 0.57148 0.4493 C 0.57721 0.44699 0.58307 0.44097 0.58867 0.43958 C 0.59375 0.43819 0.59922 0.43796 0.60443 0.43703 C 0.61432 0.42963 0.62031 0.43125 0.63255 0.42963 C 0.64076 0.42384 0.63711 0.42592 0.64375 0.42222 C 0.72982 0.42315 0.81589 0.42222 0.90195 0.42477 C 0.91693 0.425 0.9362 0.46366 0.95052 0.47407 C 0.96159 0.49236 0.975 0.50254 0.98672 0.51852 C 0.99297 0.52685 1.00169 0.54236 1.00807 0.54815 C 1.01315 0.55254 1.01797 0.55764 1.02279 0.56273 C 1.03346 0.57453 1.02409 0.56736 1.03177 0.57291 C 1.04076 0.58773 1.05117 0.59884 1.06094 0.60995 C 1.06393 0.61296 1.06667 0.62222 1.07005 0.62222 " pathEditMode="relative" rAng="0" ptsTypes="AAAAAAAAAAAAAAAAAAAAAAAAAAAAAAAAAAA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03" y="3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C 0.0121 0.00208 0.02161 0.00972 0.03112 0.0169 C 0.0444 0.02662 0.02356 0.01366 0.03932 0.02408 C 0.04752 0.02963 0.05625 0.03403 0.06445 0.03982 C 0.06914 0.04306 0.07083 0.04769 0.07604 0.04954 C 0.0802 0.05417 0.08502 0.05764 0.08984 0.06181 C 0.09492 0.06644 0.09765 0.07153 0.10234 0.07639 C 0.10585 0.08727 0.10026 0.07246 0.10703 0.08241 C 0.11237 0.09051 0.11523 0.10093 0.12096 0.10903 C 0.12474 0.11482 0.12955 0.12037 0.13333 0.12593 C 0.13502 0.13102 0.1375 0.13287 0.14036 0.13704 C 0.14518 0.14375 0.14921 0.14977 0.15416 0.15648 C 0.15768 0.16042 0.16106 0.16482 0.16328 0.16968 C 0.16432 0.17176 0.16445 0.17384 0.16549 0.1757 C 0.16862 0.18056 0.17356 0.18496 0.17721 0.18912 C 0.18216 0.19514 0.19205 0.20972 0.19908 0.21227 C 0.20351 0.21921 0.21263 0.22176 0.21966 0.2257 C 0.22929 0.23056 0.2375 0.23796 0.24739 0.24259 C 0.25937 0.24838 0.272 0.25208 0.28528 0.25347 C 0.33411 0.25301 0.38281 0.25301 0.43138 0.25232 C 0.45273 0.25208 0.47395 0.24144 0.49492 0.23889 C 0.50885 0.23519 0.5233 0.23264 0.53763 0.23056 C 0.55169 0.22546 0.56888 0.22199 0.58346 0.2206 C 0.58932 0.21945 0.59531 0.21667 0.60091 0.21597 C 0.60625 0.21528 0.61184 0.21505 0.61705 0.21458 C 0.62721 0.21111 0.63333 0.21181 0.64583 0.21111 C 0.65416 0.2081 0.65052 0.20926 0.65729 0.20741 C 0.74518 0.20787 0.83307 0.20741 0.92083 0.20857 C 0.93619 0.2088 0.95572 0.22778 0.97044 0.23287 C 0.98177 0.2419 0.99557 0.24676 1.00742 0.25463 C 1.01393 0.2588 1.02278 0.26644 1.02916 0.26921 C 1.0345 0.27153 1.03932 0.27384 1.04427 0.27639 C 1.0552 0.28218 1.04557 0.27871 1.05338 0.28148 C 1.06263 0.28866 1.07317 0.29421 1.0832 0.29954 C 1.08632 0.30116 1.08906 0.30579 1.09257 0.30579 " pathEditMode="relative" rAng="0" ptsTypes="AAAAAAAAAAAAAAAAAAAAAAAAAAAAAAAA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22" y="15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8.33333E-7 -2.22222E-6 C 0.00638 -0.00949 0.01406 -0.01227 0.02148 -0.01481 C 0.02604 -0.01828 0.03086 -0.01875 0.03542 -0.02222 C 0.04154 -0.02199 0.06888 -0.02291 0.08242 -0.01736 C 0.08698 -0.01551 0.09232 -0.00764 0.09635 -0.00254 C 0.09857 0.00023 0.10065 0.00394 0.10273 0.00741 C 0.10391 0.00903 0.10599 0.01227 0.10599 0.0125 C 0.11068 0.02871 0.11588 0.04422 0.12096 0.05926 C 0.12448 0.06968 0.12591 0.08172 0.1306 0.08889 C 0.1362 0.1081 0.14232 0.13496 0.15091 0.14815 C 0.15521 0.15463 0.15937 0.16482 0.1638 0.17037 C 0.16901 0.17709 0.17448 0.1831 0.17982 0.19005 C 0.18633 0.19884 0.1819 0.19236 0.18945 0.19746 C 0.19297 0.2 0.19818 0.2081 0.20117 0.20996 C 0.20547 0.21227 0.21406 0.21482 0.21406 0.21505 C 0.26068 0.2132 0.27708 0.21389 0.31263 0.20486 C 0.32682 0.19653 0.34154 0.19097 0.35534 0.18033 C 0.36328 0.17431 0.36706 0.16134 0.37474 0.1581 C 0.37851 0.14931 0.38021 0.14607 0.38542 0.14329 C 0.38659 0.14167 0.3875 0.13959 0.38867 0.1382 C 0.39062 0.13611 0.39505 0.13334 0.39505 0.13357 C 0.40026 0.12384 0.40638 0.11875 0.41224 0.11111 C 0.4151 0.10718 0.42083 0.09884 0.42083 0.09908 C 0.42396 0.08727 0.42969 0.08496 0.43476 0.07894 C 0.43802 0.07523 0.4388 0.07107 0.44219 0.06667 C 0.44323 0.06551 0.4444 0.06505 0.44544 0.06412 C 0.44713 0.06273 0.44896 0.06134 0.45078 0.05926 C 0.45456 0.05371 0.4556 0.04884 0.45937 0.04445 C 0.4638 0.03912 0.46146 0.0456 0.46575 0.03704 C 0.47213 0.02431 0.46732 0.0294 0.47331 0.02477 C 0.47825 0.01297 0.48346 0.00857 0.48919 -2.22222E-6 C 0.49271 -0.00532 0.49583 -0.01134 0.49896 -0.01736 C 0.50521 -0.02893 0.51367 -0.03588 0.52031 -0.04699 C 0.53268 -0.0669 0.51862 -0.04282 0.52682 -0.0618 C 0.53125 -0.07199 0.53958 -0.07708 0.54271 -0.08889 C 0.54857 -0.10903 0.56185 -0.12801 0.57174 -0.13588 C 0.57708 -0.14514 0.57982 -0.15532 0.58659 -0.16041 C 0.60013 -0.18403 0.6181 -0.20347 0.63281 -0.22222 C 0.63919 -0.23032 0.64375 -0.24282 0.65091 -0.24699 C 0.65599 -0.25463 0.66042 -0.25764 0.66601 -0.2618 C 0.67643 -0.26921 0.68607 -0.28032 0.69713 -0.28403 C 0.70273 -0.28819 0.70833 -0.28958 0.71419 -0.29143 C 0.72474 -0.2993 0.73086 -0.29722 0.74414 -0.29884 C 0.76237 -0.29791 0.7806 -0.29838 0.79883 -0.29629 C 0.80846 -0.29514 0.81836 -0.28588 0.8276 -0.28148 C 0.83476 -0.27801 0.84362 -0.27685 0.85013 -0.26921 C 0.85937 -0.25833 0.87409 -0.24375 0.88112 -0.22708 C 0.88216 -0.225 0.88229 -0.22153 0.88346 -0.21967 C 0.88437 -0.21828 0.88568 -0.21852 0.88659 -0.21736 C 0.89297 -0.20926 0.90052 -0.20116 0.90586 -0.19004 C 0.90911 -0.18356 0.91276 -0.17778 0.91549 -0.17037 C 0.91784 -0.16412 0.91901 -0.15532 0.922 -0.15069 C 0.93086 -0.13703 0.93763 -0.11759 0.94661 -0.1037 C 0.94922 -0.0993 0.95013 -0.09074 0.95299 -0.08634 C 0.95859 -0.07708 0.96458 -0.06875 0.97005 -0.05926 C 0.98125 -0.04004 0.9918 -0.02014 1.00338 -0.00254 C 1.00924 0.00672 1.01497 0.02222 1.02161 0.02963 C 1.03516 0.04537 1.04792 0.06551 1.06224 0.07662 C 1.06497 0.07871 1.07279 0.08056 1.075 0.08148 C 1.08164 0.08426 1.08776 0.08889 1.09427 0.09144 C 1.10078 0.09352 1.1099 0.09445 1.11588 0.10116 " pathEditMode="relative" rAng="0" ptsTypes="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94" y="-41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2.70833E-6 -4.07407E-6 C 0.00377 -0.00092 0.00755 -0.00092 0.0112 -0.00254 C 0.02265 -0.00717 0.01393 -0.00532 0.02122 -0.01226 C 0.02708 -0.01828 0.03307 -0.02476 0.03906 -0.02963 C 0.0444 -0.03402 0.05026 -0.03426 0.05573 -0.03703 C 0.06536 -0.04166 0.075 -0.04629 0.08476 -0.0493 C 0.09843 -0.05949 0.11914 -0.05301 0.13242 -0.05185 C 0.13815 -0.04884 0.14375 -0.04745 0.14896 -0.04444 C 0.15638 -0.04051 0.16198 -0.03125 0.16901 -0.02708 C 0.17005 -0.02569 0.17122 -0.02314 0.17226 -0.02222 C 0.17539 -0.01967 0.18164 -0.01736 0.18164 -0.01713 C 0.18685 -0.00926 0.19218 -0.00856 0.1983 -0.00486 C 0.20286 -0.00185 0.20768 0.00255 0.21237 0.00487 C 0.21497 0.00625 0.21927 0.00718 0.22174 0.00996 C 0.22773 0.01667 0.23437 0.02385 0.24062 0.02963 C 0.24492 0.03357 0.247 0.03033 0.25182 0.03704 C 0.25599 0.04329 0.26041 0.04607 0.26497 0.04931 C 0.26614 0.05024 0.26705 0.05301 0.26823 0.0544 C 0.27343 0.05903 0.27968 0.06366 0.28489 0.06667 C 0.29218 0.07778 0.30156 0.08149 0.30937 0.08889 C 0.3164 0.09468 0.32291 0.10116 0.32968 0.10625 C 0.33099 0.10718 0.33177 0.11019 0.33307 0.11112 C 0.33607 0.11366 0.3388 0.11389 0.34205 0.11598 C 0.34323 0.11852 0.34453 0.12199 0.34648 0.12338 C 0.34896 0.12593 0.35508 0.12848 0.35508 0.12871 C 0.36354 0.14074 0.35299 0.12616 0.36315 0.13588 C 0.36784 0.14051 0.3707 0.14561 0.37617 0.14815 C 0.38047 0.15255 0.38463 0.15371 0.3888 0.15811 C 0.39661 0.16667 0.40573 0.17662 0.41419 0.18033 C 0.41914 0.18565 0.42226 0.19005 0.42747 0.1926 C 0.43411 0.19931 0.43945 0.20487 0.44674 0.20741 C 0.45091 0.21204 0.45599 0.21274 0.46015 0.21737 C 0.46549 0.22315 0.47096 0.22894 0.47682 0.23218 C 0.48255 0.23982 0.48711 0.24422 0.49349 0.24699 C 0.49974 0.25579 0.50885 0.26088 0.51549 0.26667 C 0.51718 0.26783 0.51758 0.27037 0.51927 0.27153 C 0.52773 0.28125 0.53867 0.28959 0.54817 0.2963 C 0.55638 0.30255 0.5638 0.31227 0.57226 0.31598 C 0.58398 0.33311 0.59935 0.33542 0.61276 0.34074 C 0.63307 0.34885 0.6526 0.36135 0.67304 0.36783 C 0.67982 0.37292 0.67343 0.36875 0.68515 0.37292 C 0.69544 0.37616 0.70495 0.38264 0.71523 0.38519 C 0.85833 0.38056 0.82604 0.38612 0.90039 0.36783 C 0.91263 0.36112 0.92539 0.35625 0.93815 0.35301 C 0.9487 0.3463 0.95963 0.34352 0.97044 0.3382 C 0.9819 0.33311 0.99271 0.32338 1.0039 0.31852 C 1.01159 0.31505 1.01966 0.31459 1.02734 0.31112 C 1.03372 0.30834 1.03971 0.30371 1.04635 0.30116 C 1.05482 0.29352 1.06393 0.29167 1.07291 0.28889 C 1.07877 0.28449 1.08476 0.28357 1.09088 0.28149 C 1.09765 0.27153 1.09049 0.28079 1.0987 0.27408 C 1.10286 0.27061 1.10703 0.26389 1.11093 0.25926 C 1.12031 0.24746 1.13047 0.2257 1.14101 0.21968 C 1.14479 0.21112 1.147 0.21204 1.15104 0.20487 C 1.15338 0.2007 1.15416 0.19514 1.15781 0.19514 C 1.15833 0.19514 1.15703 0.19653 1.15664 0.19746 " pathEditMode="relative" rAng="0" ptsTypes="AAAAAAAAAAAAAAAAAAAAAAAAAAAAAAAAAAAAAAAAAAAAAAAAAAAAAAAA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91" y="1650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4.16667E-7 7.40741E-7 C 0.0431 0.00093 0.08607 0.00093 0.12917 0.00255 C 0.14245 0.00301 0.15417 0.01829 0.16615 0.02708 C 0.17865 0.03611 0.16003 0.02199 0.17292 0.03449 C 0.17513 0.0368 0.17956 0.03958 0.17956 0.03981 C 0.19049 0.06319 0.17682 0.03518 0.18659 0.0493 C 0.18997 0.05463 0.1931 0.06134 0.19648 0.06667 C 0.20039 0.07222 0.20169 0.08079 0.20547 0.08634 C 0.21146 0.10532 0.20352 0.08218 0.21237 0.09884 C 0.21367 0.10162 0.21445 0.10579 0.21575 0.10856 C 0.21654 0.11088 0.21797 0.1118 0.21914 0.11366 C 0.22344 0.12222 0.22682 0.13542 0.23138 0.14329 C 0.24062 0.15926 0.25104 0.17477 0.26172 0.18518 C 0.26823 0.19143 0.27526 0.19375 0.2819 0.19745 C 0.33216 0.19653 0.38229 0.19653 0.43268 0.19514 C 0.44531 0.19468 0.45924 0.18356 0.472 0.18032 C 0.48346 0.17153 0.4957 0.16597 0.50781 0.16296 C 0.51849 0.15532 0.51198 0.15856 0.52682 0.15555 C 0.53503 0.14977 0.54219 0.14537 0.55065 0.14329 C 0.56016 0.13611 0.57174 0.13148 0.5819 0.12847 C 0.59349 0.11574 0.6056 0.10625 0.61693 0.09375 C 0.62474 0.08518 0.63477 0.08518 0.64271 0.07662 C 0.65078 0.06759 0.65898 0.05903 0.66745 0.05185 C 0.67656 0.04421 0.68724 0.04236 0.69674 0.03704 C 0.76823 0.03796 0.83984 0.03796 0.9112 0.03958 C 0.91901 0.03981 0.92513 0.05 0.93268 0.05185 C 0.94844 0.05579 0.96328 0.06481 0.97852 0.07153 C 0.98398 0.0794 0.98984 0.08148 0.9957 0.08634 C 1.00768 0.0963 1.02096 0.10347 1.03385 0.10625 C 1.04167 0.11042 1.04922 0.11412 1.05742 0.11597 C 1.06901 0.12245 1.06042 0.11852 1.08437 0.11852 " pathEditMode="relative" rAng="0" ptsTypes="AAAAAAAAAAAAAAAAAAAAAAAAAAAA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219" y="986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3.125E-6 4.44444E-6 C 0.00364 -0.00093 0.00729 -0.00093 0.0108 -0.00255 C 0.02174 -0.00718 0.01341 -0.00533 0.02044 -0.01227 C 0.02604 -0.01829 0.03164 -0.02477 0.03737 -0.02963 C 0.04244 -0.03403 0.04817 -0.03426 0.05338 -0.03704 C 0.06263 -0.04167 0.07187 -0.0463 0.08125 -0.04931 C 0.09453 -0.0595 0.11432 -0.05301 0.12721 -0.05186 C 0.13281 -0.04885 0.13815 -0.04746 0.14323 -0.04445 C 0.15026 -0.04051 0.1556 -0.03125 0.1625 -0.02709 C 0.16354 -0.0257 0.16445 -0.02315 0.16562 -0.02223 C 0.16849 -0.01968 0.17448 -0.01737 0.17448 -0.01713 C 0.17955 -0.00926 0.18463 -0.00857 0.19062 -0.00487 C 0.19505 -0.00186 0.19961 0.00254 0.20429 0.00486 C 0.20664 0.00625 0.2108 0.00717 0.21302 0.00995 C 0.21888 0.01666 0.22526 0.02384 0.23125 0.02963 C 0.23541 0.03356 0.2375 0.03032 0.24192 0.03703 C 0.24596 0.04328 0.25026 0.04606 0.25468 0.0493 C 0.25586 0.05023 0.25664 0.053 0.25781 0.05439 C 0.26276 0.05902 0.26875 0.06365 0.27396 0.06666 C 0.28099 0.07777 0.28971 0.08148 0.29739 0.08888 C 0.30403 0.09467 0.31028 0.10115 0.31692 0.10625 C 0.3181 0.10717 0.31888 0.11018 0.32005 0.11111 C 0.32291 0.11365 0.32565 0.11388 0.32877 0.11597 C 0.32994 0.11851 0.33112 0.12199 0.33294 0.12338 C 0.33541 0.12592 0.3414 0.12847 0.3414 0.1287 C 0.34935 0.14074 0.33919 0.12615 0.34896 0.13588 C 0.35364 0.1405 0.35638 0.1456 0.36159 0.14814 C 0.36562 0.15254 0.36966 0.1537 0.37356 0.1581 C 0.38112 0.16666 0.38997 0.17662 0.39804 0.18032 C 0.40286 0.18564 0.40586 0.19004 0.41093 0.19259 C 0.41718 0.1993 0.42239 0.20486 0.42929 0.2074 C 0.43333 0.21203 0.43815 0.21273 0.44218 0.21736 C 0.44726 0.22314 0.4526 0.22893 0.4582 0.23217 C 0.4638 0.23981 0.4681 0.24421 0.47435 0.24699 C 0.48021 0.25578 0.48919 0.26088 0.49544 0.26666 C 0.497 0.26782 0.49752 0.27037 0.49896 0.27152 C 0.50716 0.28125 0.51771 0.28958 0.52682 0.29629 C 0.53476 0.30254 0.54179 0.31226 0.55013 0.31597 C 0.56119 0.3331 0.57604 0.33541 0.5888 0.34074 C 0.60833 0.34884 0.62708 0.36134 0.64674 0.36782 C 0.65325 0.37291 0.64713 0.36875 0.65846 0.37291 C 0.66823 0.37615 0.67734 0.38263 0.68737 0.38518 C 0.82487 0.38055 0.79375 0.38611 0.86523 0.36782 C 0.87708 0.36111 0.88932 0.35625 0.90156 0.353 C 0.91172 0.34629 0.92226 0.34351 0.93255 0.33819 C 0.94349 0.3331 0.95403 0.32338 0.96471 0.31851 C 0.97213 0.31504 0.97981 0.31458 0.98724 0.31111 C 0.99349 0.30833 0.99909 0.3037 1.00547 0.30115 C 1.01367 0.29351 1.02239 0.29166 1.03112 0.28888 C 1.03672 0.28449 1.04244 0.28356 1.0483 0.28148 C 1.05481 0.27152 1.04791 0.28078 1.05573 0.27407 C 1.05976 0.2706 1.0638 0.26388 1.06758 0.25925 C 1.07669 0.24745 1.08633 0.22569 1.09648 0.21967 C 1.10013 0.21111 1.10221 0.21203 1.10612 0.20486 C 1.10833 0.20069 1.10924 0.19513 1.11263 0.19513 C 1.11315 0.19513 1.11185 0.19652 1.11146 0.19745 " pathEditMode="relative" rAng="0" ptsTypes="AAAAAAAAAAAAAAAAAAAAAAAAAAAAAAAAAAAAAAAAAAAAAAAAAAAAAAAA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38" y="1650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31 0.09329 C -0.31862 0.09237 -0.31393 0.09237 -0.30937 0.09075 C -0.29518 0.08612 -0.30599 0.08797 -0.29687 0.08102 C -0.28958 0.075 -0.28216 0.06852 -0.27474 0.06366 C -0.2681 0.05926 -0.26068 0.05903 -0.25391 0.05625 C -0.24193 0.05163 -0.22995 0.047 -0.21784 0.04399 C -0.20065 0.0338 -0.17487 0.04028 -0.1582 0.04144 C -0.15104 0.04445 -0.14401 0.04584 -0.1375 0.04885 C -0.12838 0.05278 -0.12161 0.06204 -0.1125 0.06621 C -0.1112 0.0676 -0.10989 0.07014 -0.10859 0.07107 C -0.10469 0.07362 -0.09687 0.07593 -0.09687 0.07616 C -0.09036 0.08403 -0.08372 0.08473 -0.07604 0.08843 C -0.07044 0.09144 -0.06432 0.09584 -0.05859 0.09815 C -0.05521 0.09954 -0.04987 0.10047 -0.04687 0.10325 C -0.03932 0.10996 -0.03112 0.11713 -0.02331 0.12292 C -0.01797 0.12686 -0.01536 0.12362 -0.00937 0.13033 C -0.00417 0.13658 0.0013 0.13936 0.00703 0.1426 C 0.00833 0.14352 0.00964 0.1463 0.01094 0.14769 C 0.01758 0.15232 0.02539 0.15695 0.0319 0.15996 C 0.04089 0.17107 0.05261 0.17477 0.06224 0.18218 C 0.07109 0.18797 0.0793 0.19445 0.08776 0.19954 C 0.08932 0.20047 0.09037 0.20348 0.09193 0.2044 C 0.09557 0.20695 0.09883 0.20718 0.10313 0.20926 C 0.1043 0.21181 0.10612 0.21528 0.1086 0.21667 C 0.11146 0.21922 0.11927 0.22176 0.11927 0.222 C 0.12982 0.23403 0.11667 0.21945 0.12943 0.22917 C 0.13503 0.2338 0.13854 0.23889 0.14557 0.24144 C 0.15091 0.24584 0.15612 0.247 0.16133 0.25139 C 0.1711 0.25996 0.18242 0.26991 0.19284 0.27362 C 0.19896 0.27871 0.20313 0.28334 0.20938 0.28588 C 0.21784 0.2926 0.22435 0.29815 0.2336 0.3007 C 0.2388 0.30533 0.24505 0.30602 0.25026 0.31065 C 0.2569 0.31644 0.2638 0.32223 0.2711 0.32547 C 0.27826 0.33311 0.28386 0.3375 0.29193 0.34028 C 0.29961 0.34908 0.31107 0.35417 0.31901 0.35996 C 0.32136 0.36112 0.32162 0.36366 0.32396 0.36482 C 0.33451 0.37454 0.34792 0.38288 0.36003 0.38959 C 0.37031 0.39584 0.37943 0.40556 0.38998 0.40926 C 0.40469 0.42639 0.42383 0.42871 0.4405 0.43403 C 0.46576 0.44213 0.49011 0.45463 0.51563 0.46112 C 0.52409 0.46621 0.51615 0.46204 0.53073 0.46621 C 0.54349 0.46945 0.55534 0.47593 0.56823 0.47848 C 0.74662 0.47385 0.70625 0.4794 0.79896 0.46112 C 0.81432 0.4544 0.83021 0.44954 0.8461 0.4463 C 0.85925 0.43959 0.87292 0.43681 0.88633 0.43149 C 0.90052 0.42639 0.91406 0.41667 0.928 0.41181 C 0.93763 0.40834 0.94766 0.40788 0.95729 0.4044 C 0.96524 0.40163 0.97266 0.397 0.98086 0.39445 C 0.99154 0.38681 1.00287 0.38496 1.01406 0.38218 C 1.02136 0.37778 1.02878 0.37686 1.03646 0.37477 C 1.04492 0.36482 1.03594 0.37408 1.0461 0.36737 C 1.0513 0.36389 1.05651 0.35718 1.06146 0.35255 C 1.07318 0.34075 1.08581 0.31899 1.09896 0.31297 C 1.10365 0.3044 1.10638 0.30533 1.11133 0.29815 C 1.11432 0.29399 1.11537 0.28843 1.11979 0.28843 C 1.12044 0.28843 1.11888 0.28982 1.11836 0.29075 " pathEditMode="relative" rAng="0" ptsTypes="AAAAAAAAAAAAAAAAAAAAAAAAAAAAAAAAAAAAAAAAAAAAAAAAAAAAAAAA">
                                      <p:cBhvr>
                                        <p:cTn id="1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161" y="16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C 0.00378 -0.00092 0.00742 -0.00092 0.01094 -0.00254 C 0.022 -0.00717 0.01354 -0.00532 0.0207 -0.01227 C 0.02643 -0.01829 0.03216 -0.02477 0.03802 -0.02963 C 0.04323 -0.03403 0.04896 -0.03426 0.0543 -0.03704 C 0.06354 -0.04166 0.07305 -0.04629 0.08229 -0.0493 C 0.0957 -0.05949 0.11588 -0.05301 0.12891 -0.05185 C 0.1345 -0.04884 0.13997 -0.04745 0.14518 -0.04444 C 0.15221 -0.04051 0.15768 -0.03125 0.16471 -0.02708 C 0.16562 -0.02569 0.16667 -0.02315 0.16784 -0.02222 C 0.1707 -0.01967 0.17682 -0.01736 0.17682 -0.01713 C 0.1819 -0.00926 0.18711 -0.00856 0.1931 -0.00486 C 0.19753 -0.00185 0.20234 0.00255 0.2069 0.00486 C 0.20937 0.00625 0.21354 0.00718 0.21588 0.00996 C 0.22187 0.01667 0.22825 0.02384 0.23437 0.02963 C 0.23854 0.03357 0.24062 0.03033 0.24518 0.03704 C 0.24935 0.04329 0.25365 0.04607 0.25807 0.04931 C 0.25911 0.05023 0.26016 0.05301 0.2612 0.0544 C 0.26628 0.05903 0.2724 0.06366 0.27747 0.06667 C 0.28463 0.07778 0.29362 0.08148 0.3013 0.08889 C 0.30807 0.09468 0.31458 0.10116 0.32109 0.10625 C 0.3224 0.10718 0.32318 0.11019 0.32435 0.11111 C 0.32721 0.11366 0.32995 0.11389 0.3332 0.11597 C 0.33424 0.11852 0.33555 0.12199 0.33737 0.12338 C 0.33984 0.12593 0.34583 0.12847 0.34583 0.12871 C 0.35404 0.14074 0.34375 0.12616 0.35365 0.13588 C 0.35833 0.14051 0.36107 0.1456 0.36641 0.14815 C 0.37044 0.15255 0.37461 0.15371 0.37865 0.1581 C 0.3862 0.16667 0.39505 0.17662 0.40338 0.18033 C 0.4082 0.18496 0.41133 0.19005 0.41641 0.19259 C 0.42279 0.19931 0.42799 0.20486 0.43516 0.20741 C 0.43919 0.21204 0.44401 0.21273 0.44818 0.21667 C 0.45325 0.22315 0.45872 0.22894 0.46445 0.23218 C 0.47005 0.23982 0.47435 0.24421 0.48073 0.24699 C 0.48672 0.25579 0.49557 0.26088 0.50208 0.26667 C 0.50365 0.26783 0.50404 0.27037 0.50573 0.27153 C 0.51393 0.28125 0.52461 0.28959 0.53385 0.2963 C 0.54193 0.30255 0.54909 0.31227 0.55742 0.31597 C 0.56875 0.3331 0.58372 0.33542 0.59674 0.34074 C 0.61654 0.34884 0.63555 0.36134 0.65547 0.36783 C 0.66211 0.37292 0.65586 0.36875 0.66732 0.37292 C 0.67721 0.37616 0.68646 0.38264 0.69661 0.38519 C 0.83594 0.38056 0.80443 0.38611 0.87682 0.36783 C 0.88893 0.36111 0.9013 0.35625 0.91367 0.35301 C 0.92396 0.3463 0.93463 0.34352 0.94518 0.3382 C 0.95625 0.3331 0.9668 0.32338 0.97773 0.31852 C 0.98529 0.31505 0.9931 0.31459 1.00065 0.31111 C 1.00677 0.30834 1.01263 0.30371 1.01901 0.30116 C 1.02734 0.29352 1.0362 0.29167 1.04492 0.28889 C 1.05065 0.28449 1.05651 0.28357 1.0625 0.28148 C 1.06901 0.27153 1.06198 0.28079 1.06992 0.27408 C 1.07409 0.2706 1.07812 0.26389 1.08203 0.25926 C 1.09115 0.24746 1.10104 0.2257 1.11133 0.21968 C 1.11497 0.21111 1.11706 0.21204 1.12096 0.20486 C 1.12331 0.2007 1.12409 0.19514 1.1276 0.19514 C 1.12812 0.19514 1.12682 0.19653 1.12643 0.19746 " pathEditMode="relative" rAng="0" ptsTypes="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0" y="16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2.5E-6 -4.81481E-6 C 0.00807 -0.0118 0.00416 -0.00833 0.01133 -0.01226 C 0.01614 -0.01921 0.02083 -0.01921 0.02604 -0.02476 C 0.0362 -0.03611 0.04817 -0.04143 0.05937 -0.04444 C 0.07018 -0.05208 0.08151 -0.05208 0.09205 -0.05925 C 0.09974 -0.06458 0.10781 -0.06643 0.11549 -0.07152 C 0.12656 -0.07893 0.13763 -0.08587 0.14922 -0.08888 C 0.15182 -0.09074 0.15429 -0.09467 0.15703 -0.09629 C 0.16367 -0.1 0.17044 -0.10115 0.17721 -0.1037 C 0.18255 -0.10555 0.18776 -0.11018 0.19297 -0.11365 C 0.19557 -0.11504 0.20078 -0.11851 0.20078 -0.11828 C 0.21172 -0.1331 0.22383 -0.13449 0.23554 -0.14328 C 0.24661 -0.1618 0.26159 -0.16412 0.27383 -0.17777 C 0.28867 -0.19444 0.30455 -0.20555 0.31979 -0.22222 C 0.32474 -0.22754 0.3306 -0.22708 0.33541 -0.2324 C 0.34192 -0.23912 0.35416 -0.2537 0.36133 -0.25925 C 0.37995 -0.2743 0.35078 -0.23773 0.38151 -0.27152 C 0.3901 -0.28125 0.39804 -0.28703 0.40729 -0.29375 C 0.41289 -0.29791 0.41653 -0.30439 0.42291 -0.30856 C 0.43515 -0.31689 0.42187 -0.30995 0.43424 -0.32106 C 0.43854 -0.325 0.44765 -0.33078 0.44765 -0.33055 C 0.45442 -0.34189 0.47291 -0.35185 0.48138 -0.3581 C 0.49739 -0.36967 0.51263 -0.38495 0.52851 -0.39745 C 0.53073 -0.3993 0.53307 -0.40023 0.53528 -0.40254 C 0.53646 -0.4037 0.53737 -0.40625 0.53854 -0.4074 C 0.54323 -0.41134 0.55026 -0.41226 0.55429 -0.41967 C 0.55716 -0.425 0.56002 -0.43032 0.56211 -0.43703 C 0.5638 -0.44189 0.56666 -0.45185 0.56666 -0.45162 C 0.5694 -0.4824 0.58203 -0.48773 0.59245 -0.5037 C 0.60078 -0.51643 0.60937 -0.53819 0.6194 -0.5456 C 0.62578 -0.55949 0.63372 -0.56597 0.64179 -0.57291 C 0.64336 -0.57407 0.64492 -0.57569 0.64635 -0.578 C 0.64765 -0.57986 0.6483 -0.58356 0.64974 -0.58518 C 0.65364 -0.58912 0.65807 -0.58888 0.66198 -0.59259 C 0.66836 -0.59837 0.67448 -0.60625 0.68112 -0.60995 C 0.6875 -0.61921 0.69609 -0.62384 0.70351 -0.62708 C 0.71497 -0.63981 0.72682 -0.65092 0.73945 -0.65439 C 0.74726 -0.65995 0.75508 -0.66203 0.76302 -0.66412 C 0.7681 -0.66759 0.77344 -0.66921 0.77877 -0.67152 C 0.81875 -0.6706 0.87239 -0.67523 0.91784 -0.66666 C 0.94336 -0.6618 0.96705 -0.64236 0.99192 -0.63449 C 0.99987 -0.6287 1.00729 -0.62662 1.01549 -0.62476 C 1.02226 -0.62106 1.02903 -0.61851 1.03567 -0.61481 C 1.04219 -0.61134 1.04349 -0.60486 1.05156 -0.60486 " pathEditMode="relative" rAng="0" ptsTypes="AAAAAAAAAAAAAAAAAAAAAAAAAAAAAAAAA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78" y="-3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63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72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301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745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D2E4-F692-401F-A8B6-5B4DE5F7C4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6776A0-9A69-41A6-8916-1C47151D9C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D02A9-5B10-4B2D-8715-A9731BE12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8FE4C-C4C4-4474-8047-3EA4C168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79266-53DA-4217-A176-7BA43AFB6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03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0A4CA-B15E-46D7-9807-8EAD3B5B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9E2AE-6D5B-4BF4-A96F-FE9E4D84C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91BD-4CBA-4D1F-BB39-11E638FF2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D1A2B-8F0C-4F23-963C-3E4030FD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642C9-C965-4660-8271-538B67AE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188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71AD3-FD3F-4C1E-9F02-CB907DF9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519F03-15D8-4F2A-9350-403A9AE0FB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8EADC-8DF9-4C09-A554-421C02C76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71979-5E7B-4C97-A729-BBE26BF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DF18E-90FF-4D33-A127-1A10C517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72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4096E-3473-4EE0-8DC0-018EFADB6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AADAF-7D67-44B9-9629-0C9525F9B6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3FC23A-D571-4D41-AB6A-55078D2AE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4A9610-900E-401A-830E-5C62AD098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D4B9B5-6238-49EF-88DF-A9685B66F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5A859-3161-456D-B906-11A020ED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768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C559F-6D44-4429-9082-DFEAAD1E2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D33F84-D45E-434B-A57F-A41591B76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BA8793-144F-4D0D-82DA-FDEEFE09A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1999D-760B-4207-A370-C2F0B40FF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FDCFBC-5E82-4885-9FCD-B39FCA2EB3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501925-BEF2-4DA7-829D-7BD2AE2EE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71B12A-4A5E-4F58-B658-F187DA8D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0C9C1-3EB2-4874-B4BE-9C87CE80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948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F0A6-5057-44E1-8420-E1CD1787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F8AF8-BA74-48CC-A929-B5896E41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DBC79C-1A3D-4E5F-BC97-913B7892C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D3B67-4360-4BA3-BF62-5686C9433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2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DB1D70-9BFD-436B-8F0B-D1563607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F54C16-0680-40A6-B25A-FC767B3B49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20AB3E-2871-42C3-A3FA-1B08D72E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3FF7CF-9C30-4073-AC6D-BAF60D1DD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80CDDE-AAFE-4879-B83C-C27AC15BE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312D8-63D8-4000-B08E-07FF2E2C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0931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DB70BC-6886-4AC2-83DB-40AC70892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B282A-1AC5-413F-BD54-E40D9226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45CE2-9A17-4FDF-80C8-19909EBB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218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1A449-EA95-47FD-99F6-AF6652972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BAC8A-C48D-48F2-AA91-19C2027C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161F4-274B-4067-A379-8CC08CFB6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1DBC9B-527F-4858-8DCE-9690F8FFD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1E723-12F0-4E48-B02E-7BEA54236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7048C-7EB7-4BC0-9AA5-B76C4053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0357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7387-F454-4787-9AE1-0DC7479B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429915-2058-481C-BB04-F06804E50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BCA45-80F4-46B6-B0DD-1D289D556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79D0-680C-4898-B647-F8DE9E7F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D7077-F255-4ECB-B06B-C822E322A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A08469-7693-43F9-83AB-015AF30DC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59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0CA6E-8CD4-41EB-B1AE-09D7EC2E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DF14C-FD04-4A75-BB20-9DDD4EE7C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F5D70-5775-4F09-8BAB-526483B8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0B2074-C3EA-4A92-A43F-64570D9B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E3D01-87B7-4DE4-A4F4-F7E14773C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542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53542-2B3B-429B-B2DB-AC0E7F43AE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2B1B71-DACB-46D6-BECD-2F7AC01A7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59AA4-2E8A-4514-B65B-B61CC0E9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FC891-CC70-4E79-AC89-197EFF1D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2963F-DF98-4096-B672-3D1D6C459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0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47E638-BF9B-4062-BE26-0466B4C0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1573C3-31F7-4D61-8B89-0F4CA0BD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BAE128-187D-4DC7-BE2C-51DB98E46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9A20118-231F-41FC-9128-82EED9C5BE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28F244-7DF0-4176-A283-7DB684B289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CEE06D0-8AB2-44FF-A01D-C599B1FC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E838C53-E257-45DD-81A2-1E44CEC72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13EF872-4C4B-4937-BDE9-267AA1B5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293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CF069-FA11-44DB-B295-5928B03C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138DCC0-1C7B-4C0F-99C0-5C3628088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E5B6CA-5489-4CF1-A06F-FA1D6B51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FB361FC-74F4-49B9-8904-F01769F3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30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1897FEB-C037-4B94-A5DB-551470D7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9E76E7-8A95-4999-B41C-80CC05527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76953C-DCC2-4A8D-A58D-683CD471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40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CF788A-C1B8-49B1-A896-E100993FE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2A2547-5343-4AB7-9206-82C780A9F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A39E5BD-D950-4063-94BF-6E3EEB331D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8236A9-62EB-4D13-B4F6-BB432805E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364B3-0A7C-4E69-9FE3-BE41425E3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F2569A-56FC-4A61-A06E-5207D0FE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9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B6F7B-ED6E-46F6-BA06-E6A2418B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77F3917-8F70-445B-83AA-C6F136F56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E06BBAF-200B-4C66-8079-A4B3D153C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0C4386-B761-4FA2-BB2E-3E451CFEA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CEC48A-AE56-4E5B-853D-42DECEDC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58B8922-FE68-45FB-8BED-64DFEB35F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249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2AB379-AC5D-4F04-9B8B-02545E06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9C4F83E-9D99-4804-BE4A-D4D0E5708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44769-D2D7-48A9-9EA2-22C5BDC20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73C60-BC11-41AC-873C-A41CFB2E832E}" type="datetimeFigureOut">
              <a:rPr lang="zh-CN" altLang="en-US" smtClean="0"/>
              <a:t>2021/10/12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44FC32-ADB6-4687-944B-19CBF60E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8D36AC-60DE-4B55-8531-CD1E8A03C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67362-8848-4097-BC2E-CCFF28C9D8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026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B8FE2D0-04E6-4132-957C-023B95A6B1E6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12/10/2021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5FCD627-C7A1-4EA3-8B97-CC04AD5A5ED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6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4E328-9901-4992-A319-68A509B60C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C9259-8974-4C18-B7D3-8833CCD7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56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284A55-5D2C-48FD-A16B-7A1E0BA1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E326-B130-4BA7-B3AC-77DF237DB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D9477-3059-4356-A562-A98B0F612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8F647-B6EA-4C56-960D-BC7D4E9D68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FA3C0-6C66-40A2-AAA9-55776E37E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20F5A-25B3-4171-B248-700256705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92291-DA22-4116-84D1-B6DA12D5D7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3.png"/><Relationship Id="rId5" Type="http://schemas.openxmlformats.org/officeDocument/2006/relationships/image" Target="../media/image27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www.freeppt7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30.png"/><Relationship Id="rId2" Type="http://schemas.microsoft.com/office/2007/relationships/media" Target="../media/media3.mp3"/><Relationship Id="rId1" Type="http://schemas.openxmlformats.org/officeDocument/2006/relationships/tags" Target="../tags/tag14.xml"/><Relationship Id="rId6" Type="http://schemas.openxmlformats.org/officeDocument/2006/relationships/image" Target="../media/image44.gif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4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.m4a"/><Relationship Id="rId7" Type="http://schemas.microsoft.com/office/2007/relationships/hdphoto" Target="../media/hdphoto3.wdp"/><Relationship Id="rId2" Type="http://schemas.microsoft.com/office/2007/relationships/media" Target="../media/media1.m4a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7.jpg"/><Relationship Id="rId10" Type="http://schemas.openxmlformats.org/officeDocument/2006/relationships/image" Target="../media/image3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A1881D-4A4B-4AB6-BB80-4DB63A0B3103}"/>
              </a:ext>
            </a:extLst>
          </p:cNvPr>
          <p:cNvSpPr txBox="1">
            <a:spLocks/>
          </p:cNvSpPr>
          <p:nvPr/>
        </p:nvSpPr>
        <p:spPr>
          <a:xfrm>
            <a:off x="2037387" y="1735637"/>
            <a:ext cx="7924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D1BCE1-74C0-41AD-9709-9C894539138E}"/>
              </a:ext>
            </a:extLst>
          </p:cNvPr>
          <p:cNvSpPr/>
          <p:nvPr/>
        </p:nvSpPr>
        <p:spPr>
          <a:xfrm>
            <a:off x="5151831" y="3179683"/>
            <a:ext cx="22178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Google Shape;487;p33">
            <a:extLst>
              <a:ext uri="{FF2B5EF4-FFF2-40B4-BE49-F238E27FC236}">
                <a16:creationId xmlns:a16="http://schemas.microsoft.com/office/drawing/2014/main" id="{6CE921FE-4815-4C70-949F-1F66D5935FB7}"/>
              </a:ext>
            </a:extLst>
          </p:cNvPr>
          <p:cNvSpPr txBox="1">
            <a:spLocks/>
          </p:cNvSpPr>
          <p:nvPr/>
        </p:nvSpPr>
        <p:spPr>
          <a:xfrm>
            <a:off x="957867" y="4440524"/>
            <a:ext cx="11388466" cy="630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74FD30-84C8-4F71-88FE-A456BE7233BD}"/>
              </a:ext>
            </a:extLst>
          </p:cNvPr>
          <p:cNvSpPr/>
          <p:nvPr/>
        </p:nvSpPr>
        <p:spPr>
          <a:xfrm>
            <a:off x="1632245" y="4295632"/>
            <a:ext cx="8735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70AD47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vẻ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70AD47">
                    <a:lumMod val="60000"/>
                    <a:lumOff val="40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84E30E-AA0B-4026-8978-34ED6440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203" y="1916364"/>
            <a:ext cx="9219169" cy="109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1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0"/>
    </mc:Choice>
    <mc:Fallback xmlns="">
      <p:transition spd="slow" advTm="4364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3620" y="914400"/>
            <a:ext cx="4350805" cy="553194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Mai…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đẽ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85187" y="221470"/>
            <a:ext cx="4789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26371" y="944000"/>
            <a:ext cx="3962400" cy="538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Cái tên cha mẹ đặt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Suốt đời đi cùng em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Nhắc em làm điều tốt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Tên đẹp càng đẹp thêm.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vi-VN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96512" y="6105993"/>
            <a:ext cx="2729345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504" t="18483" r="11768" b="58162"/>
          <a:stretch/>
        </p:blipFill>
        <p:spPr>
          <a:xfrm>
            <a:off x="8730717" y="1873739"/>
            <a:ext cx="2866611" cy="2698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1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5"/>
    </mc:Choice>
    <mc:Fallback xmlns="">
      <p:transition spd="slow" advTm="1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327336" y="843418"/>
            <a:ext cx="4612066" cy="789652"/>
          </a:xfrm>
          <a:prstGeom prst="roundRect">
            <a:avLst/>
          </a:prstGeom>
          <a:solidFill>
            <a:srgbClr val="FFFF71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dirty="0" err="1">
                <a:solidFill>
                  <a:sysClr val="windowText" lastClr="000000"/>
                </a:solidFill>
                <a:latin typeface="+mj-lt"/>
              </a:rPr>
              <a:t>Các</a:t>
            </a:r>
            <a:r>
              <a:rPr lang="en-US" sz="3600" b="1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+mj-lt"/>
              </a:rPr>
              <a:t>tên</a:t>
            </a:r>
            <a:r>
              <a:rPr lang="en-US" sz="3600" b="1" kern="0" dirty="0">
                <a:solidFill>
                  <a:sysClr val="windowText" lastClr="000000"/>
                </a:solidFill>
                <a:latin typeface="+mj-lt"/>
              </a:rPr>
              <a:t> </a:t>
            </a:r>
            <a:r>
              <a:rPr lang="en-US" sz="3600" b="1" kern="0" dirty="0" err="1">
                <a:solidFill>
                  <a:sysClr val="windowText" lastClr="000000"/>
                </a:solidFill>
                <a:latin typeface="+mj-lt"/>
              </a:rPr>
              <a:t>riêng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738318" y="2259897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sz="3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738319" y="3390100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38319" y="4466028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738318" y="5541956"/>
            <a:ext cx="3790097" cy="789652"/>
          </a:xfrm>
          <a:prstGeom prst="roundRect">
            <a:avLst/>
          </a:prstGeom>
          <a:solidFill>
            <a:srgbClr val="BDECFE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39394" y="2337808"/>
            <a:ext cx="2787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inh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guyệt</a:t>
            </a:r>
            <a:endParaRPr lang="en-US" sz="3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00042" y="3459980"/>
            <a:ext cx="2266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sz="3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0121" y="4547213"/>
            <a:ext cx="2386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uấn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ũng</a:t>
            </a:r>
            <a:endParaRPr lang="en-US" sz="3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0873" y="5620434"/>
            <a:ext cx="26532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sz="3600" b="1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3" name="Google Shape;697;p24"/>
          <p:cNvSpPr txBox="1">
            <a:spLocks/>
          </p:cNvSpPr>
          <p:nvPr/>
        </p:nvSpPr>
        <p:spPr>
          <a:xfrm>
            <a:off x="-255021" y="-59776"/>
            <a:ext cx="7127229" cy="124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các tên riêng có trong bài thơ </a:t>
            </a:r>
            <a:r>
              <a:rPr lang="vi-VN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cái tên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43717" y="1597843"/>
            <a:ext cx="6184377" cy="376526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4401" y="1890402"/>
            <a:ext cx="58835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3200" b="1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Dũng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Mai….</a:t>
            </a: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200" b="1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bấy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32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554" y="5685831"/>
            <a:ext cx="2005929" cy="11273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009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1"/>
    </mc:Choice>
    <mc:Fallback xmlns="">
      <p:transition spd="slow" advTm="61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2" grpId="0"/>
      <p:bldP spid="3" grpId="0"/>
      <p:bldP spid="11" grpId="0"/>
      <p:bldP spid="12" grpId="0"/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7;p24"/>
          <p:cNvSpPr txBox="1">
            <a:spLocks/>
          </p:cNvSpPr>
          <p:nvPr/>
        </p:nvSpPr>
        <p:spPr>
          <a:xfrm>
            <a:off x="1340575" y="797417"/>
            <a:ext cx="9487080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Ă, Â, B, C )</a:t>
            </a:r>
          </a:p>
        </p:txBody>
      </p:sp>
      <p:pic>
        <p:nvPicPr>
          <p:cNvPr id="1028" name="Picture 4" descr="Student Writing (#4) | Free 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75199"/>
            <a:ext cx="2227943" cy="222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97;p24"/>
          <p:cNvSpPr txBox="1">
            <a:spLocks/>
          </p:cNvSpPr>
          <p:nvPr/>
        </p:nvSpPr>
        <p:spPr>
          <a:xfrm>
            <a:off x="737044" y="72381"/>
            <a:ext cx="979551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Horizontal Scroll 8"/>
          <p:cNvSpPr/>
          <p:nvPr/>
        </p:nvSpPr>
        <p:spPr>
          <a:xfrm>
            <a:off x="2641599" y="2091676"/>
            <a:ext cx="7334913" cy="3684890"/>
          </a:xfrm>
          <a:prstGeom prst="horizontalScroll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viết tên riêng của người, em cần viết hoa chữ cái đầu mỗi tiếng tạo thành tên 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41600" y="2002973"/>
            <a:ext cx="6618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1807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598">
        <p:fade/>
      </p:transition>
    </mc:Choice>
    <mc:Fallback xmlns="">
      <p:transition spd="med" advTm="745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mily is Sitting on the Sofa clipart. Free download transparent .PNG |  Creazill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2" b="15927"/>
          <a:stretch/>
        </p:blipFill>
        <p:spPr bwMode="auto">
          <a:xfrm>
            <a:off x="6525570" y="1043292"/>
            <a:ext cx="5481860" cy="386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97;p24"/>
          <p:cNvSpPr txBox="1">
            <a:spLocks/>
          </p:cNvSpPr>
          <p:nvPr/>
        </p:nvSpPr>
        <p:spPr>
          <a:xfrm>
            <a:off x="1162302" y="72381"/>
            <a:ext cx="5682322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với người thân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tên của một vài bạn trong lớp. </a:t>
            </a:r>
          </a:p>
        </p:txBody>
      </p:sp>
      <p:sp>
        <p:nvSpPr>
          <p:cNvPr id="8" name="Google Shape;697;p24"/>
          <p:cNvSpPr txBox="1">
            <a:spLocks/>
          </p:cNvSpPr>
          <p:nvPr/>
        </p:nvSpPr>
        <p:spPr>
          <a:xfrm>
            <a:off x="607807" y="1335474"/>
            <a:ext cx="5056093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cha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1" y="82831"/>
            <a:ext cx="960461" cy="960461"/>
          </a:xfrm>
          <a:prstGeom prst="rect">
            <a:avLst/>
          </a:prstGeom>
        </p:spPr>
      </p:pic>
      <p:sp>
        <p:nvSpPr>
          <p:cNvPr id="9" name="Explosion 1 8"/>
          <p:cNvSpPr/>
          <p:nvPr/>
        </p:nvSpPr>
        <p:spPr>
          <a:xfrm>
            <a:off x="2122331" y="1519720"/>
            <a:ext cx="5036024" cy="311510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31218" y="2703081"/>
            <a:ext cx="260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Thử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thách</a:t>
            </a:r>
            <a:r>
              <a:rPr lang="en-US" sz="3600" b="1" dirty="0">
                <a:solidFill>
                  <a:schemeClr val="accent1"/>
                </a:solidFill>
              </a:rPr>
              <a:t> 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22" y="2687496"/>
            <a:ext cx="661916" cy="661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63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8258">
        <p:fade/>
      </p:transition>
    </mc:Choice>
    <mc:Fallback xmlns="">
      <p:transition spd="med" advTm="78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9" grpId="1" animBg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ãnh đạo thế giới phát biểu gì về nỗ lực chống lại virus corona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585">
            <a:off x="628679" y="182513"/>
            <a:ext cx="3990740" cy="2765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ÀI TẬP ÔN TẬP, CỦNG CỐ KIẾN THỨC CHO HỌC SINH (TRONG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r="11889"/>
          <a:stretch/>
        </p:blipFill>
        <p:spPr bwMode="auto">
          <a:xfrm>
            <a:off x="2769542" y="3062256"/>
            <a:ext cx="3972452" cy="27314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5"/>
          <a:stretch/>
        </p:blipFill>
        <p:spPr>
          <a:xfrm>
            <a:off x="7194216" y="4708780"/>
            <a:ext cx="1140153" cy="11018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41" y="4408664"/>
            <a:ext cx="1840401" cy="18404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t="4284" r="12275" b="20261"/>
          <a:stretch/>
        </p:blipFill>
        <p:spPr>
          <a:xfrm>
            <a:off x="4697758" y="5506516"/>
            <a:ext cx="991300" cy="1194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73" y="67782"/>
            <a:ext cx="5757193" cy="3238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3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3739"/>
    </mc:Choice>
    <mc:Fallback xmlns="">
      <p:transition advTm="63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2291" name="Picture 4" descr="khung powerpoing de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26538" cy="6910388"/>
          </a:xfrm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104910" y="2639390"/>
            <a:ext cx="39821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9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01824"/>
      </p:ext>
    </p:extLst>
  </p:cSld>
  <p:clrMapOvr>
    <a:masterClrMapping/>
  </p:clrMapOvr>
  <p:transition spd="slow" advTm="30729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hlinkClick r:id="rId4"/>
            <a:extLst>
              <a:ext uri="{FF2B5EF4-FFF2-40B4-BE49-F238E27FC236}">
                <a16:creationId xmlns:a16="http://schemas.microsoft.com/office/drawing/2014/main" id="{BA24E30D-7420-4CE0-ABF8-03CC86E3DCF8}"/>
              </a:ext>
            </a:extLst>
          </p:cNvPr>
          <p:cNvSpPr txBox="1"/>
          <p:nvPr/>
        </p:nvSpPr>
        <p:spPr>
          <a:xfrm>
            <a:off x="6582440" y="64675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https://www.freeppt7.com.</a:t>
            </a:r>
            <a:endParaRPr lang="ko-KR" altLang="en-US" sz="1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5" name="图片 9" descr="e6a655ed09bc757151afabca7ab85c5c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8521446" y="1645275"/>
            <a:ext cx="1868552" cy="2438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7" y="1372158"/>
            <a:ext cx="9779263" cy="2629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7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646">
        <p:fade/>
      </p:transition>
    </mc:Choice>
    <mc:Fallback xmlns="">
      <p:transition spd="med" advTm="26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3F5409-EC91-4FB0-87F9-328F9D998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68" y="0"/>
            <a:ext cx="7899264" cy="6857999"/>
          </a:xfrm>
          <a:prstGeom prst="rect">
            <a:avLst/>
          </a:prstGeom>
        </p:spPr>
      </p:pic>
      <p:pic>
        <p:nvPicPr>
          <p:cNvPr id="19" name="DanVuRuaTay-V (mp3cut.net)">
            <a:hlinkClick r:id="" action="ppaction://media"/>
            <a:extLst>
              <a:ext uri="{FF2B5EF4-FFF2-40B4-BE49-F238E27FC236}">
                <a16:creationId xmlns:a16="http://schemas.microsoft.com/office/drawing/2014/main" id="{BD5513D7-4D70-4D68-81AD-C7582C47E7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623013" y="57328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47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965">
        <p:fade/>
      </p:transition>
    </mc:Choice>
    <mc:Fallback xmlns="">
      <p:transition spd="med" advTm="45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3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oud Callout 21"/>
          <p:cNvSpPr/>
          <p:nvPr/>
        </p:nvSpPr>
        <p:spPr>
          <a:xfrm>
            <a:off x="2109118" y="638339"/>
            <a:ext cx="8945570" cy="4588753"/>
          </a:xfrm>
          <a:prstGeom prst="cloudCallou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0" y="1559873"/>
            <a:ext cx="6387478" cy="27456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6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46"/>
    </mc:Choice>
    <mc:Fallback xmlns="">
      <p:transition spd="slow" advTm="3444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89" y="3187635"/>
            <a:ext cx="2952603" cy="2362082"/>
          </a:xfrm>
          <a:prstGeom prst="rect">
            <a:avLst/>
          </a:prstGeom>
        </p:spPr>
      </p:pic>
      <p:sp>
        <p:nvSpPr>
          <p:cNvPr id="3" name="Horizontal Scroll 2"/>
          <p:cNvSpPr/>
          <p:nvPr/>
        </p:nvSpPr>
        <p:spPr>
          <a:xfrm>
            <a:off x="3327466" y="464032"/>
            <a:ext cx="6703648" cy="3684890"/>
          </a:xfrm>
          <a:prstGeom prst="horizontalScroll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en-US" sz="4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Việt</a:t>
            </a:r>
            <a:endParaRPr lang="en-US" altLang="en-US" sz="4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4)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70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71"/>
    </mc:Choice>
    <mc:Fallback xmlns="">
      <p:transition spd="slow" advTm="32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4217158" y="924635"/>
            <a:ext cx="5036024" cy="3115102"/>
          </a:xfrm>
          <a:prstGeom prst="irregularSeal1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66393" y="1697356"/>
            <a:ext cx="4737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VUI</a:t>
            </a:r>
            <a:endParaRPr lang="vi-VN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0" t="8588" r="16579" b="28667"/>
          <a:stretch>
            <a:fillRect/>
          </a:stretch>
        </p:blipFill>
        <p:spPr bwMode="auto">
          <a:xfrm>
            <a:off x="6293598" y="4464751"/>
            <a:ext cx="14509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6387963" y="4582269"/>
            <a:ext cx="55244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7007479" y="4964372"/>
            <a:ext cx="607972" cy="46166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884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60"/>
    </mc:Choice>
    <mc:Fallback xmlns="">
      <p:transition spd="slow" advTm="32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5FEC126-E74D-4E79-9BC0-66972B58033D}"/>
              </a:ext>
            </a:extLst>
          </p:cNvPr>
          <p:cNvSpPr/>
          <p:nvPr/>
        </p:nvSpPr>
        <p:spPr>
          <a:xfrm>
            <a:off x="623526" y="711396"/>
            <a:ext cx="10986087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0402" y="1752062"/>
            <a:ext cx="8440279" cy="4017433"/>
            <a:chOff x="679772" y="2656114"/>
            <a:chExt cx="6591886" cy="3208189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DE4FD0F-0F69-4ED4-BE9B-264287664611}"/>
                </a:ext>
              </a:extLst>
            </p:cNvPr>
            <p:cNvSpPr/>
            <p:nvPr/>
          </p:nvSpPr>
          <p:spPr>
            <a:xfrm>
              <a:off x="679772" y="2656114"/>
              <a:ext cx="6591886" cy="3208189"/>
            </a:xfrm>
            <a:prstGeom prst="rect">
              <a:avLst/>
            </a:prstGeom>
            <a:gradFill flip="none" rotWithShape="1">
              <a:gsLst>
                <a:gs pos="13000">
                  <a:srgbClr val="E1F9F1"/>
                </a:gs>
                <a:gs pos="53000">
                  <a:srgbClr val="A2ECDB"/>
                </a:gs>
                <a:gs pos="82000">
                  <a:srgbClr val="BDECF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5364" t="24935" r="5555" b="56111"/>
            <a:stretch/>
          </p:blipFill>
          <p:spPr>
            <a:xfrm>
              <a:off x="873285" y="2776225"/>
              <a:ext cx="6238715" cy="2949778"/>
            </a:xfrm>
            <a:prstGeom prst="rect">
              <a:avLst/>
            </a:prstGeom>
          </p:spPr>
        </p:pic>
      </p:grpSp>
      <p:sp>
        <p:nvSpPr>
          <p:cNvPr id="31" name="Google Shape;697;p24"/>
          <p:cNvSpPr txBox="1">
            <a:spLocks/>
          </p:cNvSpPr>
          <p:nvPr/>
        </p:nvSpPr>
        <p:spPr>
          <a:xfrm>
            <a:off x="1198241" y="192323"/>
            <a:ext cx="979551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3.Cách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82" y="142061"/>
            <a:ext cx="679424" cy="8841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455" y="5471265"/>
            <a:ext cx="1901765" cy="133906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786646" y="1280532"/>
            <a:ext cx="185609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58578" y="2617236"/>
            <a:ext cx="11464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004674" y="3829284"/>
            <a:ext cx="24881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04624" y="4911933"/>
            <a:ext cx="24984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ardrop 19"/>
          <p:cNvSpPr/>
          <p:nvPr/>
        </p:nvSpPr>
        <p:spPr>
          <a:xfrm rot="13240022" flipH="1">
            <a:off x="8573159" y="1474121"/>
            <a:ext cx="3480566" cy="3116228"/>
          </a:xfrm>
          <a:prstGeom prst="teardrop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Google Shape;697;p24"/>
          <p:cNvSpPr txBox="1">
            <a:spLocks/>
          </p:cNvSpPr>
          <p:nvPr/>
        </p:nvSpPr>
        <p:spPr>
          <a:xfrm>
            <a:off x="9095916" y="1697769"/>
            <a:ext cx="266177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8186057" y="1294663"/>
            <a:ext cx="1306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xplosion 1 18"/>
          <p:cNvSpPr/>
          <p:nvPr/>
        </p:nvSpPr>
        <p:spPr>
          <a:xfrm>
            <a:off x="177412" y="10238"/>
            <a:ext cx="5036024" cy="311510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86299" y="1193599"/>
            <a:ext cx="260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Thử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thách</a:t>
            </a:r>
            <a:r>
              <a:rPr lang="en-US" sz="3600" b="1" dirty="0">
                <a:solidFill>
                  <a:schemeClr val="accent1"/>
                </a:solidFill>
              </a:rPr>
              <a:t>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03" y="1178014"/>
            <a:ext cx="661916" cy="661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00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511">
        <p:fade/>
      </p:transition>
    </mc:Choice>
    <mc:Fallback xmlns="">
      <p:transition spd="med" advTm="80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 animBg="1"/>
      <p:bldP spid="21" grpId="0"/>
      <p:bldP spid="19" grpId="0" animBg="1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15533" x="1152525" y="4965700"/>
          <p14:tracePt t="16037" x="1268413" y="5062538"/>
          <p14:tracePt t="16045" x="1571625" y="5259388"/>
          <p14:tracePt t="16056" x="1751013" y="5402263"/>
          <p14:tracePt t="16072" x="1982788" y="5518150"/>
          <p14:tracePt t="16088" x="2197100" y="5599113"/>
          <p14:tracePt t="16105" x="2633663" y="5680075"/>
          <p14:tracePt t="16121" x="3322638" y="5724525"/>
          <p14:tracePt t="16138" x="3894138" y="5724525"/>
          <p14:tracePt t="16155" x="4241800" y="5724525"/>
          <p14:tracePt t="16172" x="4446588" y="5705475"/>
          <p14:tracePt t="16188" x="4562475" y="5661025"/>
          <p14:tracePt t="16205" x="4562475" y="5653088"/>
          <p14:tracePt t="16221" x="4562475" y="5626100"/>
          <p14:tracePt t="16238" x="4562475" y="5608638"/>
          <p14:tracePt t="16255" x="4562475" y="5589588"/>
          <p14:tracePt t="16272" x="4562475" y="5581650"/>
          <p14:tracePt t="16308" x="4562475" y="5572125"/>
          <p14:tracePt t="16316" x="4562475" y="5554663"/>
          <p14:tracePt t="16325" x="4581525" y="5537200"/>
          <p14:tracePt t="16429" x="4581525" y="5527675"/>
          <p14:tracePt t="16437" x="4581525" y="5510213"/>
          <p14:tracePt t="16445" x="4554538" y="5491163"/>
          <p14:tracePt t="16461" x="4537075" y="5483225"/>
          <p14:tracePt t="16477" x="4510088" y="5483225"/>
          <p14:tracePt t="16489" x="4465638" y="5465763"/>
          <p14:tracePt t="16506" x="4348163" y="5438775"/>
          <p14:tracePt t="16523" x="4276725" y="5411788"/>
          <p14:tracePt t="16540" x="4241800" y="5394325"/>
          <p14:tracePt t="16541" x="4224338" y="5394325"/>
          <p14:tracePt t="16557" x="4187825" y="5375275"/>
          <p14:tracePt t="16558" x="4160838" y="5375275"/>
          <p14:tracePt t="16573" x="4071938" y="5367338"/>
          <p14:tracePt t="16590" x="4027488" y="5348288"/>
          <p14:tracePt t="16606" x="4000500" y="5330825"/>
          <p14:tracePt t="16623" x="3983038" y="5330825"/>
          <p14:tracePt t="16640" x="3956050" y="5322888"/>
          <p14:tracePt t="16656" x="3919538" y="5322888"/>
          <p14:tracePt t="16672" x="3894138" y="5322888"/>
          <p14:tracePt t="16689" x="3867150" y="5322888"/>
          <p14:tracePt t="16706" x="3848100" y="5313363"/>
          <p14:tracePt t="16723" x="3830638" y="5303838"/>
          <p14:tracePt t="16739" x="3822700" y="5295900"/>
          <p14:tracePt t="16756" x="3803650" y="5295900"/>
          <p14:tracePt t="16773" x="3751263" y="5276850"/>
          <p14:tracePt t="16789" x="3724275" y="5276850"/>
          <p14:tracePt t="16917" x="3732213" y="5303838"/>
          <p14:tracePt t="16925" x="3776663" y="5322888"/>
          <p14:tracePt t="16933" x="3830638" y="5348288"/>
          <p14:tracePt t="16941" x="3894138" y="5384800"/>
          <p14:tracePt t="16957" x="4027488" y="5438775"/>
          <p14:tracePt t="16973" x="4205288" y="5483225"/>
          <p14:tracePt t="16990" x="4446588" y="5545138"/>
          <p14:tracePt t="17006" x="4714875" y="5581650"/>
          <p14:tracePt t="17023" x="4965700" y="5581650"/>
          <p14:tracePt t="17040" x="5197475" y="5581650"/>
          <p14:tracePt t="17057" x="5510213" y="5581650"/>
          <p14:tracePt t="17073" x="5857875" y="5554663"/>
          <p14:tracePt t="17090" x="6116638" y="5510213"/>
          <p14:tracePt t="17107" x="6348413" y="5491163"/>
          <p14:tracePt t="17123" x="6589713" y="5419725"/>
          <p14:tracePt t="17140" x="6786563" y="5357813"/>
          <p14:tracePt t="17141" x="6884988" y="5330825"/>
          <p14:tracePt t="17157" x="7037388" y="5303838"/>
          <p14:tracePt t="17174" x="7197725" y="5268913"/>
          <p14:tracePt t="17190" x="7323138" y="5214938"/>
          <p14:tracePt t="17207" x="7385050" y="5187950"/>
          <p14:tracePt t="17223" x="7483475" y="5143500"/>
          <p14:tracePt t="17240" x="7537450" y="5116513"/>
          <p14:tracePt t="17257" x="7581900" y="5089525"/>
          <p14:tracePt t="17274" x="7616825" y="5062538"/>
          <p14:tracePt t="17290" x="7643813" y="5037138"/>
          <p14:tracePt t="17307" x="7680325" y="5000625"/>
          <p14:tracePt t="17324" x="7724775" y="4946650"/>
          <p14:tracePt t="17325" x="7759700" y="4911725"/>
          <p14:tracePt t="17341" x="7858125" y="4840288"/>
          <p14:tracePt t="17357" x="7956550" y="4759325"/>
          <p14:tracePt t="17374" x="8037513" y="4714875"/>
          <p14:tracePt t="17390" x="8072438" y="4687888"/>
          <p14:tracePt t="17406" x="8134350" y="4625975"/>
          <p14:tracePt t="17423" x="8205788" y="4545013"/>
          <p14:tracePt t="17440" x="8296275" y="4473575"/>
          <p14:tracePt t="17457" x="8375650" y="4419600"/>
          <p14:tracePt t="17473" x="8412163" y="4348163"/>
          <p14:tracePt t="17490" x="8439150" y="4295775"/>
          <p14:tracePt t="17507" x="8447088" y="4143375"/>
          <p14:tracePt t="17525" x="8466138" y="3946525"/>
          <p14:tracePt t="17526" x="8466138" y="3840163"/>
          <p14:tracePt t="17541" x="8456613" y="3652838"/>
          <p14:tracePt t="17557" x="8402638" y="3509963"/>
          <p14:tracePt t="17574" x="8358188" y="3340100"/>
          <p14:tracePt t="17590" x="8277225" y="3160713"/>
          <p14:tracePt t="17607" x="8170863" y="3009900"/>
          <p14:tracePt t="17624" x="8081963" y="2928938"/>
          <p14:tracePt t="17640" x="7920038" y="2803525"/>
          <p14:tracePt t="17657" x="7759700" y="2670175"/>
          <p14:tracePt t="17674" x="7589838" y="2554288"/>
          <p14:tracePt t="17690" x="7446963" y="2455863"/>
          <p14:tracePt t="17707" x="7323138" y="2393950"/>
          <p14:tracePt t="17724" x="7242175" y="2339975"/>
          <p14:tracePt t="17741" x="7081838" y="2259013"/>
          <p14:tracePt t="17757" x="6965950" y="2187575"/>
          <p14:tracePt t="17774" x="6840538" y="2133600"/>
          <p14:tracePt t="17791" x="6751638" y="2125663"/>
          <p14:tracePt t="17807" x="6680200" y="2098675"/>
          <p14:tracePt t="17824" x="6608763" y="2071688"/>
          <p14:tracePt t="17841" x="6510338" y="2054225"/>
          <p14:tracePt t="17857" x="6384925" y="2044700"/>
          <p14:tracePt t="17874" x="6269038" y="2027238"/>
          <p14:tracePt t="17891" x="6134100" y="2027238"/>
          <p14:tracePt t="17908" x="5973763" y="2017713"/>
          <p14:tracePt t="17924" x="5803900" y="2017713"/>
          <p14:tracePt t="17925" x="5724525" y="2017713"/>
          <p14:tracePt t="17941" x="5608638" y="2017713"/>
          <p14:tracePt t="17957" x="5510213" y="2017713"/>
          <p14:tracePt t="17974" x="5384800" y="2017713"/>
          <p14:tracePt t="17991" x="5276850" y="2017713"/>
          <p14:tracePt t="18008" x="5160963" y="2017713"/>
          <p14:tracePt t="18024" x="5089525" y="2017713"/>
          <p14:tracePt t="18041" x="5010150" y="2017713"/>
          <p14:tracePt t="18058" x="4902200" y="2044700"/>
          <p14:tracePt t="18075" x="4822825" y="2044700"/>
          <p14:tracePt t="18092" x="4768850" y="2054225"/>
          <p14:tracePt t="18109" x="4732338" y="2062163"/>
          <p14:tracePt t="18110" x="4724400" y="2062163"/>
          <p14:tracePt t="18125" x="4679950" y="2081213"/>
          <p14:tracePt t="18141" x="4598988" y="2116138"/>
          <p14:tracePt t="18158" x="4473575" y="2170113"/>
          <p14:tracePt t="18175" x="4322763" y="2224088"/>
          <p14:tracePt t="18192" x="4152900" y="2276475"/>
          <p14:tracePt t="18208" x="4017963" y="2330450"/>
          <p14:tracePt t="18225" x="3857625" y="2428875"/>
          <p14:tracePt t="18241" x="3670300" y="2544763"/>
          <p14:tracePt t="18258" x="3527425" y="2643188"/>
          <p14:tracePt t="18275" x="3429000" y="2724150"/>
          <p14:tracePt t="18291" x="3330575" y="2822575"/>
          <p14:tracePt t="18309" x="3241675" y="3000375"/>
          <p14:tracePt t="18325" x="3187700" y="3089275"/>
          <p14:tracePt t="18342" x="3133725" y="3224213"/>
          <p14:tracePt t="18359" x="3089275" y="3357563"/>
          <p14:tracePt t="18375" x="3062288" y="3455988"/>
          <p14:tracePt t="18392" x="3036888" y="3562350"/>
          <p14:tracePt t="18409" x="3036888" y="3652838"/>
          <p14:tracePt t="18426" x="3036888" y="3768725"/>
          <p14:tracePt t="18442" x="3036888" y="3867150"/>
          <p14:tracePt t="18459" x="3036888" y="3973513"/>
          <p14:tracePt t="18475" x="3054350" y="4071938"/>
          <p14:tracePt t="18491" x="3081338" y="4179888"/>
          <p14:tracePt t="18508" x="3108325" y="4251325"/>
          <p14:tracePt t="18509" x="3125788" y="4303713"/>
          <p14:tracePt t="18525" x="3187700" y="4367213"/>
          <p14:tracePt t="18541" x="3232150" y="4429125"/>
          <p14:tracePt t="18558" x="3303588" y="4518025"/>
          <p14:tracePt t="18575" x="3438525" y="4608513"/>
          <p14:tracePt t="18592" x="3544888" y="4679950"/>
          <p14:tracePt t="18608" x="3652838" y="4741863"/>
          <p14:tracePt t="18626" x="3741738" y="4795838"/>
          <p14:tracePt t="18642" x="3813175" y="4830763"/>
          <p14:tracePt t="18659" x="3929063" y="4884738"/>
          <p14:tracePt t="18676" x="4062413" y="4938713"/>
          <p14:tracePt t="18678" x="4116388" y="4956175"/>
          <p14:tracePt t="18692" x="4187825" y="4983163"/>
          <p14:tracePt t="18710" x="4348163" y="5027613"/>
          <p14:tracePt t="18726" x="4429125" y="5027613"/>
          <p14:tracePt t="18742" x="4491038" y="5045075"/>
          <p14:tracePt t="18759" x="4527550" y="5062538"/>
          <p14:tracePt t="18776" x="4581525" y="5072063"/>
          <p14:tracePt t="18792" x="4633913" y="5099050"/>
          <p14:tracePt t="18809" x="4714875" y="5108575"/>
          <p14:tracePt t="18826" x="4803775" y="5116513"/>
          <p14:tracePt t="18843" x="4894263" y="5143500"/>
          <p14:tracePt t="18859" x="5018088" y="5170488"/>
          <p14:tracePt t="18876" x="5143500" y="5197475"/>
          <p14:tracePt t="18893" x="5322888" y="5224463"/>
          <p14:tracePt t="18910" x="5438775" y="5224463"/>
          <p14:tracePt t="18926" x="5500688" y="5251450"/>
          <p14:tracePt t="18943" x="5554663" y="5259388"/>
          <p14:tracePt t="18959" x="5653088" y="5268913"/>
          <p14:tracePt t="18976" x="5741988" y="5268913"/>
          <p14:tracePt t="18993" x="5813425" y="5268913"/>
          <p14:tracePt t="19009" x="5911850" y="5268913"/>
          <p14:tracePt t="19025" x="6045200" y="5268913"/>
          <p14:tracePt t="19042" x="6161088" y="5286375"/>
          <p14:tracePt t="19059" x="6296025" y="5286375"/>
          <p14:tracePt t="19076" x="6438900" y="5286375"/>
          <p14:tracePt t="19078" x="6500813" y="5286375"/>
          <p14:tracePt t="19094" x="6599238" y="5286375"/>
          <p14:tracePt t="19109" x="6688138" y="5286375"/>
          <p14:tracePt t="19126" x="6724650" y="5286375"/>
          <p14:tracePt t="19143" x="6769100" y="5286375"/>
          <p14:tracePt t="19159" x="6867525" y="5276850"/>
          <p14:tracePt t="19176" x="7000875" y="5268913"/>
          <p14:tracePt t="19193" x="7108825" y="5268913"/>
          <p14:tracePt t="19209" x="7197725" y="5268913"/>
          <p14:tracePt t="19226" x="7269163" y="5268913"/>
          <p14:tracePt t="19243" x="7340600" y="5268913"/>
          <p14:tracePt t="19259" x="7402513" y="5268913"/>
          <p14:tracePt t="19276" x="7466013" y="5268913"/>
          <p14:tracePt t="19293" x="7589838" y="5232400"/>
          <p14:tracePt t="19309" x="7616825" y="5224463"/>
          <p14:tracePt t="19326" x="7634288" y="5205413"/>
          <p14:tracePt t="19343" x="7643813" y="5205413"/>
          <p14:tracePt t="19359" x="7670800" y="5187950"/>
          <p14:tracePt t="19377" x="7769225" y="5143500"/>
          <p14:tracePt t="19393" x="7823200" y="5108575"/>
          <p14:tracePt t="19410" x="7848600" y="5089525"/>
          <p14:tracePt t="19478" x="7858125" y="5072063"/>
          <p14:tracePt t="19486" x="7867650" y="5062538"/>
          <p14:tracePt t="19494" x="7875588" y="5054600"/>
          <p14:tracePt t="19661" x="7875588" y="5000625"/>
          <p14:tracePt t="19670" x="7875588" y="4956175"/>
          <p14:tracePt t="19678" x="7875588" y="4919663"/>
          <p14:tracePt t="19694" x="7875588" y="4867275"/>
          <p14:tracePt t="19710" x="7875588" y="4813300"/>
          <p14:tracePt t="19727" x="7875588" y="4714875"/>
          <p14:tracePt t="19744" x="7875588" y="4608513"/>
          <p14:tracePt t="19760" x="7902575" y="4510088"/>
          <p14:tracePt t="19777" x="7902575" y="4473575"/>
          <p14:tracePt t="19793" x="7912100" y="4429125"/>
          <p14:tracePt t="19810" x="7912100" y="4394200"/>
          <p14:tracePt t="19826" x="7920038" y="4357688"/>
          <p14:tracePt t="19843" x="7929563" y="4313238"/>
          <p14:tracePt t="19845" x="7929563" y="4286250"/>
          <p14:tracePt t="19860" x="7947025" y="4259263"/>
          <p14:tracePt t="19877" x="7956550" y="4205288"/>
          <p14:tracePt t="19877" x="7956550" y="4133850"/>
          <p14:tracePt t="19893" x="7974013" y="4027488"/>
          <p14:tracePt t="19910" x="7974013" y="3965575"/>
          <p14:tracePt t="19927" x="7991475" y="3857625"/>
          <p14:tracePt t="19944" x="8018463" y="3724275"/>
          <p14:tracePt t="19961" x="8018463" y="3608388"/>
          <p14:tracePt t="19977" x="8018463" y="3490913"/>
          <p14:tracePt t="19994" x="8018463" y="3411538"/>
          <p14:tracePt t="20010" x="8018463" y="3313113"/>
          <p14:tracePt t="20027" x="7991475" y="3224213"/>
          <p14:tracePt t="20044" x="7966075" y="3108325"/>
          <p14:tracePt t="20060" x="7912100" y="3000375"/>
          <p14:tracePt t="20077" x="7867650" y="2884488"/>
          <p14:tracePt t="20094" x="7831138" y="2803525"/>
          <p14:tracePt t="20111" x="7786688" y="2705100"/>
          <p14:tracePt t="20128" x="7732713" y="2598738"/>
          <p14:tracePt t="20144" x="7670800" y="2500313"/>
          <p14:tracePt t="20161" x="7589838" y="2393950"/>
          <p14:tracePt t="20178" x="7483475" y="2303463"/>
          <p14:tracePt t="20194" x="7358063" y="2251075"/>
          <p14:tracePt t="20211" x="7197725" y="2170113"/>
          <p14:tracePt t="20227" x="7045325" y="2089150"/>
          <p14:tracePt t="20244" x="6919913" y="2027238"/>
          <p14:tracePt t="20245" x="6831013" y="2000250"/>
          <p14:tracePt t="20261" x="6661150" y="1982788"/>
          <p14:tracePt t="20278" x="6500813" y="1965325"/>
          <p14:tracePt t="20294" x="6357938" y="1946275"/>
          <p14:tracePt t="20311" x="6232525" y="1919288"/>
          <p14:tracePt t="20328" x="6081713" y="1919288"/>
          <p14:tracePt t="20344" x="5929313" y="1919288"/>
          <p14:tracePt t="20361" x="5741988" y="1919288"/>
          <p14:tracePt t="20378" x="5572125" y="1919288"/>
          <p14:tracePt t="20394" x="5411788" y="1938338"/>
          <p14:tracePt t="20411" x="5224463" y="1965325"/>
          <p14:tracePt t="20428" x="5072063" y="2000250"/>
          <p14:tracePt t="20444" x="4983163" y="2000250"/>
          <p14:tracePt t="20445" x="4919663" y="2027238"/>
          <p14:tracePt t="20461" x="4867275" y="2044700"/>
          <p14:tracePt t="20478" x="4795838" y="2081213"/>
          <p14:tracePt t="20494" x="4697413" y="2125663"/>
          <p14:tracePt t="20511" x="4633913" y="2152650"/>
          <p14:tracePt t="20528" x="4581525" y="2179638"/>
          <p14:tracePt t="20545" x="4527550" y="2197100"/>
          <p14:tracePt t="20562" x="4446588" y="2241550"/>
          <p14:tracePt t="20578" x="4313238" y="2295525"/>
          <p14:tracePt t="20595" x="4251325" y="2330450"/>
          <p14:tracePt t="20611" x="4241800" y="2339975"/>
          <p14:tracePt t="20628" x="4160838" y="2393950"/>
          <p14:tracePt t="20644" x="4010025" y="2482850"/>
          <p14:tracePt t="20645" x="3938588" y="2544763"/>
          <p14:tracePt t="20661" x="3803650" y="2660650"/>
          <p14:tracePt t="20678" x="3732213" y="2714625"/>
          <p14:tracePt t="20694" x="3724275" y="2751138"/>
          <p14:tracePt t="20718" x="3714750" y="2751138"/>
          <p14:tracePt t="20728" x="3714750" y="2776538"/>
          <p14:tracePt t="20745" x="3679825" y="2884488"/>
          <p14:tracePt t="20762" x="3660775" y="2982913"/>
          <p14:tracePt t="20779" x="3660775" y="3027363"/>
          <p14:tracePt t="20974" x="3660775" y="2965450"/>
          <p14:tracePt t="20982" x="3660775" y="2919413"/>
          <p14:tracePt t="20996" x="3660775" y="2874963"/>
          <p14:tracePt t="21012" x="3652838" y="2857500"/>
          <p14:tracePt t="21029" x="3608388" y="2759075"/>
          <p14:tracePt t="21046" x="3517900" y="2652713"/>
          <p14:tracePt t="21063" x="3367088" y="2589213"/>
          <p14:tracePt t="21079" x="3187700" y="2509838"/>
          <p14:tracePt t="21096" x="3036888" y="2438400"/>
          <p14:tracePt t="21112" x="2884488" y="2357438"/>
          <p14:tracePt t="21129" x="2867025" y="2322513"/>
          <p14:tracePt t="21145" x="2867025" y="2312988"/>
          <p14:tracePt t="21162" x="2867025" y="2303463"/>
          <p14:tracePt t="21214" x="2867025" y="2286000"/>
          <p14:tracePt t="21222" x="2840038" y="2268538"/>
          <p14:tracePt t="21246" x="2822575" y="2251075"/>
          <p14:tracePt t="21262" x="2813050" y="2251075"/>
          <p14:tracePt t="21278" x="2795588" y="2251075"/>
          <p14:tracePt t="21350" x="2751138" y="2251075"/>
          <p14:tracePt t="21358" x="2687638" y="2251075"/>
          <p14:tracePt t="21366" x="2625725" y="2251075"/>
          <p14:tracePt t="21379" x="2571750" y="2251075"/>
          <p14:tracePt t="21396" x="2455863" y="2241550"/>
          <p14:tracePt t="21397" x="2419350" y="2241550"/>
          <p14:tracePt t="21413" x="2374900" y="2241550"/>
          <p14:tracePt t="21429" x="2357438" y="2241550"/>
          <p14:tracePt t="21470" x="2357438" y="2232025"/>
          <p14:tracePt t="21478" x="2347913" y="2214563"/>
          <p14:tracePt t="21486" x="2339975" y="2187575"/>
          <p14:tracePt t="21496" x="2339975" y="2179638"/>
          <p14:tracePt t="21513" x="2322513" y="2179638"/>
          <p14:tracePt t="21529" x="2312988" y="2170113"/>
          <p14:tracePt t="21550" x="2312988" y="2160588"/>
          <p14:tracePt t="21563" x="2312988" y="2143125"/>
          <p14:tracePt t="21580" x="2303463" y="2108200"/>
          <p14:tracePt t="21596" x="2286000" y="2089150"/>
          <p14:tracePt t="21613" x="2276475" y="2081213"/>
          <p14:tracePt t="21638" x="2276475" y="2071688"/>
          <p14:tracePt t="21646" x="2259013" y="2036763"/>
          <p14:tracePt t="21663" x="2205038" y="1990725"/>
          <p14:tracePt t="21680" x="2133600" y="1965325"/>
          <p14:tracePt t="21696" x="2062163" y="1919288"/>
          <p14:tracePt t="21712" x="1955800" y="1893888"/>
          <p14:tracePt t="21730" x="1866900" y="1847850"/>
          <p14:tracePt t="21747" x="1731963" y="1812925"/>
          <p14:tracePt t="21763" x="1608138" y="1776413"/>
          <p14:tracePt t="21780" x="1562100" y="1776413"/>
          <p14:tracePt t="21796" x="1544638" y="1768475"/>
          <p14:tracePt t="21812" x="1527175" y="1768475"/>
          <p14:tracePt t="21829" x="1357313" y="1768475"/>
          <p14:tracePt t="21846" x="1214438" y="1768475"/>
          <p14:tracePt t="21863" x="1054100" y="1768475"/>
          <p14:tracePt t="21879" x="901700" y="1768475"/>
          <p14:tracePt t="21897" x="731838" y="1768475"/>
          <p14:tracePt t="21914" x="598488" y="1768475"/>
          <p14:tracePt t="21930" x="500063" y="1785938"/>
          <p14:tracePt t="21947" x="401638" y="1822450"/>
          <p14:tracePt t="21964" x="295275" y="1866900"/>
          <p14:tracePt t="21980" x="204788" y="1919288"/>
          <p14:tracePt t="21997" x="107950" y="2027238"/>
          <p14:tracePt t="21998" x="36513" y="2089150"/>
          <p14:tracePt t="22013" x="0" y="2205038"/>
          <p14:tracePt t="22030" x="0" y="2312988"/>
          <p14:tracePt t="22047" x="0" y="2411413"/>
          <p14:tracePt t="22063" x="0" y="2500313"/>
          <p14:tracePt t="22080" x="0" y="2616200"/>
          <p14:tracePt t="22097" x="0" y="2759075"/>
          <p14:tracePt t="22114" x="0" y="2965450"/>
          <p14:tracePt t="22130" x="0" y="3187700"/>
          <p14:tracePt t="22147" x="0" y="3375025"/>
          <p14:tracePt t="22164" x="0" y="3581400"/>
          <p14:tracePt t="22180" x="0" y="3776663"/>
          <p14:tracePt t="22197" x="61913" y="3965575"/>
          <p14:tracePt t="22198" x="88900" y="4081463"/>
          <p14:tracePt t="22214" x="152400" y="4241800"/>
          <p14:tracePt t="22230" x="204788" y="4411663"/>
          <p14:tracePt t="22246" x="295275" y="4581525"/>
          <p14:tracePt t="22263" x="384175" y="4724400"/>
          <p14:tracePt t="22280" x="428625" y="4803775"/>
          <p14:tracePt t="22297" x="482600" y="4857750"/>
          <p14:tracePt t="22314" x="544513" y="4956175"/>
          <p14:tracePt t="22331" x="615950" y="5045075"/>
          <p14:tracePt t="22347" x="704850" y="5116513"/>
          <p14:tracePt t="22364" x="750888" y="5160963"/>
          <p14:tracePt t="22380" x="830263" y="5214938"/>
          <p14:tracePt t="22397" x="990600" y="5295900"/>
          <p14:tracePt t="22414" x="1133475" y="5348288"/>
          <p14:tracePt t="22430" x="1268413" y="5419725"/>
          <p14:tracePt t="22447" x="1374775" y="5465763"/>
          <p14:tracePt t="22464" x="1455738" y="5491163"/>
          <p14:tracePt t="22481" x="1509713" y="5500688"/>
          <p14:tracePt t="22498" x="1589088" y="5510213"/>
          <p14:tracePt t="22514" x="1660525" y="5518150"/>
          <p14:tracePt t="22531" x="1776413" y="5527675"/>
          <p14:tracePt t="22548" x="1938338" y="5545138"/>
          <p14:tracePt t="22564" x="2098675" y="5572125"/>
          <p14:tracePt t="22580" x="2232025" y="5572125"/>
          <p14:tracePt t="22597" x="2357438" y="5572125"/>
          <p14:tracePt t="22598" x="2446338" y="5572125"/>
          <p14:tracePt t="22614" x="2536825" y="5545138"/>
          <p14:tracePt t="22630" x="2589213" y="5545138"/>
          <p14:tracePt t="22647" x="2625725" y="5510213"/>
          <p14:tracePt t="22664" x="2670175" y="5446713"/>
          <p14:tracePt t="22680" x="2714625" y="5367338"/>
          <p14:tracePt t="22697" x="2768600" y="5224463"/>
          <p14:tracePt t="22714" x="2830513" y="5089525"/>
          <p14:tracePt t="22731" x="2884488" y="4946650"/>
          <p14:tracePt t="22747" x="2911475" y="4822825"/>
          <p14:tracePt t="22764" x="2946400" y="4660900"/>
          <p14:tracePt t="22781" x="2982913" y="4465638"/>
          <p14:tracePt t="22797" x="3027363" y="4152900"/>
          <p14:tracePt t="22814" x="3027363" y="3946525"/>
          <p14:tracePt t="22831" x="3027363" y="3751263"/>
          <p14:tracePt t="22847" x="3036888" y="3581400"/>
          <p14:tracePt t="22865" x="3071813" y="3394075"/>
          <p14:tracePt t="22882" x="3098800" y="3224213"/>
          <p14:tracePt t="22898" x="3098800" y="3089275"/>
          <p14:tracePt t="22915" x="3098800" y="2965450"/>
          <p14:tracePt t="22932" x="3116263" y="2857500"/>
          <p14:tracePt t="22948" x="3143250" y="2759075"/>
          <p14:tracePt t="22965" x="3143250" y="2679700"/>
          <p14:tracePt t="22966" x="3143250" y="2643188"/>
          <p14:tracePt t="22982" x="3143250" y="2536825"/>
          <p14:tracePt t="22998" x="3143250" y="2401888"/>
          <p14:tracePt t="23015" x="3116263" y="2259013"/>
          <p14:tracePt t="23032" x="3089275" y="2187575"/>
          <p14:tracePt t="23048" x="3071813" y="2170113"/>
          <p14:tracePt t="23065" x="3036888" y="2143125"/>
          <p14:tracePt t="23082" x="2990850" y="2108200"/>
          <p14:tracePt t="23098" x="2894013" y="2062163"/>
          <p14:tracePt t="23115" x="2751138" y="1990725"/>
          <p14:tracePt t="23132" x="2571750" y="1919288"/>
          <p14:tracePt t="23149" x="2339975" y="1839913"/>
          <p14:tracePt t="23164" x="2133600" y="1785938"/>
          <p14:tracePt t="23181" x="1965325" y="1741488"/>
          <p14:tracePt t="23182" x="1884363" y="1724025"/>
          <p14:tracePt t="23198" x="1768475" y="1687513"/>
          <p14:tracePt t="23214" x="1687513" y="1687513"/>
          <p14:tracePt t="23231" x="1670050" y="1679575"/>
          <p14:tracePt t="23278" x="1643063" y="1679575"/>
          <p14:tracePt t="23286" x="1571625" y="1679575"/>
          <p14:tracePt t="23294" x="1482725" y="1679575"/>
          <p14:tracePt t="23302" x="1366838" y="1679575"/>
          <p14:tracePt t="23315" x="1241425" y="1679575"/>
          <p14:tracePt t="23331" x="901700" y="1704975"/>
          <p14:tracePt t="23348" x="588963" y="1741488"/>
          <p14:tracePt t="23365" x="384175" y="1776413"/>
          <p14:tracePt t="23382" x="241300" y="1857375"/>
          <p14:tracePt t="23398" x="187325" y="1919288"/>
          <p14:tracePt t="23415" x="88900" y="2098675"/>
          <p14:tracePt t="23432" x="0" y="2312988"/>
          <p14:tracePt t="23449" x="0" y="2536825"/>
          <p14:tracePt t="23465" x="0" y="2786063"/>
          <p14:tracePt t="23482" x="0" y="3009900"/>
          <p14:tracePt t="23498" x="0" y="3197225"/>
          <p14:tracePt t="23515" x="0" y="3411538"/>
          <p14:tracePt t="23532" x="0" y="3643313"/>
          <p14:tracePt t="23548" x="0" y="3884613"/>
          <p14:tracePt t="23565" x="61913" y="4133850"/>
          <p14:tracePt t="23566" x="115888" y="4232275"/>
          <p14:tracePt t="23582" x="196850" y="4411663"/>
          <p14:tracePt t="23598" x="295275" y="4572000"/>
          <p14:tracePt t="23615" x="374650" y="4687888"/>
          <p14:tracePt t="23632" x="517525" y="4857750"/>
          <p14:tracePt t="23649" x="731838" y="4983163"/>
          <p14:tracePt t="23665" x="946150" y="5099050"/>
          <p14:tracePt t="23682" x="1108075" y="5180013"/>
          <p14:tracePt t="23699" x="1241425" y="5224463"/>
          <p14:tracePt t="23716" x="1366838" y="5268913"/>
          <p14:tracePt t="23733" x="1446213" y="5303838"/>
          <p14:tracePt t="23749" x="1536700" y="5340350"/>
          <p14:tracePt t="23750" x="1554163" y="5348288"/>
          <p14:tracePt t="23766" x="1633538" y="5384800"/>
          <p14:tracePt t="23783" x="1687513" y="5402263"/>
          <p14:tracePt t="23799" x="1776413" y="5402263"/>
          <p14:tracePt t="23815" x="1847850" y="5402263"/>
          <p14:tracePt t="23832" x="1893888" y="5402263"/>
          <p14:tracePt t="23849" x="1928813" y="5411788"/>
          <p14:tracePt t="23866" x="1990725" y="5411788"/>
          <p14:tracePt t="23882" x="2062163" y="5411788"/>
          <p14:tracePt t="23899" x="2125663" y="5411788"/>
          <p14:tracePt t="23916" x="2187575" y="5375275"/>
          <p14:tracePt t="23932" x="2286000" y="5322888"/>
          <p14:tracePt t="23950" x="2428875" y="5214938"/>
          <p14:tracePt t="23967" x="2527300" y="5143500"/>
          <p14:tracePt t="23983" x="2633663" y="5054600"/>
          <p14:tracePt t="24000" x="2724150" y="4902200"/>
          <p14:tracePt t="24016" x="2776538" y="4759325"/>
          <p14:tracePt t="24033" x="2803525" y="4660900"/>
          <p14:tracePt t="24050" x="2822575" y="4518025"/>
          <p14:tracePt t="24066" x="2822575" y="4348163"/>
          <p14:tracePt t="24083" x="2822575" y="4160838"/>
          <p14:tracePt t="24100" x="2795588" y="3990975"/>
          <p14:tracePt t="24117" x="2768600" y="3911600"/>
          <p14:tracePt t="24133" x="2759075" y="3884613"/>
          <p14:tracePt t="24135" x="2751138" y="3867150"/>
          <p14:tracePt t="24149" x="2741613" y="3822700"/>
          <p14:tracePt t="24166" x="2679700" y="3697288"/>
          <p14:tracePt t="24183" x="2625725" y="3589338"/>
          <p14:tracePt t="24199" x="2571750" y="3482975"/>
          <p14:tracePt t="24216" x="2490788" y="3357563"/>
          <p14:tracePt t="24233" x="2438400" y="3295650"/>
          <p14:tracePt t="24249" x="2428875" y="3295650"/>
          <p14:tracePt t="24278" x="2428875" y="3276600"/>
          <p14:tracePt t="24286" x="2411413" y="3232150"/>
          <p14:tracePt t="24299" x="2401888" y="3214688"/>
          <p14:tracePt t="24316" x="2374900" y="3143250"/>
          <p14:tracePt t="24333" x="2322513" y="3071813"/>
          <p14:tracePt t="24350" x="2276475" y="2990850"/>
          <p14:tracePt t="24366" x="2241550" y="2946400"/>
          <p14:tracePt t="30416" x="2276475" y="2938463"/>
          <p14:tracePt t="30424" x="2411413" y="2938463"/>
          <p14:tracePt t="30431" x="2527300" y="2965450"/>
          <p14:tracePt t="30442" x="2652713" y="2973388"/>
          <p14:tracePt t="30458" x="2857500" y="3000375"/>
          <p14:tracePt t="30475" x="3036888" y="3017838"/>
          <p14:tracePt t="30492" x="3152775" y="3017838"/>
          <p14:tracePt t="30509" x="3197225" y="3017838"/>
          <p14:tracePt t="30560" x="3214688" y="3017838"/>
          <p14:tracePt t="30568" x="3259138" y="3017838"/>
          <p14:tracePt t="30576" x="3313113" y="3027363"/>
          <p14:tracePt t="30592" x="3438525" y="3027363"/>
          <p14:tracePt t="30609" x="3544888" y="3027363"/>
          <p14:tracePt t="30625" x="3687763" y="3044825"/>
          <p14:tracePt t="30642" x="3822700" y="3071813"/>
          <p14:tracePt t="30658" x="3911600" y="3071813"/>
          <p14:tracePt t="30675" x="3938588" y="3071813"/>
          <p14:tracePt t="31128" x="3946525" y="3081338"/>
          <p14:tracePt t="31136" x="3902075" y="3098800"/>
          <p14:tracePt t="31144" x="3848100" y="3098800"/>
          <p14:tracePt t="31160" x="3776663" y="3098800"/>
          <p14:tracePt t="31175" x="3724275" y="3098800"/>
          <p14:tracePt t="31192" x="3652838" y="3098800"/>
          <p14:tracePt t="31209" x="3571875" y="3098800"/>
          <p14:tracePt t="31225" x="3527425" y="3098800"/>
          <p14:tracePt t="31242" x="3482975" y="3098800"/>
          <p14:tracePt t="31259" x="3465513" y="3098800"/>
          <p14:tracePt t="31275" x="3419475" y="3054350"/>
          <p14:tracePt t="31293" x="3348038" y="2973388"/>
          <p14:tracePt t="31310" x="3286125" y="2867025"/>
          <p14:tracePt t="31326" x="3197225" y="2705100"/>
          <p14:tracePt t="31344" x="3098800" y="2536825"/>
          <p14:tracePt t="31359" x="3054350" y="2465388"/>
          <p14:tracePt t="31376" x="3000375" y="2411413"/>
          <p14:tracePt t="31393" x="2901950" y="2303463"/>
          <p14:tracePt t="31409" x="2786063" y="2224088"/>
          <p14:tracePt t="31426" x="2625725" y="2133600"/>
          <p14:tracePt t="31443" x="2401888" y="2071688"/>
          <p14:tracePt t="31460" x="2116138" y="1982788"/>
          <p14:tracePt t="31476" x="1866900" y="1955800"/>
          <p14:tracePt t="31493" x="1633538" y="1928813"/>
          <p14:tracePt t="31510" x="1500188" y="1911350"/>
          <p14:tracePt t="31526" x="1419225" y="1919288"/>
          <p14:tracePt t="31527" x="1393825" y="1946275"/>
          <p14:tracePt t="31543" x="1231900" y="2044700"/>
          <p14:tracePt t="31560" x="1071563" y="2259013"/>
          <p14:tracePt t="31576" x="866775" y="2509838"/>
          <p14:tracePt t="31593" x="588963" y="2867025"/>
          <p14:tracePt t="31610" x="250825" y="3348038"/>
          <p14:tracePt t="31626" x="0" y="3786188"/>
          <p14:tracePt t="31643" x="0" y="4116388"/>
          <p14:tracePt t="31660" x="0" y="4313238"/>
          <p14:tracePt t="31676" x="0" y="4473575"/>
          <p14:tracePt t="31693" x="53975" y="4633913"/>
          <p14:tracePt t="31710" x="160338" y="4803775"/>
          <p14:tracePt t="31727" x="330200" y="5099050"/>
          <p14:tracePt t="31727" x="419100" y="5241925"/>
          <p14:tracePt t="31743" x="608013" y="5510213"/>
          <p14:tracePt t="31760" x="795338" y="5680075"/>
          <p14:tracePt t="31777" x="973138" y="5786438"/>
          <p14:tracePt t="31793" x="1116013" y="5840413"/>
          <p14:tracePt t="31810" x="1285875" y="5867400"/>
          <p14:tracePt t="31827" x="1509713" y="5867400"/>
          <p14:tracePt t="31844" x="1714500" y="5867400"/>
          <p14:tracePt t="31860" x="1938338" y="5776913"/>
          <p14:tracePt t="31877" x="2187575" y="5680075"/>
          <p14:tracePt t="31894" x="2401888" y="5572125"/>
          <p14:tracePt t="31910" x="2589213" y="5465763"/>
          <p14:tracePt t="31926" x="2741613" y="5303838"/>
          <p14:tracePt t="31943" x="2973388" y="4902200"/>
          <p14:tracePt t="31960" x="3062288" y="4687888"/>
          <p14:tracePt t="31976" x="3133725" y="4483100"/>
          <p14:tracePt t="31993" x="3133725" y="4241800"/>
          <p14:tracePt t="32011" x="3133725" y="4000500"/>
          <p14:tracePt t="32027" x="3098800" y="3803650"/>
          <p14:tracePt t="32043" x="3098800" y="3714750"/>
          <p14:tracePt t="32060" x="3098800" y="3589338"/>
          <p14:tracePt t="32077" x="3098800" y="3411538"/>
          <p14:tracePt t="32094" x="3098800" y="3205163"/>
          <p14:tracePt t="32110" x="3098800" y="3009900"/>
          <p14:tracePt t="32127" x="3062288" y="2822575"/>
          <p14:tracePt t="32144" x="3044825" y="2732088"/>
          <p14:tracePt t="32160" x="3036888" y="2697163"/>
          <p14:tracePt t="32177" x="3027363" y="2652713"/>
          <p14:tracePt t="32193" x="3017838" y="2589213"/>
          <p14:tracePt t="32210" x="2965450" y="2482850"/>
          <p14:tracePt t="32227" x="2911475" y="2384425"/>
          <p14:tracePt t="32244" x="2857500" y="2322513"/>
          <p14:tracePt t="32260" x="2813050" y="2295525"/>
          <p14:tracePt t="32277" x="2768600" y="2268538"/>
          <p14:tracePt t="32294" x="2697163" y="2214563"/>
          <p14:tracePt t="32310" x="2652713" y="2187575"/>
          <p14:tracePt t="32327" x="2527300" y="2108200"/>
          <p14:tracePt t="32344" x="2419350" y="2054225"/>
          <p14:tracePt t="32360" x="2322513" y="2000250"/>
          <p14:tracePt t="32377" x="2295525" y="2000250"/>
          <p14:tracePt t="32455" x="2276475" y="2027238"/>
          <p14:tracePt t="32464" x="2259013" y="2089150"/>
          <p14:tracePt t="32472" x="2251075" y="2152650"/>
          <p14:tracePt t="32480" x="2251075" y="2214563"/>
          <p14:tracePt t="32494" x="2251075" y="2268538"/>
          <p14:tracePt t="32511" x="2276475" y="2393950"/>
          <p14:tracePt t="32512" x="2322513" y="2465388"/>
          <p14:tracePt t="32527" x="2411413" y="2562225"/>
          <p14:tracePt t="32544" x="2517775" y="2660650"/>
          <p14:tracePt t="32561" x="2625725" y="2768600"/>
          <p14:tracePt t="32577" x="2795588" y="2884488"/>
          <p14:tracePt t="32594" x="2938463" y="2946400"/>
          <p14:tracePt t="32611" x="2990850" y="2946400"/>
          <p14:tracePt t="32688" x="3017838" y="2973388"/>
          <p14:tracePt t="32696" x="3017838" y="3027363"/>
          <p14:tracePt t="32704" x="3027363" y="3108325"/>
          <p14:tracePt t="32712" x="3044825" y="3197225"/>
          <p14:tracePt t="32729" x="3081338" y="3384550"/>
          <p14:tracePt t="32745" x="3098800" y="3581400"/>
          <p14:tracePt t="32762" x="3133725" y="3759200"/>
          <p14:tracePt t="32778" x="3133725" y="3902075"/>
          <p14:tracePt t="32794" x="3143250" y="4098925"/>
          <p14:tracePt t="32811" x="3170238" y="4322763"/>
          <p14:tracePt t="32828" x="3224213" y="4554538"/>
          <p14:tracePt t="32844" x="3295650" y="4786313"/>
          <p14:tracePt t="32861" x="3384550" y="5062538"/>
          <p14:tracePt t="32878" x="3490913" y="5367338"/>
          <p14:tracePt t="32895" x="3652838" y="5697538"/>
          <p14:tracePt t="32896" x="3732213" y="5803900"/>
          <p14:tracePt t="32912" x="3848100" y="5946775"/>
          <p14:tracePt t="32928" x="3983038" y="6089650"/>
          <p14:tracePt t="32945" x="4081463" y="6180138"/>
          <p14:tracePt t="32962" x="4224338" y="6242050"/>
          <p14:tracePt t="32978" x="4357688" y="6296025"/>
          <p14:tracePt t="32995" x="4518025" y="6313488"/>
          <p14:tracePt t="33012" x="4714875" y="6323013"/>
          <p14:tracePt t="33028" x="4983163" y="6340475"/>
          <p14:tracePt t="33045" x="5224463" y="6340475"/>
          <p14:tracePt t="33062" x="5446713" y="6340475"/>
          <p14:tracePt t="33078" x="5661025" y="6340475"/>
          <p14:tracePt t="33096" x="6081713" y="6330950"/>
          <p14:tracePt t="33112" x="6394450" y="6259513"/>
          <p14:tracePt t="33128" x="6670675" y="6170613"/>
          <p14:tracePt t="33145" x="6858000" y="6081713"/>
          <p14:tracePt t="33162" x="6983413" y="6010275"/>
          <p14:tracePt t="33178" x="7054850" y="5929313"/>
          <p14:tracePt t="33195" x="7180263" y="5751513"/>
          <p14:tracePt t="33212" x="7439025" y="5537200"/>
          <p14:tracePt t="33229" x="7715250" y="5340350"/>
          <p14:tracePt t="33246" x="7902575" y="5180013"/>
          <p14:tracePt t="33262" x="8045450" y="4991100"/>
          <p14:tracePt t="33279" x="8153400" y="4857750"/>
          <p14:tracePt t="33280" x="8188325" y="4822825"/>
          <p14:tracePt t="33296" x="8251825" y="4759325"/>
          <p14:tracePt t="33312" x="8323263" y="4608513"/>
          <p14:tracePt t="33329" x="8402638" y="4367213"/>
          <p14:tracePt t="33345" x="8466138" y="4133850"/>
          <p14:tracePt t="33362" x="8501063" y="3946525"/>
          <p14:tracePt t="33379" x="8582025" y="3768725"/>
          <p14:tracePt t="33395" x="8670925" y="3589338"/>
          <p14:tracePt t="33412" x="8697913" y="3446463"/>
          <p14:tracePt t="33429" x="8724900" y="3313113"/>
          <p14:tracePt t="33446" x="8724900" y="3152775"/>
          <p14:tracePt t="33462" x="8724900" y="2982913"/>
          <p14:tracePt t="33479" x="8688388" y="2830513"/>
          <p14:tracePt t="33480" x="8643938" y="2759075"/>
          <p14:tracePt t="33496" x="8537575" y="2633663"/>
          <p14:tracePt t="33512" x="8367713" y="2509838"/>
          <p14:tracePt t="33529" x="8153400" y="2374900"/>
          <p14:tracePt t="33545" x="7894638" y="2276475"/>
          <p14:tracePt t="33562" x="7545388" y="2125663"/>
          <p14:tracePt t="33579" x="7143750" y="1911350"/>
          <p14:tracePt t="33596" x="6813550" y="1751013"/>
          <p14:tracePt t="33613" x="6643688" y="1670050"/>
          <p14:tracePt t="33629" x="6500813" y="1616075"/>
          <p14:tracePt t="33646" x="6357938" y="1589088"/>
          <p14:tracePt t="33663" x="6188075" y="1562100"/>
          <p14:tracePt t="33664" x="6116638" y="1554163"/>
          <p14:tracePt t="33680" x="5965825" y="1536700"/>
          <p14:tracePt t="33696" x="5830888" y="1509713"/>
          <p14:tracePt t="33713" x="5670550" y="1500188"/>
          <p14:tracePt t="33730" x="5483225" y="1500188"/>
          <p14:tracePt t="33746" x="5313363" y="1509713"/>
          <p14:tracePt t="33763" x="5099050" y="1562100"/>
          <p14:tracePt t="33780" x="4902200" y="1616075"/>
          <p14:tracePt t="33797" x="4768850" y="1679575"/>
          <p14:tracePt t="33813" x="4652963" y="1731963"/>
          <p14:tracePt t="33830" x="4562475" y="1795463"/>
          <p14:tracePt t="33847" x="4483100" y="1901825"/>
          <p14:tracePt t="33848" x="4456113" y="1965325"/>
          <p14:tracePt t="33863" x="4411663" y="2027238"/>
          <p14:tracePt t="33880" x="4251325" y="2268538"/>
          <p14:tracePt t="33896" x="4133850" y="2428875"/>
          <p14:tracePt t="33913" x="4010025" y="2581275"/>
          <p14:tracePt t="33929" x="3857625" y="2759075"/>
          <p14:tracePt t="33946" x="3732213" y="2919413"/>
          <p14:tracePt t="33963" x="3670300" y="3071813"/>
          <p14:tracePt t="33979" x="3625850" y="3205163"/>
          <p14:tracePt t="33996" x="3616325" y="3340100"/>
          <p14:tracePt t="34013" x="3589338" y="3527425"/>
          <p14:tracePt t="34029" x="3589338" y="3724275"/>
          <p14:tracePt t="34046" x="3589338" y="3929063"/>
          <p14:tracePt t="34063" x="3589338" y="4071938"/>
          <p14:tracePt t="34080" x="3589338" y="4259263"/>
          <p14:tracePt t="34096" x="3616325" y="4419600"/>
          <p14:tracePt t="34113" x="3679825" y="4572000"/>
          <p14:tracePt t="34130" x="3776663" y="4724400"/>
          <p14:tracePt t="34146" x="3867150" y="4822825"/>
          <p14:tracePt t="34163" x="3946525" y="4902200"/>
          <p14:tracePt t="34180" x="4037013" y="4965700"/>
          <p14:tracePt t="34197" x="4170363" y="5054600"/>
          <p14:tracePt t="34214" x="4295775" y="5133975"/>
          <p14:tracePt t="34230" x="4419600" y="5197475"/>
          <p14:tracePt t="34247" x="4527550" y="5251450"/>
          <p14:tracePt t="34263" x="4687888" y="5322888"/>
          <p14:tracePt t="34280" x="4786313" y="5357813"/>
          <p14:tracePt t="34297" x="4848225" y="5367338"/>
          <p14:tracePt t="34313" x="4902200" y="5375275"/>
          <p14:tracePt t="34330" x="4946650" y="5394325"/>
          <p14:tracePt t="34347" x="5010150" y="5402263"/>
          <p14:tracePt t="34364" x="5126038" y="5402263"/>
          <p14:tracePt t="34381" x="5232400" y="5402263"/>
          <p14:tracePt t="34397" x="5330825" y="5402263"/>
          <p14:tracePt t="34413" x="5438775" y="5402263"/>
          <p14:tracePt t="34430" x="5518150" y="5402263"/>
          <p14:tracePt t="34447" x="5562600" y="5402263"/>
          <p14:tracePt t="34464" x="5608638" y="5394325"/>
          <p14:tracePt t="34504" x="5608638" y="5384800"/>
          <p14:tracePt t="34512" x="5626100" y="5367338"/>
          <p14:tracePt t="4159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FEC126-E74D-4E79-9BC0-66972B58033D}"/>
              </a:ext>
            </a:extLst>
          </p:cNvPr>
          <p:cNvSpPr/>
          <p:nvPr/>
        </p:nvSpPr>
        <p:spPr>
          <a:xfrm>
            <a:off x="602956" y="432494"/>
            <a:ext cx="10986087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51" y="51534"/>
            <a:ext cx="679424" cy="8841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" y="5791661"/>
            <a:ext cx="1452694" cy="1022868"/>
          </a:xfrm>
          <a:prstGeom prst="rect">
            <a:avLst/>
          </a:prstGeom>
        </p:spPr>
      </p:pic>
      <p:sp>
        <p:nvSpPr>
          <p:cNvPr id="4" name="Teardrop 3"/>
          <p:cNvSpPr/>
          <p:nvPr/>
        </p:nvSpPr>
        <p:spPr>
          <a:xfrm rot="13240022" flipH="1">
            <a:off x="7966231" y="1592670"/>
            <a:ext cx="3836293" cy="3295895"/>
          </a:xfrm>
          <a:prstGeom prst="teardrop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Google Shape;697;p24"/>
          <p:cNvSpPr txBox="1">
            <a:spLocks/>
          </p:cNvSpPr>
          <p:nvPr/>
        </p:nvSpPr>
        <p:spPr>
          <a:xfrm>
            <a:off x="8218382" y="2118524"/>
            <a:ext cx="3645066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794806" y="2076635"/>
            <a:ext cx="3429000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VNI-Avo" pitchFamily="2" charset="0"/>
              </a:rPr>
              <a:t>Thu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Trang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663072" y="3338173"/>
            <a:ext cx="5692469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Nguyeãn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Troïng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Phuùc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24170" y="4566789"/>
            <a:ext cx="7067838" cy="1047448"/>
          </a:xfrm>
          <a:prstGeom prst="roundRect">
            <a:avLst/>
          </a:prstGeom>
          <a:solidFill>
            <a:srgbClr val="D7F7ED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Nguyeãn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Xuaân</a:t>
            </a:r>
            <a:r>
              <a:rPr lang="en-US" sz="40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VNI-Avo" pitchFamily="2" charset="0"/>
              </a:rPr>
              <a:t>Quaûng</a:t>
            </a:r>
            <a:endParaRPr lang="en-US" sz="40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794806" y="2090283"/>
            <a:ext cx="3429000" cy="10474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663071" y="3351821"/>
            <a:ext cx="5692469" cy="10474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guyễn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rọng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húc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24170" y="4580437"/>
            <a:ext cx="7067838" cy="10474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guyễn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uân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697;p24"/>
          <p:cNvSpPr txBox="1">
            <a:spLocks/>
          </p:cNvSpPr>
          <p:nvPr/>
        </p:nvSpPr>
        <p:spPr>
          <a:xfrm>
            <a:off x="897743" y="261020"/>
            <a:ext cx="979551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3.Cách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0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965">
        <p:fade/>
      </p:transition>
    </mc:Choice>
    <mc:Fallback xmlns="">
      <p:transition spd="med" advTm="459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>
            <a:extLst>
              <a:ext uri="{FF2B5EF4-FFF2-40B4-BE49-F238E27FC236}">
                <a16:creationId xmlns:a16="http://schemas.microsoft.com/office/drawing/2014/main" id="{0BA6CCC6-3E79-4FAF-996C-BA699EEB1918}"/>
              </a:ext>
            </a:extLst>
          </p:cNvPr>
          <p:cNvSpPr/>
          <p:nvPr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3000">
                <a:srgbClr val="E1F9F1"/>
              </a:gs>
              <a:gs pos="95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FEC126-E74D-4E79-9BC0-66972B58033D}"/>
              </a:ext>
            </a:extLst>
          </p:cNvPr>
          <p:cNvSpPr/>
          <p:nvPr/>
        </p:nvSpPr>
        <p:spPr>
          <a:xfrm>
            <a:off x="602956" y="432494"/>
            <a:ext cx="10986087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81000" dist="38100" dir="2700000" algn="tl" rotWithShape="0">
              <a:srgbClr val="30A9E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3" y="5791661"/>
            <a:ext cx="1452694" cy="1022868"/>
          </a:xfrm>
          <a:prstGeom prst="rect">
            <a:avLst/>
          </a:prstGeom>
        </p:spPr>
      </p:pic>
      <p:sp>
        <p:nvSpPr>
          <p:cNvPr id="17" name="Google Shape;697;p24"/>
          <p:cNvSpPr txBox="1">
            <a:spLocks/>
          </p:cNvSpPr>
          <p:nvPr/>
        </p:nvSpPr>
        <p:spPr>
          <a:xfrm>
            <a:off x="2333766" y="261020"/>
            <a:ext cx="9000941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93"/>
          <a:stretch/>
        </p:blipFill>
        <p:spPr>
          <a:xfrm>
            <a:off x="181991" y="34646"/>
            <a:ext cx="1368526" cy="2235586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extBox 1"/>
          <p:cNvSpPr txBox="1"/>
          <p:nvPr/>
        </p:nvSpPr>
        <p:spPr>
          <a:xfrm>
            <a:off x="750350" y="2251022"/>
            <a:ext cx="4057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4908" y="2929100"/>
            <a:ext cx="2769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0350" y="3580191"/>
            <a:ext cx="5281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34814" y="2251022"/>
            <a:ext cx="3644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34814" y="2882988"/>
            <a:ext cx="249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77218" y="2661313"/>
            <a:ext cx="6546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393138" y="3195857"/>
            <a:ext cx="65463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33" y="4788913"/>
            <a:ext cx="3020825" cy="1935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1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668">
        <p:fade/>
      </p:transition>
    </mc:Choice>
    <mc:Fallback xmlns="">
      <p:transition spd="med" advTm="95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udent Writing (#4) | Free 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" y="4297912"/>
            <a:ext cx="2560088" cy="25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orizontal Scroll 6"/>
          <p:cNvSpPr/>
          <p:nvPr/>
        </p:nvSpPr>
        <p:spPr>
          <a:xfrm>
            <a:off x="2918034" y="613022"/>
            <a:ext cx="7358730" cy="3684890"/>
          </a:xfrm>
          <a:prstGeom prst="horizontalScroll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viết tên riêng của người, em cần viết hoa chữ cái đầu mỗi tiếng tạo thành tên đó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oogle Shape;315;p20"/>
          <p:cNvGrpSpPr/>
          <p:nvPr/>
        </p:nvGrpSpPr>
        <p:grpSpPr>
          <a:xfrm>
            <a:off x="-50131" y="-109181"/>
            <a:ext cx="2006221" cy="1637731"/>
            <a:chOff x="1376172" y="452280"/>
            <a:chExt cx="1320841" cy="1229757"/>
          </a:xfrm>
        </p:grpSpPr>
        <p:sp>
          <p:nvSpPr>
            <p:cNvPr id="11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239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77">
        <p:fade/>
      </p:transition>
    </mc:Choice>
    <mc:Fallback xmlns="">
      <p:transition spd="med" advTm="21377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973" t="51475" r="14284" b="16556"/>
          <a:stretch/>
        </p:blipFill>
        <p:spPr>
          <a:xfrm>
            <a:off x="163838" y="1421721"/>
            <a:ext cx="5909692" cy="5136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27" y="0"/>
            <a:ext cx="913834" cy="1189235"/>
          </a:xfrm>
          <a:prstGeom prst="rect">
            <a:avLst/>
          </a:prstGeom>
        </p:spPr>
      </p:pic>
      <p:sp>
        <p:nvSpPr>
          <p:cNvPr id="10" name="Google Shape;697;p24"/>
          <p:cNvSpPr txBox="1">
            <a:spLocks/>
          </p:cNvSpPr>
          <p:nvPr/>
        </p:nvSpPr>
        <p:spPr>
          <a:xfrm>
            <a:off x="5609230" y="2241243"/>
            <a:ext cx="6844804" cy="124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vi-VN" sz="3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các tên riêng có trong bài thơ </a:t>
            </a:r>
            <a:r>
              <a:rPr lang="vi-VN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cái tên</a:t>
            </a:r>
          </a:p>
        </p:txBody>
      </p:sp>
      <p:sp>
        <p:nvSpPr>
          <p:cNvPr id="7" name="Google Shape;697;p24"/>
          <p:cNvSpPr txBox="1">
            <a:spLocks/>
          </p:cNvSpPr>
          <p:nvPr/>
        </p:nvSpPr>
        <p:spPr>
          <a:xfrm>
            <a:off x="737044" y="72381"/>
            <a:ext cx="9795518" cy="1116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Explosion 1 7"/>
          <p:cNvSpPr/>
          <p:nvPr/>
        </p:nvSpPr>
        <p:spPr>
          <a:xfrm>
            <a:off x="3602785" y="1360066"/>
            <a:ext cx="5036024" cy="3115102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11672" y="2543427"/>
            <a:ext cx="2604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</a:rPr>
              <a:t>Thử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</a:rPr>
              <a:t>thách</a:t>
            </a:r>
            <a:r>
              <a:rPr lang="en-US" sz="3600" b="1" dirty="0">
                <a:solidFill>
                  <a:schemeClr val="accent1"/>
                </a:solidFill>
              </a:rPr>
              <a:t> 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76" y="2527842"/>
            <a:ext cx="661916" cy="66191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44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250">
        <p:fade/>
      </p:transition>
    </mc:Choice>
    <mc:Fallback xmlns="">
      <p:transition spd="med" advTm="43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8" grpId="0" animBg="1"/>
      <p:bldP spid="9" grpId="0"/>
    </p:bldLst>
  </p:timing>
  <p:extLst>
    <p:ext uri="{3A86A75C-4F4B-4683-9AE1-C65F6400EC91}">
      <p14:laserTraceLst xmlns:p14="http://schemas.microsoft.com/office/powerpoint/2010/main">
        <p14:tracePtLst>
          <p14:tracePt t="14664" x="990600" y="5018088"/>
          <p14:tracePt t="23310" x="1081088" y="4965700"/>
          <p14:tracePt t="23328" x="1169988" y="4884738"/>
          <p14:tracePt t="23346" x="1258888" y="4830763"/>
          <p14:tracePt t="23357" x="1339850" y="4759325"/>
          <p14:tracePt t="23376" x="1401763" y="4741863"/>
          <p14:tracePt t="23394" x="1419225" y="4724400"/>
          <p14:tracePt t="23403" x="1438275" y="4687888"/>
          <p14:tracePt t="23421" x="1465263" y="4679950"/>
          <p14:tracePt t="23440" x="1500188" y="4652963"/>
          <p14:tracePt t="23449" x="1509713" y="4652963"/>
          <p14:tracePt t="23471" x="1554163" y="4616450"/>
          <p14:tracePt t="23479" x="1562100" y="4608513"/>
          <p14:tracePt t="23498" x="1598613" y="4589463"/>
          <p14:tracePt t="23516" x="1679575" y="4589463"/>
          <p14:tracePt t="23526" x="1731963" y="4589463"/>
          <p14:tracePt t="23545" x="1741488" y="4589463"/>
          <p14:tracePt t="23572" x="1768475" y="4572000"/>
          <p14:tracePt t="23591" x="1830388" y="4554538"/>
          <p14:tracePt t="23610" x="1874838" y="4545013"/>
          <p14:tracePt t="23629" x="2000250" y="4545013"/>
          <p14:tracePt t="23637" x="2054225" y="4545013"/>
          <p14:tracePt t="23657" x="2125663" y="4545013"/>
          <p14:tracePt t="23666" x="2160588" y="4545013"/>
          <p14:tracePt t="23690" x="2366963" y="4510088"/>
          <p14:tracePt t="23698" x="2438400" y="4491038"/>
          <p14:tracePt t="23717" x="2581275" y="4446588"/>
          <p14:tracePt t="23737" x="2652713" y="4394200"/>
          <p14:tracePt t="23746" x="2670175" y="4375150"/>
          <p14:tracePt t="23766" x="2741613" y="4313238"/>
          <p14:tracePt t="23776" x="2786063" y="4251325"/>
          <p14:tracePt t="23795" x="2894013" y="4089400"/>
          <p14:tracePt t="23813" x="3071813" y="3840163"/>
          <p14:tracePt t="23823" x="3133725" y="3751263"/>
          <p14:tracePt t="23842" x="3214688" y="3544888"/>
          <p14:tracePt t="23860" x="3276600" y="3375025"/>
          <p14:tracePt t="23871" x="3330575" y="3197225"/>
          <p14:tracePt t="23889" x="3367088" y="3044825"/>
          <p14:tracePt t="23908" x="3367088" y="2884488"/>
          <p14:tracePt t="23916" x="3367088" y="2822575"/>
          <p14:tracePt t="23937" x="3367088" y="2616200"/>
          <p14:tracePt t="23949" x="3357563" y="2500313"/>
          <p14:tracePt t="23974" x="3268663" y="2268538"/>
          <p14:tracePt t="23986" x="3214688" y="2205038"/>
          <p14:tracePt t="23998" x="3098800" y="2044700"/>
          <p14:tracePt t="24009" x="3044825" y="1965325"/>
          <p14:tracePt t="24032" x="2911475" y="1776413"/>
          <p14:tracePt t="24042" x="2867025" y="1724025"/>
          <p14:tracePt t="24065" x="2660650" y="1536700"/>
          <p14:tracePt t="24074" x="2581275" y="1509713"/>
          <p14:tracePt t="24097" x="2339975" y="1366838"/>
          <p14:tracePt t="24109" x="2232025" y="1312863"/>
          <p14:tracePt t="24122" x="2187575" y="1285875"/>
          <p14:tracePt t="24144" x="1955800" y="1179513"/>
          <p14:tracePt t="24154" x="1847850" y="1160463"/>
          <p14:tracePt t="24165" x="1670050" y="1116013"/>
          <p14:tracePt t="24187" x="1517650" y="1071563"/>
          <p14:tracePt t="24199" x="1384300" y="1054100"/>
          <p14:tracePt t="24220" x="1258888" y="1054100"/>
          <p14:tracePt t="24231" x="1214438" y="1054100"/>
          <p14:tracePt t="24250" x="1143000" y="1054100"/>
          <p14:tracePt t="24260" x="1116013" y="1054100"/>
          <p14:tracePt t="24278" x="1036638" y="1098550"/>
          <p14:tracePt t="24298" x="928688" y="1152525"/>
          <p14:tracePt t="24308" x="884238" y="1196975"/>
          <p14:tracePt t="24327" x="731838" y="1339850"/>
          <p14:tracePt t="24345" x="660400" y="1438275"/>
          <p14:tracePt t="24353" x="625475" y="1490663"/>
          <p14:tracePt t="24372" x="561975" y="1608138"/>
          <p14:tracePt t="24391" x="509588" y="1822450"/>
          <p14:tracePt t="24399" x="490538" y="1911350"/>
          <p14:tracePt t="24418" x="482600" y="2081213"/>
          <p14:tracePt t="24437" x="455613" y="2339975"/>
          <p14:tracePt t="24455" x="455613" y="2455863"/>
          <p14:tracePt t="24464" x="455613" y="2490788"/>
          <p14:tracePt t="24483" x="455613" y="2554288"/>
          <p14:tracePt t="24495" x="455613" y="2625725"/>
          <p14:tracePt t="24516" x="455613" y="2697163"/>
          <p14:tracePt t="24525" x="482600" y="2768600"/>
          <p14:tracePt t="24545" x="536575" y="2822575"/>
          <p14:tracePt t="24563" x="598488" y="2901950"/>
          <p14:tracePt t="24573" x="652463" y="2955925"/>
          <p14:tracePt t="24592" x="750888" y="3027363"/>
          <p14:tracePt t="24603" x="795338" y="3054350"/>
          <p14:tracePt t="24622" x="982663" y="3179763"/>
          <p14:tracePt t="24641" x="1116013" y="3251200"/>
          <p14:tracePt t="24650" x="1169988" y="3268663"/>
          <p14:tracePt t="24670" x="1347788" y="3330575"/>
          <p14:tracePt t="24690" x="1500188" y="3384550"/>
          <p14:tracePt t="24698" x="1571625" y="3394075"/>
          <p14:tracePt t="24718" x="1731963" y="3446463"/>
          <p14:tracePt t="24728" x="1785938" y="3465513"/>
          <p14:tracePt t="24747" x="1847850" y="3465513"/>
          <p14:tracePt t="24765" x="1965325" y="3465513"/>
          <p14:tracePt t="24776" x="2017713" y="3465513"/>
          <p14:tracePt t="24795" x="2089150" y="3465513"/>
          <p14:tracePt t="24806" x="2152650" y="3465513"/>
          <p14:tracePt t="24827" x="2241550" y="3465513"/>
          <p14:tracePt t="24846" x="2393950" y="3438525"/>
          <p14:tracePt t="24856" x="2428875" y="3429000"/>
          <p14:tracePt t="24876" x="2482850" y="3375025"/>
          <p14:tracePt t="24884" x="2527300" y="3330575"/>
          <p14:tracePt t="24903" x="2625725" y="3187700"/>
          <p14:tracePt t="24915" x="2643188" y="3133725"/>
          <p14:tracePt t="24934" x="2705100" y="2973388"/>
          <p14:tracePt t="24953" x="2714625" y="2867025"/>
          <p14:tracePt t="24963" x="2741613" y="2803525"/>
          <p14:tracePt t="24982" x="2751138" y="2633663"/>
          <p14:tracePt t="25001" x="2751138" y="2500313"/>
          <p14:tracePt t="25011" x="2751138" y="2419350"/>
          <p14:tracePt t="25025" x="2751138" y="2286000"/>
          <p14:tracePt t="25046" x="2714625" y="2116138"/>
          <p14:tracePt t="25056" x="2679700" y="2044700"/>
          <p14:tracePt t="25075" x="2679700" y="2000250"/>
          <p14:tracePt t="25094" x="2589213" y="1866900"/>
          <p14:tracePt t="25105" x="2517775" y="1822450"/>
          <p14:tracePt t="25129" x="2322513" y="1687513"/>
          <p14:tracePt t="25140" x="2286000" y="1660525"/>
          <p14:tracePt t="25152" x="2125663" y="1571625"/>
          <p14:tracePt t="25165" x="1982788" y="1517650"/>
          <p14:tracePt t="25185" x="1822450" y="1455738"/>
          <p14:tracePt t="25195" x="1741488" y="1438275"/>
          <p14:tracePt t="25217" x="1581150" y="1411288"/>
          <p14:tracePt t="25228" x="1527175" y="1411288"/>
          <p14:tracePt t="25248" x="1419225" y="1411288"/>
          <p14:tracePt t="25266" x="1330325" y="1438275"/>
          <p14:tracePt t="25276" x="1276350" y="1465263"/>
          <p14:tracePt t="25295" x="1116013" y="1536700"/>
          <p14:tracePt t="25313" x="1009650" y="1581150"/>
          <p14:tracePt t="25323" x="955675" y="1616075"/>
          <p14:tracePt t="25345" x="795338" y="1704975"/>
          <p14:tracePt t="25354" x="723900" y="1751013"/>
          <p14:tracePt t="25373" x="615950" y="1901825"/>
          <p14:tracePt t="25392" x="544513" y="2062163"/>
          <p14:tracePt t="25401" x="509588" y="2143125"/>
          <p14:tracePt t="25420" x="473075" y="2312988"/>
          <p14:tracePt t="25430" x="455613" y="2517775"/>
          <p14:tracePt t="25448" x="455613" y="2768600"/>
          <p14:tracePt t="25467" x="419100" y="3009900"/>
          <p14:tracePt t="25476" x="419100" y="3108325"/>
          <p14:tracePt t="25496" x="438150" y="3340100"/>
          <p14:tracePt t="25514" x="490538" y="3429000"/>
          <p14:tracePt t="25523" x="517525" y="3482975"/>
          <p14:tracePt t="25544" x="642938" y="3625850"/>
          <p14:tracePt t="25554" x="696913" y="3679825"/>
          <p14:tracePt t="25573" x="884238" y="3813175"/>
          <p14:tracePt t="25593" x="1036638" y="3911600"/>
          <p14:tracePt t="25602" x="1108075" y="3946525"/>
          <p14:tracePt t="25621" x="1339850" y="4054475"/>
          <p14:tracePt t="25641" x="1482725" y="4062413"/>
          <p14:tracePt t="25650" x="1562100" y="4081463"/>
          <p14:tracePt t="25669" x="1724025" y="4089400"/>
          <p14:tracePt t="25679" x="1776413" y="4089400"/>
          <p14:tracePt t="25698" x="1901825" y="4081463"/>
          <p14:tracePt t="25716" x="2017713" y="4017963"/>
          <p14:tracePt t="25726" x="2133600" y="3919538"/>
          <p14:tracePt t="25746" x="2214563" y="3830638"/>
          <p14:tracePt t="25765" x="2330450" y="3625850"/>
          <p14:tracePt t="25775" x="2366963" y="3562350"/>
          <p14:tracePt t="25793" x="2465388" y="3438525"/>
          <p14:tracePt t="25813" x="2473325" y="3402013"/>
          <p14:tracePt t="25821" x="2490788" y="3375025"/>
          <p14:tracePt t="25840" x="2490788" y="3367088"/>
          <p14:tracePt t="26261" x="2536825" y="3367088"/>
          <p14:tracePt t="26280" x="2616200" y="3643313"/>
          <p14:tracePt t="26289" x="2625725" y="3705225"/>
          <p14:tracePt t="26308" x="2633663" y="3768725"/>
          <p14:tracePt t="26328" x="2732088" y="3894138"/>
          <p14:tracePt t="26366" x="2786063" y="3894138"/>
          <p14:tracePt t="26386" x="2786063" y="3946525"/>
          <p14:tracePt t="26396" x="2857500" y="4054475"/>
          <p14:tracePt t="26415" x="2955925" y="4125913"/>
          <p14:tracePt t="26434" x="3054350" y="4160838"/>
          <p14:tracePt t="26444" x="3062288" y="4170363"/>
          <p14:tracePt t="26463" x="3081338" y="4187825"/>
          <p14:tracePt t="26527" x="3197225" y="4214813"/>
          <p14:tracePt t="26546" x="3276600" y="4214813"/>
          <p14:tracePt t="26555" x="3286125" y="4232275"/>
          <p14:tracePt t="26576" x="3276600" y="4232275"/>
          <p14:tracePt t="26606" x="3322638" y="4251325"/>
          <p14:tracePt t="26616" x="3330575" y="4251325"/>
          <p14:tracePt t="26636" x="3384550" y="4276725"/>
          <p14:tracePt t="26646" x="3455988" y="4276725"/>
          <p14:tracePt t="26666" x="3554413" y="4295775"/>
          <p14:tracePt t="26682" x="3768725" y="4330700"/>
          <p14:tracePt t="26693" x="3990975" y="4367213"/>
          <p14:tracePt t="26712" x="4152900" y="4394200"/>
          <p14:tracePt t="26731" x="4295775" y="4411663"/>
          <p14:tracePt t="26740" x="4340225" y="4411663"/>
          <p14:tracePt t="26759" x="4465638" y="4411663"/>
          <p14:tracePt t="26778" x="4483100" y="4411663"/>
          <p14:tracePt t="26787" x="4491038" y="4411663"/>
          <p14:tracePt t="26806" x="4510088" y="4375150"/>
          <p14:tracePt t="26825" x="4510088" y="4357688"/>
          <p14:tracePt t="26834" x="4518025" y="4340225"/>
          <p14:tracePt t="26853" x="4518025" y="4322763"/>
          <p14:tracePt t="26872" x="4518025" y="4276725"/>
          <p14:tracePt t="26882" x="4518025" y="4268788"/>
          <p14:tracePt t="26930" x="4518025" y="4251325"/>
          <p14:tracePt t="26949" x="4491038" y="4232275"/>
          <p14:tracePt t="26958" x="4394200" y="4214813"/>
          <p14:tracePt t="26976" x="4224338" y="4214813"/>
          <p14:tracePt t="26996" x="4062413" y="4214813"/>
          <p14:tracePt t="27005" x="3929063" y="4214813"/>
          <p14:tracePt t="27025" x="3795713" y="4286250"/>
          <p14:tracePt t="27045" x="3705225" y="4340225"/>
          <p14:tracePt t="27053" x="3643313" y="4402138"/>
          <p14:tracePt t="27073" x="3536950" y="4510088"/>
          <p14:tracePt t="27083" x="3500438" y="4589463"/>
          <p14:tracePt t="27104" x="3384550" y="4830763"/>
          <p14:tracePt t="27115" x="3357563" y="4911725"/>
          <p14:tracePt t="27134" x="3251200" y="5153025"/>
          <p14:tracePt t="27152" x="3241675" y="5241925"/>
          <p14:tracePt t="27162" x="3214688" y="5340350"/>
          <p14:tracePt t="27181" x="3224213" y="5581650"/>
          <p14:tracePt t="27200" x="3241675" y="5680075"/>
          <p14:tracePt t="27210" x="3276600" y="5751513"/>
          <p14:tracePt t="27229" x="3303588" y="5830888"/>
          <p14:tracePt t="27247" x="3402013" y="5938838"/>
          <p14:tracePt t="27256" x="3429000" y="5973763"/>
          <p14:tracePt t="27275" x="3490913" y="6018213"/>
          <p14:tracePt t="27294" x="3598863" y="6089650"/>
          <p14:tracePt t="27303" x="3652838" y="6116638"/>
          <p14:tracePt t="27322" x="3768725" y="6153150"/>
          <p14:tracePt t="27333" x="3857625" y="6197600"/>
          <p14:tracePt t="27361" x="4268788" y="6303963"/>
          <p14:tracePt t="27370" x="4384675" y="6340475"/>
          <p14:tracePt t="27381" x="4527550" y="6367463"/>
          <p14:tracePt t="27400" x="4830763" y="6446838"/>
          <p14:tracePt t="27410" x="4919663" y="6456363"/>
          <p14:tracePt t="27431" x="5143500" y="6491288"/>
          <p14:tracePt t="27450" x="5251450" y="6500813"/>
          <p14:tracePt t="27460" x="5276850" y="6500813"/>
          <p14:tracePt t="27478" x="5286375" y="6500813"/>
          <p14:tracePt t="27525" x="5295900" y="6500813"/>
          <p14:tracePt t="27544" x="5375275" y="6438900"/>
          <p14:tracePt t="27553" x="5402263" y="6402388"/>
          <p14:tracePt t="27572" x="5429250" y="6340475"/>
          <p14:tracePt t="27582" x="5446713" y="6313488"/>
          <p14:tracePt t="27601" x="5473700" y="6286500"/>
          <p14:tracePt t="27620" x="5510213" y="6269038"/>
          <p14:tracePt t="27632" x="5554663" y="6224588"/>
          <p14:tracePt t="27652" x="5572125" y="6197600"/>
          <p14:tracePt t="27661" x="5599113" y="6134100"/>
          <p14:tracePt t="27680" x="5634038" y="6072188"/>
          <p14:tracePt t="27700" x="5634038" y="6018213"/>
          <p14:tracePt t="27709" x="5643563" y="6000750"/>
          <p14:tracePt t="27729" x="5661025" y="5938838"/>
          <p14:tracePt t="27738" x="5661025" y="5911850"/>
          <p14:tracePt t="27758" x="5661025" y="5776913"/>
          <p14:tracePt t="27777" x="5661025" y="5661025"/>
          <p14:tracePt t="27786" x="5661025" y="5616575"/>
          <p14:tracePt t="27805" x="5634038" y="5491163"/>
          <p14:tracePt t="27825" x="5572125" y="5357813"/>
          <p14:tracePt t="27835" x="5545138" y="5303838"/>
          <p14:tracePt t="27854" x="5465763" y="5187950"/>
          <p14:tracePt t="27864" x="5438775" y="5143500"/>
          <p14:tracePt t="27884" x="5402263" y="5099050"/>
          <p14:tracePt t="27894" x="5367338" y="5037138"/>
          <p14:tracePt t="27913" x="5313363" y="4983163"/>
          <p14:tracePt t="27935" x="5224463" y="4894263"/>
          <p14:tracePt t="27945" x="5180013" y="4867275"/>
          <p14:tracePt t="27964" x="5116513" y="4822825"/>
          <p14:tracePt t="27973" x="5081588" y="4795838"/>
          <p14:tracePt t="27992" x="4938713" y="4724400"/>
          <p14:tracePt t="28012" x="4867275" y="4697413"/>
          <p14:tracePt t="28020" x="4813300" y="4670425"/>
          <p14:tracePt t="28043" x="4670425" y="4633913"/>
          <p14:tracePt t="28052" x="4616450" y="4616450"/>
          <p14:tracePt t="28071" x="4527550" y="4589463"/>
          <p14:tracePt t="28082" x="4500563" y="4589463"/>
          <p14:tracePt t="28105" x="4394200" y="4554538"/>
          <p14:tracePt t="28115" x="4357688" y="4537075"/>
          <p14:tracePt t="28135" x="4170363" y="4510088"/>
          <p14:tracePt t="28147" x="4089400" y="4510088"/>
          <p14:tracePt t="28167" x="3840163" y="4510088"/>
          <p14:tracePt t="28177" x="3813175" y="4510088"/>
          <p14:tracePt t="28196" x="3786188" y="4510088"/>
          <p14:tracePt t="28215" x="3776663" y="4510088"/>
          <p14:tracePt t="28262" x="3705225" y="4608513"/>
          <p14:tracePt t="28270" x="3687763" y="4643438"/>
          <p14:tracePt t="28290" x="3616325" y="4759325"/>
          <p14:tracePt t="28300" x="3571875" y="4830763"/>
          <p14:tracePt t="28320" x="3509963" y="5010150"/>
          <p14:tracePt t="28340" x="3509963" y="5116513"/>
          <p14:tracePt t="28351" x="3509963" y="5232400"/>
          <p14:tracePt t="28370" x="3536950" y="5340350"/>
          <p14:tracePt t="28380" x="3562350" y="5394325"/>
          <p14:tracePt t="28399" x="3616325" y="5518150"/>
          <p14:tracePt t="28418" x="3724275" y="5626100"/>
          <p14:tracePt t="28427" x="3776663" y="5680075"/>
          <p14:tracePt t="28447" x="3956050" y="5884863"/>
          <p14:tracePt t="28458" x="3990975" y="5929313"/>
          <p14:tracePt t="28477" x="4089400" y="6037263"/>
          <p14:tracePt t="28496" x="4286250" y="6180138"/>
          <p14:tracePt t="28505" x="4340225" y="6224588"/>
          <p14:tracePt t="28524" x="4473575" y="6296025"/>
          <p14:tracePt t="28534" x="4562475" y="6330950"/>
          <p14:tracePt t="28553" x="4670425" y="6375400"/>
          <p14:tracePt t="28573" x="4795838" y="6402388"/>
          <p14:tracePt t="28583" x="4956175" y="6429375"/>
          <p14:tracePt t="28601" x="5099050" y="6438900"/>
          <p14:tracePt t="28620" x="5187950" y="6438900"/>
          <p14:tracePt t="28630" x="5224463" y="6438900"/>
          <p14:tracePt t="28651" x="5268913" y="6419850"/>
          <p14:tracePt t="28663" x="5313363" y="6384925"/>
          <p14:tracePt t="28683" x="5411788" y="6323013"/>
          <p14:tracePt t="28692" x="5456238" y="6276975"/>
          <p14:tracePt t="28711" x="5608638" y="6170613"/>
          <p14:tracePt t="28729" x="5697538" y="6108700"/>
          <p14:tracePt t="28738" x="5751513" y="6054725"/>
          <p14:tracePt t="28757" x="5848350" y="5973763"/>
          <p14:tracePt t="28777" x="5965825" y="5776913"/>
          <p14:tracePt t="28786" x="5983288" y="5732463"/>
          <p14:tracePt t="28805" x="5991225" y="5705475"/>
          <p14:tracePt t="28814" x="5991225" y="5697538"/>
          <p14:tracePt t="28867" x="6000750" y="5688013"/>
          <p14:tracePt t="33501" x="5938838" y="5680075"/>
          <p14:tracePt t="33519" x="4929188" y="5357813"/>
          <p14:tracePt t="33528" x="4500563" y="5205413"/>
          <p14:tracePt t="33547" x="3705225" y="4830763"/>
          <p14:tracePt t="33565" x="3125788" y="4491038"/>
          <p14:tracePt t="33575" x="2768600" y="4251325"/>
          <p14:tracePt t="33603" x="2589213" y="4089400"/>
          <p14:tracePt t="33611" x="2581275" y="4062413"/>
          <p14:tracePt t="33621" x="2571750" y="4044950"/>
          <p14:tracePt t="33640" x="2571750" y="4027488"/>
          <p14:tracePt t="33685" x="2544763" y="4000500"/>
          <p14:tracePt t="33705" x="2419350" y="3830638"/>
          <p14:tracePt t="33723" x="2303463" y="3759200"/>
          <p14:tracePt t="33732" x="2241550" y="3751263"/>
          <p14:tracePt t="33750" x="2071688" y="3724275"/>
          <p14:tracePt t="33770" x="1919288" y="3705225"/>
          <p14:tracePt t="33778" x="1884363" y="3705225"/>
          <p14:tracePt t="33797" x="1830388" y="3705225"/>
          <p14:tracePt t="33808" x="1741488" y="3705225"/>
          <p14:tracePt t="33826" x="1527175" y="3768725"/>
          <p14:tracePt t="33844" x="1258888" y="3884613"/>
          <p14:tracePt t="33855" x="955675" y="4000500"/>
          <p14:tracePt t="33876" x="687388" y="4071938"/>
          <p14:tracePt t="33886" x="527050" y="4133850"/>
          <p14:tracePt t="33906" x="276225" y="4286250"/>
          <p14:tracePt t="33924" x="187325" y="4402138"/>
          <p14:tracePt t="33934" x="160338" y="4483100"/>
          <p14:tracePt t="33956" x="98425" y="4867275"/>
          <p14:tracePt t="33968" x="88900" y="5027613"/>
          <p14:tracePt t="33981" x="61913" y="5143500"/>
          <p14:tracePt t="34003" x="61913" y="5465763"/>
          <p14:tracePt t="34014" x="61913" y="5527675"/>
          <p14:tracePt t="34026" x="125413" y="5688013"/>
          <p14:tracePt t="34049" x="295275" y="5929313"/>
          <p14:tracePt t="34061" x="347663" y="6010275"/>
          <p14:tracePt t="34082" x="615950" y="6197600"/>
          <p14:tracePt t="34094" x="723900" y="6242050"/>
          <p14:tracePt t="34104" x="965200" y="6296025"/>
          <p14:tracePt t="34130" x="1374775" y="6330950"/>
          <p14:tracePt t="34140" x="1544638" y="6330950"/>
          <p14:tracePt t="34151" x="1893888" y="6330950"/>
          <p14:tracePt t="34173" x="2197100" y="6330950"/>
          <p14:tracePt t="34185" x="2401888" y="6330950"/>
          <p14:tracePt t="34206" x="2598738" y="6276975"/>
          <p14:tracePt t="34217" x="2759075" y="6242050"/>
          <p14:tracePt t="34229" x="2830513" y="6215063"/>
          <p14:tracePt t="34251" x="2973388" y="6099175"/>
          <p14:tracePt t="34260" x="3009900" y="6037263"/>
          <p14:tracePt t="34277" x="3089275" y="5884863"/>
          <p14:tracePt t="34296" x="3125788" y="5527675"/>
          <p14:tracePt t="34315" x="3125788" y="5276850"/>
          <p14:tracePt t="34325" x="3116263" y="5187950"/>
          <p14:tracePt t="34343" x="2946400" y="4867275"/>
          <p14:tracePt t="34371" x="2697163" y="4633913"/>
          <p14:tracePt t="34393" x="2517775" y="4500563"/>
          <p14:tracePt t="34402" x="2500313" y="4491038"/>
          <p14:tracePt t="34422" x="2490788" y="4473575"/>
          <p14:tracePt t="34468" x="2500313" y="4429125"/>
          <p14:tracePt t="34487" x="2652713" y="4286250"/>
          <p14:tracePt t="34496" x="2776538" y="4197350"/>
          <p14:tracePt t="34516" x="3017838" y="4054475"/>
          <p14:tracePt t="34527" x="3232150" y="3990975"/>
          <p14:tracePt t="34546" x="3384550" y="3965575"/>
          <p14:tracePt t="34564" x="3473450" y="3938588"/>
          <p14:tracePt t="34575" x="3500438" y="3919538"/>
          <p14:tracePt t="34594" x="3536950" y="3884613"/>
          <p14:tracePt t="34612" x="3562350" y="3867150"/>
          <p14:tracePt t="34622" x="3571875" y="3857625"/>
          <p14:tracePt t="34642" x="3581400" y="3848100"/>
          <p14:tracePt t="34652" x="3589338" y="3848100"/>
          <p14:tracePt t="34752" x="3697288" y="3857625"/>
          <p14:tracePt t="34761" x="3768725" y="3884613"/>
          <p14:tracePt t="34780" x="3946525" y="3911600"/>
          <p14:tracePt t="34798" x="4152900" y="3938588"/>
          <p14:tracePt t="34809" x="4446588" y="3973513"/>
          <p14:tracePt t="34828" x="4714875" y="4010025"/>
          <p14:tracePt t="34838" x="4822825" y="4010025"/>
          <p14:tracePt t="34857" x="5126038" y="4010025"/>
          <p14:tracePt t="34876" x="5330825" y="4010025"/>
          <p14:tracePt t="34885" x="5419725" y="4010025"/>
          <p14:tracePt t="34905" x="5572125" y="3983038"/>
          <p14:tracePt t="34917" x="5608638" y="3956050"/>
          <p14:tracePt t="34937" x="5688013" y="3857625"/>
          <p14:tracePt t="34947" x="5724525" y="3813175"/>
          <p14:tracePt t="34966" x="5776913" y="3670300"/>
          <p14:tracePt t="34985" x="5848350" y="3438525"/>
          <p14:tracePt t="34995" x="5848350" y="3348038"/>
          <p14:tracePt t="35014" x="5848350" y="3108325"/>
          <p14:tracePt t="35033" x="5848350" y="2741613"/>
          <p14:tracePt t="35045" x="5848350" y="2616200"/>
          <p14:tracePt t="35063" x="5751513" y="2152650"/>
          <p14:tracePt t="35073" x="5670550" y="1946275"/>
          <p14:tracePt t="35103" x="5402263" y="1544638"/>
          <p14:tracePt t="35123" x="5251450" y="1374775"/>
          <p14:tracePt t="35144" x="4973638" y="1160463"/>
          <p14:tracePt t="35154" x="4875213" y="1108075"/>
          <p14:tracePt t="35173" x="4697413" y="1017588"/>
          <p14:tracePt t="35182" x="4643438" y="990600"/>
          <p14:tracePt t="35202" x="4537075" y="946150"/>
          <p14:tracePt t="35223" x="4446588" y="946150"/>
          <p14:tracePt t="35236" x="4419600" y="946150"/>
          <p14:tracePt t="35249" x="4330700" y="955675"/>
          <p14:tracePt t="35262" x="4259263" y="990600"/>
          <p14:tracePt t="35276" x="4010025" y="1116013"/>
          <p14:tracePt t="35295" x="3697288" y="1374775"/>
          <p14:tracePt t="35313" x="3562350" y="1544638"/>
          <p14:tracePt t="35323" x="3509963" y="1643063"/>
          <p14:tracePt t="35342" x="3438525" y="1822450"/>
          <p14:tracePt t="35352" x="3394075" y="2036763"/>
          <p14:tracePt t="35371" x="3394075" y="2251075"/>
          <p14:tracePt t="35390" x="3394075" y="2500313"/>
          <p14:tracePt t="35409" x="3394075" y="2982913"/>
          <p14:tracePt t="35417" x="3394075" y="3179763"/>
          <p14:tracePt t="35439" x="3473450" y="3544888"/>
          <p14:tracePt t="35447" x="3509963" y="3652838"/>
          <p14:tracePt t="35468" x="3536950" y="3776663"/>
          <p14:tracePt t="35477" x="3571875" y="3840163"/>
          <p14:tracePt t="35496" x="3741738" y="4089400"/>
          <p14:tracePt t="35514" x="3911600" y="4232275"/>
          <p14:tracePt t="35524" x="3990975" y="4276725"/>
          <p14:tracePt t="35544" x="4241800" y="4357688"/>
          <p14:tracePt t="35563" x="4402138" y="4384675"/>
          <p14:tracePt t="35572" x="4465638" y="4384675"/>
          <p14:tracePt t="35592" x="4687888" y="4384675"/>
          <p14:tracePt t="35610" x="4894263" y="4384675"/>
          <p14:tracePt t="35619" x="4956175" y="4384675"/>
          <p14:tracePt t="35638" x="5116513" y="4357688"/>
          <p14:tracePt t="35657" x="5313363" y="4205288"/>
          <p14:tracePt t="35666" x="5357813" y="4170363"/>
          <p14:tracePt t="35685" x="5419725" y="4098925"/>
          <p14:tracePt t="35704" x="5527675" y="3965575"/>
          <p14:tracePt t="35713" x="5545138" y="3894138"/>
          <p14:tracePt t="35732" x="5562600" y="3732213"/>
          <p14:tracePt t="35743" x="5581650" y="3589338"/>
          <p14:tracePt t="35762" x="5589588" y="3482975"/>
          <p14:tracePt t="35782" x="5589588" y="3384550"/>
          <p14:tracePt t="35792" x="5581650" y="3276600"/>
          <p14:tracePt t="35811" x="5527675" y="3152775"/>
          <p14:tracePt t="35829" x="5456238" y="3036888"/>
          <p14:tracePt t="35843" x="5384800" y="2938463"/>
          <p14:tracePt t="35853" x="5367338" y="2911475"/>
          <p14:tracePt t="35874" x="5357813" y="2894013"/>
          <p14:tracePt t="41538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|3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6.8|7.9|2.5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|4.1|2.9|30.9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.8|9.7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8.2|11.4|12.6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31|4.3|2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8.8|9.7|1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39.3|9.4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3.3|17.9|5.1"/>
</p:tagLst>
</file>

<file path=ppt/theme/theme1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3429</TotalTime>
  <Words>471</Words>
  <Application>Microsoft Office PowerPoint</Application>
  <PresentationFormat>Widescreen</PresentationFormat>
  <Paragraphs>87</Paragraphs>
  <Slides>17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等线 Light</vt:lpstr>
      <vt:lpstr>Arial</vt:lpstr>
      <vt:lpstr>Bubblegum Sans</vt:lpstr>
      <vt:lpstr>Calibri</vt:lpstr>
      <vt:lpstr>Calibri Light</vt:lpstr>
      <vt:lpstr>Odibee Sans</vt:lpstr>
      <vt:lpstr>Times New Roman</vt:lpstr>
      <vt:lpstr>VNI-Avo</vt:lpstr>
      <vt:lpstr>Wingdings</vt:lpstr>
      <vt:lpstr>https://www.freeppt7.com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https:/www.freeppt7.com</cp:keywords>
  <dc:description>https://www.freeppt7.com</dc:description>
  <cp:lastModifiedBy>My Computer</cp:lastModifiedBy>
  <cp:revision>369</cp:revision>
  <dcterms:created xsi:type="dcterms:W3CDTF">2018-07-11T14:17:32Z</dcterms:created>
  <dcterms:modified xsi:type="dcterms:W3CDTF">2021-10-12T08:56:46Z</dcterms:modified>
</cp:coreProperties>
</file>