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8" r:id="rId2"/>
    <p:sldId id="256" r:id="rId3"/>
    <p:sldId id="263" r:id="rId4"/>
    <p:sldId id="265" r:id="rId5"/>
    <p:sldId id="264" r:id="rId6"/>
    <p:sldId id="257" r:id="rId7"/>
    <p:sldId id="266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67" d="100"/>
          <a:sy n="67" d="100"/>
        </p:scale>
        <p:origin x="72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D4AD23-C645-4E62-B1E7-30ECD74A0FAB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6C5AB6-3136-4B49-81AC-165978CDA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250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2A1CC-2C3E-4108-A7B2-A9BC44AE88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BDED4E-A474-45DA-956F-E5C0F45D95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7DC94-B4A8-4EE2-AB41-D73C3348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88068-9A43-4BFA-ACBC-5EFECAAED27E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F83B5-52B4-4D09-B04B-86A44B587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FB47B5-5DA0-4CD3-BE85-DD85AFE20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AA11-580F-4CAA-8704-66E94B17A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95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EA8B3-878E-4E78-B8EC-75971CD2B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0AB10A-193C-4418-ADE7-4B6E77300D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9C64E7-12A7-4943-9886-1E931F291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88068-9A43-4BFA-ACBC-5EFECAAED27E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443886-2366-4D81-9583-C559836B1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3B9D5-E16D-4EBC-9DDE-00F56EDD4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AA11-580F-4CAA-8704-66E94B17A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906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E6FAF2-D3C6-42EF-BF0E-BE3937186B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3015CD-942D-4738-BA06-94552CA465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C2DBD2-5913-4E9A-89C9-6B649D579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88068-9A43-4BFA-ACBC-5EFECAAED27E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44C6B-A981-4A29-AB6B-18DCF2FE5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7A682-21DA-49CE-A59E-13815EB0F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AA11-580F-4CAA-8704-66E94B17A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146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103F3-76A6-4313-9088-588C47B6C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8F891-9490-4252-AF8B-376712EB8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E3EC6-49E3-4A23-875C-8973521DD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88068-9A43-4BFA-ACBC-5EFECAAED27E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4B5977-9221-4CA8-81DF-BF180FADD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F7C0E-5073-4D40-B3C9-10CFC7746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AA11-580F-4CAA-8704-66E94B17A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8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0B84F-DE81-41F5-8F3E-E8B1D4D9C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6CA74-4C09-4D10-9B4F-4B0866972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2E5AB-F953-4F38-AD8E-D27952640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88068-9A43-4BFA-ACBC-5EFECAAED27E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A4712-8B80-453E-A3E1-B957CCA9E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9B9F9-D88C-45EC-B7E1-16222E815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AA11-580F-4CAA-8704-66E94B17A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631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AED29-2E24-4B39-802C-DFBED2CC1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95138-B2EC-466D-BE3B-6D5D747591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1ED-EC65-40A6-A5F3-3EDFCB072A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AE298-8B8B-47EE-8E4F-C2F518301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88068-9A43-4BFA-ACBC-5EFECAAED27E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75DB15-DABF-4179-9F7A-9F29331C0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3D986B-FF5E-433F-99EE-DC7B86E87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AA11-580F-4CAA-8704-66E94B17A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509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1AFEF-8C88-49F1-B1BE-A7121491F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4BC88E-2E6B-4546-AE00-804910801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85C4AB-66FF-4B27-85CC-CD82209FC5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2EBD61-561D-4F49-A9BF-D086EAFB72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235F26-0D0A-4919-BD05-7DBFAF09A6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40A466-00E3-4C9C-8047-E94F9AEFF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88068-9A43-4BFA-ACBC-5EFECAAED27E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AA07D2-5DC2-425E-B04D-1C06C31D2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552332-4A06-4C1E-9B9D-FC790C1D2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AA11-580F-4CAA-8704-66E94B17A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974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E79CE-94C2-40A4-AB25-6198B161F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E2BA6A-184F-4A6F-847D-B267AC238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88068-9A43-4BFA-ACBC-5EFECAAED27E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055207-F757-4F36-AE28-D1D53047C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E50A07-B153-449A-A921-A49BF070B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AA11-580F-4CAA-8704-66E94B17A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09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4A790D-43AB-499C-8CAF-013436BEC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88068-9A43-4BFA-ACBC-5EFECAAED27E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D89351-F55E-433E-B721-D164D1E6C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7D9EFF-DA87-4565-AB6F-53D7424AD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AA11-580F-4CAA-8704-66E94B17A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06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D020D-E624-414C-B24A-B125E39A0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E1C39-D291-45C9-985E-2D848A345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FFA84B-5098-4BBC-94FD-C75EA6BCBA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D0A89-E97A-40A5-AC1E-DC44F59B4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88068-9A43-4BFA-ACBC-5EFECAAED27E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2CCC3C-3083-47D0-8A53-30B1C166D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03B1B3-DDCC-4E31-B1C7-F2476A17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AA11-580F-4CAA-8704-66E94B17A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488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290AD-4F27-448F-856A-8E45166C8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82A685-AA5C-452B-BC44-62746DED32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1250DE-178B-4553-AAEF-03B0241478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8F2858-1172-4D78-AA18-F15110943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88068-9A43-4BFA-ACBC-5EFECAAED27E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28D747-5A95-42BE-986C-EAFC971D0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D946DB-4F7B-42D8-B2A1-B71BC7A9F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AA11-580F-4CAA-8704-66E94B17A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570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A0B376-7C33-4246-932F-FE8DE37FB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FEB00F-0EBD-4B5F-9D80-333972B61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C5DA3-473D-4973-AC78-B5DB03DA97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88068-9A43-4BFA-ACBC-5EFECAAED27E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4C761-FE70-4AD8-A776-0676D8D48F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92FCB-AA8D-4089-83AC-38C971C0E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2AA11-580F-4CAA-8704-66E94B17A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7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10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4.emf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2">
            <a:extLst>
              <a:ext uri="{FF2B5EF4-FFF2-40B4-BE49-F238E27FC236}">
                <a16:creationId xmlns:a16="http://schemas.microsoft.com/office/drawing/2014/main" id="{C0399A2E-9CD5-4808-865B-8E5CBCA74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" y="5782596"/>
            <a:ext cx="12143107" cy="1075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20">
            <a:extLst>
              <a:ext uri="{FF2B5EF4-FFF2-40B4-BE49-F238E27FC236}">
                <a16:creationId xmlns:a16="http://schemas.microsoft.com/office/drawing/2014/main" id="{C4C73959-CC3F-43C4-90D4-43A66C9D0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83" y="301021"/>
            <a:ext cx="11048170" cy="649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7">
            <a:extLst>
              <a:ext uri="{FF2B5EF4-FFF2-40B4-BE49-F238E27FC236}">
                <a16:creationId xmlns:a16="http://schemas.microsoft.com/office/drawing/2014/main" id="{80884C46-C332-4826-8401-21B9F4745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2517" y="2488958"/>
            <a:ext cx="4137103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zh-CN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zh-CN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zh-CN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zh-CN" alt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3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2" descr="图片包含 事情, 物体&#10;&#10;已生成极高可信度的说明">
            <a:extLst>
              <a:ext uri="{FF2B5EF4-FFF2-40B4-BE49-F238E27FC236}">
                <a16:creationId xmlns:a16="http://schemas.microsoft.com/office/drawing/2014/main" id="{15910FAD-A724-4419-9F1C-5BAAFFFF146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968" y="2507980"/>
            <a:ext cx="3886879" cy="4075179"/>
          </a:xfrm>
          <a:prstGeom prst="rect">
            <a:avLst/>
          </a:prstGeom>
        </p:spPr>
      </p:pic>
      <p:pic>
        <p:nvPicPr>
          <p:cNvPr id="3" name="Picture 2" descr="F:\1-原创素材\1_mm1102\PPT\PPT_014\materaials\pageimg_g14.png">
            <a:extLst>
              <a:ext uri="{FF2B5EF4-FFF2-40B4-BE49-F238E27FC236}">
                <a16:creationId xmlns:a16="http://schemas.microsoft.com/office/drawing/2014/main" id="{39ED5E8B-2581-48A0-9D47-E5B6DAD48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484" y="131933"/>
            <a:ext cx="7928371" cy="188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E041A6-D28A-475A-AE26-B4A4535F43DD}"/>
              </a:ext>
            </a:extLst>
          </p:cNvPr>
          <p:cNvSpPr txBox="1"/>
          <p:nvPr/>
        </p:nvSpPr>
        <p:spPr>
          <a:xfrm>
            <a:off x="4622683" y="823631"/>
            <a:ext cx="4868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– 3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5" name="PA_图片 2" descr="图片包含 事情, 物体&#10;&#10;已生成极高可信度的说明">
            <a:extLst>
              <a:ext uri="{FF2B5EF4-FFF2-40B4-BE49-F238E27FC236}">
                <a16:creationId xmlns:a16="http://schemas.microsoft.com/office/drawing/2014/main" id="{F59292F7-9613-4B84-A821-03A33828200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759" y="2507981"/>
            <a:ext cx="4024536" cy="40751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A57DD5-C6DE-49E8-ABA1-FE20BDFB2236}"/>
              </a:ext>
            </a:extLst>
          </p:cNvPr>
          <p:cNvSpPr txBox="1"/>
          <p:nvPr/>
        </p:nvSpPr>
        <p:spPr>
          <a:xfrm>
            <a:off x="1809737" y="4291552"/>
            <a:ext cx="337949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endParaRPr lang="en-US" sz="3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78D573-CE2C-40CC-AD7B-81710EF676DE}"/>
              </a:ext>
            </a:extLst>
          </p:cNvPr>
          <p:cNvSpPr txBox="1"/>
          <p:nvPr/>
        </p:nvSpPr>
        <p:spPr>
          <a:xfrm>
            <a:off x="6815470" y="4284819"/>
            <a:ext cx="364652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endParaRPr lang="en-US" sz="3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F:\1-原创素材\1_mm1102\PPT\PPT_014\materaials\pageimg_g19.png">
            <a:extLst>
              <a:ext uri="{FF2B5EF4-FFF2-40B4-BE49-F238E27FC236}">
                <a16:creationId xmlns:a16="http://schemas.microsoft.com/office/drawing/2014/main" id="{30EEDDA0-DA7C-4D22-A76D-0433F2BBC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882" y="-58112"/>
            <a:ext cx="488216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8F0BD74-2D37-4211-81DE-D7EC9F6803C7}"/>
              </a:ext>
            </a:extLst>
          </p:cNvPr>
          <p:cNvSpPr txBox="1"/>
          <p:nvPr/>
        </p:nvSpPr>
        <p:spPr>
          <a:xfrm>
            <a:off x="1812384" y="1170721"/>
            <a:ext cx="24921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258719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2" descr="图片包含 事情, 物体&#10;&#10;已生成极高可信度的说明">
            <a:extLst>
              <a:ext uri="{FF2B5EF4-FFF2-40B4-BE49-F238E27FC236}">
                <a16:creationId xmlns:a16="http://schemas.microsoft.com/office/drawing/2014/main" id="{888A78CA-BA7E-4B18-B1B5-D5409A9A8D6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82" y="713014"/>
            <a:ext cx="3886879" cy="54319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FE33B2-D480-4A88-AF11-18B641A6F844}"/>
              </a:ext>
            </a:extLst>
          </p:cNvPr>
          <p:cNvSpPr txBox="1"/>
          <p:nvPr/>
        </p:nvSpPr>
        <p:spPr>
          <a:xfrm>
            <a:off x="993309" y="2801386"/>
            <a:ext cx="3379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C9F7F3-F74C-49B8-982D-20E6D51DB566}"/>
              </a:ext>
            </a:extLst>
          </p:cNvPr>
          <p:cNvSpPr txBox="1"/>
          <p:nvPr/>
        </p:nvSpPr>
        <p:spPr>
          <a:xfrm>
            <a:off x="1426663" y="3757293"/>
            <a:ext cx="2512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4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7C0365-6F31-46BA-89AE-828FFCCD8EB1}"/>
              </a:ext>
            </a:extLst>
          </p:cNvPr>
          <p:cNvSpPr txBox="1"/>
          <p:nvPr/>
        </p:nvSpPr>
        <p:spPr>
          <a:xfrm>
            <a:off x="1357460" y="4776125"/>
            <a:ext cx="3015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</a:t>
            </a:r>
            <a:endParaRPr lang="en-US" sz="4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7176" descr="17">
            <a:extLst>
              <a:ext uri="{FF2B5EF4-FFF2-40B4-BE49-F238E27FC236}">
                <a16:creationId xmlns:a16="http://schemas.microsoft.com/office/drawing/2014/main" id="{1CE23D1B-E77B-4005-9982-D4310FE2C4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2351" y="1171575"/>
            <a:ext cx="5973111" cy="51421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3105F7D-D47D-4499-B1A0-275E1946A519}"/>
              </a:ext>
            </a:extLst>
          </p:cNvPr>
          <p:cNvSpPr txBox="1"/>
          <p:nvPr/>
        </p:nvSpPr>
        <p:spPr>
          <a:xfrm flipH="1">
            <a:off x="5097662" y="2201221"/>
            <a:ext cx="5387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Cố gắng làm một việc gì đó để thu được kết quả cao.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2835E3-6FF0-4A87-93D7-278FB26756D9}"/>
              </a:ext>
            </a:extLst>
          </p:cNvPr>
          <p:cNvSpPr txBox="1"/>
          <p:nvPr/>
        </p:nvSpPr>
        <p:spPr>
          <a:xfrm>
            <a:off x="6096000" y="2478219"/>
            <a:ext cx="3848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Chăm sóc cây cối.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94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build="allAtOnce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2" descr="图片包含 事情, 物体&#10;&#10;已生成极高可信度的说明">
            <a:extLst>
              <a:ext uri="{FF2B5EF4-FFF2-40B4-BE49-F238E27FC236}">
                <a16:creationId xmlns:a16="http://schemas.microsoft.com/office/drawing/2014/main" id="{888A78CA-BA7E-4B18-B1B5-D5409A9A8D6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82" y="713014"/>
            <a:ext cx="4184489" cy="54319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FE33B2-D480-4A88-AF11-18B641A6F844}"/>
              </a:ext>
            </a:extLst>
          </p:cNvPr>
          <p:cNvSpPr txBox="1"/>
          <p:nvPr/>
        </p:nvSpPr>
        <p:spPr>
          <a:xfrm>
            <a:off x="993309" y="2801386"/>
            <a:ext cx="3531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C9F7F3-F74C-49B8-982D-20E6D51DB566}"/>
              </a:ext>
            </a:extLst>
          </p:cNvPr>
          <p:cNvSpPr txBox="1"/>
          <p:nvPr/>
        </p:nvSpPr>
        <p:spPr>
          <a:xfrm>
            <a:off x="1140783" y="3757978"/>
            <a:ext cx="3448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sz="4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7C0365-6F31-46BA-89AE-828FFCCD8EB1}"/>
              </a:ext>
            </a:extLst>
          </p:cNvPr>
          <p:cNvSpPr txBox="1"/>
          <p:nvPr/>
        </p:nvSpPr>
        <p:spPr>
          <a:xfrm>
            <a:off x="1251363" y="4754362"/>
            <a:ext cx="3015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endParaRPr lang="en-US" sz="4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7176" descr="17">
            <a:extLst>
              <a:ext uri="{FF2B5EF4-FFF2-40B4-BE49-F238E27FC236}">
                <a16:creationId xmlns:a16="http://schemas.microsoft.com/office/drawing/2014/main" id="{1CE23D1B-E77B-4005-9982-D4310FE2C4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2351" y="1171575"/>
            <a:ext cx="5973111" cy="51421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3105F7D-D47D-4499-B1A0-275E1946A519}"/>
              </a:ext>
            </a:extLst>
          </p:cNvPr>
          <p:cNvSpPr txBox="1"/>
          <p:nvPr/>
        </p:nvSpPr>
        <p:spPr>
          <a:xfrm flipH="1">
            <a:off x="5328781" y="2011636"/>
            <a:ext cx="51566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Động lòng thương xót trước tình cảnh khó khăn, éo le của ai đó.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2835E3-6FF0-4A87-93D7-278FB26756D9}"/>
              </a:ext>
            </a:extLst>
          </p:cNvPr>
          <p:cNvSpPr txBox="1"/>
          <p:nvPr/>
        </p:nvSpPr>
        <p:spPr>
          <a:xfrm>
            <a:off x="5479700" y="2117271"/>
            <a:ext cx="4833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tình cảm thương yêu, gắn bó.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87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build="allAtOnce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A_图片 4" descr="图片包含 事情&#10;&#10;已生成高可信度的说明">
            <a:extLst>
              <a:ext uri="{FF2B5EF4-FFF2-40B4-BE49-F238E27FC236}">
                <a16:creationId xmlns:a16="http://schemas.microsoft.com/office/drawing/2014/main" id="{FF7E1DF6-3ACC-4EBB-8EAD-430FD689A6B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59" y="1439699"/>
            <a:ext cx="5597933" cy="4821982"/>
          </a:xfrm>
          <a:prstGeom prst="rect">
            <a:avLst/>
          </a:prstGeom>
        </p:spPr>
      </p:pic>
      <p:pic>
        <p:nvPicPr>
          <p:cNvPr id="22" name="PA_图片 4" descr="图片包含 事情&#10;&#10;已生成高可信度的说明">
            <a:extLst>
              <a:ext uri="{FF2B5EF4-FFF2-40B4-BE49-F238E27FC236}">
                <a16:creationId xmlns:a16="http://schemas.microsoft.com/office/drawing/2014/main" id="{34FD1460-FAC2-45CC-91D2-1AD02E0F727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9299">
            <a:off x="6545639" y="1194246"/>
            <a:ext cx="5597933" cy="482198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9CDB218-6697-4925-B5D1-899340C76467}"/>
              </a:ext>
            </a:extLst>
          </p:cNvPr>
          <p:cNvSpPr txBox="1"/>
          <p:nvPr/>
        </p:nvSpPr>
        <p:spPr>
          <a:xfrm>
            <a:off x="1736194" y="2729731"/>
            <a:ext cx="26672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</a:p>
          <a:p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052A91-2FFD-4AC7-A6B0-B2D57D6EA04A}"/>
              </a:ext>
            </a:extLst>
          </p:cNvPr>
          <p:cNvSpPr txBox="1"/>
          <p:nvPr/>
        </p:nvSpPr>
        <p:spPr>
          <a:xfrm>
            <a:off x="8780279" y="2504422"/>
            <a:ext cx="26672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</a:p>
          <a:p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endParaRPr lang="en-US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A_图片 4" descr="图片包含 事情&#10;&#10;已生成高可信度的说明">
            <a:extLst>
              <a:ext uri="{FF2B5EF4-FFF2-40B4-BE49-F238E27FC236}">
                <a16:creationId xmlns:a16="http://schemas.microsoft.com/office/drawing/2014/main" id="{7F7F628B-3205-4177-A6CF-44A59E466D9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1073">
            <a:off x="3301431" y="1597355"/>
            <a:ext cx="5597933" cy="48219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E859E63-4D29-46FB-97A6-B0C5F1AEFFF9}"/>
              </a:ext>
            </a:extLst>
          </p:cNvPr>
          <p:cNvSpPr txBox="1"/>
          <p:nvPr/>
        </p:nvSpPr>
        <p:spPr>
          <a:xfrm>
            <a:off x="4951362" y="2932102"/>
            <a:ext cx="26672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76803" descr="PPT素材-03">
            <a:extLst>
              <a:ext uri="{FF2B5EF4-FFF2-40B4-BE49-F238E27FC236}">
                <a16:creationId xmlns:a16="http://schemas.microsoft.com/office/drawing/2014/main" id="{399CB6C4-55D9-438E-933F-56AD5528CF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3456" y="5154649"/>
            <a:ext cx="7404322" cy="168642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2F1A9C-75CB-4D5A-99C9-21EAA0FF5F5C}"/>
              </a:ext>
            </a:extLst>
          </p:cNvPr>
          <p:cNvSpPr txBox="1"/>
          <p:nvPr/>
        </p:nvSpPr>
        <p:spPr>
          <a:xfrm>
            <a:off x="3502590" y="5769261"/>
            <a:ext cx="5562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4" name="Picture 2" descr="F:\1-原创素材\1_mm1102\PPT\PPT_014\materaials\pageimg_g21.png">
            <a:extLst>
              <a:ext uri="{FF2B5EF4-FFF2-40B4-BE49-F238E27FC236}">
                <a16:creationId xmlns:a16="http://schemas.microsoft.com/office/drawing/2014/main" id="{09704922-E097-44EC-818A-225C33C38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39" y="248412"/>
            <a:ext cx="9644743" cy="218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471C76D-DEAF-4B8D-B4FC-E0B7CB039E63}"/>
              </a:ext>
            </a:extLst>
          </p:cNvPr>
          <p:cNvSpPr/>
          <p:nvPr/>
        </p:nvSpPr>
        <p:spPr>
          <a:xfrm>
            <a:off x="2901824" y="1171705"/>
            <a:ext cx="6388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4a: Chọn ở mỗi nhóm 1 từ ngữ </a:t>
            </a:r>
          </a:p>
          <a:p>
            <a:pPr algn="ctr"/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 xếp thành câu.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23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11" grpId="0"/>
      <p:bldP spid="2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4">
            <a:extLst>
              <a:ext uri="{FF2B5EF4-FFF2-40B4-BE49-F238E27FC236}">
                <a16:creationId xmlns:a16="http://schemas.microsoft.com/office/drawing/2014/main" id="{64C4C7CB-56D1-4F95-9C08-BECB6010BD0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536" y="2844968"/>
            <a:ext cx="8766927" cy="3912258"/>
          </a:xfrm>
          <a:prstGeom prst="rect">
            <a:avLst/>
          </a:prstGeom>
        </p:spPr>
      </p:pic>
      <p:sp>
        <p:nvSpPr>
          <p:cNvPr id="5" name="PA_矩形 7">
            <a:extLst>
              <a:ext uri="{FF2B5EF4-FFF2-40B4-BE49-F238E27FC236}">
                <a16:creationId xmlns:a16="http://schemas.microsoft.com/office/drawing/2014/main" id="{235EEE87-FFE8-4ADA-BF83-E9E03CA2A69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667754" y="3681670"/>
            <a:ext cx="63356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Cha mẹ yêu quý con.</a:t>
            </a:r>
          </a:p>
          <a:p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Cha mẹ yêu quý ông bà.</a:t>
            </a:r>
          </a:p>
          <a:p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Con chăm sóc cha mẹ.</a:t>
            </a:r>
          </a:p>
          <a:p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Con giúp đỡ cha mẹ.</a:t>
            </a:r>
          </a:p>
          <a:p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Con giúp đỡ ông bà.</a:t>
            </a:r>
            <a:endParaRPr lang="zh-CN" altLang="en-US" sz="36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6" name="图片 4">
            <a:extLst>
              <a:ext uri="{FF2B5EF4-FFF2-40B4-BE49-F238E27FC236}">
                <a16:creationId xmlns:a16="http://schemas.microsoft.com/office/drawing/2014/main" id="{6C50D3A0-D9C3-478E-9468-632AE2EA91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730" y="100774"/>
            <a:ext cx="6039294" cy="2711391"/>
          </a:xfrm>
          <a:prstGeom prst="rect">
            <a:avLst/>
          </a:prstGeom>
        </p:spPr>
      </p:pic>
      <p:sp>
        <p:nvSpPr>
          <p:cNvPr id="7" name="PA_文本框 4">
            <a:extLst>
              <a:ext uri="{FF2B5EF4-FFF2-40B4-BE49-F238E27FC236}">
                <a16:creationId xmlns:a16="http://schemas.microsoft.com/office/drawing/2014/main" id="{DB7528D5-323A-4224-AD7F-BEDB1C2F1BD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667754" y="1551657"/>
            <a:ext cx="48564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HS </a:t>
            </a:r>
            <a:r>
              <a:rPr lang="en-US" altLang="zh-CN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làm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vở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tập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384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76803" descr="PPT素材-03">
            <a:extLst>
              <a:ext uri="{FF2B5EF4-FFF2-40B4-BE49-F238E27FC236}">
                <a16:creationId xmlns:a16="http://schemas.microsoft.com/office/drawing/2014/main" id="{5FC86528-919C-4381-841F-E32B93CF71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5155" y="135466"/>
            <a:ext cx="9561689" cy="25225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C2A22E2-BB55-4913-9228-084C6474403A}"/>
              </a:ext>
            </a:extLst>
          </p:cNvPr>
          <p:cNvSpPr/>
          <p:nvPr/>
        </p:nvSpPr>
        <p:spPr>
          <a:xfrm>
            <a:off x="2449688" y="986361"/>
            <a:ext cx="75748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4b: Đặt 2-3 câu nói về tình cảm của các cháu đối với ông bà.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5" name="PA_图片 4" descr="图片包含 事情, 镜子&#10;&#10;已生成高可信度的说明">
            <a:extLst>
              <a:ext uri="{FF2B5EF4-FFF2-40B4-BE49-F238E27FC236}">
                <a16:creationId xmlns:a16="http://schemas.microsoft.com/office/drawing/2014/main" id="{0947F9E8-CDDD-42D5-AE14-1DC15CA5E1C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467" y="2104157"/>
            <a:ext cx="7089422" cy="48880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6F5A1A-26E4-4E31-9E20-F6B5BD020241}"/>
              </a:ext>
            </a:extLst>
          </p:cNvPr>
          <p:cNvSpPr txBox="1"/>
          <p:nvPr/>
        </p:nvSpPr>
        <p:spPr>
          <a:xfrm>
            <a:off x="5034844" y="2742864"/>
            <a:ext cx="1648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6DC5E4-2757-44F5-8E4E-7A2FACA9C7DF}"/>
              </a:ext>
            </a:extLst>
          </p:cNvPr>
          <p:cNvSpPr txBox="1"/>
          <p:nvPr/>
        </p:nvSpPr>
        <p:spPr>
          <a:xfrm>
            <a:off x="3476976" y="4199970"/>
            <a:ext cx="47639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thương yêu, yêu thương, yêu quý, kính yêu, thương nhớ,...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A_图片 3">
            <a:extLst>
              <a:ext uri="{FF2B5EF4-FFF2-40B4-BE49-F238E27FC236}">
                <a16:creationId xmlns:a16="http://schemas.microsoft.com/office/drawing/2014/main" id="{80335E5C-FD6C-4A0E-98F6-512C79B92DC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57226" y="2594470"/>
            <a:ext cx="11172824" cy="423856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F5DA736-F887-443B-B295-685E45B4C442}"/>
              </a:ext>
            </a:extLst>
          </p:cNvPr>
          <p:cNvSpPr txBox="1"/>
          <p:nvPr/>
        </p:nvSpPr>
        <p:spPr>
          <a:xfrm>
            <a:off x="1971848" y="4358096"/>
            <a:ext cx="79868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Em mong đến khi nghỉ hè để được về quê thăm ông bà. Em rất yêu quý ông bà em.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Bà em tuy đã mất, nhưng em vẫn nhớ thương về bà rất nhiều.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98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384" descr="19">
            <a:extLst>
              <a:ext uri="{FF2B5EF4-FFF2-40B4-BE49-F238E27FC236}">
                <a16:creationId xmlns:a16="http://schemas.microsoft.com/office/drawing/2014/main" id="{342323E3-D49F-4DD3-B6E0-F7DAD7CC4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966" y="409152"/>
            <a:ext cx="7470068" cy="60396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730DCF-F170-487B-9B6C-F98597D73420}"/>
              </a:ext>
            </a:extLst>
          </p:cNvPr>
          <p:cNvSpPr txBox="1"/>
          <p:nvPr/>
        </p:nvSpPr>
        <p:spPr>
          <a:xfrm>
            <a:off x="6649155" y="2767279"/>
            <a:ext cx="23142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BYE</a:t>
            </a:r>
          </a:p>
        </p:txBody>
      </p:sp>
    </p:spTree>
    <p:extLst>
      <p:ext uri="{BB962C8B-B14F-4D97-AF65-F5344CB8AC3E}">
        <p14:creationId xmlns:p14="http://schemas.microsoft.com/office/powerpoint/2010/main" val="269995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249</Words>
  <Application>Microsoft Office PowerPoint</Application>
  <PresentationFormat>Widescreen</PresentationFormat>
  <Paragraphs>44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PC-Quang Bien</dc:creator>
  <cp:lastModifiedBy>PC-Quang Bien</cp:lastModifiedBy>
  <cp:revision>12</cp:revision>
  <dcterms:created xsi:type="dcterms:W3CDTF">2021-07-27T04:22:40Z</dcterms:created>
  <dcterms:modified xsi:type="dcterms:W3CDTF">2021-07-31T12:08:56Z</dcterms:modified>
</cp:coreProperties>
</file>