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Lst>
  <p:notesMasterIdLst>
    <p:notesMasterId r:id="rId33"/>
  </p:notesMasterIdLst>
  <p:sldIdLst>
    <p:sldId id="283" r:id="rId3"/>
    <p:sldId id="294" r:id="rId4"/>
    <p:sldId id="306" r:id="rId5"/>
    <p:sldId id="290" r:id="rId6"/>
    <p:sldId id="310" r:id="rId7"/>
    <p:sldId id="309" r:id="rId8"/>
    <p:sldId id="311" r:id="rId9"/>
    <p:sldId id="313" r:id="rId10"/>
    <p:sldId id="312" r:id="rId11"/>
    <p:sldId id="314" r:id="rId12"/>
    <p:sldId id="315" r:id="rId13"/>
    <p:sldId id="284" r:id="rId14"/>
    <p:sldId id="288" r:id="rId15"/>
    <p:sldId id="316" r:id="rId16"/>
    <p:sldId id="317" r:id="rId17"/>
    <p:sldId id="318" r:id="rId18"/>
    <p:sldId id="320" r:id="rId19"/>
    <p:sldId id="323" r:id="rId20"/>
    <p:sldId id="321" r:id="rId21"/>
    <p:sldId id="324" r:id="rId22"/>
    <p:sldId id="325" r:id="rId23"/>
    <p:sldId id="326" r:id="rId24"/>
    <p:sldId id="327" r:id="rId25"/>
    <p:sldId id="328" r:id="rId26"/>
    <p:sldId id="329" r:id="rId27"/>
    <p:sldId id="322" r:id="rId28"/>
    <p:sldId id="330" r:id="rId29"/>
    <p:sldId id="331" r:id="rId30"/>
    <p:sldId id="332" r:id="rId31"/>
    <p:sldId id="307" r:id="rId32"/>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Tuyet Nhung" initials="HTTN" lastIdx="1" clrIdx="0">
    <p:extLst>
      <p:ext uri="{19B8F6BF-5375-455C-9EA6-DF929625EA0E}">
        <p15:presenceInfo xmlns:p15="http://schemas.microsoft.com/office/powerpoint/2012/main" userId="Hoang Thi Tuyet Nh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A74"/>
    <a:srgbClr val="CCC1DA"/>
    <a:srgbClr val="99BA56"/>
    <a:srgbClr val="EDD0B9"/>
    <a:srgbClr val="C66718"/>
    <a:srgbClr val="C36518"/>
    <a:srgbClr val="E5BC9A"/>
    <a:srgbClr val="26143E"/>
    <a:srgbClr val="C96B69"/>
    <a:srgbClr val="C46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660"/>
  </p:normalViewPr>
  <p:slideViewPr>
    <p:cSldViewPr snapToGrid="0">
      <p:cViewPr varScale="1">
        <p:scale>
          <a:sx n="58" d="100"/>
          <a:sy n="58" d="100"/>
        </p:scale>
        <p:origin x="228" y="6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346586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82056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1443247" y="6727281"/>
            <a:ext cx="1224136" cy="118430"/>
          </a:xfrm>
          <a:prstGeom prst="rect">
            <a:avLst/>
          </a:prstGeom>
          <a:noFill/>
        </p:spPr>
        <p:txBody>
          <a:bodyPr wrap="square" rtlCol="0">
            <a:spAutoFit/>
          </a:bodyPr>
          <a:lstStyle/>
          <a:p>
            <a:pPr defTabSz="914400">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下载</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http://www.1ppt.com/xiazai/</a:t>
            </a:r>
          </a:p>
        </p:txBody>
      </p:sp>
    </p:spTree>
    <p:extLst>
      <p:ext uri="{BB962C8B-B14F-4D97-AF65-F5344CB8AC3E}">
        <p14:creationId xmlns:p14="http://schemas.microsoft.com/office/powerpoint/2010/main" val="30685432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758672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2021/12/1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2050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2021/12/1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09417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42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5173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2074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tags" Target="../tags/tag13.xml"/><Relationship Id="rId1" Type="http://schemas.openxmlformats.org/officeDocument/2006/relationships/tags" Target="../tags/tag1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microsoft.com/office/2007/relationships/hdphoto" Target="../media/hdphoto5.wdp"/><Relationship Id="rId4" Type="http://schemas.openxmlformats.org/officeDocument/2006/relationships/image" Target="../media/image7.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3.png"/><Relationship Id="rId5" Type="http://schemas.openxmlformats.org/officeDocument/2006/relationships/image" Target="../media/image44.emf"/><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image" Target="../media/image44.em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3.png"/><Relationship Id="rId5" Type="http://schemas.openxmlformats.org/officeDocument/2006/relationships/image" Target="../media/image44.emf"/><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3.png"/><Relationship Id="rId5" Type="http://schemas.openxmlformats.org/officeDocument/2006/relationships/image" Target="../media/image44.emf"/><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26.jpeg"/><Relationship Id="rId2" Type="http://schemas.openxmlformats.org/officeDocument/2006/relationships/tags" Target="../tags/tag25.xml"/><Relationship Id="rId1" Type="http://schemas.openxmlformats.org/officeDocument/2006/relationships/tags" Target="../tags/tag24.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描述已自动生成">
            <a:extLst>
              <a:ext uri="{FF2B5EF4-FFF2-40B4-BE49-F238E27FC236}">
                <a16:creationId xmlns:a16="http://schemas.microsoft.com/office/drawing/2014/main" id="{06E82D7E-19AA-47B3-B739-7BB155CBDB1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a:ln>
            <a:noFill/>
          </a:ln>
        </p:spPr>
      </p:pic>
      <p:sp>
        <p:nvSpPr>
          <p:cNvPr id="2" name="矩形 1">
            <a:extLst>
              <a:ext uri="{FF2B5EF4-FFF2-40B4-BE49-F238E27FC236}">
                <a16:creationId xmlns:a16="http://schemas.microsoft.com/office/drawing/2014/main" id="{D6735E73-BFE2-4876-8E80-9A247A2BA103}"/>
              </a:ext>
            </a:extLst>
          </p:cNvPr>
          <p:cNvSpPr/>
          <p:nvPr/>
        </p:nvSpPr>
        <p:spPr>
          <a:xfrm>
            <a:off x="5486400" y="1798320"/>
            <a:ext cx="5562600" cy="382524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a:extLst>
              <a:ext uri="{FF2B5EF4-FFF2-40B4-BE49-F238E27FC236}">
                <a16:creationId xmlns:a16="http://schemas.microsoft.com/office/drawing/2014/main" id="{17247253-AC37-4C5D-ADA6-05D14AFD1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7276" y="1917248"/>
            <a:ext cx="1641724" cy="1366720"/>
          </a:xfrm>
          <a:prstGeom prst="rect">
            <a:avLst/>
          </a:prstGeom>
        </p:spPr>
      </p:pic>
      <p:pic>
        <p:nvPicPr>
          <p:cNvPr id="7" name="图片 6">
            <a:extLst>
              <a:ext uri="{FF2B5EF4-FFF2-40B4-BE49-F238E27FC236}">
                <a16:creationId xmlns:a16="http://schemas.microsoft.com/office/drawing/2014/main" id="{A51E98D2-5D04-43AF-8C29-CBDC47F30A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486400" y="4194773"/>
            <a:ext cx="1174475" cy="1428787"/>
          </a:xfrm>
          <a:prstGeom prst="rect">
            <a:avLst/>
          </a:prstGeom>
        </p:spPr>
      </p:pic>
      <p:pic>
        <p:nvPicPr>
          <p:cNvPr id="8" name="Picture 7">
            <a:extLst>
              <a:ext uri="{FF2B5EF4-FFF2-40B4-BE49-F238E27FC236}">
                <a16:creationId xmlns:a16="http://schemas.microsoft.com/office/drawing/2014/main" id="{8E834E56-1493-4DEB-87DD-705C11226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8788" y="2960333"/>
            <a:ext cx="5714148" cy="1335554"/>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9432221">
            <a:off x="10320748" y="5013073"/>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pic>
        <p:nvPicPr>
          <p:cNvPr id="31" name="Picture 30" descr="Logo&#10;&#10;Description automatically generated">
            <a:extLst>
              <a:ext uri="{FF2B5EF4-FFF2-40B4-BE49-F238E27FC236}">
                <a16:creationId xmlns:a16="http://schemas.microsoft.com/office/drawing/2014/main" id="{87FC52C2-E127-431A-B936-73B517B0AE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101"/>
          <a:stretch/>
        </p:blipFill>
        <p:spPr>
          <a:xfrm>
            <a:off x="3408783" y="1588102"/>
            <a:ext cx="4644980" cy="849032"/>
          </a:xfrm>
          <a:prstGeom prst="rect">
            <a:avLst/>
          </a:prstGeom>
        </p:spPr>
      </p:pic>
      <p:grpSp>
        <p:nvGrpSpPr>
          <p:cNvPr id="27" name="Group 26">
            <a:extLst>
              <a:ext uri="{FF2B5EF4-FFF2-40B4-BE49-F238E27FC236}">
                <a16:creationId xmlns:a16="http://schemas.microsoft.com/office/drawing/2014/main" id="{5C2F4FF8-E6BB-47E0-8398-A7D759D7A57E}"/>
              </a:ext>
            </a:extLst>
          </p:cNvPr>
          <p:cNvGrpSpPr/>
          <p:nvPr/>
        </p:nvGrpSpPr>
        <p:grpSpPr>
          <a:xfrm>
            <a:off x="724642" y="1166845"/>
            <a:ext cx="3915228" cy="526658"/>
            <a:chOff x="7384428" y="208778"/>
            <a:chExt cx="4634997" cy="615553"/>
          </a:xfrm>
        </p:grpSpPr>
        <p:sp>
          <p:nvSpPr>
            <p:cNvPr id="30" name="Rectangle: Rounded Corners 43">
              <a:extLst>
                <a:ext uri="{FF2B5EF4-FFF2-40B4-BE49-F238E27FC236}">
                  <a16:creationId xmlns:a16="http://schemas.microsoft.com/office/drawing/2014/main" id="{FB52D21F-AFCB-4C6C-A13B-400AA0A003A9}"/>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Rectangle 34">
              <a:extLst>
                <a:ext uri="{FF2B5EF4-FFF2-40B4-BE49-F238E27FC236}">
                  <a16:creationId xmlns:a16="http://schemas.microsoft.com/office/drawing/2014/main" id="{7E16268D-A010-449C-AF61-6E7154BDC3B8}"/>
                </a:ext>
              </a:extLst>
            </p:cNvPr>
            <p:cNvSpPr/>
            <p:nvPr/>
          </p:nvSpPr>
          <p:spPr>
            <a:xfrm>
              <a:off x="7570619" y="208778"/>
              <a:ext cx="4336742"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đọc</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nối</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tiếp</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đoạn</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pic>
        <p:nvPicPr>
          <p:cNvPr id="36" name="Picture 35">
            <a:extLst>
              <a:ext uri="{FF2B5EF4-FFF2-40B4-BE49-F238E27FC236}">
                <a16:creationId xmlns:a16="http://schemas.microsoft.com/office/drawing/2014/main" id="{1A47A3D1-4CF2-4AA3-A67A-803DF48E0BC5}"/>
              </a:ext>
            </a:extLst>
          </p:cNvPr>
          <p:cNvPicPr>
            <a:picLocks noChangeAspect="1"/>
          </p:cNvPicPr>
          <p:nvPr/>
        </p:nvPicPr>
        <p:blipFill>
          <a:blip r:embed="rId7"/>
          <a:stretch>
            <a:fillRect/>
          </a:stretch>
        </p:blipFill>
        <p:spPr>
          <a:xfrm>
            <a:off x="3463491" y="3996469"/>
            <a:ext cx="4949387" cy="1888513"/>
          </a:xfrm>
          <a:prstGeom prst="rect">
            <a:avLst/>
          </a:prstGeom>
        </p:spPr>
      </p:pic>
      <p:grpSp>
        <p:nvGrpSpPr>
          <p:cNvPr id="38" name="组合 2">
            <a:extLst>
              <a:ext uri="{FF2B5EF4-FFF2-40B4-BE49-F238E27FC236}">
                <a16:creationId xmlns:a16="http://schemas.microsoft.com/office/drawing/2014/main" id="{5EC75F00-0944-410A-AD02-9336F8E8107E}"/>
              </a:ext>
            </a:extLst>
          </p:cNvPr>
          <p:cNvGrpSpPr/>
          <p:nvPr/>
        </p:nvGrpSpPr>
        <p:grpSpPr>
          <a:xfrm>
            <a:off x="8198477" y="999560"/>
            <a:ext cx="3631047" cy="861227"/>
            <a:chOff x="1424590" y="1983879"/>
            <a:chExt cx="10078794" cy="2390530"/>
          </a:xfrm>
        </p:grpSpPr>
        <p:cxnSp>
          <p:nvCxnSpPr>
            <p:cNvPr id="39" name="直接连接符 4">
              <a:extLst>
                <a:ext uri="{FF2B5EF4-FFF2-40B4-BE49-F238E27FC236}">
                  <a16:creationId xmlns:a16="http://schemas.microsoft.com/office/drawing/2014/main" id="{0F5D4019-C851-4748-9199-344D3DCF5D74}"/>
                </a:ext>
              </a:extLst>
            </p:cNvPr>
            <p:cNvCxnSpPr/>
            <p:nvPr/>
          </p:nvCxnSpPr>
          <p:spPr>
            <a:xfrm flipV="1">
              <a:off x="2886923" y="2702689"/>
              <a:ext cx="1600200" cy="77372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5">
              <a:extLst>
                <a:ext uri="{FF2B5EF4-FFF2-40B4-BE49-F238E27FC236}">
                  <a16:creationId xmlns:a16="http://schemas.microsoft.com/office/drawing/2014/main" id="{A0A53A11-654E-4146-839D-4AD9C93E9090}"/>
                </a:ext>
              </a:extLst>
            </p:cNvPr>
            <p:cNvCxnSpPr/>
            <p:nvPr/>
          </p:nvCxnSpPr>
          <p:spPr>
            <a:xfrm>
              <a:off x="4662969" y="2720273"/>
              <a:ext cx="2250831" cy="135401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6">
              <a:extLst>
                <a:ext uri="{FF2B5EF4-FFF2-40B4-BE49-F238E27FC236}">
                  <a16:creationId xmlns:a16="http://schemas.microsoft.com/office/drawing/2014/main" id="{3D47A672-0D42-48AA-B3E5-D824A8C782C4}"/>
                </a:ext>
              </a:extLst>
            </p:cNvPr>
            <p:cNvCxnSpPr/>
            <p:nvPr/>
          </p:nvCxnSpPr>
          <p:spPr>
            <a:xfrm flipV="1">
              <a:off x="7318246" y="3195058"/>
              <a:ext cx="1776046" cy="82647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7">
              <a:extLst>
                <a:ext uri="{FF2B5EF4-FFF2-40B4-BE49-F238E27FC236}">
                  <a16:creationId xmlns:a16="http://schemas.microsoft.com/office/drawing/2014/main" id="{0C3145BB-B1A8-4721-B465-8431DB1DC906}"/>
                </a:ext>
              </a:extLst>
            </p:cNvPr>
            <p:cNvCxnSpPr/>
            <p:nvPr/>
          </p:nvCxnSpPr>
          <p:spPr>
            <a:xfrm>
              <a:off x="9516322" y="3177473"/>
              <a:ext cx="1987062" cy="38686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3" name="图片 3">
              <a:extLst>
                <a:ext uri="{FF2B5EF4-FFF2-40B4-BE49-F238E27FC236}">
                  <a16:creationId xmlns:a16="http://schemas.microsoft.com/office/drawing/2014/main" id="{1B13B5D1-60A9-478A-A944-4597140779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24590" y="1983879"/>
              <a:ext cx="2086266" cy="2090410"/>
            </a:xfrm>
            <a:prstGeom prst="rect">
              <a:avLst/>
            </a:prstGeom>
          </p:spPr>
        </p:pic>
        <p:pic>
          <p:nvPicPr>
            <p:cNvPr id="44" name="图片 8">
              <a:extLst>
                <a:ext uri="{FF2B5EF4-FFF2-40B4-BE49-F238E27FC236}">
                  <a16:creationId xmlns:a16="http://schemas.microsoft.com/office/drawing/2014/main" id="{182F0E72-4122-4299-B4D1-74DEE0EEC5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58523" y="2428843"/>
              <a:ext cx="599051" cy="600241"/>
            </a:xfrm>
            <a:prstGeom prst="rect">
              <a:avLst/>
            </a:prstGeom>
          </p:spPr>
        </p:pic>
        <p:pic>
          <p:nvPicPr>
            <p:cNvPr id="45" name="图片 9">
              <a:extLst>
                <a:ext uri="{FF2B5EF4-FFF2-40B4-BE49-F238E27FC236}">
                  <a16:creationId xmlns:a16="http://schemas.microsoft.com/office/drawing/2014/main" id="{AAE1A9FD-370D-44EB-9DAC-8DCD85320E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25290" y="3774168"/>
              <a:ext cx="599051" cy="600241"/>
            </a:xfrm>
            <a:prstGeom prst="rect">
              <a:avLst/>
            </a:prstGeom>
          </p:spPr>
        </p:pic>
        <p:pic>
          <p:nvPicPr>
            <p:cNvPr id="46" name="图片 10">
              <a:extLst>
                <a:ext uri="{FF2B5EF4-FFF2-40B4-BE49-F238E27FC236}">
                  <a16:creationId xmlns:a16="http://schemas.microsoft.com/office/drawing/2014/main" id="{F959B936-70B6-42A4-A979-3AF800C5ED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88657" y="2877352"/>
              <a:ext cx="599051" cy="600241"/>
            </a:xfrm>
            <a:prstGeom prst="rect">
              <a:avLst/>
            </a:prstGeom>
          </p:spPr>
        </p:pic>
      </p:grpSp>
      <p:sp>
        <p:nvSpPr>
          <p:cNvPr id="29" name="TextBox 28">
            <a:extLst>
              <a:ext uri="{FF2B5EF4-FFF2-40B4-BE49-F238E27FC236}">
                <a16:creationId xmlns:a16="http://schemas.microsoft.com/office/drawing/2014/main" id="{4DEE5F3A-A75D-43E5-9F51-4A1B3645269F}"/>
              </a:ext>
            </a:extLst>
          </p:cNvPr>
          <p:cNvSpPr txBox="1"/>
          <p:nvPr/>
        </p:nvSpPr>
        <p:spPr>
          <a:xfrm>
            <a:off x="670827" y="2774939"/>
            <a:ext cx="11164650" cy="1077218"/>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kumimoji="0" lang="vi-VN" sz="32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Với tôi, đây là cái bàn đẹp nhất trên đời. Mỗi khi ngồi vào bàn học, tôi lại thấy thân quen và ấm áp như bố ngồi bên cạnh.</a:t>
            </a:r>
          </a:p>
        </p:txBody>
      </p:sp>
      <p:sp>
        <p:nvSpPr>
          <p:cNvPr id="32" name="Rounded Rectangle 14">
            <a:extLst>
              <a:ext uri="{FF2B5EF4-FFF2-40B4-BE49-F238E27FC236}">
                <a16:creationId xmlns:a16="http://schemas.microsoft.com/office/drawing/2014/main" id="{D994CCE4-0FDB-43F7-A708-BA9A40365246}"/>
              </a:ext>
            </a:extLst>
          </p:cNvPr>
          <p:cNvSpPr/>
          <p:nvPr/>
        </p:nvSpPr>
        <p:spPr>
          <a:xfrm>
            <a:off x="652283" y="2696601"/>
            <a:ext cx="11164650" cy="1155556"/>
          </a:xfrm>
          <a:prstGeom prst="roundRect">
            <a:avLst>
              <a:gd name="adj" fmla="val 11248"/>
            </a:avLst>
          </a:prstGeom>
          <a:noFill/>
          <a:ln w="57150" cap="flat" cmpd="sng" algn="ctr">
            <a:solidFill>
              <a:schemeClr val="accent2">
                <a:lumMod val="75000"/>
              </a:schemeClr>
            </a:solidFill>
            <a:prstDash val="solid"/>
            <a:miter lim="800000"/>
          </a:ln>
          <a:effectLst/>
        </p:spPr>
        <p:txBody>
          <a:bodyPr rtlCol="0" anchor="ctr"/>
          <a:lstStyle/>
          <a:p>
            <a:pPr algn="ctr">
              <a:defRPr/>
            </a:pPr>
            <a:endParaRPr lang="en-US">
              <a:solidFill>
                <a:srgbClr val="FFFFFF"/>
              </a:solidFill>
              <a:cs typeface="Arial"/>
              <a:sym typeface="Arial"/>
            </a:endParaRPr>
          </a:p>
        </p:txBody>
      </p:sp>
      <p:sp>
        <p:nvSpPr>
          <p:cNvPr id="33" name="Teardrop 32">
            <a:extLst>
              <a:ext uri="{FF2B5EF4-FFF2-40B4-BE49-F238E27FC236}">
                <a16:creationId xmlns:a16="http://schemas.microsoft.com/office/drawing/2014/main" id="{66EAF680-4031-4E3F-ACA2-F2F6502407AA}"/>
              </a:ext>
            </a:extLst>
          </p:cNvPr>
          <p:cNvSpPr/>
          <p:nvPr/>
        </p:nvSpPr>
        <p:spPr>
          <a:xfrm>
            <a:off x="631070" y="2727918"/>
            <a:ext cx="368619" cy="366973"/>
          </a:xfrm>
          <a:prstGeom prst="teardrop">
            <a:avLst/>
          </a:prstGeom>
          <a:solidFill>
            <a:schemeClr val="accent2">
              <a:lumMod val="60000"/>
              <a:lumOff val="40000"/>
            </a:schemeClr>
          </a:solidFill>
          <a:ln w="12700" cap="flat" cmpd="sng" algn="ctr">
            <a:solidFill>
              <a:srgbClr val="C96B69"/>
            </a:solidFill>
            <a:prstDash val="solid"/>
            <a:miter lim="800000"/>
          </a:ln>
          <a:effectLst/>
        </p:spPr>
        <p:txBody>
          <a:bodyPr rtlCol="0" anchor="ctr"/>
          <a:lstStyle/>
          <a:p>
            <a:pPr algn="ctr">
              <a:defRPr/>
            </a:pPr>
            <a:r>
              <a:rPr lang="en-US" sz="2100" b="1" dirty="0">
                <a:solidFill>
                  <a:srgbClr val="000000"/>
                </a:solidFill>
                <a:cs typeface="Arial"/>
                <a:sym typeface="Arial"/>
              </a:rPr>
              <a:t>3</a:t>
            </a:r>
          </a:p>
        </p:txBody>
      </p:sp>
      <p:cxnSp>
        <p:nvCxnSpPr>
          <p:cNvPr id="37" name="Straight Connector 36">
            <a:extLst>
              <a:ext uri="{FF2B5EF4-FFF2-40B4-BE49-F238E27FC236}">
                <a16:creationId xmlns:a16="http://schemas.microsoft.com/office/drawing/2014/main" id="{6388EF8C-08CB-49E4-B63F-CCB779A01BF4}"/>
              </a:ext>
            </a:extLst>
          </p:cNvPr>
          <p:cNvCxnSpPr>
            <a:cxnSpLocks/>
          </p:cNvCxnSpPr>
          <p:nvPr/>
        </p:nvCxnSpPr>
        <p:spPr>
          <a:xfrm>
            <a:off x="5623183" y="3258524"/>
            <a:ext cx="2223463"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21515068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2500"/>
                            </p:stCondLst>
                            <p:childTnLst>
                              <p:par>
                                <p:cTn id="32" presetID="5" presetClass="entr" presetSubtype="1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D6459F0-53F0-4F9A-A975-866C7E589F1E}"/>
              </a:ext>
            </a:extLst>
          </p:cNvPr>
          <p:cNvGrpSpPr/>
          <p:nvPr/>
        </p:nvGrpSpPr>
        <p:grpSpPr>
          <a:xfrm>
            <a:off x="217756" y="65357"/>
            <a:ext cx="11838777" cy="6473286"/>
            <a:chOff x="217756" y="65357"/>
            <a:chExt cx="11838777" cy="6473286"/>
          </a:xfrm>
        </p:grpSpPr>
        <p:sp>
          <p:nvSpPr>
            <p:cNvPr id="14" name="Rectangle: Rounded Corners 13">
              <a:extLst>
                <a:ext uri="{FF2B5EF4-FFF2-40B4-BE49-F238E27FC236}">
                  <a16:creationId xmlns:a16="http://schemas.microsoft.com/office/drawing/2014/main" id="{B9E52AAC-8EC2-453E-ABA8-353C488DAD3D}"/>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chemeClr val="accent6">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1177A81-BECA-493E-9B3D-127C348E6F3B}"/>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no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412CB1-3EF0-4F3D-AB48-BC9DC0001836}"/>
                </a:ext>
              </a:extLst>
            </p:cNvPr>
            <p:cNvSpPr/>
            <p:nvPr/>
          </p:nvSpPr>
          <p:spPr>
            <a:xfrm>
              <a:off x="11284753" y="6074315"/>
              <a:ext cx="309553" cy="3095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0151B43-610F-49B2-A744-CD00EEDA07F9}"/>
                </a:ext>
              </a:extLst>
            </p:cNvPr>
            <p:cNvSpPr/>
            <p:nvPr/>
          </p:nvSpPr>
          <p:spPr>
            <a:xfrm>
              <a:off x="11609756" y="1276460"/>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8E9F5D-654F-452A-94D4-B1C44F9E2047}"/>
                </a:ext>
              </a:extLst>
            </p:cNvPr>
            <p:cNvSpPr/>
            <p:nvPr/>
          </p:nvSpPr>
          <p:spPr>
            <a:xfrm>
              <a:off x="217756" y="966907"/>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535E5B-3CA1-4C53-81EF-3E705D69E3D7}"/>
                </a:ext>
              </a:extLst>
            </p:cNvPr>
            <p:cNvSpPr/>
            <p:nvPr/>
          </p:nvSpPr>
          <p:spPr>
            <a:xfrm>
              <a:off x="802603" y="6074314"/>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9A4954A-D60B-4250-B675-341FC57D6C77}"/>
                </a:ext>
              </a:extLst>
            </p:cNvPr>
            <p:cNvSpPr/>
            <p:nvPr/>
          </p:nvSpPr>
          <p:spPr>
            <a:xfrm>
              <a:off x="4184438" y="65357"/>
              <a:ext cx="309553" cy="30955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6E26A-B3FD-4A50-AE07-803B1A28990F}"/>
                </a:ext>
              </a:extLst>
            </p:cNvPr>
            <p:cNvSpPr/>
            <p:nvPr/>
          </p:nvSpPr>
          <p:spPr>
            <a:xfrm>
              <a:off x="7980920" y="6229090"/>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9B1191-2D77-4FB1-9180-FD4D5587D83B}"/>
                </a:ext>
              </a:extLst>
            </p:cNvPr>
            <p:cNvSpPr/>
            <p:nvPr/>
          </p:nvSpPr>
          <p:spPr>
            <a:xfrm>
              <a:off x="267677" y="860323"/>
              <a:ext cx="204457" cy="20445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图片 1" descr="图片包含 浅色, 天空&#10;&#10;描述已自动生成">
            <a:extLst>
              <a:ext uri="{FF2B5EF4-FFF2-40B4-BE49-F238E27FC236}">
                <a16:creationId xmlns:a16="http://schemas.microsoft.com/office/drawing/2014/main" id="{DBF38BFA-E40B-4A46-998A-B6F7015E6A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044" t="-1676" r="-236" b="75904"/>
          <a:stretch/>
        </p:blipFill>
        <p:spPr>
          <a:xfrm>
            <a:off x="7443415" y="2917407"/>
            <a:ext cx="8557824" cy="1767465"/>
          </a:xfrm>
          <a:prstGeom prst="rect">
            <a:avLst/>
          </a:prstGeom>
        </p:spPr>
      </p:pic>
      <p:pic>
        <p:nvPicPr>
          <p:cNvPr id="25" name="图片 1" descr="图片包含 浅色, 天空&#10;&#10;描述已自动生成">
            <a:extLst>
              <a:ext uri="{FF2B5EF4-FFF2-40B4-BE49-F238E27FC236}">
                <a16:creationId xmlns:a16="http://schemas.microsoft.com/office/drawing/2014/main" id="{1EF05A14-2E7E-4BF7-8BF2-BF65D5E0C4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044" t="-1676" r="-236" b="75904"/>
          <a:stretch/>
        </p:blipFill>
        <p:spPr>
          <a:xfrm>
            <a:off x="-10834" y="4170485"/>
            <a:ext cx="8557824" cy="1767465"/>
          </a:xfrm>
          <a:prstGeom prst="rect">
            <a:avLst/>
          </a:prstGeom>
        </p:spPr>
      </p:pic>
      <p:pic>
        <p:nvPicPr>
          <p:cNvPr id="26" name="图片 1" descr="图片包含 浅色, 天空&#10;&#10;描述已自动生成">
            <a:extLst>
              <a:ext uri="{FF2B5EF4-FFF2-40B4-BE49-F238E27FC236}">
                <a16:creationId xmlns:a16="http://schemas.microsoft.com/office/drawing/2014/main" id="{A7B9AEBE-6DB9-43E3-A0AA-E3F5FBC2C4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3588" t="21218" b="26378"/>
          <a:stretch/>
        </p:blipFill>
        <p:spPr>
          <a:xfrm>
            <a:off x="9790957" y="1591989"/>
            <a:ext cx="2309080" cy="4147453"/>
          </a:xfrm>
          <a:prstGeom prst="rect">
            <a:avLst/>
          </a:prstGeom>
        </p:spPr>
      </p:pic>
      <p:grpSp>
        <p:nvGrpSpPr>
          <p:cNvPr id="27" name="Group 26">
            <a:extLst>
              <a:ext uri="{FF2B5EF4-FFF2-40B4-BE49-F238E27FC236}">
                <a16:creationId xmlns:a16="http://schemas.microsoft.com/office/drawing/2014/main" id="{D9D25BF7-85BC-4465-967A-0144591B62F1}"/>
              </a:ext>
            </a:extLst>
          </p:cNvPr>
          <p:cNvGrpSpPr/>
          <p:nvPr/>
        </p:nvGrpSpPr>
        <p:grpSpPr>
          <a:xfrm>
            <a:off x="1671604" y="913567"/>
            <a:ext cx="3540234" cy="625703"/>
            <a:chOff x="1053394" y="206467"/>
            <a:chExt cx="2880723" cy="432581"/>
          </a:xfrm>
        </p:grpSpPr>
        <p:sp>
          <p:nvSpPr>
            <p:cNvPr id="28" name="Rectangle: Rounded Corners 43">
              <a:extLst>
                <a:ext uri="{FF2B5EF4-FFF2-40B4-BE49-F238E27FC236}">
                  <a16:creationId xmlns:a16="http://schemas.microsoft.com/office/drawing/2014/main" id="{5F98F483-1D15-4B96-95B4-A0169F6E611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kern="0">
                <a:solidFill>
                  <a:prstClr val="white"/>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14EEA85B-5BE6-4785-B5F2-5D203C9943F4}"/>
                </a:ext>
              </a:extLst>
            </p:cNvPr>
            <p:cNvSpPr/>
            <p:nvPr/>
          </p:nvSpPr>
          <p:spPr>
            <a:xfrm>
              <a:off x="1053394" y="206467"/>
              <a:ext cx="2880723" cy="404285"/>
            </a:xfrm>
            <a:prstGeom prst="rect">
              <a:avLst/>
            </a:prstGeom>
          </p:spPr>
          <p:txBody>
            <a:bodyPr wrap="square">
              <a:spAutoFit/>
            </a:bodyPr>
            <a:lstStyle/>
            <a:p>
              <a:pPr lvl="0" algn="ctr">
                <a:defRPr/>
              </a:pPr>
              <a:r>
                <a:rPr lang="en-US" sz="3200" b="1" dirty="0" err="1">
                  <a:solidFill>
                    <a:prstClr val="black"/>
                  </a:solidFill>
                  <a:latin typeface="Calibri" panose="020F0502020204030204" pitchFamily="34" charset="0"/>
                  <a:cs typeface="Calibri" panose="020F0502020204030204" pitchFamily="34" charset="0"/>
                  <a:sym typeface="Arial"/>
                </a:rPr>
                <a:t>Luyện</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nhóm</a:t>
              </a:r>
              <a:endParaRPr lang="en-US" sz="3200" b="1"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id="{8B71F95B-76FD-4D68-BB5B-2EDCE1EDE9D6}"/>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855698" y="861336"/>
            <a:ext cx="667016" cy="744576"/>
          </a:xfrm>
          <a:prstGeom prst="rect">
            <a:avLst/>
          </a:prstGeom>
        </p:spPr>
      </p:pic>
      <p:sp>
        <p:nvSpPr>
          <p:cNvPr id="31" name="Rectangle 30">
            <a:extLst>
              <a:ext uri="{FF2B5EF4-FFF2-40B4-BE49-F238E27FC236}">
                <a16:creationId xmlns:a16="http://schemas.microsoft.com/office/drawing/2014/main" id="{58ED0D50-15DD-4D42-8072-423D7C4FB049}"/>
              </a:ext>
            </a:extLst>
          </p:cNvPr>
          <p:cNvSpPr/>
          <p:nvPr/>
        </p:nvSpPr>
        <p:spPr>
          <a:xfrm>
            <a:off x="795840" y="2191774"/>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2800" b="1" dirty="0" err="1">
                <a:solidFill>
                  <a:srgbClr val="FC291B"/>
                </a:solidFill>
                <a:latin typeface="Calibri" panose="020F0502020204030204" pitchFamily="34" charset="0"/>
                <a:cs typeface="Calibri" panose="020F0502020204030204" pitchFamily="34" charset="0"/>
              </a:rPr>
              <a:t>Yêu</a:t>
            </a:r>
            <a:r>
              <a:rPr lang="zh-CN" altLang="en-US" sz="2800" b="1" dirty="0">
                <a:solidFill>
                  <a:srgbClr val="FC291B"/>
                </a:solidFill>
                <a:latin typeface="Calibri" panose="020F0502020204030204" pitchFamily="34" charset="0"/>
                <a:cs typeface="Calibri" panose="020F0502020204030204" pitchFamily="34" charset="0"/>
              </a:rPr>
              <a:t> </a:t>
            </a:r>
            <a:r>
              <a:rPr lang="en-US" altLang="zh-CN" sz="2800" b="1" dirty="0" err="1">
                <a:solidFill>
                  <a:srgbClr val="FC291B"/>
                </a:solidFill>
                <a:latin typeface="Calibri" panose="020F0502020204030204" pitchFamily="34" charset="0"/>
                <a:cs typeface="Calibri" panose="020F0502020204030204" pitchFamily="34" charset="0"/>
              </a:rPr>
              <a:t>cầu</a:t>
            </a:r>
            <a:endParaRPr lang="zh-CN" altLang="en-US" sz="28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Phân</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công</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đọc</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theo</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đoạn</a:t>
            </a:r>
            <a:endParaRPr lang="zh-CN" altLang="en-US" sz="28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Tất</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cả</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thành</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viên</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đều</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đọc</a:t>
            </a:r>
            <a:endParaRPr lang="zh-CN" altLang="en-US" sz="28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Giải</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nghĩa</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từ</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cùng</a:t>
            </a:r>
            <a:r>
              <a:rPr lang="zh-CN" altLang="en-US" sz="2800" dirty="0">
                <a:solidFill>
                  <a:srgbClr val="000000"/>
                </a:solidFill>
                <a:latin typeface="Calibri" panose="020F0502020204030204" pitchFamily="34" charset="0"/>
                <a:cs typeface="Calibri" panose="020F0502020204030204" pitchFamily="34" charset="0"/>
              </a:rPr>
              <a:t> </a:t>
            </a:r>
            <a:r>
              <a:rPr lang="en-US" altLang="zh-CN" sz="2800" dirty="0" err="1">
                <a:solidFill>
                  <a:srgbClr val="000000"/>
                </a:solidFill>
                <a:latin typeface="Calibri" panose="020F0502020204030204" pitchFamily="34" charset="0"/>
                <a:cs typeface="Calibri" panose="020F0502020204030204" pitchFamily="34" charset="0"/>
              </a:rPr>
              <a:t>nhau</a:t>
            </a:r>
            <a:endParaRPr lang="zh-CN" altLang="en-US" sz="2800" dirty="0">
              <a:solidFill>
                <a:srgbClr val="000000"/>
              </a:solidFill>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AB4ADB2D-53EF-4CE4-9960-75C3130380C9}"/>
              </a:ext>
            </a:extLst>
          </p:cNvPr>
          <p:cNvPicPr>
            <a:picLocks noChangeAspect="1"/>
          </p:cNvPicPr>
          <p:nvPr/>
        </p:nvPicPr>
        <p:blipFill>
          <a:blip r:embed="rId5"/>
          <a:stretch>
            <a:fillRect/>
          </a:stretch>
        </p:blipFill>
        <p:spPr>
          <a:xfrm>
            <a:off x="6612784" y="1847534"/>
            <a:ext cx="5196943" cy="2160122"/>
          </a:xfrm>
          <a:prstGeom prst="rect">
            <a:avLst/>
          </a:prstGeom>
        </p:spPr>
      </p:pic>
      <p:grpSp>
        <p:nvGrpSpPr>
          <p:cNvPr id="33" name="Group 32">
            <a:extLst>
              <a:ext uri="{FF2B5EF4-FFF2-40B4-BE49-F238E27FC236}">
                <a16:creationId xmlns:a16="http://schemas.microsoft.com/office/drawing/2014/main" id="{5253290C-796E-4E2C-98C7-F43F699A809A}"/>
              </a:ext>
            </a:extLst>
          </p:cNvPr>
          <p:cNvGrpSpPr/>
          <p:nvPr/>
        </p:nvGrpSpPr>
        <p:grpSpPr>
          <a:xfrm rot="260226">
            <a:off x="3208010" y="4456834"/>
            <a:ext cx="5283322" cy="2099654"/>
            <a:chOff x="561349" y="4544613"/>
            <a:chExt cx="4171068" cy="1648917"/>
          </a:xfrm>
        </p:grpSpPr>
        <p:pic>
          <p:nvPicPr>
            <p:cNvPr id="34" name="Picture 33">
              <a:extLst>
                <a:ext uri="{FF2B5EF4-FFF2-40B4-BE49-F238E27FC236}">
                  <a16:creationId xmlns:a16="http://schemas.microsoft.com/office/drawing/2014/main" id="{B5705326-6096-4D97-8EFC-AA84AFB2B490}"/>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id="{FD2ED494-83E8-4CB0-BBBA-3CCF29DF0D6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id="{9A00DF7B-957D-4F64-8761-63A1B1A8CAC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id="{82029155-372D-4CD6-8761-025FD40F62D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id="{8B51B88C-7CF5-4063-9282-C3679C5804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167998" y="4298344"/>
            <a:ext cx="918316" cy="710199"/>
          </a:xfrm>
          <a:prstGeom prst="rect">
            <a:avLst/>
          </a:prstGeom>
        </p:spPr>
      </p:pic>
      <p:pic>
        <p:nvPicPr>
          <p:cNvPr id="39" name="Picture 38">
            <a:extLst>
              <a:ext uri="{FF2B5EF4-FFF2-40B4-BE49-F238E27FC236}">
                <a16:creationId xmlns:a16="http://schemas.microsoft.com/office/drawing/2014/main" id="{349470B5-AF2A-423D-B96F-AF327DAC92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599418" y="4199099"/>
            <a:ext cx="820756" cy="634749"/>
          </a:xfrm>
          <a:prstGeom prst="rect">
            <a:avLst/>
          </a:prstGeom>
        </p:spPr>
      </p:pic>
      <p:pic>
        <p:nvPicPr>
          <p:cNvPr id="23" name="图片 1" descr="图片包含 浅色, 天空&#10;&#10;描述已自动生成">
            <a:extLst>
              <a:ext uri="{FF2B5EF4-FFF2-40B4-BE49-F238E27FC236}">
                <a16:creationId xmlns:a16="http://schemas.microsoft.com/office/drawing/2014/main" id="{7B3CBD37-8201-42BF-A6D0-CD93BA162E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97" t="-1676" r="-236" b="75904"/>
          <a:stretch/>
        </p:blipFill>
        <p:spPr>
          <a:xfrm>
            <a:off x="2432917" y="-459071"/>
            <a:ext cx="10063122" cy="1767465"/>
          </a:xfrm>
          <a:prstGeom prst="rect">
            <a:avLst/>
          </a:prstGeom>
        </p:spPr>
      </p:pic>
      <p:pic>
        <p:nvPicPr>
          <p:cNvPr id="40" name="图片 1" descr="图片包含 浅色, 天空&#10;&#10;描述已自动生成">
            <a:extLst>
              <a:ext uri="{FF2B5EF4-FFF2-40B4-BE49-F238E27FC236}">
                <a16:creationId xmlns:a16="http://schemas.microsoft.com/office/drawing/2014/main" id="{7B292EB8-63E8-4ACD-862A-88E56DBB12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spTree>
    <p:extLst>
      <p:ext uri="{BB962C8B-B14F-4D97-AF65-F5344CB8AC3E}">
        <p14:creationId xmlns:p14="http://schemas.microsoft.com/office/powerpoint/2010/main" val="265530968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浅色, 天空&#10;&#10;描述已自动生成">
            <a:extLst>
              <a:ext uri="{FF2B5EF4-FFF2-40B4-BE49-F238E27FC236}">
                <a16:creationId xmlns:a16="http://schemas.microsoft.com/office/drawing/2014/main" id="{98224C4E-613A-4C13-8883-092F57AEEB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C29515B7-1339-42F1-8869-D3500F03CD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64718"/>
            <a:ext cx="5127584" cy="6093283"/>
          </a:xfrm>
          <a:prstGeom prst="rect">
            <a:avLst/>
          </a:prstGeom>
        </p:spPr>
      </p:pic>
      <p:pic>
        <p:nvPicPr>
          <p:cNvPr id="18" name="图片 4">
            <a:extLst>
              <a:ext uri="{FF2B5EF4-FFF2-40B4-BE49-F238E27FC236}">
                <a16:creationId xmlns:a16="http://schemas.microsoft.com/office/drawing/2014/main" id="{6AE25D95-1A18-411D-AED0-01C0F2135FDD}"/>
              </a:ext>
            </a:extLst>
          </p:cNvPr>
          <p:cNvPicPr>
            <a:picLocks noChangeAspect="1"/>
          </p:cNvPicPr>
          <p:nvPr/>
        </p:nvPicPr>
        <p:blipFill>
          <a:blip r:embed="rId4"/>
          <a:stretch>
            <a:fillRect/>
          </a:stretch>
        </p:blipFill>
        <p:spPr>
          <a:xfrm rot="7349892">
            <a:off x="4107920" y="757648"/>
            <a:ext cx="6144337" cy="5000916"/>
          </a:xfrm>
          <a:prstGeom prst="rect">
            <a:avLst/>
          </a:prstGeom>
        </p:spPr>
      </p:pic>
      <p:grpSp>
        <p:nvGrpSpPr>
          <p:cNvPr id="15" name="Group 14">
            <a:extLst>
              <a:ext uri="{FF2B5EF4-FFF2-40B4-BE49-F238E27FC236}">
                <a16:creationId xmlns:a16="http://schemas.microsoft.com/office/drawing/2014/main" id="{5452C439-A6C6-49AD-B137-913EFB677FA7}"/>
              </a:ext>
            </a:extLst>
          </p:cNvPr>
          <p:cNvGrpSpPr/>
          <p:nvPr/>
        </p:nvGrpSpPr>
        <p:grpSpPr>
          <a:xfrm>
            <a:off x="5845439" y="1884065"/>
            <a:ext cx="3042065" cy="889811"/>
            <a:chOff x="7783121" y="104148"/>
            <a:chExt cx="3911755" cy="997202"/>
          </a:xfrm>
        </p:grpSpPr>
        <p:sp>
          <p:nvSpPr>
            <p:cNvPr id="16" name="Rectangle: Rounded Corners 43">
              <a:extLst>
                <a:ext uri="{FF2B5EF4-FFF2-40B4-BE49-F238E27FC236}">
                  <a16:creationId xmlns:a16="http://schemas.microsoft.com/office/drawing/2014/main" id="{548C5236-7D8F-4282-805E-1E9512FE1AD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17" name="Rectangle 16">
              <a:extLst>
                <a:ext uri="{FF2B5EF4-FFF2-40B4-BE49-F238E27FC236}">
                  <a16:creationId xmlns:a16="http://schemas.microsoft.com/office/drawing/2014/main" id="{8C0DF4A4-E86F-4F30-8453-F73E2429AB34}"/>
                </a:ext>
              </a:extLst>
            </p:cNvPr>
            <p:cNvSpPr/>
            <p:nvPr/>
          </p:nvSpPr>
          <p:spPr>
            <a:xfrm>
              <a:off x="7783121" y="157503"/>
              <a:ext cx="3911755" cy="943847"/>
            </a:xfrm>
            <a:prstGeom prst="rect">
              <a:avLst/>
            </a:prstGeom>
          </p:spPr>
          <p:txBody>
            <a:bodyPr wrap="none">
              <a:spAutoFit/>
            </a:bodyPr>
            <a:lstStyle/>
            <a:p>
              <a:pPr algn="ctr">
                <a:defRPr/>
              </a:pP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40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40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40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14" name="TextBox 13">
            <a:extLst>
              <a:ext uri="{FF2B5EF4-FFF2-40B4-BE49-F238E27FC236}">
                <a16:creationId xmlns:a16="http://schemas.microsoft.com/office/drawing/2014/main" id="{B92DD54B-917F-4158-A15E-6392A4FF5961}"/>
              </a:ext>
            </a:extLst>
          </p:cNvPr>
          <p:cNvSpPr txBox="1"/>
          <p:nvPr/>
        </p:nvSpPr>
        <p:spPr>
          <a:xfrm>
            <a:off x="5226039" y="2821485"/>
            <a:ext cx="4161242" cy="2281476"/>
          </a:xfrm>
          <a:prstGeom prst="roundRect">
            <a:avLst/>
          </a:prstGeom>
          <a:noFill/>
          <a:ln w="57150">
            <a:noFill/>
            <a:miter lim="800000"/>
          </a:ln>
          <a:effectLst>
            <a:outerShdw blurRad="50800" dist="38100" dir="2700000" algn="tl" rotWithShape="0">
              <a:prstClr val="black">
                <a:alpha val="40000"/>
              </a:prstClr>
            </a:outerShdw>
          </a:effectLst>
        </p:spPr>
        <p:txBody>
          <a:bodyPr wrap="square" rtlCol="0">
            <a:spAutoFit/>
          </a:bodyPr>
          <a:lstStyle/>
          <a:p>
            <a:pPr algn="ctr"/>
            <a:r>
              <a:rPr lang="en-US" sz="3200">
                <a:solidFill>
                  <a:srgbClr val="000000"/>
                </a:solidFill>
                <a:latin typeface="Arial" panose="020B0604020202020204" pitchFamily="34" charset="0"/>
              </a:rPr>
              <a:t>Trong bài “</a:t>
            </a:r>
            <a:r>
              <a:rPr lang="vi-VN" sz="3200">
                <a:solidFill>
                  <a:srgbClr val="000000"/>
                </a:solidFill>
                <a:latin typeface="Arial" panose="020B0604020202020204" pitchFamily="34" charset="0"/>
              </a:rPr>
              <a:t>Cái bàn học của tôi</a:t>
            </a:r>
            <a:r>
              <a:rPr lang="en-US" sz="3200">
                <a:solidFill>
                  <a:srgbClr val="000000"/>
                </a:solidFill>
                <a:latin typeface="Arial" panose="020B0604020202020204" pitchFamily="34" charset="0"/>
              </a:rPr>
              <a:t>” có </a:t>
            </a:r>
            <a:r>
              <a:rPr lang="pt-BR" sz="3200" b="1">
                <a:solidFill>
                  <a:srgbClr val="000000"/>
                </a:solidFill>
                <a:latin typeface="Arial" panose="020B0604020202020204" pitchFamily="34" charset="0"/>
              </a:rPr>
              <a:t>từ nào em chưa hiểu nghĩa</a:t>
            </a:r>
            <a:r>
              <a:rPr lang="pt-BR" sz="3200">
                <a:solidFill>
                  <a:srgbClr val="000000"/>
                </a:solidFill>
                <a:latin typeface="Arial" panose="020B0604020202020204" pitchFamily="34" charset="0"/>
              </a:rPr>
              <a:t>?</a:t>
            </a:r>
          </a:p>
        </p:txBody>
      </p:sp>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anim calcmode="lin" valueType="num">
                                      <p:cBhvr>
                                        <p:cTn id="20" dur="750" fill="hold"/>
                                        <p:tgtEl>
                                          <p:spTgt spid="15"/>
                                        </p:tgtEl>
                                        <p:attrNameLst>
                                          <p:attrName>ppt_x</p:attrName>
                                        </p:attrNameLst>
                                      </p:cBhvr>
                                      <p:tavLst>
                                        <p:tav tm="0">
                                          <p:val>
                                            <p:strVal val="#ppt_x"/>
                                          </p:val>
                                        </p:tav>
                                        <p:tav tm="100000">
                                          <p:val>
                                            <p:strVal val="#ppt_x"/>
                                          </p:val>
                                        </p:tav>
                                      </p:tavLst>
                                    </p:anim>
                                    <p:anim calcmode="lin" valueType="num">
                                      <p:cBhvr>
                                        <p:cTn id="21" dur="75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6318162" y="968841"/>
            <a:ext cx="4364706" cy="3179413"/>
          </a:xfrm>
          <a:prstGeom prst="rect">
            <a:avLst/>
          </a:prstGeom>
        </p:spPr>
      </p:pic>
      <p:pic>
        <p:nvPicPr>
          <p:cNvPr id="8" name="图片 7">
            <a:extLst>
              <a:ext uri="{FF2B5EF4-FFF2-40B4-BE49-F238E27FC236}">
                <a16:creationId xmlns:a16="http://schemas.microsoft.com/office/drawing/2014/main" id="{BCBAB00D-D329-41DB-BDE0-F7691F048B3A}"/>
              </a:ext>
            </a:extLst>
          </p:cNvPr>
          <p:cNvPicPr>
            <a:picLocks noChangeAspect="1"/>
          </p:cNvPicPr>
          <p:nvPr/>
        </p:nvPicPr>
        <p:blipFill>
          <a:blip r:embed="rId3"/>
          <a:stretch>
            <a:fillRect/>
          </a:stretch>
        </p:blipFill>
        <p:spPr>
          <a:xfrm>
            <a:off x="818618" y="1424076"/>
            <a:ext cx="5167367" cy="4226026"/>
          </a:xfrm>
          <a:prstGeom prst="rect">
            <a:avLst/>
          </a:prstGeom>
        </p:spPr>
      </p:pic>
      <p:pic>
        <p:nvPicPr>
          <p:cNvPr id="13" name="Picture 12" descr="A toy figurine on a chair&#10;&#10;Description automatically generated with medium confidence">
            <a:extLst>
              <a:ext uri="{FF2B5EF4-FFF2-40B4-BE49-F238E27FC236}">
                <a16:creationId xmlns:a16="http://schemas.microsoft.com/office/drawing/2014/main" id="{51851B1A-F55E-4D80-A137-C9BF6CA8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426" y="3235945"/>
            <a:ext cx="4019916" cy="3572415"/>
          </a:xfrm>
          <a:prstGeom prst="rect">
            <a:avLst/>
          </a:prstGeom>
        </p:spPr>
      </p:pic>
      <p:sp>
        <p:nvSpPr>
          <p:cNvPr id="15" name="Rounded Rectangle 32">
            <a:extLst>
              <a:ext uri="{FF2B5EF4-FFF2-40B4-BE49-F238E27FC236}">
                <a16:creationId xmlns:a16="http://schemas.microsoft.com/office/drawing/2014/main" id="{DD93D5EC-B4D2-4E45-8420-F72B7AF7192D}"/>
              </a:ext>
            </a:extLst>
          </p:cNvPr>
          <p:cNvSpPr/>
          <p:nvPr/>
        </p:nvSpPr>
        <p:spPr>
          <a:xfrm>
            <a:off x="2054433" y="2461879"/>
            <a:ext cx="3161909" cy="578882"/>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ctr"/>
            <a:r>
              <a:rPr lang="vi-VN" sz="2800">
                <a:solidFill>
                  <a:srgbClr val="000000"/>
                </a:solidFill>
                <a:latin typeface="Arial" panose="020B0604020202020204" pitchFamily="34" charset="0"/>
              </a:rPr>
              <a:t>Thợ đóng đồ gỗ</a:t>
            </a:r>
            <a:endParaRPr lang="en-US" sz="2800" b="1">
              <a:solidFill>
                <a:srgbClr val="000000"/>
              </a:solidFill>
              <a:latin typeface="Arial" panose="020B0604020202020204" pitchFamily="34" charset="0"/>
            </a:endParaRPr>
          </a:p>
        </p:txBody>
      </p:sp>
      <p:grpSp>
        <p:nvGrpSpPr>
          <p:cNvPr id="31" name="Group 30">
            <a:extLst>
              <a:ext uri="{FF2B5EF4-FFF2-40B4-BE49-F238E27FC236}">
                <a16:creationId xmlns:a16="http://schemas.microsoft.com/office/drawing/2014/main" id="{8021F8E6-66F1-4056-8293-B6A6F9014D95}"/>
              </a:ext>
            </a:extLst>
          </p:cNvPr>
          <p:cNvGrpSpPr/>
          <p:nvPr/>
        </p:nvGrpSpPr>
        <p:grpSpPr>
          <a:xfrm>
            <a:off x="2255430" y="1599096"/>
            <a:ext cx="2420105" cy="840259"/>
            <a:chOff x="2255430" y="1599096"/>
            <a:chExt cx="2420105" cy="840259"/>
          </a:xfrm>
        </p:grpSpPr>
        <p:sp>
          <p:nvSpPr>
            <p:cNvPr id="18" name="Rectangle 17">
              <a:extLst>
                <a:ext uri="{FF2B5EF4-FFF2-40B4-BE49-F238E27FC236}">
                  <a16:creationId xmlns:a16="http://schemas.microsoft.com/office/drawing/2014/main" id="{E05A152C-CF17-4704-AFD9-3589C7944E6F}"/>
                </a:ext>
              </a:extLst>
            </p:cNvPr>
            <p:cNvSpPr/>
            <p:nvPr/>
          </p:nvSpPr>
          <p:spPr>
            <a:xfrm>
              <a:off x="2935052" y="1747803"/>
              <a:ext cx="1686680" cy="584775"/>
            </a:xfrm>
            <a:prstGeom prst="rect">
              <a:avLst/>
            </a:prstGeom>
          </p:spPr>
          <p:txBody>
            <a:bodyPr wrap="none">
              <a:spAutoFit/>
            </a:bodyPr>
            <a:lstStyle/>
            <a:p>
              <a:pPr lvl="0" algn="ctr">
                <a:defRPr/>
              </a:pPr>
              <a:r>
                <a:rPr lang="vi-VN" sz="3200" b="1">
                  <a:solidFill>
                    <a:srgbClr val="7030A0"/>
                  </a:solidFill>
                  <a:latin typeface="Calibri" panose="020F0502020204030204" pitchFamily="34" charset="0"/>
                  <a:cs typeface="Calibri" panose="020F0502020204030204" pitchFamily="34" charset="0"/>
                </a:rPr>
                <a:t>Thợ mộc</a:t>
              </a:r>
              <a:endParaRPr lang="en-US" sz="3200" b="1" kern="0" dirty="0">
                <a:solidFill>
                  <a:schemeClr val="accent5"/>
                </a:solidFill>
                <a:latin typeface="Calibri" panose="020F0502020204030204" pitchFamily="34" charset="0"/>
                <a:cs typeface="Calibri" panose="020F0502020204030204" pitchFamily="34" charset="0"/>
                <a:sym typeface="Arial"/>
              </a:endParaRPr>
            </a:p>
          </p:txBody>
        </p:sp>
        <p:sp>
          <p:nvSpPr>
            <p:cNvPr id="19" name="任意多边形 18">
              <a:extLst>
                <a:ext uri="{FF2B5EF4-FFF2-40B4-BE49-F238E27FC236}">
                  <a16:creationId xmlns:a16="http://schemas.microsoft.com/office/drawing/2014/main" id="{B396F9BC-59DA-4CAC-B830-8E9ED1CC79E7}"/>
                </a:ext>
              </a:extLst>
            </p:cNvPr>
            <p:cNvSpPr/>
            <p:nvPr/>
          </p:nvSpPr>
          <p:spPr>
            <a:xfrm>
              <a:off x="2595241" y="2220666"/>
              <a:ext cx="2080294" cy="114389"/>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C59DE3"/>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30" name="图片 1" descr="图片包含 浅色, 天空&#10;&#10;描述已自动生成">
              <a:extLst>
                <a:ext uri="{FF2B5EF4-FFF2-40B4-BE49-F238E27FC236}">
                  <a16:creationId xmlns:a16="http://schemas.microsoft.com/office/drawing/2014/main" id="{071A25DB-37F4-40D8-BBB3-3AD4868DAD70}"/>
                </a:ext>
              </a:extLst>
            </p:cNvPr>
            <p:cNvPicPr>
              <a:picLocks noChangeAspect="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l="38808" t="80195" r="55617" b="7553"/>
            <a:stretch/>
          </p:blipFill>
          <p:spPr>
            <a:xfrm>
              <a:off x="2255430" y="1599096"/>
              <a:ext cx="679622" cy="840259"/>
            </a:xfrm>
            <a:prstGeom prst="rect">
              <a:avLst/>
            </a:prstGeom>
          </p:spPr>
        </p:pic>
      </p:grpSp>
      <p:grpSp>
        <p:nvGrpSpPr>
          <p:cNvPr id="32" name="Group 31">
            <a:extLst>
              <a:ext uri="{FF2B5EF4-FFF2-40B4-BE49-F238E27FC236}">
                <a16:creationId xmlns:a16="http://schemas.microsoft.com/office/drawing/2014/main" id="{B0403818-FBA3-40E5-8BB6-0D53D690B097}"/>
              </a:ext>
            </a:extLst>
          </p:cNvPr>
          <p:cNvGrpSpPr/>
          <p:nvPr/>
        </p:nvGrpSpPr>
        <p:grpSpPr>
          <a:xfrm>
            <a:off x="7351262" y="1327673"/>
            <a:ext cx="2232445" cy="840259"/>
            <a:chOff x="2255430" y="1599096"/>
            <a:chExt cx="2232445" cy="840259"/>
          </a:xfrm>
        </p:grpSpPr>
        <p:sp>
          <p:nvSpPr>
            <p:cNvPr id="33" name="Rectangle 32">
              <a:extLst>
                <a:ext uri="{FF2B5EF4-FFF2-40B4-BE49-F238E27FC236}">
                  <a16:creationId xmlns:a16="http://schemas.microsoft.com/office/drawing/2014/main" id="{F71D6E6E-6CF6-4EE1-8F76-F2CAC0C1ECD6}"/>
                </a:ext>
              </a:extLst>
            </p:cNvPr>
            <p:cNvSpPr/>
            <p:nvPr/>
          </p:nvSpPr>
          <p:spPr>
            <a:xfrm>
              <a:off x="3087000" y="1750280"/>
              <a:ext cx="1096775" cy="584775"/>
            </a:xfrm>
            <a:prstGeom prst="rect">
              <a:avLst/>
            </a:prstGeom>
          </p:spPr>
          <p:txBody>
            <a:bodyPr wrap="none">
              <a:spAutoFit/>
            </a:bodyPr>
            <a:lstStyle/>
            <a:p>
              <a:pPr lvl="0" algn="ctr">
                <a:defRPr/>
              </a:pPr>
              <a:r>
                <a:rPr lang="vi-VN" sz="3200" b="1">
                  <a:solidFill>
                    <a:srgbClr val="C36518"/>
                  </a:solidFill>
                  <a:latin typeface="Calibri" panose="020F0502020204030204" pitchFamily="34" charset="0"/>
                  <a:cs typeface="Calibri" panose="020F0502020204030204" pitchFamily="34" charset="0"/>
                </a:rPr>
                <a:t>Nhẵn</a:t>
              </a:r>
              <a:endParaRPr lang="en-US" sz="3200" b="1" kern="0" dirty="0">
                <a:solidFill>
                  <a:srgbClr val="C36518"/>
                </a:solidFill>
                <a:latin typeface="Calibri" panose="020F0502020204030204" pitchFamily="34" charset="0"/>
                <a:cs typeface="Calibri" panose="020F0502020204030204" pitchFamily="34" charset="0"/>
                <a:sym typeface="Arial"/>
              </a:endParaRPr>
            </a:p>
          </p:txBody>
        </p:sp>
        <p:sp>
          <p:nvSpPr>
            <p:cNvPr id="34" name="任意多边形 18">
              <a:extLst>
                <a:ext uri="{FF2B5EF4-FFF2-40B4-BE49-F238E27FC236}">
                  <a16:creationId xmlns:a16="http://schemas.microsoft.com/office/drawing/2014/main" id="{66C2B09F-7EAA-4F97-ADE0-72357D77F117}"/>
                </a:ext>
              </a:extLst>
            </p:cNvPr>
            <p:cNvSpPr/>
            <p:nvPr/>
          </p:nvSpPr>
          <p:spPr>
            <a:xfrm>
              <a:off x="2595241" y="2141864"/>
              <a:ext cx="1892634" cy="19319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C66718"/>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35" name="图片 1" descr="图片包含 浅色, 天空&#10;&#10;描述已自动生成">
              <a:extLst>
                <a:ext uri="{FF2B5EF4-FFF2-40B4-BE49-F238E27FC236}">
                  <a16:creationId xmlns:a16="http://schemas.microsoft.com/office/drawing/2014/main" id="{6A79C146-68F9-447E-9F16-C8E1C2CB35CF}"/>
                </a:ext>
              </a:extLst>
            </p:cNvPr>
            <p:cNvPicPr>
              <a:picLocks noChangeAspect="1"/>
            </p:cNvPicPr>
            <p:nvPr/>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l="38808" t="80195" r="55617" b="7553"/>
            <a:stretch/>
          </p:blipFill>
          <p:spPr>
            <a:xfrm>
              <a:off x="2255430" y="1599096"/>
              <a:ext cx="679622" cy="840259"/>
            </a:xfrm>
            <a:prstGeom prst="rect">
              <a:avLst/>
            </a:prstGeom>
          </p:spPr>
        </p:pic>
      </p:grpSp>
      <p:sp>
        <p:nvSpPr>
          <p:cNvPr id="36" name="Rounded Rectangle 32">
            <a:extLst>
              <a:ext uri="{FF2B5EF4-FFF2-40B4-BE49-F238E27FC236}">
                <a16:creationId xmlns:a16="http://schemas.microsoft.com/office/drawing/2014/main" id="{E779B2E8-1F89-4C8D-B3A7-568FD706FF4A}"/>
              </a:ext>
            </a:extLst>
          </p:cNvPr>
          <p:cNvSpPr/>
          <p:nvPr/>
        </p:nvSpPr>
        <p:spPr>
          <a:xfrm>
            <a:off x="6902301" y="2343673"/>
            <a:ext cx="3161909" cy="578882"/>
          </a:xfrm>
          <a:prstGeom prst="roundRect">
            <a:avLst/>
          </a:prstGeom>
          <a:solidFill>
            <a:srgbClr val="EDD0B9"/>
          </a:solid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a:r>
              <a:rPr lang="vi-VN" sz="2800">
                <a:solidFill>
                  <a:srgbClr val="000000"/>
                </a:solidFill>
                <a:latin typeface="Arial" panose="020B0604020202020204" pitchFamily="34" charset="0"/>
              </a:rPr>
              <a:t>Bề mặt trơn, láng</a:t>
            </a:r>
            <a:endParaRPr lang="en-US" sz="2800" b="1">
              <a:solidFill>
                <a:srgbClr val="000000"/>
              </a:solidFill>
              <a:latin typeface="Arial" panose="020B0604020202020204" pitchFamily="34" charset="0"/>
            </a:endParaRPr>
          </a:p>
        </p:txBody>
      </p:sp>
      <p:pic>
        <p:nvPicPr>
          <p:cNvPr id="29" name="图片 1" descr="图片包含 浅色, 天空&#10;&#10;描述已自动生成">
            <a:extLst>
              <a:ext uri="{FF2B5EF4-FFF2-40B4-BE49-F238E27FC236}">
                <a16:creationId xmlns:a16="http://schemas.microsoft.com/office/drawing/2014/main" id="{6FD10A1E-C3F9-480B-A641-8793E7D7E6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1477"/>
          <a:stretch/>
        </p:blipFill>
        <p:spPr>
          <a:xfrm>
            <a:off x="0" y="0"/>
            <a:ext cx="8354291" cy="6858000"/>
          </a:xfrm>
          <a:prstGeom prst="rect">
            <a:avLst/>
          </a:prstGeom>
        </p:spPr>
      </p:pic>
      <p:grpSp>
        <p:nvGrpSpPr>
          <p:cNvPr id="10" name="Group 9">
            <a:extLst>
              <a:ext uri="{FF2B5EF4-FFF2-40B4-BE49-F238E27FC236}">
                <a16:creationId xmlns:a16="http://schemas.microsoft.com/office/drawing/2014/main" id="{DBA8BFF2-1497-4937-BD57-BA67EEDE0FAE}"/>
              </a:ext>
            </a:extLst>
          </p:cNvPr>
          <p:cNvGrpSpPr/>
          <p:nvPr/>
        </p:nvGrpSpPr>
        <p:grpSpPr>
          <a:xfrm>
            <a:off x="164319" y="310990"/>
            <a:ext cx="3042065" cy="889811"/>
            <a:chOff x="7783121" y="104148"/>
            <a:chExt cx="3911755" cy="997202"/>
          </a:xfrm>
        </p:grpSpPr>
        <p:sp>
          <p:nvSpPr>
            <p:cNvPr id="11"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12" name="Rectangle 11">
              <a:extLst>
                <a:ext uri="{FF2B5EF4-FFF2-40B4-BE49-F238E27FC236}">
                  <a16:creationId xmlns:a16="http://schemas.microsoft.com/office/drawing/2014/main" id="{06F3E1E2-95CF-457B-9B29-DAA6B11DC688}"/>
                </a:ext>
              </a:extLst>
            </p:cNvPr>
            <p:cNvSpPr/>
            <p:nvPr/>
          </p:nvSpPr>
          <p:spPr>
            <a:xfrm>
              <a:off x="7783121" y="157503"/>
              <a:ext cx="3911755" cy="943847"/>
            </a:xfrm>
            <a:prstGeom prst="rect">
              <a:avLst/>
            </a:prstGeom>
          </p:spPr>
          <p:txBody>
            <a:bodyPr wrap="none">
              <a:spAutoFit/>
            </a:bodyPr>
            <a:lstStyle/>
            <a:p>
              <a:pPr algn="ctr">
                <a:defRPr/>
              </a:pP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40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40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40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44819020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randombar(horizont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FF617B9-00C7-424C-B14B-27E89B2A6F07}"/>
              </a:ext>
            </a:extLst>
          </p:cNvPr>
          <p:cNvPicPr>
            <a:picLocks noChangeAspect="1"/>
          </p:cNvPicPr>
          <p:nvPr/>
        </p:nvPicPr>
        <p:blipFill>
          <a:blip r:embed="rId3"/>
          <a:stretch>
            <a:fillRect/>
          </a:stretch>
        </p:blipFill>
        <p:spPr>
          <a:xfrm flipH="1">
            <a:off x="5985985" y="679800"/>
            <a:ext cx="5167367" cy="3907959"/>
          </a:xfrm>
          <a:prstGeom prst="rect">
            <a:avLst/>
          </a:prstGeom>
        </p:spPr>
      </p:pic>
      <p:pic>
        <p:nvPicPr>
          <p:cNvPr id="8" name="图片 7">
            <a:extLst>
              <a:ext uri="{FF2B5EF4-FFF2-40B4-BE49-F238E27FC236}">
                <a16:creationId xmlns:a16="http://schemas.microsoft.com/office/drawing/2014/main" id="{BCBAB00D-D329-41DB-BDE0-F7691F048B3A}"/>
              </a:ext>
            </a:extLst>
          </p:cNvPr>
          <p:cNvPicPr>
            <a:picLocks noChangeAspect="1"/>
          </p:cNvPicPr>
          <p:nvPr/>
        </p:nvPicPr>
        <p:blipFill>
          <a:blip r:embed="rId3"/>
          <a:stretch>
            <a:fillRect/>
          </a:stretch>
        </p:blipFill>
        <p:spPr>
          <a:xfrm>
            <a:off x="818618" y="1424076"/>
            <a:ext cx="5167367" cy="4226026"/>
          </a:xfrm>
          <a:prstGeom prst="rect">
            <a:avLst/>
          </a:prstGeom>
        </p:spPr>
      </p:pic>
      <p:grpSp>
        <p:nvGrpSpPr>
          <p:cNvPr id="10" name="Group 9">
            <a:extLst>
              <a:ext uri="{FF2B5EF4-FFF2-40B4-BE49-F238E27FC236}">
                <a16:creationId xmlns:a16="http://schemas.microsoft.com/office/drawing/2014/main" id="{DBA8BFF2-1497-4937-BD57-BA67EEDE0FAE}"/>
              </a:ext>
            </a:extLst>
          </p:cNvPr>
          <p:cNvGrpSpPr/>
          <p:nvPr/>
        </p:nvGrpSpPr>
        <p:grpSpPr>
          <a:xfrm>
            <a:off x="260185" y="211090"/>
            <a:ext cx="3042065" cy="889811"/>
            <a:chOff x="7783121" y="104148"/>
            <a:chExt cx="3911755" cy="997202"/>
          </a:xfrm>
        </p:grpSpPr>
        <p:sp>
          <p:nvSpPr>
            <p:cNvPr id="11" name="Rectangle: Rounded Corners 43">
              <a:extLst>
                <a:ext uri="{FF2B5EF4-FFF2-40B4-BE49-F238E27FC236}">
                  <a16:creationId xmlns:a16="http://schemas.microsoft.com/office/drawing/2014/main" id="{3AAC61C6-A8ED-43D0-9242-C50FAB341E0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12" name="Rectangle 11">
              <a:extLst>
                <a:ext uri="{FF2B5EF4-FFF2-40B4-BE49-F238E27FC236}">
                  <a16:creationId xmlns:a16="http://schemas.microsoft.com/office/drawing/2014/main" id="{06F3E1E2-95CF-457B-9B29-DAA6B11DC688}"/>
                </a:ext>
              </a:extLst>
            </p:cNvPr>
            <p:cNvSpPr/>
            <p:nvPr/>
          </p:nvSpPr>
          <p:spPr>
            <a:xfrm>
              <a:off x="7783121" y="157503"/>
              <a:ext cx="3911755" cy="943847"/>
            </a:xfrm>
            <a:prstGeom prst="rect">
              <a:avLst/>
            </a:prstGeom>
          </p:spPr>
          <p:txBody>
            <a:bodyPr wrap="none">
              <a:spAutoFit/>
            </a:bodyPr>
            <a:lstStyle/>
            <a:p>
              <a:pPr algn="ctr">
                <a:defRPr/>
              </a:pP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40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40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40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40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15" name="Rounded Rectangle 32">
            <a:extLst>
              <a:ext uri="{FF2B5EF4-FFF2-40B4-BE49-F238E27FC236}">
                <a16:creationId xmlns:a16="http://schemas.microsoft.com/office/drawing/2014/main" id="{DD93D5EC-B4D2-4E45-8420-F72B7AF7192D}"/>
              </a:ext>
            </a:extLst>
          </p:cNvPr>
          <p:cNvSpPr/>
          <p:nvPr/>
        </p:nvSpPr>
        <p:spPr>
          <a:xfrm>
            <a:off x="1576712" y="2393253"/>
            <a:ext cx="3766682" cy="1532334"/>
          </a:xfrm>
          <a:prstGeom prst="roundRect">
            <a:avLst/>
          </a:prstGeom>
          <a:solidFill>
            <a:schemeClr val="accent1">
              <a:lumMod val="60000"/>
              <a:lumOff val="40000"/>
            </a:schemeClr>
          </a:solidFill>
          <a:ln w="25400">
            <a:solidFill>
              <a:srgbClr val="ECDEF6"/>
            </a:solidFill>
          </a:ln>
          <a:effectLst>
            <a:glow rad="101600">
              <a:srgbClr val="E6D5F3">
                <a:alpha val="40000"/>
              </a:srgbClr>
            </a:glow>
            <a:outerShdw blurRad="50800" dist="50800" dir="5400000" algn="ctr" rotWithShape="0">
              <a:schemeClr val="accent1">
                <a:lumMod val="40000"/>
                <a:lumOff val="60000"/>
              </a:schemeClr>
            </a:outerShdw>
          </a:effectLst>
        </p:spPr>
        <p:txBody>
          <a:bodyPr wrap="square">
            <a:spAutoFit/>
          </a:bodyPr>
          <a:lstStyle/>
          <a:p>
            <a:pPr algn="ctr"/>
            <a:r>
              <a:rPr lang="vi-VN" sz="2800">
                <a:solidFill>
                  <a:srgbClr val="000000"/>
                </a:solidFill>
                <a:latin typeface="Arial" panose="020B0604020202020204" pitchFamily="34" charset="0"/>
              </a:rPr>
              <a:t>Khối lượng lớn những thứ quý giá do tập trung tích góp lại</a:t>
            </a:r>
            <a:endParaRPr lang="en-US" sz="2800" b="1">
              <a:solidFill>
                <a:srgbClr val="000000"/>
              </a:solidFill>
              <a:latin typeface="Arial" panose="020B0604020202020204" pitchFamily="34" charset="0"/>
            </a:endParaRPr>
          </a:p>
        </p:txBody>
      </p:sp>
      <p:grpSp>
        <p:nvGrpSpPr>
          <p:cNvPr id="32" name="Group 31">
            <a:extLst>
              <a:ext uri="{FF2B5EF4-FFF2-40B4-BE49-F238E27FC236}">
                <a16:creationId xmlns:a16="http://schemas.microsoft.com/office/drawing/2014/main" id="{B0403818-FBA3-40E5-8BB6-0D53D690B097}"/>
              </a:ext>
            </a:extLst>
          </p:cNvPr>
          <p:cNvGrpSpPr/>
          <p:nvPr/>
        </p:nvGrpSpPr>
        <p:grpSpPr>
          <a:xfrm>
            <a:off x="6551458" y="1380407"/>
            <a:ext cx="3863593" cy="840259"/>
            <a:chOff x="2255430" y="1599096"/>
            <a:chExt cx="3863593" cy="840259"/>
          </a:xfrm>
        </p:grpSpPr>
        <p:sp>
          <p:nvSpPr>
            <p:cNvPr id="33" name="Rectangle 32">
              <a:extLst>
                <a:ext uri="{FF2B5EF4-FFF2-40B4-BE49-F238E27FC236}">
                  <a16:creationId xmlns:a16="http://schemas.microsoft.com/office/drawing/2014/main" id="{F71D6E6E-6CF6-4EE1-8F76-F2CAC0C1ECD6}"/>
                </a:ext>
              </a:extLst>
            </p:cNvPr>
            <p:cNvSpPr/>
            <p:nvPr/>
          </p:nvSpPr>
          <p:spPr>
            <a:xfrm>
              <a:off x="2872621" y="1726837"/>
              <a:ext cx="3246402" cy="584775"/>
            </a:xfrm>
            <a:prstGeom prst="rect">
              <a:avLst/>
            </a:prstGeom>
          </p:spPr>
          <p:txBody>
            <a:bodyPr wrap="none">
              <a:spAutoFit/>
            </a:bodyPr>
            <a:lstStyle/>
            <a:p>
              <a:pPr lvl="0" algn="ctr">
                <a:defRPr/>
              </a:pPr>
              <a:r>
                <a:rPr lang="vi-VN" sz="3200" b="1" kern="0">
                  <a:solidFill>
                    <a:schemeClr val="accent3">
                      <a:lumMod val="75000"/>
                    </a:schemeClr>
                  </a:solidFill>
                  <a:latin typeface="Calibri" panose="020F0502020204030204" pitchFamily="34" charset="0"/>
                  <a:cs typeface="Calibri" panose="020F0502020204030204" pitchFamily="34" charset="0"/>
                  <a:sym typeface="Arial"/>
                </a:rPr>
                <a:t>Đẹp nhất trên đời</a:t>
              </a:r>
              <a:endParaRPr lang="en-US" sz="3200" b="1" kern="0" dirty="0">
                <a:solidFill>
                  <a:schemeClr val="accent3">
                    <a:lumMod val="75000"/>
                  </a:schemeClr>
                </a:solidFill>
                <a:latin typeface="Calibri" panose="020F0502020204030204" pitchFamily="34" charset="0"/>
                <a:cs typeface="Calibri" panose="020F0502020204030204" pitchFamily="34" charset="0"/>
                <a:sym typeface="Arial"/>
              </a:endParaRPr>
            </a:p>
          </p:txBody>
        </p:sp>
        <p:sp>
          <p:nvSpPr>
            <p:cNvPr id="34" name="任意多边形 18">
              <a:extLst>
                <a:ext uri="{FF2B5EF4-FFF2-40B4-BE49-F238E27FC236}">
                  <a16:creationId xmlns:a16="http://schemas.microsoft.com/office/drawing/2014/main" id="{66C2B09F-7EAA-4F97-ADE0-72357D77F117}"/>
                </a:ext>
              </a:extLst>
            </p:cNvPr>
            <p:cNvSpPr/>
            <p:nvPr/>
          </p:nvSpPr>
          <p:spPr>
            <a:xfrm>
              <a:off x="2521023" y="2230589"/>
              <a:ext cx="3523783" cy="9659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accent3">
                  <a:lumMod val="75000"/>
                </a:schemeClr>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35" name="图片 1" descr="图片包含 浅色, 天空&#10;&#10;描述已自动生成">
              <a:extLst>
                <a:ext uri="{FF2B5EF4-FFF2-40B4-BE49-F238E27FC236}">
                  <a16:creationId xmlns:a16="http://schemas.microsoft.com/office/drawing/2014/main" id="{6A79C146-68F9-447E-9F16-C8E1C2CB35CF}"/>
                </a:ext>
              </a:extLst>
            </p:cNvPr>
            <p:cNvPicPr>
              <a:picLocks noChangeAspect="1"/>
            </p:cNvPicPr>
            <p:nvPr/>
          </p:nvPicPr>
          <p:blipFill rotWithShape="1">
            <a:blip r:embed="rId4" cstate="screen">
              <a:duotone>
                <a:prstClr val="black"/>
                <a:schemeClr val="accent3">
                  <a:tint val="45000"/>
                  <a:satMod val="400000"/>
                </a:schemeClr>
              </a:duotone>
              <a:extLst>
                <a:ext uri="{28A0092B-C50C-407E-A947-70E740481C1C}">
                  <a14:useLocalDpi xmlns:a14="http://schemas.microsoft.com/office/drawing/2010/main"/>
                </a:ext>
              </a:extLst>
            </a:blip>
            <a:srcRect l="38808" t="80195" r="55617" b="7553"/>
            <a:stretch/>
          </p:blipFill>
          <p:spPr>
            <a:xfrm>
              <a:off x="2255430" y="1599096"/>
              <a:ext cx="679622" cy="840259"/>
            </a:xfrm>
            <a:prstGeom prst="rect">
              <a:avLst/>
            </a:prstGeom>
          </p:spPr>
        </p:pic>
      </p:grpSp>
      <p:sp>
        <p:nvSpPr>
          <p:cNvPr id="36" name="Rounded Rectangle 32">
            <a:extLst>
              <a:ext uri="{FF2B5EF4-FFF2-40B4-BE49-F238E27FC236}">
                <a16:creationId xmlns:a16="http://schemas.microsoft.com/office/drawing/2014/main" id="{E779B2E8-1F89-4C8D-B3A7-568FD706FF4A}"/>
              </a:ext>
            </a:extLst>
          </p:cNvPr>
          <p:cNvSpPr/>
          <p:nvPr/>
        </p:nvSpPr>
        <p:spPr>
          <a:xfrm>
            <a:off x="7168649" y="2348604"/>
            <a:ext cx="3161909" cy="1055608"/>
          </a:xfrm>
          <a:prstGeom prst="roundRect">
            <a:avLst/>
          </a:prstGeom>
          <a:solidFill>
            <a:srgbClr val="99BA56"/>
          </a:solidFill>
          <a:ln w="25400">
            <a:solidFill>
              <a:srgbClr val="99BA56"/>
            </a:solidFill>
          </a:ln>
          <a:effectLst>
            <a:glow rad="101600">
              <a:srgbClr val="E6D5F3">
                <a:alpha val="40000"/>
              </a:srgbClr>
            </a:glow>
            <a:outerShdw blurRad="50800" dist="50800" dir="5400000" algn="ctr" rotWithShape="0">
              <a:srgbClr val="99BA56"/>
            </a:outerShdw>
          </a:effectLst>
        </p:spPr>
        <p:txBody>
          <a:bodyPr wrap="square">
            <a:spAutoFit/>
          </a:bodyPr>
          <a:lstStyle/>
          <a:p>
            <a:pPr algn="ctr"/>
            <a:r>
              <a:rPr lang="vi-VN" sz="2800">
                <a:solidFill>
                  <a:srgbClr val="000000"/>
                </a:solidFill>
                <a:latin typeface="Arial" panose="020B0604020202020204" pitchFamily="34" charset="0"/>
              </a:rPr>
              <a:t>Rất đẹp, không gì sánh bằng</a:t>
            </a:r>
            <a:endParaRPr lang="en-US" sz="2800" b="1">
              <a:solidFill>
                <a:srgbClr val="000000"/>
              </a:solidFill>
              <a:latin typeface="Arial" panose="020B0604020202020204" pitchFamily="34" charset="0"/>
            </a:endParaRPr>
          </a:p>
        </p:txBody>
      </p:sp>
      <p:pic>
        <p:nvPicPr>
          <p:cNvPr id="3" name="Picture 2" descr="A picture containing text, building, window&#10;&#10;Description automatically generated">
            <a:extLst>
              <a:ext uri="{FF2B5EF4-FFF2-40B4-BE49-F238E27FC236}">
                <a16:creationId xmlns:a16="http://schemas.microsoft.com/office/drawing/2014/main" id="{D07D2CD9-4573-463C-9300-B7172C50F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578" y="3871029"/>
            <a:ext cx="3205542" cy="2775749"/>
          </a:xfrm>
          <a:prstGeom prst="rect">
            <a:avLst/>
          </a:prstGeom>
        </p:spPr>
      </p:pic>
      <p:grpSp>
        <p:nvGrpSpPr>
          <p:cNvPr id="31" name="Group 30">
            <a:extLst>
              <a:ext uri="{FF2B5EF4-FFF2-40B4-BE49-F238E27FC236}">
                <a16:creationId xmlns:a16="http://schemas.microsoft.com/office/drawing/2014/main" id="{8021F8E6-66F1-4056-8293-B6A6F9014D95}"/>
              </a:ext>
            </a:extLst>
          </p:cNvPr>
          <p:cNvGrpSpPr/>
          <p:nvPr/>
        </p:nvGrpSpPr>
        <p:grpSpPr>
          <a:xfrm>
            <a:off x="2255430" y="1599096"/>
            <a:ext cx="2420105" cy="840259"/>
            <a:chOff x="2255430" y="1599096"/>
            <a:chExt cx="2420105" cy="840259"/>
          </a:xfrm>
        </p:grpSpPr>
        <p:sp>
          <p:nvSpPr>
            <p:cNvPr id="18" name="Rectangle 17">
              <a:extLst>
                <a:ext uri="{FF2B5EF4-FFF2-40B4-BE49-F238E27FC236}">
                  <a16:creationId xmlns:a16="http://schemas.microsoft.com/office/drawing/2014/main" id="{E05A152C-CF17-4704-AFD9-3589C7944E6F}"/>
                </a:ext>
              </a:extLst>
            </p:cNvPr>
            <p:cNvSpPr/>
            <p:nvPr/>
          </p:nvSpPr>
          <p:spPr>
            <a:xfrm>
              <a:off x="2986351" y="1747803"/>
              <a:ext cx="1584088" cy="584775"/>
            </a:xfrm>
            <a:prstGeom prst="rect">
              <a:avLst/>
            </a:prstGeom>
          </p:spPr>
          <p:txBody>
            <a:bodyPr wrap="none">
              <a:spAutoFit/>
            </a:bodyPr>
            <a:lstStyle/>
            <a:p>
              <a:pPr lvl="0" algn="ctr">
                <a:defRPr/>
              </a:pPr>
              <a:r>
                <a:rPr lang="vi-VN" sz="3200" b="1">
                  <a:solidFill>
                    <a:schemeClr val="accent5">
                      <a:lumMod val="50000"/>
                    </a:schemeClr>
                  </a:solidFill>
                  <a:latin typeface="Calibri" panose="020F0502020204030204" pitchFamily="34" charset="0"/>
                  <a:cs typeface="Calibri" panose="020F0502020204030204" pitchFamily="34" charset="0"/>
                </a:rPr>
                <a:t>Kho báu</a:t>
              </a:r>
              <a:endParaRPr lang="en-US" sz="3200" b="1" kern="0" dirty="0">
                <a:solidFill>
                  <a:schemeClr val="accent5">
                    <a:lumMod val="50000"/>
                  </a:schemeClr>
                </a:solidFill>
                <a:latin typeface="Calibri" panose="020F0502020204030204" pitchFamily="34" charset="0"/>
                <a:cs typeface="Calibri" panose="020F0502020204030204" pitchFamily="34" charset="0"/>
                <a:sym typeface="Arial"/>
              </a:endParaRPr>
            </a:p>
          </p:txBody>
        </p:sp>
        <p:sp>
          <p:nvSpPr>
            <p:cNvPr id="19" name="任意多边形 18">
              <a:extLst>
                <a:ext uri="{FF2B5EF4-FFF2-40B4-BE49-F238E27FC236}">
                  <a16:creationId xmlns:a16="http://schemas.microsoft.com/office/drawing/2014/main" id="{B396F9BC-59DA-4CAC-B830-8E9ED1CC79E7}"/>
                </a:ext>
              </a:extLst>
            </p:cNvPr>
            <p:cNvSpPr/>
            <p:nvPr/>
          </p:nvSpPr>
          <p:spPr>
            <a:xfrm>
              <a:off x="2595241" y="2220666"/>
              <a:ext cx="2080294" cy="114389"/>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accent1">
                  <a:lumMod val="50000"/>
                </a:schemeClr>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30" name="图片 1" descr="图片包含 浅色, 天空&#10;&#10;描述已自动生成">
              <a:extLst>
                <a:ext uri="{FF2B5EF4-FFF2-40B4-BE49-F238E27FC236}">
                  <a16:creationId xmlns:a16="http://schemas.microsoft.com/office/drawing/2014/main" id="{071A25DB-37F4-40D8-BBB3-3AD4868DAD70}"/>
                </a:ext>
              </a:extLst>
            </p:cNvPr>
            <p:cNvPicPr>
              <a:picLocks noChangeAspect="1"/>
            </p:cNvPicPr>
            <p:nvPr/>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a:ext>
              </a:extLst>
            </a:blip>
            <a:srcRect l="38808" t="80195" r="55617" b="7553"/>
            <a:stretch/>
          </p:blipFill>
          <p:spPr>
            <a:xfrm>
              <a:off x="2255430" y="1599096"/>
              <a:ext cx="679622" cy="840259"/>
            </a:xfrm>
            <a:prstGeom prst="rect">
              <a:avLst/>
            </a:prstGeom>
          </p:spPr>
        </p:pic>
      </p:grpSp>
    </p:spTree>
    <p:extLst>
      <p:ext uri="{BB962C8B-B14F-4D97-AF65-F5344CB8AC3E}">
        <p14:creationId xmlns:p14="http://schemas.microsoft.com/office/powerpoint/2010/main" val="14306439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fill="hold"/>
                                        <p:tgtEl>
                                          <p:spTgt spid="36"/>
                                        </p:tgtEl>
                                        <p:attrNameLst>
                                          <p:attrName>ppt_w</p:attrName>
                                        </p:attrNameLst>
                                      </p:cBhvr>
                                      <p:tavLst>
                                        <p:tav tm="0">
                                          <p:val>
                                            <p:fltVal val="0"/>
                                          </p:val>
                                        </p:tav>
                                        <p:tav tm="100000">
                                          <p:val>
                                            <p:strVal val="#ppt_w"/>
                                          </p:val>
                                        </p:tav>
                                      </p:tavLst>
                                    </p:anim>
                                    <p:anim calcmode="lin" valueType="num">
                                      <p:cBhvr>
                                        <p:cTn id="49" dur="500" fill="hold"/>
                                        <p:tgtEl>
                                          <p:spTgt spid="36"/>
                                        </p:tgtEl>
                                        <p:attrNameLst>
                                          <p:attrName>ppt_h</p:attrName>
                                        </p:attrNameLst>
                                      </p:cBhvr>
                                      <p:tavLst>
                                        <p:tav tm="0">
                                          <p:val>
                                            <p:fltVal val="0"/>
                                          </p:val>
                                        </p:tav>
                                        <p:tav tm="100000">
                                          <p:val>
                                            <p:strVal val="#ppt_h"/>
                                          </p:val>
                                        </p:tav>
                                      </p:tavLst>
                                    </p:anim>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0717EAA2-0782-4E31-92F1-AC1FD382AF9D}"/>
              </a:ext>
            </a:extLst>
          </p:cNvPr>
          <p:cNvSpPr/>
          <p:nvPr/>
        </p:nvSpPr>
        <p:spPr>
          <a:xfrm>
            <a:off x="965044" y="1374838"/>
            <a:ext cx="7755038" cy="449097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C6B98F93-4661-4874-9437-4230567BB3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7242" y="500009"/>
            <a:ext cx="2550659" cy="1749659"/>
          </a:xfrm>
          <a:prstGeom prst="rect">
            <a:avLst/>
          </a:prstGeom>
        </p:spPr>
      </p:pic>
      <p:grpSp>
        <p:nvGrpSpPr>
          <p:cNvPr id="11" name="Group 10">
            <a:extLst>
              <a:ext uri="{FF2B5EF4-FFF2-40B4-BE49-F238E27FC236}">
                <a16:creationId xmlns:a16="http://schemas.microsoft.com/office/drawing/2014/main" id="{6D46CDFF-570E-467E-9B88-4EBA06524991}"/>
              </a:ext>
            </a:extLst>
          </p:cNvPr>
          <p:cNvGrpSpPr/>
          <p:nvPr/>
        </p:nvGrpSpPr>
        <p:grpSpPr>
          <a:xfrm>
            <a:off x="1007528" y="2015323"/>
            <a:ext cx="2281558" cy="2827354"/>
            <a:chOff x="1102249" y="1883191"/>
            <a:chExt cx="2281558" cy="2827354"/>
          </a:xfrm>
        </p:grpSpPr>
        <p:pic>
          <p:nvPicPr>
            <p:cNvPr id="10" name="图片 1" descr="图片包含 浅色, 天空&#10;&#10;描述已自动生成">
              <a:extLst>
                <a:ext uri="{FF2B5EF4-FFF2-40B4-BE49-F238E27FC236}">
                  <a16:creationId xmlns:a16="http://schemas.microsoft.com/office/drawing/2014/main" id="{547A5472-A4B1-454F-BE87-88FF6C7594CF}"/>
                </a:ext>
              </a:extLst>
            </p:cNvPr>
            <p:cNvPicPr>
              <a:picLocks noChangeAspect="1"/>
            </p:cNvPicPr>
            <p:nvPr/>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l="38075" t="77185" r="54766" b="7043"/>
            <a:stretch/>
          </p:blipFill>
          <p:spPr>
            <a:xfrm>
              <a:off x="1102249" y="1883191"/>
              <a:ext cx="2281558" cy="2827354"/>
            </a:xfrm>
            <a:prstGeom prst="rect">
              <a:avLst/>
            </a:prstGeom>
          </p:spPr>
        </p:pic>
        <p:sp>
          <p:nvSpPr>
            <p:cNvPr id="5" name="TextBox 4">
              <a:extLst>
                <a:ext uri="{FF2B5EF4-FFF2-40B4-BE49-F238E27FC236}">
                  <a16:creationId xmlns:a16="http://schemas.microsoft.com/office/drawing/2014/main" id="{0379FE87-C966-44A0-85CC-B89BAD4C8DDF}"/>
                </a:ext>
              </a:extLst>
            </p:cNvPr>
            <p:cNvSpPr txBox="1"/>
            <p:nvPr/>
          </p:nvSpPr>
          <p:spPr>
            <a:xfrm>
              <a:off x="1854468" y="2825461"/>
              <a:ext cx="704039" cy="1323439"/>
            </a:xfrm>
            <a:prstGeom prst="rect">
              <a:avLst/>
            </a:prstGeom>
            <a:noFill/>
          </p:spPr>
          <p:txBody>
            <a:bodyPr wrap="none" rtlCol="0">
              <a:spAutoFit/>
            </a:bodyPr>
            <a:lstStyle/>
            <a:p>
              <a:r>
                <a:rPr lang="vi-VN" sz="8000" b="1">
                  <a:latin typeface="Calibri" panose="020F0502020204030204" pitchFamily="34" charset="0"/>
                  <a:cs typeface="Calibri" panose="020F0502020204030204" pitchFamily="34" charset="0"/>
                </a:rPr>
                <a:t>2</a:t>
              </a:r>
              <a:endParaRPr lang="en-US" sz="8000" b="1">
                <a:latin typeface="Calibri" panose="020F0502020204030204" pitchFamily="34" charset="0"/>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1477"/>
          <a:stretch/>
        </p:blipFill>
        <p:spPr>
          <a:xfrm>
            <a:off x="-463732" y="-471407"/>
            <a:ext cx="8354291" cy="6858000"/>
          </a:xfrm>
          <a:prstGeom prst="rect">
            <a:avLst/>
          </a:prstGeom>
        </p:spPr>
      </p:pic>
      <p:pic>
        <p:nvPicPr>
          <p:cNvPr id="8" name="图片 7" descr="图片包含 LEGO&#10;&#10;描述已自动生成">
            <a:extLst>
              <a:ext uri="{FF2B5EF4-FFF2-40B4-BE49-F238E27FC236}">
                <a16:creationId xmlns:a16="http://schemas.microsoft.com/office/drawing/2014/main" id="{06F130D0-3183-459A-ABAC-A60D347152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9145"/>
          <a:stretch/>
        </p:blipFill>
        <p:spPr>
          <a:xfrm>
            <a:off x="6129275" y="1825010"/>
            <a:ext cx="5430996" cy="5771070"/>
          </a:xfrm>
          <a:prstGeom prst="rect">
            <a:avLst/>
          </a:prstGeom>
        </p:spPr>
      </p:pic>
      <p:pic>
        <p:nvPicPr>
          <p:cNvPr id="12" name="Picture 11" descr="Logo&#10;&#10;Description automatically generated">
            <a:extLst>
              <a:ext uri="{FF2B5EF4-FFF2-40B4-BE49-F238E27FC236}">
                <a16:creationId xmlns:a16="http://schemas.microsoft.com/office/drawing/2014/main" id="{5F45C53B-E828-45F2-A50A-06E9F43295EC}"/>
              </a:ext>
            </a:extLst>
          </p:cNvPr>
          <p:cNvPicPr>
            <a:picLocks noChangeAspect="1"/>
          </p:cNvPicPr>
          <p:nvPr/>
        </p:nvPicPr>
        <p:blipFill rotWithShape="1">
          <a:blip r:embed="rId7">
            <a:duotone>
              <a:prstClr val="black"/>
              <a:schemeClr val="accent5">
                <a:tint val="45000"/>
                <a:satMod val="400000"/>
              </a:schemeClr>
            </a:duotone>
          </a:blip>
          <a:srcRect t="15761" b="22855"/>
          <a:stretch/>
        </p:blipFill>
        <p:spPr>
          <a:xfrm>
            <a:off x="2599151" y="2899454"/>
            <a:ext cx="6120931" cy="1460510"/>
          </a:xfrm>
          <a:prstGeom prst="rect">
            <a:avLst/>
          </a:prstGeom>
        </p:spPr>
      </p:pic>
    </p:spTree>
    <p:extLst>
      <p:ext uri="{BB962C8B-B14F-4D97-AF65-F5344CB8AC3E}">
        <p14:creationId xmlns:p14="http://schemas.microsoft.com/office/powerpoint/2010/main" val="7301368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150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9432221">
            <a:off x="10224537" y="5141863"/>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grpSp>
        <p:nvGrpSpPr>
          <p:cNvPr id="5" name="Group 4">
            <a:extLst>
              <a:ext uri="{FF2B5EF4-FFF2-40B4-BE49-F238E27FC236}">
                <a16:creationId xmlns:a16="http://schemas.microsoft.com/office/drawing/2014/main" id="{9B357D22-497F-40AA-810C-AF0568D5D109}"/>
              </a:ext>
            </a:extLst>
          </p:cNvPr>
          <p:cNvGrpSpPr/>
          <p:nvPr/>
        </p:nvGrpSpPr>
        <p:grpSpPr>
          <a:xfrm>
            <a:off x="3021017" y="448408"/>
            <a:ext cx="6070730" cy="1193343"/>
            <a:chOff x="4039558" y="616245"/>
            <a:chExt cx="6070730" cy="1193343"/>
          </a:xfrm>
        </p:grpSpPr>
        <p:pic>
          <p:nvPicPr>
            <p:cNvPr id="4" name="Picture 3" descr="Text&#10;&#10;Description automatically generated">
              <a:extLst>
                <a:ext uri="{FF2B5EF4-FFF2-40B4-BE49-F238E27FC236}">
                  <a16:creationId xmlns:a16="http://schemas.microsoft.com/office/drawing/2014/main" id="{EE4D73B3-CBF3-42E1-8343-D1FE32A4FB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664"/>
            <a:stretch/>
          </p:blipFill>
          <p:spPr>
            <a:xfrm>
              <a:off x="5563182" y="1027776"/>
              <a:ext cx="4547106" cy="781812"/>
            </a:xfrm>
            <a:prstGeom prst="rect">
              <a:avLst/>
            </a:prstGeom>
          </p:spPr>
        </p:pic>
        <p:pic>
          <p:nvPicPr>
            <p:cNvPr id="53" name="Picture 52" descr="Text&#10;&#10;Description automatically generated">
              <a:extLst>
                <a:ext uri="{FF2B5EF4-FFF2-40B4-BE49-F238E27FC236}">
                  <a16:creationId xmlns:a16="http://schemas.microsoft.com/office/drawing/2014/main" id="{BDFA28C7-7086-42E9-8EAE-C595D49C0C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062" r="76035" b="48063"/>
            <a:stretch/>
          </p:blipFill>
          <p:spPr>
            <a:xfrm rot="16200000">
              <a:off x="5519476" y="985474"/>
              <a:ext cx="313898" cy="662008"/>
            </a:xfrm>
            <a:prstGeom prst="rect">
              <a:avLst/>
            </a:prstGeom>
          </p:spPr>
        </p:pic>
        <p:pic>
          <p:nvPicPr>
            <p:cNvPr id="34" name="图片 5">
              <a:extLst>
                <a:ext uri="{FF2B5EF4-FFF2-40B4-BE49-F238E27FC236}">
                  <a16:creationId xmlns:a16="http://schemas.microsoft.com/office/drawing/2014/main" id="{520C6FAD-97E3-4D0C-9D47-2A0255762D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9558" y="616245"/>
              <a:ext cx="1640998" cy="1125665"/>
            </a:xfrm>
            <a:prstGeom prst="rect">
              <a:avLst/>
            </a:prstGeom>
          </p:spPr>
        </p:pic>
      </p:grpSp>
      <p:grpSp>
        <p:nvGrpSpPr>
          <p:cNvPr id="54" name="Group 53">
            <a:extLst>
              <a:ext uri="{FF2B5EF4-FFF2-40B4-BE49-F238E27FC236}">
                <a16:creationId xmlns:a16="http://schemas.microsoft.com/office/drawing/2014/main" id="{C7556360-BEEB-4EA0-82FF-58976AA04EED}"/>
              </a:ext>
            </a:extLst>
          </p:cNvPr>
          <p:cNvGrpSpPr/>
          <p:nvPr/>
        </p:nvGrpSpPr>
        <p:grpSpPr>
          <a:xfrm>
            <a:off x="6614576" y="3518295"/>
            <a:ext cx="4869550" cy="2388401"/>
            <a:chOff x="5546673" y="4094328"/>
            <a:chExt cx="5814221" cy="2868717"/>
          </a:xfrm>
        </p:grpSpPr>
        <p:pic>
          <p:nvPicPr>
            <p:cNvPr id="55" name="Picture 54">
              <a:extLst>
                <a:ext uri="{FF2B5EF4-FFF2-40B4-BE49-F238E27FC236}">
                  <a16:creationId xmlns:a16="http://schemas.microsoft.com/office/drawing/2014/main" id="{6E2FAFAE-E0D0-4405-9E0F-1D780B97D43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82" t="27103" b="5464"/>
            <a:stretch/>
          </p:blipFill>
          <p:spPr>
            <a:xfrm>
              <a:off x="5546673" y="4094328"/>
              <a:ext cx="5814221" cy="2868717"/>
            </a:xfrm>
            <a:prstGeom prst="rect">
              <a:avLst/>
            </a:prstGeom>
          </p:spPr>
        </p:pic>
        <p:sp>
          <p:nvSpPr>
            <p:cNvPr id="56" name="TextBox 55">
              <a:extLst>
                <a:ext uri="{FF2B5EF4-FFF2-40B4-BE49-F238E27FC236}">
                  <a16:creationId xmlns:a16="http://schemas.microsoft.com/office/drawing/2014/main" id="{A1A18787-51D4-40CC-B8A7-5C50DB618236}"/>
                </a:ext>
              </a:extLst>
            </p:cNvPr>
            <p:cNvSpPr txBox="1"/>
            <p:nvPr/>
          </p:nvSpPr>
          <p:spPr>
            <a:xfrm>
              <a:off x="6105994" y="4940811"/>
              <a:ext cx="5045189" cy="1885324"/>
            </a:xfrm>
            <a:prstGeom prst="rect">
              <a:avLst/>
            </a:prstGeom>
            <a:noFill/>
          </p:spPr>
          <p:txBody>
            <a:bodyPr wrap="square" rtlCol="0">
              <a:spAutoFit/>
            </a:bodyPr>
            <a:lstStyle/>
            <a:p>
              <a:r>
                <a:rPr lang="vi-VN" sz="3200">
                  <a:latin typeface="Calibri" panose="020F0502020204030204" pitchFamily="34" charset="0"/>
                  <a:cs typeface="Calibri" panose="020F0502020204030204" pitchFamily="34" charset="0"/>
                </a:rPr>
                <a:t>4. Bạn nhỏ cảm thấy thế nào mỗi khi ngồi vào </a:t>
              </a:r>
            </a:p>
            <a:p>
              <a:r>
                <a:rPr lang="vi-VN" sz="3200">
                  <a:latin typeface="Calibri" panose="020F0502020204030204" pitchFamily="34" charset="0"/>
                  <a:cs typeface="Calibri" panose="020F0502020204030204" pitchFamily="34" charset="0"/>
                </a:rPr>
                <a:t>    bàn học?</a:t>
              </a:r>
              <a:endParaRPr lang="en-US" sz="3200" dirty="0">
                <a:latin typeface="Calibri" panose="020F0502020204030204" pitchFamily="34" charset="0"/>
                <a:cs typeface="Calibri" panose="020F0502020204030204" pitchFamily="34" charset="0"/>
              </a:endParaRPr>
            </a:p>
          </p:txBody>
        </p:sp>
      </p:grpSp>
      <p:grpSp>
        <p:nvGrpSpPr>
          <p:cNvPr id="57" name="Group 56">
            <a:extLst>
              <a:ext uri="{FF2B5EF4-FFF2-40B4-BE49-F238E27FC236}">
                <a16:creationId xmlns:a16="http://schemas.microsoft.com/office/drawing/2014/main" id="{A3638C25-FB00-463F-9E28-09D96C924A55}"/>
              </a:ext>
            </a:extLst>
          </p:cNvPr>
          <p:cNvGrpSpPr/>
          <p:nvPr/>
        </p:nvGrpSpPr>
        <p:grpSpPr>
          <a:xfrm>
            <a:off x="6326541" y="1887339"/>
            <a:ext cx="5051484" cy="1950020"/>
            <a:chOff x="5767265" y="1333337"/>
            <a:chExt cx="6031450" cy="2342176"/>
          </a:xfrm>
        </p:grpSpPr>
        <p:pic>
          <p:nvPicPr>
            <p:cNvPr id="58" name="Picture 57">
              <a:extLst>
                <a:ext uri="{FF2B5EF4-FFF2-40B4-BE49-F238E27FC236}">
                  <a16:creationId xmlns:a16="http://schemas.microsoft.com/office/drawing/2014/main" id="{3948A6AD-071F-4D66-B075-BB6E3013D70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3981" b="95254" l="6684" r="100000">
                          <a14:backgroundMark x1="17866" y1="36677" x2="17931" y2="44121"/>
                        </a14:backgroundRemoval>
                      </a14:imgEffect>
                    </a14:imgLayer>
                  </a14:imgProps>
                </a:ext>
                <a:ext uri="{28A0092B-C50C-407E-A947-70E740481C1C}">
                  <a14:useLocalDpi xmlns:a14="http://schemas.microsoft.com/office/drawing/2010/main" val="0"/>
                </a:ext>
              </a:extLst>
            </a:blip>
            <a:srcRect l="6682" t="33726" b="5464"/>
            <a:stretch/>
          </p:blipFill>
          <p:spPr>
            <a:xfrm rot="228293">
              <a:off x="5767265" y="1333337"/>
              <a:ext cx="6031450" cy="2342176"/>
            </a:xfrm>
            <a:prstGeom prst="rect">
              <a:avLst/>
            </a:prstGeom>
          </p:spPr>
        </p:pic>
        <p:sp>
          <p:nvSpPr>
            <p:cNvPr id="59" name="TextBox 58">
              <a:extLst>
                <a:ext uri="{FF2B5EF4-FFF2-40B4-BE49-F238E27FC236}">
                  <a16:creationId xmlns:a16="http://schemas.microsoft.com/office/drawing/2014/main" id="{66C13BC0-92E6-4FA2-BFF7-72C5CE3C0FDA}"/>
                </a:ext>
              </a:extLst>
            </p:cNvPr>
            <p:cNvSpPr txBox="1"/>
            <p:nvPr/>
          </p:nvSpPr>
          <p:spPr>
            <a:xfrm>
              <a:off x="6407642" y="1853271"/>
              <a:ext cx="4580385" cy="1293850"/>
            </a:xfrm>
            <a:prstGeom prst="rect">
              <a:avLst/>
            </a:prstGeom>
            <a:noFill/>
          </p:spPr>
          <p:txBody>
            <a:bodyPr wrap="square" rtlCol="0">
              <a:spAutoFit/>
            </a:bodyPr>
            <a:lstStyle/>
            <a:p>
              <a:r>
                <a:rPr lang="vi-VN" sz="3200">
                  <a:latin typeface="Calibri" panose="020F0502020204030204" pitchFamily="34" charset="0"/>
                  <a:cs typeface="Calibri" panose="020F0502020204030204" pitchFamily="34" charset="0"/>
                </a:rPr>
                <a:t>3. Vì sao bạn nhỏ rất thích hai ngăn bàn?</a:t>
              </a:r>
              <a:endParaRPr lang="en-US" sz="3200" dirty="0">
                <a:latin typeface="Calibri" panose="020F0502020204030204" pitchFamily="34" charset="0"/>
                <a:cs typeface="Calibri" panose="020F0502020204030204" pitchFamily="34" charset="0"/>
              </a:endParaRPr>
            </a:p>
          </p:txBody>
        </p:sp>
      </p:grpSp>
      <p:grpSp>
        <p:nvGrpSpPr>
          <p:cNvPr id="60" name="Group 59">
            <a:extLst>
              <a:ext uri="{FF2B5EF4-FFF2-40B4-BE49-F238E27FC236}">
                <a16:creationId xmlns:a16="http://schemas.microsoft.com/office/drawing/2014/main" id="{72DEC178-853B-400E-9661-5A052F0E203D}"/>
              </a:ext>
            </a:extLst>
          </p:cNvPr>
          <p:cNvGrpSpPr/>
          <p:nvPr/>
        </p:nvGrpSpPr>
        <p:grpSpPr>
          <a:xfrm>
            <a:off x="883512" y="3786029"/>
            <a:ext cx="4869550" cy="2187764"/>
            <a:chOff x="170034" y="1021436"/>
            <a:chExt cx="5814221" cy="2627731"/>
          </a:xfrm>
        </p:grpSpPr>
        <p:pic>
          <p:nvPicPr>
            <p:cNvPr id="61" name="Picture 60">
              <a:extLst>
                <a:ext uri="{FF2B5EF4-FFF2-40B4-BE49-F238E27FC236}">
                  <a16:creationId xmlns:a16="http://schemas.microsoft.com/office/drawing/2014/main" id="{ACB89580-294C-40C9-ACC7-3C2FBA5C23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82" t="27103" b="5464"/>
            <a:stretch/>
          </p:blipFill>
          <p:spPr>
            <a:xfrm>
              <a:off x="170034" y="1021436"/>
              <a:ext cx="5814221" cy="2627731"/>
            </a:xfrm>
            <a:prstGeom prst="rect">
              <a:avLst/>
            </a:prstGeom>
          </p:spPr>
        </p:pic>
        <p:sp>
          <p:nvSpPr>
            <p:cNvPr id="62" name="TextBox 61">
              <a:extLst>
                <a:ext uri="{FF2B5EF4-FFF2-40B4-BE49-F238E27FC236}">
                  <a16:creationId xmlns:a16="http://schemas.microsoft.com/office/drawing/2014/main" id="{004D77DC-A906-4741-93C1-84A28023A738}"/>
                </a:ext>
              </a:extLst>
            </p:cNvPr>
            <p:cNvSpPr txBox="1"/>
            <p:nvPr/>
          </p:nvSpPr>
          <p:spPr>
            <a:xfrm>
              <a:off x="991534" y="2018679"/>
              <a:ext cx="4645563" cy="1293850"/>
            </a:xfrm>
            <a:prstGeom prst="rect">
              <a:avLst/>
            </a:prstGeom>
            <a:noFill/>
          </p:spPr>
          <p:txBody>
            <a:bodyPr wrap="square" rtlCol="0">
              <a:spAutoFit/>
            </a:bodyPr>
            <a:lstStyle/>
            <a:p>
              <a:r>
                <a:rPr lang="vi-VN" sz="3200">
                  <a:latin typeface="Calibri" panose="020F0502020204030204" pitchFamily="34" charset="0"/>
                  <a:cs typeface="Calibri" panose="020F0502020204030204" pitchFamily="34" charset="0"/>
                </a:rPr>
                <a:t>2. Món quà có đặc điểm gì?</a:t>
              </a:r>
              <a:endParaRPr lang="en-US" sz="3200" dirty="0">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2949BE78-219C-4AC5-9BAE-D2DBAD49A49A}"/>
              </a:ext>
            </a:extLst>
          </p:cNvPr>
          <p:cNvGrpSpPr/>
          <p:nvPr/>
        </p:nvGrpSpPr>
        <p:grpSpPr>
          <a:xfrm>
            <a:off x="520722" y="2060146"/>
            <a:ext cx="5051484" cy="1983009"/>
            <a:chOff x="138870" y="1308440"/>
            <a:chExt cx="6031450" cy="2381799"/>
          </a:xfrm>
        </p:grpSpPr>
        <p:pic>
          <p:nvPicPr>
            <p:cNvPr id="64" name="Picture 63">
              <a:extLst>
                <a:ext uri="{FF2B5EF4-FFF2-40B4-BE49-F238E27FC236}">
                  <a16:creationId xmlns:a16="http://schemas.microsoft.com/office/drawing/2014/main" id="{F19C01A8-1DF0-4171-B700-9A703154A7C9}"/>
                </a:ext>
              </a:extLst>
            </p:cNvPr>
            <p:cNvPicPr>
              <a:picLocks noChangeAspect="1"/>
            </p:cNvPicPr>
            <p:nvPr/>
          </p:nvPicPr>
          <p:blipFill rotWithShape="1">
            <a:blip r:embed="rId12" cstate="print">
              <a:extLst>
                <a:ext uri="{BEBA8EAE-BF5A-486C-A8C5-ECC9F3942E4B}">
                  <a14:imgProps xmlns:a14="http://schemas.microsoft.com/office/drawing/2010/main">
                    <a14:imgLayer r:embed="rId10">
                      <a14:imgEffect>
                        <a14:backgroundRemoval t="14024" b="95038" l="6427" r="100000">
                          <a14:backgroundMark x1="17802" y1="16073" x2="17802" y2="43689"/>
                          <a14:backgroundMark x1="74293" y1="16505" x2="74293" y2="32470"/>
                          <a14:backgroundMark x1="76864" y1="33225" x2="88432" y2="37325"/>
                        </a14:backgroundRemoval>
                      </a14:imgEffect>
                    </a14:imgLayer>
                  </a14:imgProps>
                </a:ext>
                <a:ext uri="{28A0092B-C50C-407E-A947-70E740481C1C}">
                  <a14:useLocalDpi xmlns:a14="http://schemas.microsoft.com/office/drawing/2010/main" val="0"/>
                </a:ext>
              </a:extLst>
            </a:blip>
            <a:srcRect l="6682" t="32698" b="5463"/>
            <a:stretch/>
          </p:blipFill>
          <p:spPr>
            <a:xfrm rot="228293">
              <a:off x="138870" y="1308440"/>
              <a:ext cx="6031450" cy="2381799"/>
            </a:xfrm>
            <a:prstGeom prst="rect">
              <a:avLst/>
            </a:prstGeom>
          </p:spPr>
        </p:pic>
        <p:sp>
          <p:nvSpPr>
            <p:cNvPr id="65" name="TextBox 64">
              <a:extLst>
                <a:ext uri="{FF2B5EF4-FFF2-40B4-BE49-F238E27FC236}">
                  <a16:creationId xmlns:a16="http://schemas.microsoft.com/office/drawing/2014/main" id="{CE3795BE-CDFD-4496-B9AF-5C00E3DECA49}"/>
                </a:ext>
              </a:extLst>
            </p:cNvPr>
            <p:cNvSpPr txBox="1"/>
            <p:nvPr/>
          </p:nvSpPr>
          <p:spPr>
            <a:xfrm>
              <a:off x="734424" y="1842631"/>
              <a:ext cx="5329587" cy="1293850"/>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1</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Món quà đặc biệt mà bố tặng bạn nhỏ là gì?</a:t>
              </a:r>
              <a:endParaRPr lang="en-US" sz="3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986110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1+#ppt_w/2"/>
                                          </p:val>
                                        </p:tav>
                                        <p:tav tm="100000">
                                          <p:val>
                                            <p:strVal val="#ppt_x"/>
                                          </p:val>
                                        </p:tav>
                                      </p:tavLst>
                                    </p:anim>
                                    <p:anim calcmode="lin" valueType="num">
                                      <p:cBhvr additive="base">
                                        <p:cTn id="14" dur="75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left)">
                                      <p:cBhvr>
                                        <p:cTn id="18" dur="750"/>
                                        <p:tgtEl>
                                          <p:spTgt spid="63"/>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up)">
                                      <p:cBhvr>
                                        <p:cTn id="22" dur="750"/>
                                        <p:tgtEl>
                                          <p:spTgt spid="60"/>
                                        </p:tgtEl>
                                      </p:cBhvr>
                                    </p:animEffect>
                                  </p:childTnLst>
                                </p:cTn>
                              </p:par>
                            </p:childTnLst>
                          </p:cTn>
                        </p:par>
                        <p:par>
                          <p:cTn id="23" fill="hold">
                            <p:stCondLst>
                              <p:cond delay="2750"/>
                            </p:stCondLst>
                            <p:childTnLst>
                              <p:par>
                                <p:cTn id="24" presetID="22" presetClass="entr" presetSubtype="2" fill="hold"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right)">
                                      <p:cBhvr>
                                        <p:cTn id="26" dur="750"/>
                                        <p:tgtEl>
                                          <p:spTgt spid="57"/>
                                        </p:tgtEl>
                                      </p:cBhvr>
                                    </p:animEffect>
                                  </p:childTnLst>
                                </p:cTn>
                              </p:par>
                            </p:childTnLst>
                          </p:cTn>
                        </p:par>
                        <p:par>
                          <p:cTn id="27" fill="hold">
                            <p:stCondLst>
                              <p:cond delay="3500"/>
                            </p:stCondLst>
                            <p:childTnLst>
                              <p:par>
                                <p:cTn id="28" presetID="22" presetClass="entr" presetSubtype="1"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51075CB-C3C3-4FB5-993A-6FC07287BA47}"/>
              </a:ext>
            </a:extLst>
          </p:cNvPr>
          <p:cNvSpPr/>
          <p:nvPr/>
        </p:nvSpPr>
        <p:spPr>
          <a:xfrm>
            <a:off x="1330036" y="1729047"/>
            <a:ext cx="8761615" cy="2925817"/>
          </a:xfrm>
          <a:custGeom>
            <a:avLst/>
            <a:gdLst>
              <a:gd name="connsiteX0" fmla="*/ 8761615 w 8761615"/>
              <a:gd name="connsiteY0" fmla="*/ 0 h 2925817"/>
              <a:gd name="connsiteX1" fmla="*/ 5735782 w 8761615"/>
              <a:gd name="connsiteY1" fmla="*/ 1330037 h 2925817"/>
              <a:gd name="connsiteX2" fmla="*/ 2310939 w 8761615"/>
              <a:gd name="connsiteY2" fmla="*/ 2909455 h 2925817"/>
              <a:gd name="connsiteX3" fmla="*/ 0 w 8761615"/>
              <a:gd name="connsiteY3" fmla="*/ 282633 h 2925817"/>
              <a:gd name="connsiteX4" fmla="*/ 0 w 8761615"/>
              <a:gd name="connsiteY4" fmla="*/ 282633 h 292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615" h="2925817">
                <a:moveTo>
                  <a:pt x="8761615" y="0"/>
                </a:moveTo>
                <a:lnTo>
                  <a:pt x="5735782" y="1330037"/>
                </a:lnTo>
                <a:cubicBezTo>
                  <a:pt x="4660669" y="1814946"/>
                  <a:pt x="3266903" y="3084022"/>
                  <a:pt x="2310939" y="2909455"/>
                </a:cubicBezTo>
                <a:cubicBezTo>
                  <a:pt x="1354975" y="2734888"/>
                  <a:pt x="0" y="282633"/>
                  <a:pt x="0" y="282633"/>
                </a:cubicBezTo>
                <a:lnTo>
                  <a:pt x="0" y="282633"/>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图片包含 浅色, 天空&#10;&#10;描述已自动生成">
            <a:extLst>
              <a:ext uri="{FF2B5EF4-FFF2-40B4-BE49-F238E27FC236}">
                <a16:creationId xmlns:a16="http://schemas.microsoft.com/office/drawing/2014/main" id="{65F35646-B658-4FD8-95AD-5C58321C4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78" t="13077" r="84208" b="69519"/>
          <a:stretch/>
        </p:blipFill>
        <p:spPr>
          <a:xfrm>
            <a:off x="6096000" y="2020450"/>
            <a:ext cx="1710458" cy="1723771"/>
          </a:xfrm>
          <a:prstGeom prst="rect">
            <a:avLst/>
          </a:prstGeom>
        </p:spPr>
      </p:pic>
      <p:pic>
        <p:nvPicPr>
          <p:cNvPr id="5" name="图片 1" descr="图片包含 浅色, 天空&#10;&#10;描述已自动生成">
            <a:extLst>
              <a:ext uri="{FF2B5EF4-FFF2-40B4-BE49-F238E27FC236}">
                <a16:creationId xmlns:a16="http://schemas.microsoft.com/office/drawing/2014/main" id="{B420D639-C473-4239-ABAB-3B43FE062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12" t="3479" r="71361" b="84975"/>
          <a:stretch/>
        </p:blipFill>
        <p:spPr>
          <a:xfrm>
            <a:off x="2281297" y="2020450"/>
            <a:ext cx="3489244" cy="3368927"/>
          </a:xfrm>
          <a:prstGeom prst="rect">
            <a:avLst/>
          </a:prstGeom>
        </p:spPr>
      </p:pic>
      <p:pic>
        <p:nvPicPr>
          <p:cNvPr id="6" name="图片 2">
            <a:extLst>
              <a:ext uri="{FF2B5EF4-FFF2-40B4-BE49-F238E27FC236}">
                <a16:creationId xmlns:a16="http://schemas.microsoft.com/office/drawing/2014/main" id="{53EA1212-4135-45E3-A257-79A2AB0AA4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20" t="1966" r="75522" b="78319"/>
          <a:stretch/>
        </p:blipFill>
        <p:spPr>
          <a:xfrm>
            <a:off x="227896" y="661198"/>
            <a:ext cx="2498678" cy="2171956"/>
          </a:xfrm>
          <a:prstGeom prst="rect">
            <a:avLst/>
          </a:prstGeom>
        </p:spPr>
      </p:pic>
      <p:pic>
        <p:nvPicPr>
          <p:cNvPr id="7" name="图片 2">
            <a:extLst>
              <a:ext uri="{FF2B5EF4-FFF2-40B4-BE49-F238E27FC236}">
                <a16:creationId xmlns:a16="http://schemas.microsoft.com/office/drawing/2014/main" id="{ECFBFD3F-D800-48D1-8986-AD97FC7C4C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168" t="2791" r="20074" b="77494"/>
          <a:stretch/>
        </p:blipFill>
        <p:spPr>
          <a:xfrm>
            <a:off x="9425819" y="661198"/>
            <a:ext cx="1983074" cy="1723771"/>
          </a:xfrm>
          <a:prstGeom prst="rect">
            <a:avLst/>
          </a:prstGeom>
        </p:spPr>
      </p:pic>
      <p:pic>
        <p:nvPicPr>
          <p:cNvPr id="11" name="图片 5">
            <a:extLst>
              <a:ext uri="{FF2B5EF4-FFF2-40B4-BE49-F238E27FC236}">
                <a16:creationId xmlns:a16="http://schemas.microsoft.com/office/drawing/2014/main" id="{2D305887-C801-4E5E-ACFC-ABE52BD63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1802" y="4588319"/>
            <a:ext cx="2550659" cy="1749659"/>
          </a:xfrm>
          <a:prstGeom prst="rect">
            <a:avLst/>
          </a:prstGeom>
        </p:spPr>
      </p:pic>
      <p:pic>
        <p:nvPicPr>
          <p:cNvPr id="18" name="Picture 17" descr="Logo&#10;&#10;Description automatically generated">
            <a:extLst>
              <a:ext uri="{FF2B5EF4-FFF2-40B4-BE49-F238E27FC236}">
                <a16:creationId xmlns:a16="http://schemas.microsoft.com/office/drawing/2014/main" id="{82116813-A5FA-43EA-AE20-B1323CB57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349" y="144563"/>
            <a:ext cx="7747537" cy="2399631"/>
          </a:xfrm>
          <a:prstGeom prst="rect">
            <a:avLst/>
          </a:prstGeom>
        </p:spPr>
      </p:pic>
      <p:pic>
        <p:nvPicPr>
          <p:cNvPr id="10" name="图片 4">
            <a:extLst>
              <a:ext uri="{FF2B5EF4-FFF2-40B4-BE49-F238E27FC236}">
                <a16:creationId xmlns:a16="http://schemas.microsoft.com/office/drawing/2014/main" id="{0FC0AAD1-22F6-4459-9ED4-43441ECE32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007"/>
          <a:stretch/>
        </p:blipFill>
        <p:spPr>
          <a:xfrm rot="944558">
            <a:off x="8467434" y="4386926"/>
            <a:ext cx="1610053" cy="2218989"/>
          </a:xfrm>
          <a:prstGeom prst="rect">
            <a:avLst/>
          </a:prstGeom>
        </p:spPr>
      </p:pic>
      <p:grpSp>
        <p:nvGrpSpPr>
          <p:cNvPr id="23" name="Group 22">
            <a:extLst>
              <a:ext uri="{FF2B5EF4-FFF2-40B4-BE49-F238E27FC236}">
                <a16:creationId xmlns:a16="http://schemas.microsoft.com/office/drawing/2014/main" id="{10E37411-1174-4964-9269-F6B9C047CA0D}"/>
              </a:ext>
            </a:extLst>
          </p:cNvPr>
          <p:cNvGrpSpPr/>
          <p:nvPr/>
        </p:nvGrpSpPr>
        <p:grpSpPr>
          <a:xfrm>
            <a:off x="8443665" y="2349615"/>
            <a:ext cx="3208380" cy="2583657"/>
            <a:chOff x="8443665" y="2349615"/>
            <a:chExt cx="3208380" cy="2583657"/>
          </a:xfrm>
        </p:grpSpPr>
        <p:pic>
          <p:nvPicPr>
            <p:cNvPr id="21" name="图片 4">
              <a:extLst>
                <a:ext uri="{FF2B5EF4-FFF2-40B4-BE49-F238E27FC236}">
                  <a16:creationId xmlns:a16="http://schemas.microsoft.com/office/drawing/2014/main" id="{66B34FCA-0FF2-4D5B-8584-336DCAAB763D}"/>
                </a:ext>
              </a:extLst>
            </p:cNvPr>
            <p:cNvPicPr>
              <a:picLocks noChangeAspect="1"/>
            </p:cNvPicPr>
            <p:nvPr/>
          </p:nvPicPr>
          <p:blipFill>
            <a:blip r:embed="rId8"/>
            <a:stretch>
              <a:fillRect/>
            </a:stretch>
          </p:blipFill>
          <p:spPr>
            <a:xfrm rot="770739" flipH="1">
              <a:off x="8443665" y="2349615"/>
              <a:ext cx="3208380" cy="2583657"/>
            </a:xfrm>
            <a:prstGeom prst="rect">
              <a:avLst/>
            </a:prstGeom>
          </p:spPr>
        </p:pic>
        <p:sp>
          <p:nvSpPr>
            <p:cNvPr id="22" name="TextBox 21">
              <a:extLst>
                <a:ext uri="{FF2B5EF4-FFF2-40B4-BE49-F238E27FC236}">
                  <a16:creationId xmlns:a16="http://schemas.microsoft.com/office/drawing/2014/main" id="{C7B259E1-D1FF-4904-9B62-D5458D8E35AB}"/>
                </a:ext>
              </a:extLst>
            </p:cNvPr>
            <p:cNvSpPr txBox="1"/>
            <p:nvPr/>
          </p:nvSpPr>
          <p:spPr>
            <a:xfrm>
              <a:off x="8927694" y="2655900"/>
              <a:ext cx="2584579" cy="1692771"/>
            </a:xfrm>
            <a:prstGeom prst="rect">
              <a:avLst/>
            </a:prstGeom>
            <a:noFill/>
          </p:spPr>
          <p:txBody>
            <a:bodyPr wrap="square" rtlCol="0">
              <a:spAutoFit/>
            </a:bodyPr>
            <a:lstStyle/>
            <a:p>
              <a:r>
                <a:rPr lang="vi-VN" sz="2600">
                  <a:latin typeface="Calibri" panose="020F0502020204030204" pitchFamily="34" charset="0"/>
                  <a:cs typeface="Calibri" panose="020F0502020204030204" pitchFamily="34" charset="0"/>
                </a:rPr>
                <a:t>Hãy trả lời đúng các câu hỏi để đi khám phá vũ trụ cùng mình nha!</a:t>
              </a:r>
              <a:endParaRPr lang="en-US" sz="26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175334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fltVal val="0"/>
                                          </p:val>
                                        </p:tav>
                                        <p:tav tm="100000">
                                          <p:val>
                                            <p:strVal val="#ppt_w"/>
                                          </p:val>
                                        </p:tav>
                                      </p:tavLst>
                                    </p:anim>
                                    <p:anim calcmode="lin" valueType="num">
                                      <p:cBhvr>
                                        <p:cTn id="18" dur="750" fill="hold"/>
                                        <p:tgtEl>
                                          <p:spTgt spid="5"/>
                                        </p:tgtEl>
                                        <p:attrNameLst>
                                          <p:attrName>ppt_h</p:attrName>
                                        </p:attrNameLst>
                                      </p:cBhvr>
                                      <p:tavLst>
                                        <p:tav tm="0">
                                          <p:val>
                                            <p:fltVal val="0"/>
                                          </p:val>
                                        </p:tav>
                                        <p:tav tm="100000">
                                          <p:val>
                                            <p:strVal val="#ppt_h"/>
                                          </p:val>
                                        </p:tav>
                                      </p:tavLst>
                                    </p:anim>
                                    <p:animEffect transition="in" filter="fade">
                                      <p:cBhvr>
                                        <p:cTn id="19" dur="75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childTnLst>
                          </p:cTn>
                        </p:par>
                        <p:par>
                          <p:cTn id="25" fill="hold">
                            <p:stCondLst>
                              <p:cond delay="750"/>
                            </p:stCondLst>
                            <p:childTnLst>
                              <p:par>
                                <p:cTn id="26" presetID="22" presetClass="entr" presetSubtype="2"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10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Effect transition="in" filter="fade">
                                      <p:cBhvr>
                                        <p:cTn id="33" dur="1000"/>
                                        <p:tgtEl>
                                          <p:spTgt spid="18"/>
                                        </p:tgtEl>
                                      </p:cBhvr>
                                    </p:animEffect>
                                  </p:childTnLst>
                                </p:cTn>
                              </p:par>
                            </p:childTnLst>
                          </p:cTn>
                        </p:par>
                        <p:par>
                          <p:cTn id="34" fill="hold">
                            <p:stCondLst>
                              <p:cond delay="175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2750"/>
                            </p:stCondLst>
                            <p:childTnLst>
                              <p:par>
                                <p:cTn id="46" presetID="22" presetClass="entr" presetSubtype="4"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9432221">
            <a:off x="10320748" y="5013073"/>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grpSp>
        <p:nvGrpSpPr>
          <p:cNvPr id="6" name="Group 5">
            <a:extLst>
              <a:ext uri="{FF2B5EF4-FFF2-40B4-BE49-F238E27FC236}">
                <a16:creationId xmlns:a16="http://schemas.microsoft.com/office/drawing/2014/main" id="{84B9A5D4-ECEF-4D5E-BB98-9F09DB7AA3FB}"/>
              </a:ext>
            </a:extLst>
          </p:cNvPr>
          <p:cNvGrpSpPr/>
          <p:nvPr/>
        </p:nvGrpSpPr>
        <p:grpSpPr>
          <a:xfrm>
            <a:off x="507175" y="2643829"/>
            <a:ext cx="11314922" cy="1888513"/>
            <a:chOff x="507175" y="2643829"/>
            <a:chExt cx="11314922" cy="1888513"/>
          </a:xfrm>
        </p:grpSpPr>
        <p:sp>
          <p:nvSpPr>
            <p:cNvPr id="19" name="TextBox 18">
              <a:extLst>
                <a:ext uri="{FF2B5EF4-FFF2-40B4-BE49-F238E27FC236}">
                  <a16:creationId xmlns:a16="http://schemas.microsoft.com/office/drawing/2014/main" id="{D7D47C21-91C0-4404-8BB0-6840C4EC80F0}"/>
                </a:ext>
              </a:extLst>
            </p:cNvPr>
            <p:cNvSpPr txBox="1"/>
            <p:nvPr/>
          </p:nvSpPr>
          <p:spPr>
            <a:xfrm>
              <a:off x="618836" y="2666477"/>
              <a:ext cx="11139879" cy="1754326"/>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Bố tôi làm nghề thợ mộc. Ngày tôi chuẩn bị vào lớp Một, bố tặng tôi một món quà đặc biệt. Đó là một cái bàn nhỏ xinh tự tay bố đóng.</a:t>
              </a:r>
              <a:endPar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endParaRPr>
            </a:p>
          </p:txBody>
        </p:sp>
        <p:sp>
          <p:nvSpPr>
            <p:cNvPr id="15" name="Rounded Rectangle 14">
              <a:extLst>
                <a:ext uri="{FF2B5EF4-FFF2-40B4-BE49-F238E27FC236}">
                  <a16:creationId xmlns:a16="http://schemas.microsoft.com/office/drawing/2014/main" id="{27D3BFC5-5A99-4872-BB9C-FAE40A4DAE0E}"/>
                </a:ext>
              </a:extLst>
            </p:cNvPr>
            <p:cNvSpPr/>
            <p:nvPr/>
          </p:nvSpPr>
          <p:spPr>
            <a:xfrm>
              <a:off x="507175" y="2643829"/>
              <a:ext cx="11314922" cy="1888513"/>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25" name="Teardrop 24">
              <a:extLst>
                <a:ext uri="{FF2B5EF4-FFF2-40B4-BE49-F238E27FC236}">
                  <a16:creationId xmlns:a16="http://schemas.microsoft.com/office/drawing/2014/main" id="{4B346016-9094-421B-804D-2FD88C6DF9D3}"/>
                </a:ext>
              </a:extLst>
            </p:cNvPr>
            <p:cNvSpPr/>
            <p:nvPr/>
          </p:nvSpPr>
          <p:spPr>
            <a:xfrm>
              <a:off x="507175" y="2664285"/>
              <a:ext cx="434934" cy="454894"/>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2800" b="1">
                  <a:solidFill>
                    <a:srgbClr val="000000"/>
                  </a:solidFill>
                  <a:latin typeface="Calibri" panose="020F0502020204030204" pitchFamily="34" charset="0"/>
                  <a:cs typeface="Calibri" panose="020F0502020204030204" pitchFamily="34" charset="0"/>
                  <a:sym typeface="Arial"/>
                </a:rPr>
                <a:t>1</a:t>
              </a:r>
              <a:endParaRPr lang="en-US" sz="2800" b="1" dirty="0">
                <a:solidFill>
                  <a:srgbClr val="000000"/>
                </a:solidFill>
                <a:latin typeface="Calibri" panose="020F0502020204030204" pitchFamily="34" charset="0"/>
                <a:cs typeface="Calibri" panose="020F0502020204030204" pitchFamily="34" charset="0"/>
                <a:sym typeface="Arial"/>
              </a:endParaRPr>
            </a:p>
          </p:txBody>
        </p:sp>
      </p:grpSp>
      <p:cxnSp>
        <p:nvCxnSpPr>
          <p:cNvPr id="37" name="Straight Connector 36">
            <a:extLst>
              <a:ext uri="{FF2B5EF4-FFF2-40B4-BE49-F238E27FC236}">
                <a16:creationId xmlns:a16="http://schemas.microsoft.com/office/drawing/2014/main" id="{6388EF8C-08CB-49E4-B63F-CCB779A01BF4}"/>
              </a:ext>
            </a:extLst>
          </p:cNvPr>
          <p:cNvCxnSpPr>
            <a:cxnSpLocks/>
          </p:cNvCxnSpPr>
          <p:nvPr/>
        </p:nvCxnSpPr>
        <p:spPr>
          <a:xfrm>
            <a:off x="7080182" y="3787737"/>
            <a:ext cx="4033471" cy="0"/>
          </a:xfrm>
          <a:prstGeom prst="line">
            <a:avLst/>
          </a:prstGeom>
          <a:noFill/>
          <a:ln w="38100" cap="flat" cmpd="sng" algn="ctr">
            <a:solidFill>
              <a:srgbClr val="FF0000"/>
            </a:solidFill>
            <a:prstDash val="solid"/>
          </a:ln>
          <a:effectLst/>
        </p:spPr>
      </p:cxnSp>
      <p:cxnSp>
        <p:nvCxnSpPr>
          <p:cNvPr id="29" name="Straight Connector 28">
            <a:extLst>
              <a:ext uri="{FF2B5EF4-FFF2-40B4-BE49-F238E27FC236}">
                <a16:creationId xmlns:a16="http://schemas.microsoft.com/office/drawing/2014/main" id="{AAEA3098-4D69-4D2E-9DC2-8569E83D2A12}"/>
              </a:ext>
            </a:extLst>
          </p:cNvPr>
          <p:cNvCxnSpPr>
            <a:cxnSpLocks/>
          </p:cNvCxnSpPr>
          <p:nvPr/>
        </p:nvCxnSpPr>
        <p:spPr>
          <a:xfrm>
            <a:off x="684565" y="4413054"/>
            <a:ext cx="3655206" cy="0"/>
          </a:xfrm>
          <a:prstGeom prst="line">
            <a:avLst/>
          </a:prstGeom>
          <a:noFill/>
          <a:ln w="38100" cap="flat" cmpd="sng" algn="ctr">
            <a:solidFill>
              <a:srgbClr val="FF0000"/>
            </a:solidFill>
            <a:prstDash val="solid"/>
          </a:ln>
          <a:effectLst/>
        </p:spPr>
      </p:cxnSp>
      <p:grpSp>
        <p:nvGrpSpPr>
          <p:cNvPr id="5" name="Group 4">
            <a:extLst>
              <a:ext uri="{FF2B5EF4-FFF2-40B4-BE49-F238E27FC236}">
                <a16:creationId xmlns:a16="http://schemas.microsoft.com/office/drawing/2014/main" id="{00E3CBBA-849A-4FCF-BBA7-09B8D12AA22E}"/>
              </a:ext>
            </a:extLst>
          </p:cNvPr>
          <p:cNvGrpSpPr/>
          <p:nvPr/>
        </p:nvGrpSpPr>
        <p:grpSpPr>
          <a:xfrm>
            <a:off x="772466" y="856434"/>
            <a:ext cx="7950566" cy="1562863"/>
            <a:chOff x="1809919" y="1042124"/>
            <a:chExt cx="7950566" cy="1562863"/>
          </a:xfrm>
        </p:grpSpPr>
        <p:grpSp>
          <p:nvGrpSpPr>
            <p:cNvPr id="34" name="Group 33">
              <a:extLst>
                <a:ext uri="{FF2B5EF4-FFF2-40B4-BE49-F238E27FC236}">
                  <a16:creationId xmlns:a16="http://schemas.microsoft.com/office/drawing/2014/main" id="{068D2100-F3B9-4042-8217-D27E68A6E209}"/>
                </a:ext>
              </a:extLst>
            </p:cNvPr>
            <p:cNvGrpSpPr/>
            <p:nvPr/>
          </p:nvGrpSpPr>
          <p:grpSpPr>
            <a:xfrm>
              <a:off x="1809919" y="1042124"/>
              <a:ext cx="7950566" cy="1562863"/>
              <a:chOff x="5783111" y="846593"/>
              <a:chExt cx="7950566" cy="1562863"/>
            </a:xfrm>
          </p:grpSpPr>
          <p:sp>
            <p:nvSpPr>
              <p:cNvPr id="48" name="椭圆 31">
                <a:extLst>
                  <a:ext uri="{FF2B5EF4-FFF2-40B4-BE49-F238E27FC236}">
                    <a16:creationId xmlns:a16="http://schemas.microsoft.com/office/drawing/2014/main" id="{1B23377E-3D45-4954-BB9A-4961DF13A1DE}"/>
                  </a:ext>
                </a:extLst>
              </p:cNvPr>
              <p:cNvSpPr/>
              <p:nvPr/>
            </p:nvSpPr>
            <p:spPr>
              <a:xfrm flipH="1">
                <a:off x="5783111" y="1091511"/>
                <a:ext cx="7950566" cy="1317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40000"/>
                  <a:lumOff val="60000"/>
                </a:schemeClr>
              </a:solidFill>
              <a:ln w="25400" cap="rnd">
                <a:solidFill>
                  <a:srgbClr val="FF0000"/>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9" name="图片 33">
                <a:extLst>
                  <a:ext uri="{FF2B5EF4-FFF2-40B4-BE49-F238E27FC236}">
                    <a16:creationId xmlns:a16="http://schemas.microsoft.com/office/drawing/2014/main" id="{3D9251CF-8B2C-4538-AE07-43E401C7BA81}"/>
                  </a:ext>
                </a:extLst>
              </p:cNvPr>
              <p:cNvPicPr>
                <a:picLocks noChangeAspect="1"/>
              </p:cNvPicPr>
              <p:nvPr/>
            </p:nvPicPr>
            <p:blipFill>
              <a:blip r:embed="rId5"/>
              <a:stretch>
                <a:fillRect/>
              </a:stretch>
            </p:blipFill>
            <p:spPr>
              <a:xfrm>
                <a:off x="12933287" y="846593"/>
                <a:ext cx="773520" cy="711544"/>
              </a:xfrm>
              <a:prstGeom prst="rect">
                <a:avLst/>
              </a:prstGeom>
            </p:spPr>
          </p:pic>
        </p:grpSp>
        <p:sp>
          <p:nvSpPr>
            <p:cNvPr id="32" name="TextBox 31">
              <a:extLst>
                <a:ext uri="{FF2B5EF4-FFF2-40B4-BE49-F238E27FC236}">
                  <a16:creationId xmlns:a16="http://schemas.microsoft.com/office/drawing/2014/main" id="{898227FB-FF63-4AF4-B70F-C5AA1C2118A4}"/>
                </a:ext>
              </a:extLst>
            </p:cNvPr>
            <p:cNvSpPr txBox="1"/>
            <p:nvPr/>
          </p:nvSpPr>
          <p:spPr>
            <a:xfrm>
              <a:off x="2125542" y="1387263"/>
              <a:ext cx="7087570" cy="1200329"/>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1</a:t>
              </a:r>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Món quà đặc biệt mà bố tặng bạn nhỏ là gì?</a:t>
              </a:r>
              <a:endParaRPr lang="en-US" sz="3600" dirty="0">
                <a:latin typeface="Calibri" panose="020F0502020204030204" pitchFamily="34" charset="0"/>
                <a:cs typeface="Calibri" panose="020F0502020204030204" pitchFamily="34" charset="0"/>
              </a:endParaRPr>
            </a:p>
          </p:txBody>
        </p:sp>
      </p:grpSp>
      <p:pic>
        <p:nvPicPr>
          <p:cNvPr id="50" name="图片 4">
            <a:extLst>
              <a:ext uri="{FF2B5EF4-FFF2-40B4-BE49-F238E27FC236}">
                <a16:creationId xmlns:a16="http://schemas.microsoft.com/office/drawing/2014/main" id="{7C319DB1-E2F3-48A1-BA1F-FFBF723A27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6401" y="14402"/>
            <a:ext cx="2644273" cy="2878794"/>
          </a:xfrm>
          <a:prstGeom prst="rect">
            <a:avLst/>
          </a:prstGeom>
        </p:spPr>
      </p:pic>
      <p:grpSp>
        <p:nvGrpSpPr>
          <p:cNvPr id="7" name="Group 6">
            <a:extLst>
              <a:ext uri="{FF2B5EF4-FFF2-40B4-BE49-F238E27FC236}">
                <a16:creationId xmlns:a16="http://schemas.microsoft.com/office/drawing/2014/main" id="{0C327421-8EDA-4F34-A1D6-9517E4429381}"/>
              </a:ext>
            </a:extLst>
          </p:cNvPr>
          <p:cNvGrpSpPr/>
          <p:nvPr/>
        </p:nvGrpSpPr>
        <p:grpSpPr>
          <a:xfrm>
            <a:off x="2051946" y="4887565"/>
            <a:ext cx="7230546" cy="1265680"/>
            <a:chOff x="2051946" y="4887565"/>
            <a:chExt cx="7230546" cy="1265680"/>
          </a:xfrm>
        </p:grpSpPr>
        <p:sp>
          <p:nvSpPr>
            <p:cNvPr id="51" name="Rounded Rectangle 14">
              <a:extLst>
                <a:ext uri="{FF2B5EF4-FFF2-40B4-BE49-F238E27FC236}">
                  <a16:creationId xmlns:a16="http://schemas.microsoft.com/office/drawing/2014/main" id="{0DA20F23-5AA8-470F-87A5-D32E2DF7FD7C}"/>
                </a:ext>
              </a:extLst>
            </p:cNvPr>
            <p:cNvSpPr/>
            <p:nvPr/>
          </p:nvSpPr>
          <p:spPr>
            <a:xfrm>
              <a:off x="2051946" y="4887565"/>
              <a:ext cx="7230546" cy="1167894"/>
            </a:xfrm>
            <a:custGeom>
              <a:avLst/>
              <a:gdLst>
                <a:gd name="connsiteX0" fmla="*/ 0 w 7230546"/>
                <a:gd name="connsiteY0" fmla="*/ 131365 h 1167894"/>
                <a:gd name="connsiteX1" fmla="*/ 131365 w 7230546"/>
                <a:gd name="connsiteY1" fmla="*/ 0 h 1167894"/>
                <a:gd name="connsiteX2" fmla="*/ 7099181 w 7230546"/>
                <a:gd name="connsiteY2" fmla="*/ 0 h 1167894"/>
                <a:gd name="connsiteX3" fmla="*/ 7230546 w 7230546"/>
                <a:gd name="connsiteY3" fmla="*/ 131365 h 1167894"/>
                <a:gd name="connsiteX4" fmla="*/ 7230546 w 7230546"/>
                <a:gd name="connsiteY4" fmla="*/ 1036529 h 1167894"/>
                <a:gd name="connsiteX5" fmla="*/ 7099181 w 7230546"/>
                <a:gd name="connsiteY5" fmla="*/ 1167894 h 1167894"/>
                <a:gd name="connsiteX6" fmla="*/ 131365 w 7230546"/>
                <a:gd name="connsiteY6" fmla="*/ 1167894 h 1167894"/>
                <a:gd name="connsiteX7" fmla="*/ 0 w 7230546"/>
                <a:gd name="connsiteY7" fmla="*/ 1036529 h 1167894"/>
                <a:gd name="connsiteX8" fmla="*/ 0 w 7230546"/>
                <a:gd name="connsiteY8" fmla="*/ 131365 h 116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0546" h="1167894" fill="none" extrusionOk="0">
                  <a:moveTo>
                    <a:pt x="0" y="131365"/>
                  </a:moveTo>
                  <a:cubicBezTo>
                    <a:pt x="-2687" y="67198"/>
                    <a:pt x="56500" y="1405"/>
                    <a:pt x="131365" y="0"/>
                  </a:cubicBezTo>
                  <a:cubicBezTo>
                    <a:pt x="2024542" y="130230"/>
                    <a:pt x="4369462" y="-31979"/>
                    <a:pt x="7099181" y="0"/>
                  </a:cubicBezTo>
                  <a:cubicBezTo>
                    <a:pt x="7177327" y="2061"/>
                    <a:pt x="7231547" y="54412"/>
                    <a:pt x="7230546" y="131365"/>
                  </a:cubicBezTo>
                  <a:cubicBezTo>
                    <a:pt x="7240616" y="496230"/>
                    <a:pt x="7244765" y="807983"/>
                    <a:pt x="7230546" y="1036529"/>
                  </a:cubicBezTo>
                  <a:cubicBezTo>
                    <a:pt x="7242855" y="1109172"/>
                    <a:pt x="7173602" y="1170420"/>
                    <a:pt x="7099181" y="1167894"/>
                  </a:cubicBezTo>
                  <a:cubicBezTo>
                    <a:pt x="5829116" y="1297610"/>
                    <a:pt x="978220" y="1171121"/>
                    <a:pt x="131365" y="1167894"/>
                  </a:cubicBezTo>
                  <a:cubicBezTo>
                    <a:pt x="62456" y="1169026"/>
                    <a:pt x="2586" y="1114484"/>
                    <a:pt x="0" y="1036529"/>
                  </a:cubicBezTo>
                  <a:cubicBezTo>
                    <a:pt x="-29035" y="676486"/>
                    <a:pt x="-12817" y="304582"/>
                    <a:pt x="0" y="131365"/>
                  </a:cubicBezTo>
                  <a:close/>
                </a:path>
                <a:path w="7230546" h="1167894" stroke="0" extrusionOk="0">
                  <a:moveTo>
                    <a:pt x="0" y="131365"/>
                  </a:moveTo>
                  <a:cubicBezTo>
                    <a:pt x="5260" y="45877"/>
                    <a:pt x="57308" y="1080"/>
                    <a:pt x="131365" y="0"/>
                  </a:cubicBezTo>
                  <a:cubicBezTo>
                    <a:pt x="2301029" y="-73941"/>
                    <a:pt x="5210803" y="153557"/>
                    <a:pt x="7099181" y="0"/>
                  </a:cubicBezTo>
                  <a:cubicBezTo>
                    <a:pt x="7181941" y="-9178"/>
                    <a:pt x="7222382" y="60656"/>
                    <a:pt x="7230546" y="131365"/>
                  </a:cubicBezTo>
                  <a:cubicBezTo>
                    <a:pt x="7248827" y="415538"/>
                    <a:pt x="7223526" y="627052"/>
                    <a:pt x="7230546" y="1036529"/>
                  </a:cubicBezTo>
                  <a:cubicBezTo>
                    <a:pt x="7229311" y="1101438"/>
                    <a:pt x="7167131" y="1159132"/>
                    <a:pt x="7099181" y="1167894"/>
                  </a:cubicBezTo>
                  <a:cubicBezTo>
                    <a:pt x="4023764" y="1271006"/>
                    <a:pt x="1881193" y="1218753"/>
                    <a:pt x="131365" y="1167894"/>
                  </a:cubicBezTo>
                  <a:cubicBezTo>
                    <a:pt x="62679" y="1167851"/>
                    <a:pt x="6785" y="1113717"/>
                    <a:pt x="0" y="1036529"/>
                  </a:cubicBezTo>
                  <a:cubicBezTo>
                    <a:pt x="-46535" y="639358"/>
                    <a:pt x="36892" y="302266"/>
                    <a:pt x="0" y="131365"/>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algn="ctr">
                <a:defRPr/>
              </a:pPr>
              <a:endParaRPr lang="en-US" sz="1013">
                <a:solidFill>
                  <a:srgbClr val="FFFFFF"/>
                </a:solidFill>
                <a:cs typeface="Arial"/>
                <a:sym typeface="Arial"/>
              </a:endParaRPr>
            </a:p>
          </p:txBody>
        </p:sp>
        <p:sp>
          <p:nvSpPr>
            <p:cNvPr id="52" name="TextBox 51">
              <a:extLst>
                <a:ext uri="{FF2B5EF4-FFF2-40B4-BE49-F238E27FC236}">
                  <a16:creationId xmlns:a16="http://schemas.microsoft.com/office/drawing/2014/main" id="{5D72B98F-D5DB-4FEF-BD8F-27728024DDA4}"/>
                </a:ext>
              </a:extLst>
            </p:cNvPr>
            <p:cNvSpPr txBox="1"/>
            <p:nvPr/>
          </p:nvSpPr>
          <p:spPr>
            <a:xfrm>
              <a:off x="2174749" y="4952916"/>
              <a:ext cx="6997313" cy="1200329"/>
            </a:xfrm>
            <a:prstGeom prst="rect">
              <a:avLst/>
            </a:prstGeom>
            <a:noFill/>
          </p:spPr>
          <p:txBody>
            <a:bodyPr wrap="square" rtlCol="0">
              <a:spAutoFit/>
            </a:bodyPr>
            <a:lstStyle/>
            <a:p>
              <a:pPr algn="just"/>
              <a:r>
                <a:rPr kumimoji="0" lang="vi-VN" sz="36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Bố tặng bạn một cái bàn nhỏ xinh tự tay bố đóng.</a:t>
              </a:r>
              <a:endParaRPr lang="en-US" sz="3600"/>
            </a:p>
          </p:txBody>
        </p:sp>
      </p:grpSp>
      <p:sp>
        <p:nvSpPr>
          <p:cNvPr id="53" name="Freeform: Shape 52">
            <a:extLst>
              <a:ext uri="{FF2B5EF4-FFF2-40B4-BE49-F238E27FC236}">
                <a16:creationId xmlns:a16="http://schemas.microsoft.com/office/drawing/2014/main" id="{D9C88DC6-995A-417A-BDF4-2D5F935AC0FD}"/>
              </a:ext>
            </a:extLst>
          </p:cNvPr>
          <p:cNvSpPr/>
          <p:nvPr/>
        </p:nvSpPr>
        <p:spPr>
          <a:xfrm>
            <a:off x="1004060" y="4725751"/>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81603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1+#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51075CB-C3C3-4FB5-993A-6FC07287BA47}"/>
              </a:ext>
            </a:extLst>
          </p:cNvPr>
          <p:cNvSpPr/>
          <p:nvPr/>
        </p:nvSpPr>
        <p:spPr>
          <a:xfrm>
            <a:off x="1330036" y="1729047"/>
            <a:ext cx="8761615" cy="2925817"/>
          </a:xfrm>
          <a:custGeom>
            <a:avLst/>
            <a:gdLst>
              <a:gd name="connsiteX0" fmla="*/ 8761615 w 8761615"/>
              <a:gd name="connsiteY0" fmla="*/ 0 h 2925817"/>
              <a:gd name="connsiteX1" fmla="*/ 5735782 w 8761615"/>
              <a:gd name="connsiteY1" fmla="*/ 1330037 h 2925817"/>
              <a:gd name="connsiteX2" fmla="*/ 2310939 w 8761615"/>
              <a:gd name="connsiteY2" fmla="*/ 2909455 h 2925817"/>
              <a:gd name="connsiteX3" fmla="*/ 0 w 8761615"/>
              <a:gd name="connsiteY3" fmla="*/ 282633 h 2925817"/>
              <a:gd name="connsiteX4" fmla="*/ 0 w 8761615"/>
              <a:gd name="connsiteY4" fmla="*/ 282633 h 292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615" h="2925817">
                <a:moveTo>
                  <a:pt x="8761615" y="0"/>
                </a:moveTo>
                <a:lnTo>
                  <a:pt x="5735782" y="1330037"/>
                </a:lnTo>
                <a:cubicBezTo>
                  <a:pt x="4660669" y="1814946"/>
                  <a:pt x="3266903" y="3084022"/>
                  <a:pt x="2310939" y="2909455"/>
                </a:cubicBezTo>
                <a:cubicBezTo>
                  <a:pt x="1354975" y="2734888"/>
                  <a:pt x="0" y="282633"/>
                  <a:pt x="0" y="282633"/>
                </a:cubicBezTo>
                <a:lnTo>
                  <a:pt x="0" y="282633"/>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图片包含 浅色, 天空&#10;&#10;描述已自动生成">
            <a:extLst>
              <a:ext uri="{FF2B5EF4-FFF2-40B4-BE49-F238E27FC236}">
                <a16:creationId xmlns:a16="http://schemas.microsoft.com/office/drawing/2014/main" id="{65F35646-B658-4FD8-95AD-5C58321C4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78" t="13077" r="84208" b="69519"/>
          <a:stretch/>
        </p:blipFill>
        <p:spPr>
          <a:xfrm>
            <a:off x="6096000" y="2020450"/>
            <a:ext cx="1710458" cy="1723771"/>
          </a:xfrm>
          <a:prstGeom prst="rect">
            <a:avLst/>
          </a:prstGeom>
        </p:spPr>
      </p:pic>
      <p:pic>
        <p:nvPicPr>
          <p:cNvPr id="5" name="图片 1" descr="图片包含 浅色, 天空&#10;&#10;描述已自动生成">
            <a:extLst>
              <a:ext uri="{FF2B5EF4-FFF2-40B4-BE49-F238E27FC236}">
                <a16:creationId xmlns:a16="http://schemas.microsoft.com/office/drawing/2014/main" id="{B420D639-C473-4239-ABAB-3B43FE062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12" t="3479" r="71361" b="84975"/>
          <a:stretch/>
        </p:blipFill>
        <p:spPr>
          <a:xfrm>
            <a:off x="2281297" y="2020450"/>
            <a:ext cx="3489244" cy="3368927"/>
          </a:xfrm>
          <a:prstGeom prst="rect">
            <a:avLst/>
          </a:prstGeom>
        </p:spPr>
      </p:pic>
      <p:pic>
        <p:nvPicPr>
          <p:cNvPr id="6" name="图片 2">
            <a:extLst>
              <a:ext uri="{FF2B5EF4-FFF2-40B4-BE49-F238E27FC236}">
                <a16:creationId xmlns:a16="http://schemas.microsoft.com/office/drawing/2014/main" id="{53EA1212-4135-45E3-A257-79A2AB0AA4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20" t="1966" r="75522" b="78319"/>
          <a:stretch/>
        </p:blipFill>
        <p:spPr>
          <a:xfrm>
            <a:off x="227896" y="661198"/>
            <a:ext cx="2498678" cy="2171956"/>
          </a:xfrm>
          <a:prstGeom prst="rect">
            <a:avLst/>
          </a:prstGeom>
        </p:spPr>
      </p:pic>
      <p:pic>
        <p:nvPicPr>
          <p:cNvPr id="7" name="图片 2">
            <a:extLst>
              <a:ext uri="{FF2B5EF4-FFF2-40B4-BE49-F238E27FC236}">
                <a16:creationId xmlns:a16="http://schemas.microsoft.com/office/drawing/2014/main" id="{ECFBFD3F-D800-48D1-8986-AD97FC7C4C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168" t="2791" r="20074" b="77494"/>
          <a:stretch/>
        </p:blipFill>
        <p:spPr>
          <a:xfrm>
            <a:off x="9425819" y="661198"/>
            <a:ext cx="1983074" cy="1723771"/>
          </a:xfrm>
          <a:prstGeom prst="rect">
            <a:avLst/>
          </a:prstGeom>
        </p:spPr>
      </p:pic>
      <p:pic>
        <p:nvPicPr>
          <p:cNvPr id="11" name="图片 5">
            <a:extLst>
              <a:ext uri="{FF2B5EF4-FFF2-40B4-BE49-F238E27FC236}">
                <a16:creationId xmlns:a16="http://schemas.microsoft.com/office/drawing/2014/main" id="{2D305887-C801-4E5E-ACFC-ABE52BD63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1802" y="4588319"/>
            <a:ext cx="2550659" cy="1749659"/>
          </a:xfrm>
          <a:prstGeom prst="rect">
            <a:avLst/>
          </a:prstGeom>
        </p:spPr>
      </p:pic>
      <p:pic>
        <p:nvPicPr>
          <p:cNvPr id="18" name="Picture 17" descr="Logo&#10;&#10;Description automatically generated">
            <a:extLst>
              <a:ext uri="{FF2B5EF4-FFF2-40B4-BE49-F238E27FC236}">
                <a16:creationId xmlns:a16="http://schemas.microsoft.com/office/drawing/2014/main" id="{82116813-A5FA-43EA-AE20-B1323CB57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349" y="144563"/>
            <a:ext cx="7747537" cy="2399631"/>
          </a:xfrm>
          <a:prstGeom prst="rect">
            <a:avLst/>
          </a:prstGeom>
        </p:spPr>
      </p:pic>
      <p:pic>
        <p:nvPicPr>
          <p:cNvPr id="10" name="图片 4">
            <a:extLst>
              <a:ext uri="{FF2B5EF4-FFF2-40B4-BE49-F238E27FC236}">
                <a16:creationId xmlns:a16="http://schemas.microsoft.com/office/drawing/2014/main" id="{0FC0AAD1-22F6-4459-9ED4-43441ECE32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007"/>
          <a:stretch/>
        </p:blipFill>
        <p:spPr>
          <a:xfrm rot="944558">
            <a:off x="8467434" y="4386926"/>
            <a:ext cx="1610053" cy="2218989"/>
          </a:xfrm>
          <a:prstGeom prst="rect">
            <a:avLst/>
          </a:prstGeom>
        </p:spPr>
      </p:pic>
    </p:spTree>
    <p:extLst>
      <p:ext uri="{BB962C8B-B14F-4D97-AF65-F5344CB8AC3E}">
        <p14:creationId xmlns:p14="http://schemas.microsoft.com/office/powerpoint/2010/main" val="39688706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125E-6 1.11111E-6 L -0.08828 -0.01551 " pathEditMode="relative" rAng="0" ptsTypes="AA">
                                      <p:cBhvr>
                                        <p:cTn id="6" dur="750" fill="hold"/>
                                        <p:tgtEl>
                                          <p:spTgt spid="10"/>
                                        </p:tgtEl>
                                        <p:attrNameLst>
                                          <p:attrName>ppt_x</p:attrName>
                                          <p:attrName>ppt_y</p:attrName>
                                        </p:attrNameLst>
                                      </p:cBhvr>
                                      <p:rCtr x="-4414" y="-787"/>
                                    </p:animMotion>
                                  </p:childTnLst>
                                </p:cTn>
                              </p:par>
                              <p:par>
                                <p:cTn id="7" presetID="53" presetClass="exit" presetSubtype="32" fill="hold" nodeType="withEffect">
                                  <p:stCondLst>
                                    <p:cond delay="250"/>
                                  </p:stCondLst>
                                  <p:childTnLst>
                                    <p:anim calcmode="lin" valueType="num">
                                      <p:cBhvr>
                                        <p:cTn id="8" dur="750"/>
                                        <p:tgtEl>
                                          <p:spTgt spid="10"/>
                                        </p:tgtEl>
                                        <p:attrNameLst>
                                          <p:attrName>ppt_w</p:attrName>
                                        </p:attrNameLst>
                                      </p:cBhvr>
                                      <p:tavLst>
                                        <p:tav tm="0">
                                          <p:val>
                                            <p:strVal val="ppt_w"/>
                                          </p:val>
                                        </p:tav>
                                        <p:tav tm="100000">
                                          <p:val>
                                            <p:fltVal val="0"/>
                                          </p:val>
                                        </p:tav>
                                      </p:tavLst>
                                    </p:anim>
                                    <p:anim calcmode="lin" valueType="num">
                                      <p:cBhvr>
                                        <p:cTn id="9" dur="750"/>
                                        <p:tgtEl>
                                          <p:spTgt spid="10"/>
                                        </p:tgtEl>
                                        <p:attrNameLst>
                                          <p:attrName>ppt_h</p:attrName>
                                        </p:attrNameLst>
                                      </p:cBhvr>
                                      <p:tavLst>
                                        <p:tav tm="0">
                                          <p:val>
                                            <p:strVal val="ppt_h"/>
                                          </p:val>
                                        </p:tav>
                                        <p:tav tm="100000">
                                          <p:val>
                                            <p:fltVal val="0"/>
                                          </p:val>
                                        </p:tav>
                                      </p:tavLst>
                                    </p:anim>
                                    <p:animEffect transition="out" filter="fade">
                                      <p:cBhvr>
                                        <p:cTn id="10" dur="750"/>
                                        <p:tgtEl>
                                          <p:spTgt spid="10"/>
                                        </p:tgtEl>
                                      </p:cBhvr>
                                    </p:animEffect>
                                    <p:set>
                                      <p:cBhvr>
                                        <p:cTn id="11" dur="1" fill="hold">
                                          <p:stCondLst>
                                            <p:cond delay="74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1562 -0.00949 L 0.01562 -0.00949 C 0.05833 -0.02269 0.0651 -0.01806 0.09531 -0.04121 C 0.10299 -0.04699 0.11042 -0.05347 0.11784 -0.06019 C 0.12552 -0.0669 0.13346 -0.07292 0.14049 -0.08125 C 0.14583 -0.08773 0.15052 -0.09607 0.15482 -0.10463 C 0.16341 -0.12199 0.17969 -0.15949 0.18815 -0.18287 C 0.19583 -0.20463 0.20378 -0.22616 0.21068 -0.24861 C 0.21992 -0.27824 0.23281 -0.3169 0.24049 -0.35023 C 0.24323 -0.36181 0.24492 -0.37431 0.24766 -0.38611 C 0.25338 -0.41158 0.25495 -0.40949 0.25833 -0.43264 C 0.26016 -0.44537 0.26315 -0.47084 0.26315 -0.47084 C 0.26263 -0.4919 0.26289 -0.5132 0.26185 -0.53426 C 0.26172 -0.5382 0.26042 -0.54144 0.2595 -0.54491 C 0.25885 -0.54769 0.25833 -0.55093 0.25716 -0.55324 C 0.25365 -0.56065 0.25104 -0.55996 0.24648 -0.56389 C 0.24518 -0.56505 0.24414 -0.56713 0.24284 -0.56806 C 0.23932 -0.5713 0.23594 -0.57315 0.23216 -0.57454 C 0.22982 -0.57547 0.22734 -0.57593 0.225 -0.57662 C 0.22344 -0.57801 0.22187 -0.57963 0.22018 -0.58079 C 0.21914 -0.58172 0.21667 -0.58287 0.21667 -0.58287 L 0.21667 -0.58287 " pathEditMode="relative" ptsTypes="AAAAAAAAAAAAAAAAAAAAAA">
                                      <p:cBhvr>
                                        <p:cTn id="14"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D1F0F38-036A-4C39-84AA-2A6D60F2754D}"/>
              </a:ext>
            </a:extLst>
          </p:cNvPr>
          <p:cNvGrpSpPr/>
          <p:nvPr/>
        </p:nvGrpSpPr>
        <p:grpSpPr>
          <a:xfrm>
            <a:off x="217756" y="65357"/>
            <a:ext cx="11838777" cy="6473286"/>
            <a:chOff x="217756" y="65357"/>
            <a:chExt cx="11838777" cy="6473286"/>
          </a:xfrm>
        </p:grpSpPr>
        <p:sp>
          <p:nvSpPr>
            <p:cNvPr id="7" name="Rectangle: Rounded Corners 6">
              <a:extLst>
                <a:ext uri="{FF2B5EF4-FFF2-40B4-BE49-F238E27FC236}">
                  <a16:creationId xmlns:a16="http://schemas.microsoft.com/office/drawing/2014/main" id="{0750953B-A75A-49BE-9BBD-32A97B8607C0}"/>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chemeClr val="accent6">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ABF7FE-7C30-4E81-A215-62085586612E}"/>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no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24753A2-E483-49E6-B82F-02A1419A4646}"/>
                </a:ext>
              </a:extLst>
            </p:cNvPr>
            <p:cNvSpPr/>
            <p:nvPr/>
          </p:nvSpPr>
          <p:spPr>
            <a:xfrm>
              <a:off x="11284753" y="6074315"/>
              <a:ext cx="309553" cy="3095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08FA22-0341-4791-8051-3C39DD6F5A31}"/>
                </a:ext>
              </a:extLst>
            </p:cNvPr>
            <p:cNvSpPr/>
            <p:nvPr/>
          </p:nvSpPr>
          <p:spPr>
            <a:xfrm>
              <a:off x="11609756" y="1276460"/>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D6797A-F534-480C-8FFC-71AED7A11AEA}"/>
                </a:ext>
              </a:extLst>
            </p:cNvPr>
            <p:cNvSpPr/>
            <p:nvPr/>
          </p:nvSpPr>
          <p:spPr>
            <a:xfrm>
              <a:off x="217756" y="966907"/>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9127002-EFA0-435E-BA01-36FCDF27396B}"/>
                </a:ext>
              </a:extLst>
            </p:cNvPr>
            <p:cNvSpPr/>
            <p:nvPr/>
          </p:nvSpPr>
          <p:spPr>
            <a:xfrm>
              <a:off x="802603" y="6074314"/>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985C92-EB81-4D7D-ACB0-CDA263C7D48A}"/>
                </a:ext>
              </a:extLst>
            </p:cNvPr>
            <p:cNvSpPr/>
            <p:nvPr/>
          </p:nvSpPr>
          <p:spPr>
            <a:xfrm>
              <a:off x="4184438" y="65357"/>
              <a:ext cx="309553" cy="30955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D9BBF2-5181-4FE1-8DB3-0BAE84960AAD}"/>
                </a:ext>
              </a:extLst>
            </p:cNvPr>
            <p:cNvSpPr/>
            <p:nvPr/>
          </p:nvSpPr>
          <p:spPr>
            <a:xfrm>
              <a:off x="7980920" y="6229090"/>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663290-8FC5-43B0-8C0F-A9C82BD16769}"/>
                </a:ext>
              </a:extLst>
            </p:cNvPr>
            <p:cNvSpPr/>
            <p:nvPr/>
          </p:nvSpPr>
          <p:spPr>
            <a:xfrm>
              <a:off x="267677" y="860323"/>
              <a:ext cx="204457" cy="20445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C9C1055-8CF9-4F4E-AA1E-D05983C3769E}"/>
              </a:ext>
            </a:extLst>
          </p:cNvPr>
          <p:cNvGrpSpPr/>
          <p:nvPr/>
        </p:nvGrpSpPr>
        <p:grpSpPr>
          <a:xfrm>
            <a:off x="964318" y="186700"/>
            <a:ext cx="11062516" cy="2554731"/>
            <a:chOff x="964318" y="186700"/>
            <a:chExt cx="11062516" cy="2554731"/>
          </a:xfrm>
        </p:grpSpPr>
        <p:grpSp>
          <p:nvGrpSpPr>
            <p:cNvPr id="18" name="组合 1">
              <a:extLst>
                <a:ext uri="{FF2B5EF4-FFF2-40B4-BE49-F238E27FC236}">
                  <a16:creationId xmlns:a16="http://schemas.microsoft.com/office/drawing/2014/main" id="{1C4B0130-C6B1-4CC7-8936-A2390627CA8A}"/>
                </a:ext>
              </a:extLst>
            </p:cNvPr>
            <p:cNvGrpSpPr/>
            <p:nvPr/>
          </p:nvGrpSpPr>
          <p:grpSpPr>
            <a:xfrm>
              <a:off x="964318" y="241025"/>
              <a:ext cx="10391939" cy="1895208"/>
              <a:chOff x="2205355" y="2811145"/>
              <a:chExt cx="2730500" cy="742950"/>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00B0F0"/>
              </a:solidFill>
              <a:ln>
                <a:solidFill>
                  <a:srgbClr val="00B0F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19" name="TextBox 18">
              <a:extLst>
                <a:ext uri="{FF2B5EF4-FFF2-40B4-BE49-F238E27FC236}">
                  <a16:creationId xmlns:a16="http://schemas.microsoft.com/office/drawing/2014/main" id="{D7D47C21-91C0-4404-8BB0-6840C4EC80F0}"/>
                </a:ext>
              </a:extLst>
            </p:cNvPr>
            <p:cNvSpPr txBox="1"/>
            <p:nvPr/>
          </p:nvSpPr>
          <p:spPr>
            <a:xfrm>
              <a:off x="1487155" y="568573"/>
              <a:ext cx="821405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2B800"/>
                  </a:solidFill>
                  <a:effectLst/>
                  <a:uLnTx/>
                  <a:uFillTx/>
                  <a:latin typeface="Arial"/>
                  <a:ea typeface="微软雅黑"/>
                  <a:cs typeface="+mn-cs"/>
                </a:rPr>
                <a:t>Nói với bạn về cái bàn của em theo gợi ý</a:t>
              </a:r>
              <a:endParaRPr kumimoji="0" lang="en-US" sz="4000" b="0" i="0" u="none" strike="noStrike" kern="1200" cap="none" spc="0" normalizeH="0" baseline="0" noProof="0" dirty="0">
                <a:ln>
                  <a:noFill/>
                </a:ln>
                <a:solidFill>
                  <a:srgbClr val="F2B800"/>
                </a:solidFill>
                <a:effectLst/>
                <a:uLnTx/>
                <a:uFillTx/>
                <a:latin typeface="Arial"/>
                <a:ea typeface="微软雅黑"/>
                <a:cs typeface="+mn-cs"/>
              </a:endParaRPr>
            </a:p>
          </p:txBody>
        </p:sp>
        <p:pic>
          <p:nvPicPr>
            <p:cNvPr id="20" name="Picture 19">
              <a:extLst>
                <a:ext uri="{FF2B5EF4-FFF2-40B4-BE49-F238E27FC236}">
                  <a16:creationId xmlns:a16="http://schemas.microsoft.com/office/drawing/2014/main" id="{C049EF69-DEB4-43F1-8174-D888C047902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16087"/>
            <a:stretch/>
          </p:blipFill>
          <p:spPr>
            <a:xfrm>
              <a:off x="8982336" y="186700"/>
              <a:ext cx="3044498" cy="2554731"/>
            </a:xfrm>
            <a:prstGeom prst="rect">
              <a:avLst/>
            </a:prstGeom>
          </p:spPr>
        </p:pic>
      </p:grpSp>
      <p:sp>
        <p:nvSpPr>
          <p:cNvPr id="23" name="Rectangle 22">
            <a:extLst>
              <a:ext uri="{FF2B5EF4-FFF2-40B4-BE49-F238E27FC236}">
                <a16:creationId xmlns:a16="http://schemas.microsoft.com/office/drawing/2014/main" id="{44838E30-920B-4604-BF68-D601D94258DF}"/>
              </a:ext>
            </a:extLst>
          </p:cNvPr>
          <p:cNvSpPr/>
          <p:nvPr/>
        </p:nvSpPr>
        <p:spPr>
          <a:xfrm>
            <a:off x="1764632" y="2563922"/>
            <a:ext cx="2094808" cy="748145"/>
          </a:xfrm>
          <a:custGeom>
            <a:avLst/>
            <a:gdLst>
              <a:gd name="connsiteX0" fmla="*/ 0 w 2094808"/>
              <a:gd name="connsiteY0" fmla="*/ 0 h 748145"/>
              <a:gd name="connsiteX1" fmla="*/ 502754 w 2094808"/>
              <a:gd name="connsiteY1" fmla="*/ 0 h 748145"/>
              <a:gd name="connsiteX2" fmla="*/ 1005508 w 2094808"/>
              <a:gd name="connsiteY2" fmla="*/ 0 h 748145"/>
              <a:gd name="connsiteX3" fmla="*/ 1508262 w 2094808"/>
              <a:gd name="connsiteY3" fmla="*/ 0 h 748145"/>
              <a:gd name="connsiteX4" fmla="*/ 2094808 w 2094808"/>
              <a:gd name="connsiteY4" fmla="*/ 0 h 748145"/>
              <a:gd name="connsiteX5" fmla="*/ 2094808 w 2094808"/>
              <a:gd name="connsiteY5" fmla="*/ 351628 h 748145"/>
              <a:gd name="connsiteX6" fmla="*/ 2094808 w 2094808"/>
              <a:gd name="connsiteY6" fmla="*/ 748145 h 748145"/>
              <a:gd name="connsiteX7" fmla="*/ 1529210 w 2094808"/>
              <a:gd name="connsiteY7" fmla="*/ 748145 h 748145"/>
              <a:gd name="connsiteX8" fmla="*/ 1026456 w 2094808"/>
              <a:gd name="connsiteY8" fmla="*/ 748145 h 748145"/>
              <a:gd name="connsiteX9" fmla="*/ 565598 w 2094808"/>
              <a:gd name="connsiteY9" fmla="*/ 748145 h 748145"/>
              <a:gd name="connsiteX10" fmla="*/ 0 w 2094808"/>
              <a:gd name="connsiteY10" fmla="*/ 748145 h 748145"/>
              <a:gd name="connsiteX11" fmla="*/ 0 w 2094808"/>
              <a:gd name="connsiteY11" fmla="*/ 359110 h 748145"/>
              <a:gd name="connsiteX12" fmla="*/ 0 w 2094808"/>
              <a:gd name="connsiteY12" fmla="*/ 0 h 74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08" h="748145" fill="none" extrusionOk="0">
                <a:moveTo>
                  <a:pt x="0" y="0"/>
                </a:moveTo>
                <a:cubicBezTo>
                  <a:pt x="136873" y="-52158"/>
                  <a:pt x="299711" y="24146"/>
                  <a:pt x="502754" y="0"/>
                </a:cubicBezTo>
                <a:cubicBezTo>
                  <a:pt x="705797" y="-24146"/>
                  <a:pt x="804356" y="57652"/>
                  <a:pt x="1005508" y="0"/>
                </a:cubicBezTo>
                <a:cubicBezTo>
                  <a:pt x="1206660" y="-57652"/>
                  <a:pt x="1377174" y="4994"/>
                  <a:pt x="1508262" y="0"/>
                </a:cubicBezTo>
                <a:cubicBezTo>
                  <a:pt x="1639350" y="-4994"/>
                  <a:pt x="1804147" y="64253"/>
                  <a:pt x="2094808" y="0"/>
                </a:cubicBezTo>
                <a:cubicBezTo>
                  <a:pt x="2098350" y="104388"/>
                  <a:pt x="2064575" y="204909"/>
                  <a:pt x="2094808" y="351628"/>
                </a:cubicBezTo>
                <a:cubicBezTo>
                  <a:pt x="2125041" y="498347"/>
                  <a:pt x="2090253" y="598548"/>
                  <a:pt x="2094808" y="748145"/>
                </a:cubicBezTo>
                <a:cubicBezTo>
                  <a:pt x="1939915" y="791673"/>
                  <a:pt x="1756951" y="697629"/>
                  <a:pt x="1529210" y="748145"/>
                </a:cubicBezTo>
                <a:cubicBezTo>
                  <a:pt x="1301469" y="798661"/>
                  <a:pt x="1270065" y="724238"/>
                  <a:pt x="1026456" y="748145"/>
                </a:cubicBezTo>
                <a:cubicBezTo>
                  <a:pt x="782847" y="772052"/>
                  <a:pt x="665108" y="711440"/>
                  <a:pt x="565598" y="748145"/>
                </a:cubicBezTo>
                <a:cubicBezTo>
                  <a:pt x="466088" y="784850"/>
                  <a:pt x="121607" y="708315"/>
                  <a:pt x="0" y="748145"/>
                </a:cubicBezTo>
                <a:cubicBezTo>
                  <a:pt x="-5504" y="605089"/>
                  <a:pt x="16724" y="461968"/>
                  <a:pt x="0" y="359110"/>
                </a:cubicBezTo>
                <a:cubicBezTo>
                  <a:pt x="-16724" y="256252"/>
                  <a:pt x="25058" y="168335"/>
                  <a:pt x="0" y="0"/>
                </a:cubicBezTo>
                <a:close/>
              </a:path>
              <a:path w="2094808" h="748145" stroke="0" extrusionOk="0">
                <a:moveTo>
                  <a:pt x="0" y="0"/>
                </a:moveTo>
                <a:cubicBezTo>
                  <a:pt x="162417" y="-34848"/>
                  <a:pt x="294867" y="38670"/>
                  <a:pt x="481806" y="0"/>
                </a:cubicBezTo>
                <a:cubicBezTo>
                  <a:pt x="668745" y="-38670"/>
                  <a:pt x="813301" y="57791"/>
                  <a:pt x="984560" y="0"/>
                </a:cubicBezTo>
                <a:cubicBezTo>
                  <a:pt x="1155819" y="-57791"/>
                  <a:pt x="1275908" y="3011"/>
                  <a:pt x="1466366" y="0"/>
                </a:cubicBezTo>
                <a:cubicBezTo>
                  <a:pt x="1656824" y="-3011"/>
                  <a:pt x="1954222" y="23989"/>
                  <a:pt x="2094808" y="0"/>
                </a:cubicBezTo>
                <a:cubicBezTo>
                  <a:pt x="2114538" y="157116"/>
                  <a:pt x="2087376" y="266269"/>
                  <a:pt x="2094808" y="351628"/>
                </a:cubicBezTo>
                <a:cubicBezTo>
                  <a:pt x="2102240" y="436987"/>
                  <a:pt x="2052758" y="600867"/>
                  <a:pt x="2094808" y="748145"/>
                </a:cubicBezTo>
                <a:cubicBezTo>
                  <a:pt x="1866199" y="796951"/>
                  <a:pt x="1810844" y="730650"/>
                  <a:pt x="1613002" y="748145"/>
                </a:cubicBezTo>
                <a:cubicBezTo>
                  <a:pt x="1415160" y="765640"/>
                  <a:pt x="1358003" y="741875"/>
                  <a:pt x="1110248" y="748145"/>
                </a:cubicBezTo>
                <a:cubicBezTo>
                  <a:pt x="862493" y="754415"/>
                  <a:pt x="821894" y="713318"/>
                  <a:pt x="607494" y="748145"/>
                </a:cubicBezTo>
                <a:cubicBezTo>
                  <a:pt x="393094" y="782972"/>
                  <a:pt x="160904" y="709381"/>
                  <a:pt x="0" y="748145"/>
                </a:cubicBezTo>
                <a:cubicBezTo>
                  <a:pt x="-33508" y="652873"/>
                  <a:pt x="33727" y="547430"/>
                  <a:pt x="0" y="359110"/>
                </a:cubicBezTo>
                <a:cubicBezTo>
                  <a:pt x="-33727" y="170791"/>
                  <a:pt x="37412" y="75176"/>
                  <a:pt x="0" y="0"/>
                </a:cubicBezTo>
                <a:close/>
              </a:path>
            </a:pathLst>
          </a:custGeom>
          <a:solidFill>
            <a:schemeClr val="accent6">
              <a:lumMod val="60000"/>
              <a:lumOff val="40000"/>
            </a:schemeClr>
          </a:solidFill>
          <a:ln>
            <a:solidFill>
              <a:schemeClr val="accent6">
                <a:lumMod val="75000"/>
              </a:schemeClr>
            </a:solidFill>
            <a:extLst>
              <a:ext uri="{C807C97D-BFC1-408E-A445-0C87EB9F89A2}">
                <ask:lineSketchStyleProps xmlns:ask="http://schemas.microsoft.com/office/drawing/2018/sketchyshapes" sd="36824695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Màu sắc</a:t>
            </a:r>
            <a:endParaRPr lang="en-US" sz="3600">
              <a:solidFill>
                <a:schemeClr val="tx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A7C140E-E8CF-443B-AD36-CAD3ABD32E6D}"/>
              </a:ext>
            </a:extLst>
          </p:cNvPr>
          <p:cNvSpPr/>
          <p:nvPr/>
        </p:nvSpPr>
        <p:spPr>
          <a:xfrm>
            <a:off x="1779885" y="4019011"/>
            <a:ext cx="2094808" cy="748145"/>
          </a:xfrm>
          <a:custGeom>
            <a:avLst/>
            <a:gdLst>
              <a:gd name="connsiteX0" fmla="*/ 0 w 2094808"/>
              <a:gd name="connsiteY0" fmla="*/ 0 h 748145"/>
              <a:gd name="connsiteX1" fmla="*/ 502754 w 2094808"/>
              <a:gd name="connsiteY1" fmla="*/ 0 h 748145"/>
              <a:gd name="connsiteX2" fmla="*/ 1005508 w 2094808"/>
              <a:gd name="connsiteY2" fmla="*/ 0 h 748145"/>
              <a:gd name="connsiteX3" fmla="*/ 1508262 w 2094808"/>
              <a:gd name="connsiteY3" fmla="*/ 0 h 748145"/>
              <a:gd name="connsiteX4" fmla="*/ 2094808 w 2094808"/>
              <a:gd name="connsiteY4" fmla="*/ 0 h 748145"/>
              <a:gd name="connsiteX5" fmla="*/ 2094808 w 2094808"/>
              <a:gd name="connsiteY5" fmla="*/ 351628 h 748145"/>
              <a:gd name="connsiteX6" fmla="*/ 2094808 w 2094808"/>
              <a:gd name="connsiteY6" fmla="*/ 748145 h 748145"/>
              <a:gd name="connsiteX7" fmla="*/ 1529210 w 2094808"/>
              <a:gd name="connsiteY7" fmla="*/ 748145 h 748145"/>
              <a:gd name="connsiteX8" fmla="*/ 1026456 w 2094808"/>
              <a:gd name="connsiteY8" fmla="*/ 748145 h 748145"/>
              <a:gd name="connsiteX9" fmla="*/ 565598 w 2094808"/>
              <a:gd name="connsiteY9" fmla="*/ 748145 h 748145"/>
              <a:gd name="connsiteX10" fmla="*/ 0 w 2094808"/>
              <a:gd name="connsiteY10" fmla="*/ 748145 h 748145"/>
              <a:gd name="connsiteX11" fmla="*/ 0 w 2094808"/>
              <a:gd name="connsiteY11" fmla="*/ 359110 h 748145"/>
              <a:gd name="connsiteX12" fmla="*/ 0 w 2094808"/>
              <a:gd name="connsiteY12" fmla="*/ 0 h 74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08" h="748145" fill="none" extrusionOk="0">
                <a:moveTo>
                  <a:pt x="0" y="0"/>
                </a:moveTo>
                <a:cubicBezTo>
                  <a:pt x="136873" y="-52158"/>
                  <a:pt x="299711" y="24146"/>
                  <a:pt x="502754" y="0"/>
                </a:cubicBezTo>
                <a:cubicBezTo>
                  <a:pt x="705797" y="-24146"/>
                  <a:pt x="804356" y="57652"/>
                  <a:pt x="1005508" y="0"/>
                </a:cubicBezTo>
                <a:cubicBezTo>
                  <a:pt x="1206660" y="-57652"/>
                  <a:pt x="1377174" y="4994"/>
                  <a:pt x="1508262" y="0"/>
                </a:cubicBezTo>
                <a:cubicBezTo>
                  <a:pt x="1639350" y="-4994"/>
                  <a:pt x="1804147" y="64253"/>
                  <a:pt x="2094808" y="0"/>
                </a:cubicBezTo>
                <a:cubicBezTo>
                  <a:pt x="2098350" y="104388"/>
                  <a:pt x="2064575" y="204909"/>
                  <a:pt x="2094808" y="351628"/>
                </a:cubicBezTo>
                <a:cubicBezTo>
                  <a:pt x="2125041" y="498347"/>
                  <a:pt x="2090253" y="598548"/>
                  <a:pt x="2094808" y="748145"/>
                </a:cubicBezTo>
                <a:cubicBezTo>
                  <a:pt x="1939915" y="791673"/>
                  <a:pt x="1756951" y="697629"/>
                  <a:pt x="1529210" y="748145"/>
                </a:cubicBezTo>
                <a:cubicBezTo>
                  <a:pt x="1301469" y="798661"/>
                  <a:pt x="1270065" y="724238"/>
                  <a:pt x="1026456" y="748145"/>
                </a:cubicBezTo>
                <a:cubicBezTo>
                  <a:pt x="782847" y="772052"/>
                  <a:pt x="665108" y="711440"/>
                  <a:pt x="565598" y="748145"/>
                </a:cubicBezTo>
                <a:cubicBezTo>
                  <a:pt x="466088" y="784850"/>
                  <a:pt x="121607" y="708315"/>
                  <a:pt x="0" y="748145"/>
                </a:cubicBezTo>
                <a:cubicBezTo>
                  <a:pt x="-5504" y="605089"/>
                  <a:pt x="16724" y="461968"/>
                  <a:pt x="0" y="359110"/>
                </a:cubicBezTo>
                <a:cubicBezTo>
                  <a:pt x="-16724" y="256252"/>
                  <a:pt x="25058" y="168335"/>
                  <a:pt x="0" y="0"/>
                </a:cubicBezTo>
                <a:close/>
              </a:path>
              <a:path w="2094808" h="748145" stroke="0" extrusionOk="0">
                <a:moveTo>
                  <a:pt x="0" y="0"/>
                </a:moveTo>
                <a:cubicBezTo>
                  <a:pt x="162417" y="-34848"/>
                  <a:pt x="294867" y="38670"/>
                  <a:pt x="481806" y="0"/>
                </a:cubicBezTo>
                <a:cubicBezTo>
                  <a:pt x="668745" y="-38670"/>
                  <a:pt x="813301" y="57791"/>
                  <a:pt x="984560" y="0"/>
                </a:cubicBezTo>
                <a:cubicBezTo>
                  <a:pt x="1155819" y="-57791"/>
                  <a:pt x="1275908" y="3011"/>
                  <a:pt x="1466366" y="0"/>
                </a:cubicBezTo>
                <a:cubicBezTo>
                  <a:pt x="1656824" y="-3011"/>
                  <a:pt x="1954222" y="23989"/>
                  <a:pt x="2094808" y="0"/>
                </a:cubicBezTo>
                <a:cubicBezTo>
                  <a:pt x="2114538" y="157116"/>
                  <a:pt x="2087376" y="266269"/>
                  <a:pt x="2094808" y="351628"/>
                </a:cubicBezTo>
                <a:cubicBezTo>
                  <a:pt x="2102240" y="436987"/>
                  <a:pt x="2052758" y="600867"/>
                  <a:pt x="2094808" y="748145"/>
                </a:cubicBezTo>
                <a:cubicBezTo>
                  <a:pt x="1866199" y="796951"/>
                  <a:pt x="1810844" y="730650"/>
                  <a:pt x="1613002" y="748145"/>
                </a:cubicBezTo>
                <a:cubicBezTo>
                  <a:pt x="1415160" y="765640"/>
                  <a:pt x="1358003" y="741875"/>
                  <a:pt x="1110248" y="748145"/>
                </a:cubicBezTo>
                <a:cubicBezTo>
                  <a:pt x="862493" y="754415"/>
                  <a:pt x="821894" y="713318"/>
                  <a:pt x="607494" y="748145"/>
                </a:cubicBezTo>
                <a:cubicBezTo>
                  <a:pt x="393094" y="782972"/>
                  <a:pt x="160904" y="709381"/>
                  <a:pt x="0" y="748145"/>
                </a:cubicBezTo>
                <a:cubicBezTo>
                  <a:pt x="-33508" y="652873"/>
                  <a:pt x="33727" y="547430"/>
                  <a:pt x="0" y="359110"/>
                </a:cubicBezTo>
                <a:cubicBezTo>
                  <a:pt x="-33727" y="170791"/>
                  <a:pt x="37412" y="75176"/>
                  <a:pt x="0" y="0"/>
                </a:cubicBezTo>
                <a:close/>
              </a:path>
            </a:pathLst>
          </a:custGeom>
          <a:solidFill>
            <a:schemeClr val="accent6">
              <a:lumMod val="60000"/>
              <a:lumOff val="40000"/>
            </a:schemeClr>
          </a:solidFill>
          <a:ln>
            <a:solidFill>
              <a:schemeClr val="accent6">
                <a:lumMod val="75000"/>
              </a:schemeClr>
            </a:solidFill>
            <a:extLst>
              <a:ext uri="{C807C97D-BFC1-408E-A445-0C87EB9F89A2}">
                <ask:lineSketchStyleProps xmlns:ask="http://schemas.microsoft.com/office/drawing/2018/sketchyshapes" sd="36824695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Chất liệu</a:t>
            </a:r>
            <a:endParaRPr lang="en-US" sz="3600">
              <a:solidFill>
                <a:schemeClr val="tx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F02A0CA0-1B5B-4C53-B4F9-34C28094293E}"/>
              </a:ext>
            </a:extLst>
          </p:cNvPr>
          <p:cNvSpPr/>
          <p:nvPr/>
        </p:nvSpPr>
        <p:spPr>
          <a:xfrm>
            <a:off x="1779885" y="5537233"/>
            <a:ext cx="2094808" cy="748145"/>
          </a:xfrm>
          <a:custGeom>
            <a:avLst/>
            <a:gdLst>
              <a:gd name="connsiteX0" fmla="*/ 0 w 2094808"/>
              <a:gd name="connsiteY0" fmla="*/ 0 h 748145"/>
              <a:gd name="connsiteX1" fmla="*/ 502754 w 2094808"/>
              <a:gd name="connsiteY1" fmla="*/ 0 h 748145"/>
              <a:gd name="connsiteX2" fmla="*/ 1005508 w 2094808"/>
              <a:gd name="connsiteY2" fmla="*/ 0 h 748145"/>
              <a:gd name="connsiteX3" fmla="*/ 1508262 w 2094808"/>
              <a:gd name="connsiteY3" fmla="*/ 0 h 748145"/>
              <a:gd name="connsiteX4" fmla="*/ 2094808 w 2094808"/>
              <a:gd name="connsiteY4" fmla="*/ 0 h 748145"/>
              <a:gd name="connsiteX5" fmla="*/ 2094808 w 2094808"/>
              <a:gd name="connsiteY5" fmla="*/ 351628 h 748145"/>
              <a:gd name="connsiteX6" fmla="*/ 2094808 w 2094808"/>
              <a:gd name="connsiteY6" fmla="*/ 748145 h 748145"/>
              <a:gd name="connsiteX7" fmla="*/ 1529210 w 2094808"/>
              <a:gd name="connsiteY7" fmla="*/ 748145 h 748145"/>
              <a:gd name="connsiteX8" fmla="*/ 1026456 w 2094808"/>
              <a:gd name="connsiteY8" fmla="*/ 748145 h 748145"/>
              <a:gd name="connsiteX9" fmla="*/ 565598 w 2094808"/>
              <a:gd name="connsiteY9" fmla="*/ 748145 h 748145"/>
              <a:gd name="connsiteX10" fmla="*/ 0 w 2094808"/>
              <a:gd name="connsiteY10" fmla="*/ 748145 h 748145"/>
              <a:gd name="connsiteX11" fmla="*/ 0 w 2094808"/>
              <a:gd name="connsiteY11" fmla="*/ 359110 h 748145"/>
              <a:gd name="connsiteX12" fmla="*/ 0 w 2094808"/>
              <a:gd name="connsiteY12" fmla="*/ 0 h 74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08" h="748145" fill="none" extrusionOk="0">
                <a:moveTo>
                  <a:pt x="0" y="0"/>
                </a:moveTo>
                <a:cubicBezTo>
                  <a:pt x="136873" y="-52158"/>
                  <a:pt x="299711" y="24146"/>
                  <a:pt x="502754" y="0"/>
                </a:cubicBezTo>
                <a:cubicBezTo>
                  <a:pt x="705797" y="-24146"/>
                  <a:pt x="804356" y="57652"/>
                  <a:pt x="1005508" y="0"/>
                </a:cubicBezTo>
                <a:cubicBezTo>
                  <a:pt x="1206660" y="-57652"/>
                  <a:pt x="1377174" y="4994"/>
                  <a:pt x="1508262" y="0"/>
                </a:cubicBezTo>
                <a:cubicBezTo>
                  <a:pt x="1639350" y="-4994"/>
                  <a:pt x="1804147" y="64253"/>
                  <a:pt x="2094808" y="0"/>
                </a:cubicBezTo>
                <a:cubicBezTo>
                  <a:pt x="2098350" y="104388"/>
                  <a:pt x="2064575" y="204909"/>
                  <a:pt x="2094808" y="351628"/>
                </a:cubicBezTo>
                <a:cubicBezTo>
                  <a:pt x="2125041" y="498347"/>
                  <a:pt x="2090253" y="598548"/>
                  <a:pt x="2094808" y="748145"/>
                </a:cubicBezTo>
                <a:cubicBezTo>
                  <a:pt x="1939915" y="791673"/>
                  <a:pt x="1756951" y="697629"/>
                  <a:pt x="1529210" y="748145"/>
                </a:cubicBezTo>
                <a:cubicBezTo>
                  <a:pt x="1301469" y="798661"/>
                  <a:pt x="1270065" y="724238"/>
                  <a:pt x="1026456" y="748145"/>
                </a:cubicBezTo>
                <a:cubicBezTo>
                  <a:pt x="782847" y="772052"/>
                  <a:pt x="665108" y="711440"/>
                  <a:pt x="565598" y="748145"/>
                </a:cubicBezTo>
                <a:cubicBezTo>
                  <a:pt x="466088" y="784850"/>
                  <a:pt x="121607" y="708315"/>
                  <a:pt x="0" y="748145"/>
                </a:cubicBezTo>
                <a:cubicBezTo>
                  <a:pt x="-5504" y="605089"/>
                  <a:pt x="16724" y="461968"/>
                  <a:pt x="0" y="359110"/>
                </a:cubicBezTo>
                <a:cubicBezTo>
                  <a:pt x="-16724" y="256252"/>
                  <a:pt x="25058" y="168335"/>
                  <a:pt x="0" y="0"/>
                </a:cubicBezTo>
                <a:close/>
              </a:path>
              <a:path w="2094808" h="748145" stroke="0" extrusionOk="0">
                <a:moveTo>
                  <a:pt x="0" y="0"/>
                </a:moveTo>
                <a:cubicBezTo>
                  <a:pt x="162417" y="-34848"/>
                  <a:pt x="294867" y="38670"/>
                  <a:pt x="481806" y="0"/>
                </a:cubicBezTo>
                <a:cubicBezTo>
                  <a:pt x="668745" y="-38670"/>
                  <a:pt x="813301" y="57791"/>
                  <a:pt x="984560" y="0"/>
                </a:cubicBezTo>
                <a:cubicBezTo>
                  <a:pt x="1155819" y="-57791"/>
                  <a:pt x="1275908" y="3011"/>
                  <a:pt x="1466366" y="0"/>
                </a:cubicBezTo>
                <a:cubicBezTo>
                  <a:pt x="1656824" y="-3011"/>
                  <a:pt x="1954222" y="23989"/>
                  <a:pt x="2094808" y="0"/>
                </a:cubicBezTo>
                <a:cubicBezTo>
                  <a:pt x="2114538" y="157116"/>
                  <a:pt x="2087376" y="266269"/>
                  <a:pt x="2094808" y="351628"/>
                </a:cubicBezTo>
                <a:cubicBezTo>
                  <a:pt x="2102240" y="436987"/>
                  <a:pt x="2052758" y="600867"/>
                  <a:pt x="2094808" y="748145"/>
                </a:cubicBezTo>
                <a:cubicBezTo>
                  <a:pt x="1866199" y="796951"/>
                  <a:pt x="1810844" y="730650"/>
                  <a:pt x="1613002" y="748145"/>
                </a:cubicBezTo>
                <a:cubicBezTo>
                  <a:pt x="1415160" y="765640"/>
                  <a:pt x="1358003" y="741875"/>
                  <a:pt x="1110248" y="748145"/>
                </a:cubicBezTo>
                <a:cubicBezTo>
                  <a:pt x="862493" y="754415"/>
                  <a:pt x="821894" y="713318"/>
                  <a:pt x="607494" y="748145"/>
                </a:cubicBezTo>
                <a:cubicBezTo>
                  <a:pt x="393094" y="782972"/>
                  <a:pt x="160904" y="709381"/>
                  <a:pt x="0" y="748145"/>
                </a:cubicBezTo>
                <a:cubicBezTo>
                  <a:pt x="-33508" y="652873"/>
                  <a:pt x="33727" y="547430"/>
                  <a:pt x="0" y="359110"/>
                </a:cubicBezTo>
                <a:cubicBezTo>
                  <a:pt x="-33727" y="170791"/>
                  <a:pt x="37412" y="75176"/>
                  <a:pt x="0" y="0"/>
                </a:cubicBezTo>
                <a:close/>
              </a:path>
            </a:pathLst>
          </a:custGeom>
          <a:solidFill>
            <a:schemeClr val="accent6">
              <a:lumMod val="60000"/>
              <a:lumOff val="40000"/>
            </a:schemeClr>
          </a:solidFill>
          <a:ln>
            <a:solidFill>
              <a:schemeClr val="accent6">
                <a:lumMod val="75000"/>
              </a:schemeClr>
            </a:solidFill>
            <a:extLst>
              <a:ext uri="{C807C97D-BFC1-408E-A445-0C87EB9F89A2}">
                <ask:lineSketchStyleProps xmlns:ask="http://schemas.microsoft.com/office/drawing/2018/sketchyshapes" sd="36824695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a:t>
            </a:r>
            <a:endParaRPr lang="en-US" sz="3600">
              <a:solidFill>
                <a:schemeClr val="tx1"/>
              </a:solidFill>
              <a:latin typeface="Calibri" panose="020F0502020204030204" pitchFamily="34" charset="0"/>
              <a:cs typeface="Calibri" panose="020F0502020204030204" pitchFamily="34" charset="0"/>
            </a:endParaRPr>
          </a:p>
        </p:txBody>
      </p:sp>
      <p:pic>
        <p:nvPicPr>
          <p:cNvPr id="27" name="Picture 26" descr="A model of a house&#10;&#10;Description automatically generated with low confidence">
            <a:extLst>
              <a:ext uri="{FF2B5EF4-FFF2-40B4-BE49-F238E27FC236}">
                <a16:creationId xmlns:a16="http://schemas.microsoft.com/office/drawing/2014/main" id="{8826D074-44B6-4FD9-A88D-0CDE1952AE3B}"/>
              </a:ext>
            </a:extLst>
          </p:cNvPr>
          <p:cNvPicPr>
            <a:picLocks noChangeAspect="1"/>
          </p:cNvPicPr>
          <p:nvPr/>
        </p:nvPicPr>
        <p:blipFill rotWithShape="1">
          <a:blip r:embed="rId6">
            <a:extLst>
              <a:ext uri="{28A0092B-C50C-407E-A947-70E740481C1C}">
                <a14:useLocalDpi xmlns:a14="http://schemas.microsoft.com/office/drawing/2010/main" val="0"/>
              </a:ext>
            </a:extLst>
          </a:blip>
          <a:srcRect l="10435"/>
          <a:stretch/>
        </p:blipFill>
        <p:spPr>
          <a:xfrm>
            <a:off x="4285664" y="2266147"/>
            <a:ext cx="6439919" cy="4037742"/>
          </a:xfrm>
          <a:prstGeom prst="rect">
            <a:avLst/>
          </a:prstGeom>
        </p:spPr>
      </p:pic>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83588" t="21218"/>
          <a:stretch/>
        </p:blipFill>
        <p:spPr>
          <a:xfrm>
            <a:off x="10222730" y="2513929"/>
            <a:ext cx="2000914" cy="5402911"/>
          </a:xfrm>
          <a:prstGeom prst="rect">
            <a:avLst/>
          </a:prstGeom>
        </p:spPr>
      </p:pic>
    </p:spTree>
    <p:extLst>
      <p:ext uri="{BB962C8B-B14F-4D97-AF65-F5344CB8AC3E}">
        <p14:creationId xmlns:p14="http://schemas.microsoft.com/office/powerpoint/2010/main" val="145251794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750" fill="hold"/>
                                        <p:tgtEl>
                                          <p:spTgt spid="23"/>
                                        </p:tgtEl>
                                        <p:attrNameLst>
                                          <p:attrName>ppt_w</p:attrName>
                                        </p:attrNameLst>
                                      </p:cBhvr>
                                      <p:tavLst>
                                        <p:tav tm="0">
                                          <p:val>
                                            <p:fltVal val="0"/>
                                          </p:val>
                                        </p:tav>
                                        <p:tav tm="100000">
                                          <p:val>
                                            <p:strVal val="#ppt_w"/>
                                          </p:val>
                                        </p:tav>
                                      </p:tavLst>
                                    </p:anim>
                                    <p:anim calcmode="lin" valueType="num">
                                      <p:cBhvr>
                                        <p:cTn id="30" dur="750" fill="hold"/>
                                        <p:tgtEl>
                                          <p:spTgt spid="23"/>
                                        </p:tgtEl>
                                        <p:attrNameLst>
                                          <p:attrName>ppt_h</p:attrName>
                                        </p:attrNameLst>
                                      </p:cBhvr>
                                      <p:tavLst>
                                        <p:tav tm="0">
                                          <p:val>
                                            <p:fltVal val="0"/>
                                          </p:val>
                                        </p:tav>
                                        <p:tav tm="100000">
                                          <p:val>
                                            <p:strVal val="#ppt_h"/>
                                          </p:val>
                                        </p:tav>
                                      </p:tavLst>
                                    </p:anim>
                                    <p:animEffect transition="in" filter="fade">
                                      <p:cBhvr>
                                        <p:cTn id="31" dur="750"/>
                                        <p:tgtEl>
                                          <p:spTgt spid="2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750" fill="hold"/>
                                        <p:tgtEl>
                                          <p:spTgt spid="24"/>
                                        </p:tgtEl>
                                        <p:attrNameLst>
                                          <p:attrName>ppt_w</p:attrName>
                                        </p:attrNameLst>
                                      </p:cBhvr>
                                      <p:tavLst>
                                        <p:tav tm="0">
                                          <p:val>
                                            <p:fltVal val="0"/>
                                          </p:val>
                                        </p:tav>
                                        <p:tav tm="100000">
                                          <p:val>
                                            <p:strVal val="#ppt_w"/>
                                          </p:val>
                                        </p:tav>
                                      </p:tavLst>
                                    </p:anim>
                                    <p:anim calcmode="lin" valueType="num">
                                      <p:cBhvr>
                                        <p:cTn id="35" dur="750" fill="hold"/>
                                        <p:tgtEl>
                                          <p:spTgt spid="24"/>
                                        </p:tgtEl>
                                        <p:attrNameLst>
                                          <p:attrName>ppt_h</p:attrName>
                                        </p:attrNameLst>
                                      </p:cBhvr>
                                      <p:tavLst>
                                        <p:tav tm="0">
                                          <p:val>
                                            <p:fltVal val="0"/>
                                          </p:val>
                                        </p:tav>
                                        <p:tav tm="100000">
                                          <p:val>
                                            <p:strVal val="#ppt_h"/>
                                          </p:val>
                                        </p:tav>
                                      </p:tavLst>
                                    </p:anim>
                                    <p:animEffect transition="in" filter="fade">
                                      <p:cBhvr>
                                        <p:cTn id="36" dur="750"/>
                                        <p:tgtEl>
                                          <p:spTgt spid="2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750" fill="hold"/>
                                        <p:tgtEl>
                                          <p:spTgt spid="25"/>
                                        </p:tgtEl>
                                        <p:attrNameLst>
                                          <p:attrName>ppt_w</p:attrName>
                                        </p:attrNameLst>
                                      </p:cBhvr>
                                      <p:tavLst>
                                        <p:tav tm="0">
                                          <p:val>
                                            <p:fltVal val="0"/>
                                          </p:val>
                                        </p:tav>
                                        <p:tav tm="100000">
                                          <p:val>
                                            <p:strVal val="#ppt_w"/>
                                          </p:val>
                                        </p:tav>
                                      </p:tavLst>
                                    </p:anim>
                                    <p:anim calcmode="lin" valueType="num">
                                      <p:cBhvr>
                                        <p:cTn id="40" dur="750" fill="hold"/>
                                        <p:tgtEl>
                                          <p:spTgt spid="25"/>
                                        </p:tgtEl>
                                        <p:attrNameLst>
                                          <p:attrName>ppt_h</p:attrName>
                                        </p:attrNameLst>
                                      </p:cBhvr>
                                      <p:tavLst>
                                        <p:tav tm="0">
                                          <p:val>
                                            <p:fltVal val="0"/>
                                          </p:val>
                                        </p:tav>
                                        <p:tav tm="100000">
                                          <p:val>
                                            <p:strVal val="#ppt_h"/>
                                          </p:val>
                                        </p:tav>
                                      </p:tavLst>
                                    </p:anim>
                                    <p:animEffect transition="in" filter="fade">
                                      <p:cBhvr>
                                        <p:cTn id="41"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8793957">
            <a:off x="9957047" y="5248214"/>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grpSp>
        <p:nvGrpSpPr>
          <p:cNvPr id="5" name="Group 4">
            <a:extLst>
              <a:ext uri="{FF2B5EF4-FFF2-40B4-BE49-F238E27FC236}">
                <a16:creationId xmlns:a16="http://schemas.microsoft.com/office/drawing/2014/main" id="{00E3CBBA-849A-4FCF-BBA7-09B8D12AA22E}"/>
              </a:ext>
            </a:extLst>
          </p:cNvPr>
          <p:cNvGrpSpPr/>
          <p:nvPr/>
        </p:nvGrpSpPr>
        <p:grpSpPr>
          <a:xfrm>
            <a:off x="710355" y="744057"/>
            <a:ext cx="7950566" cy="1152057"/>
            <a:chOff x="1809919" y="1042124"/>
            <a:chExt cx="7950566" cy="1152057"/>
          </a:xfrm>
        </p:grpSpPr>
        <p:grpSp>
          <p:nvGrpSpPr>
            <p:cNvPr id="34" name="Group 33">
              <a:extLst>
                <a:ext uri="{FF2B5EF4-FFF2-40B4-BE49-F238E27FC236}">
                  <a16:creationId xmlns:a16="http://schemas.microsoft.com/office/drawing/2014/main" id="{068D2100-F3B9-4042-8217-D27E68A6E209}"/>
                </a:ext>
              </a:extLst>
            </p:cNvPr>
            <p:cNvGrpSpPr/>
            <p:nvPr/>
          </p:nvGrpSpPr>
          <p:grpSpPr>
            <a:xfrm>
              <a:off x="1809919" y="1042124"/>
              <a:ext cx="7950566" cy="1152057"/>
              <a:chOff x="5783111" y="846593"/>
              <a:chExt cx="7950566" cy="1152057"/>
            </a:xfrm>
          </p:grpSpPr>
          <p:sp>
            <p:nvSpPr>
              <p:cNvPr id="48" name="椭圆 31">
                <a:extLst>
                  <a:ext uri="{FF2B5EF4-FFF2-40B4-BE49-F238E27FC236}">
                    <a16:creationId xmlns:a16="http://schemas.microsoft.com/office/drawing/2014/main" id="{1B23377E-3D45-4954-BB9A-4961DF13A1DE}"/>
                  </a:ext>
                </a:extLst>
              </p:cNvPr>
              <p:cNvSpPr/>
              <p:nvPr/>
            </p:nvSpPr>
            <p:spPr>
              <a:xfrm flipH="1">
                <a:off x="5783111" y="1091512"/>
                <a:ext cx="7950566" cy="9071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5">
                  <a:lumMod val="20000"/>
                  <a:lumOff val="80000"/>
                </a:schemeClr>
              </a:solidFill>
              <a:ln w="25400" cap="rnd">
                <a:solidFill>
                  <a:schemeClr val="accent5">
                    <a:lumMod val="75000"/>
                  </a:schemeClr>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9" name="图片 33">
                <a:extLst>
                  <a:ext uri="{FF2B5EF4-FFF2-40B4-BE49-F238E27FC236}">
                    <a16:creationId xmlns:a16="http://schemas.microsoft.com/office/drawing/2014/main" id="{3D9251CF-8B2C-4538-AE07-43E401C7BA81}"/>
                  </a:ext>
                </a:extLst>
              </p:cNvPr>
              <p:cNvPicPr>
                <a:picLocks noChangeAspect="1"/>
              </p:cNvPicPr>
              <p:nvPr/>
            </p:nvPicPr>
            <p:blipFill>
              <a:blip r:embed="rId5"/>
              <a:stretch>
                <a:fillRect/>
              </a:stretch>
            </p:blipFill>
            <p:spPr>
              <a:xfrm>
                <a:off x="12933287" y="846593"/>
                <a:ext cx="773520" cy="711544"/>
              </a:xfrm>
              <a:prstGeom prst="rect">
                <a:avLst/>
              </a:prstGeom>
            </p:spPr>
          </p:pic>
        </p:grpSp>
        <p:sp>
          <p:nvSpPr>
            <p:cNvPr id="32" name="TextBox 31">
              <a:extLst>
                <a:ext uri="{FF2B5EF4-FFF2-40B4-BE49-F238E27FC236}">
                  <a16:creationId xmlns:a16="http://schemas.microsoft.com/office/drawing/2014/main" id="{898227FB-FF63-4AF4-B70F-C5AA1C2118A4}"/>
                </a:ext>
              </a:extLst>
            </p:cNvPr>
            <p:cNvSpPr txBox="1"/>
            <p:nvPr/>
          </p:nvSpPr>
          <p:spPr>
            <a:xfrm>
              <a:off x="2125542" y="1387263"/>
              <a:ext cx="7087570" cy="584775"/>
            </a:xfrm>
            <a:prstGeom prst="rect">
              <a:avLst/>
            </a:prstGeom>
            <a:noFill/>
          </p:spPr>
          <p:txBody>
            <a:bodyPr wrap="square" rtlCol="0">
              <a:spAutoFit/>
            </a:bodyPr>
            <a:lstStyle/>
            <a:p>
              <a:r>
                <a:rPr lang="vi-VN" sz="3200">
                  <a:latin typeface="Calibri" panose="020F0502020204030204" pitchFamily="34" charset="0"/>
                  <a:cs typeface="Calibri" panose="020F0502020204030204" pitchFamily="34" charset="0"/>
                </a:rPr>
                <a:t>2. Món quà có đặc điểm gì?</a:t>
              </a:r>
              <a:endParaRPr lang="en-US" sz="3200" dirty="0">
                <a:latin typeface="Calibri" panose="020F0502020204030204" pitchFamily="34" charset="0"/>
                <a:cs typeface="Calibri" panose="020F0502020204030204" pitchFamily="34" charset="0"/>
              </a:endParaRPr>
            </a:p>
          </p:txBody>
        </p:sp>
      </p:grpSp>
      <p:pic>
        <p:nvPicPr>
          <p:cNvPr id="50" name="图片 4">
            <a:extLst>
              <a:ext uri="{FF2B5EF4-FFF2-40B4-BE49-F238E27FC236}">
                <a16:creationId xmlns:a16="http://schemas.microsoft.com/office/drawing/2014/main" id="{7C319DB1-E2F3-48A1-BA1F-FFBF723A27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33932" y="-233718"/>
            <a:ext cx="2220462" cy="2417395"/>
          </a:xfrm>
          <a:prstGeom prst="rect">
            <a:avLst/>
          </a:prstGeom>
        </p:spPr>
      </p:pic>
      <p:grpSp>
        <p:nvGrpSpPr>
          <p:cNvPr id="38" name="Group 37">
            <a:extLst>
              <a:ext uri="{FF2B5EF4-FFF2-40B4-BE49-F238E27FC236}">
                <a16:creationId xmlns:a16="http://schemas.microsoft.com/office/drawing/2014/main" id="{A6F2E246-C5E5-4A09-B061-FA94B2076E7B}"/>
              </a:ext>
            </a:extLst>
          </p:cNvPr>
          <p:cNvGrpSpPr/>
          <p:nvPr/>
        </p:nvGrpSpPr>
        <p:grpSpPr>
          <a:xfrm>
            <a:off x="647278" y="2183677"/>
            <a:ext cx="11268755" cy="3555486"/>
            <a:chOff x="647278" y="2183677"/>
            <a:chExt cx="11268755" cy="3555486"/>
          </a:xfrm>
        </p:grpSpPr>
        <p:sp>
          <p:nvSpPr>
            <p:cNvPr id="23" name="TextBox 22">
              <a:extLst>
                <a:ext uri="{FF2B5EF4-FFF2-40B4-BE49-F238E27FC236}">
                  <a16:creationId xmlns:a16="http://schemas.microsoft.com/office/drawing/2014/main" id="{2F67B39E-1A52-4224-89FD-0D1C1817A5D0}"/>
                </a:ext>
              </a:extLst>
            </p:cNvPr>
            <p:cNvSpPr txBox="1"/>
            <p:nvPr/>
          </p:nvSpPr>
          <p:spPr>
            <a:xfrm>
              <a:off x="676785" y="2199733"/>
              <a:ext cx="11239248" cy="3539430"/>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lang="vi-VN" sz="3200">
                  <a:latin typeface="Calibri" panose="020F0502020204030204" pitchFamily="34" charset="0"/>
                  <a:ea typeface="微软雅黑"/>
                  <a:cs typeface="Calibri" panose="020F0502020204030204" pitchFamily="34" charset="0"/>
                </a:rPr>
                <a:t>      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a:t>
              </a:r>
            </a:p>
          </p:txBody>
        </p:sp>
        <p:sp>
          <p:nvSpPr>
            <p:cNvPr id="24" name="Rounded Rectangle 16">
              <a:extLst>
                <a:ext uri="{FF2B5EF4-FFF2-40B4-BE49-F238E27FC236}">
                  <a16:creationId xmlns:a16="http://schemas.microsoft.com/office/drawing/2014/main" id="{EE98EA79-04E9-447D-BEBA-0ADCDE6A59DD}"/>
                </a:ext>
              </a:extLst>
            </p:cNvPr>
            <p:cNvSpPr/>
            <p:nvPr/>
          </p:nvSpPr>
          <p:spPr>
            <a:xfrm>
              <a:off x="647278" y="2183677"/>
              <a:ext cx="11087522" cy="3555486"/>
            </a:xfrm>
            <a:prstGeom prst="roundRect">
              <a:avLst>
                <a:gd name="adj" fmla="val 7341"/>
              </a:avLst>
            </a:prstGeom>
            <a:noFill/>
            <a:ln w="57150" cap="flat" cmpd="sng" algn="ctr">
              <a:solidFill>
                <a:srgbClr val="6DAA2D">
                  <a:lumMod val="75000"/>
                </a:srgbClr>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27" name="Teardrop 26">
              <a:extLst>
                <a:ext uri="{FF2B5EF4-FFF2-40B4-BE49-F238E27FC236}">
                  <a16:creationId xmlns:a16="http://schemas.microsoft.com/office/drawing/2014/main" id="{CBF2125B-D790-4751-B915-2E8B038BDDD2}"/>
                </a:ext>
              </a:extLst>
            </p:cNvPr>
            <p:cNvSpPr/>
            <p:nvPr/>
          </p:nvSpPr>
          <p:spPr>
            <a:xfrm>
              <a:off x="663548" y="2193803"/>
              <a:ext cx="495106" cy="491157"/>
            </a:xfrm>
            <a:prstGeom prst="teardrop">
              <a:avLst/>
            </a:prstGeom>
            <a:solidFill>
              <a:srgbClr val="92D050"/>
            </a:solidFill>
            <a:ln w="12700" cap="flat" cmpd="sng" algn="ctr">
              <a:solidFill>
                <a:srgbClr val="6DAA2D"/>
              </a:solidFill>
              <a:prstDash val="solid"/>
              <a:miter lim="800000"/>
            </a:ln>
            <a:effectLst/>
          </p:spPr>
          <p:txBody>
            <a:bodyPr rtlCol="0" anchor="ctr"/>
            <a:lstStyle/>
            <a:p>
              <a:pPr algn="ctr">
                <a:defRPr/>
              </a:pPr>
              <a:r>
                <a:rPr lang="en-US" sz="2100" b="1" dirty="0">
                  <a:solidFill>
                    <a:srgbClr val="000000"/>
                  </a:solidFill>
                  <a:cs typeface="Arial"/>
                  <a:sym typeface="Arial"/>
                </a:rPr>
                <a:t>2</a:t>
              </a:r>
            </a:p>
          </p:txBody>
        </p:sp>
      </p:grpSp>
      <p:cxnSp>
        <p:nvCxnSpPr>
          <p:cNvPr id="30" name="Straight Connector 29">
            <a:extLst>
              <a:ext uri="{FF2B5EF4-FFF2-40B4-BE49-F238E27FC236}">
                <a16:creationId xmlns:a16="http://schemas.microsoft.com/office/drawing/2014/main" id="{1464958E-17B0-4ED4-8983-0E4DADE139FE}"/>
              </a:ext>
            </a:extLst>
          </p:cNvPr>
          <p:cNvCxnSpPr>
            <a:cxnSpLocks/>
          </p:cNvCxnSpPr>
          <p:nvPr/>
        </p:nvCxnSpPr>
        <p:spPr>
          <a:xfrm flipV="1">
            <a:off x="6949580" y="2684960"/>
            <a:ext cx="4196001" cy="1638"/>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19F607C4-C6EF-4611-A6C9-411857F936C0}"/>
              </a:ext>
            </a:extLst>
          </p:cNvPr>
          <p:cNvCxnSpPr>
            <a:cxnSpLocks/>
          </p:cNvCxnSpPr>
          <p:nvPr/>
        </p:nvCxnSpPr>
        <p:spPr>
          <a:xfrm>
            <a:off x="8766727" y="3673366"/>
            <a:ext cx="2691675" cy="0"/>
          </a:xfrm>
          <a:prstGeom prst="line">
            <a:avLst/>
          </a:prstGeom>
          <a:noFill/>
          <a:ln w="3810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1991415B-8636-4FA9-B952-B4B60A636275}"/>
              </a:ext>
            </a:extLst>
          </p:cNvPr>
          <p:cNvCxnSpPr>
            <a:cxnSpLocks/>
          </p:cNvCxnSpPr>
          <p:nvPr/>
        </p:nvCxnSpPr>
        <p:spPr>
          <a:xfrm>
            <a:off x="676785" y="3189250"/>
            <a:ext cx="4116123" cy="0"/>
          </a:xfrm>
          <a:prstGeom prst="line">
            <a:avLst/>
          </a:prstGeom>
          <a:noFill/>
          <a:ln w="3810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E040D2E1-A3A0-4283-B195-F26C6E4BE113}"/>
              </a:ext>
            </a:extLst>
          </p:cNvPr>
          <p:cNvCxnSpPr>
            <a:cxnSpLocks/>
          </p:cNvCxnSpPr>
          <p:nvPr/>
        </p:nvCxnSpPr>
        <p:spPr>
          <a:xfrm>
            <a:off x="5016202" y="3207902"/>
            <a:ext cx="4059948" cy="22186"/>
          </a:xfrm>
          <a:prstGeom prst="line">
            <a:avLst/>
          </a:prstGeom>
          <a:noFill/>
          <a:ln w="3810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DD130593-1378-44B2-966F-6AF8B7A9DC64}"/>
              </a:ext>
            </a:extLst>
          </p:cNvPr>
          <p:cNvCxnSpPr>
            <a:cxnSpLocks/>
          </p:cNvCxnSpPr>
          <p:nvPr/>
        </p:nvCxnSpPr>
        <p:spPr>
          <a:xfrm>
            <a:off x="775945" y="4163223"/>
            <a:ext cx="2137017" cy="0"/>
          </a:xfrm>
          <a:prstGeom prst="line">
            <a:avLst/>
          </a:prstGeom>
          <a:noFill/>
          <a:ln w="38100" cap="flat" cmpd="sng" algn="ctr">
            <a:solidFill>
              <a:srgbClr val="FF0000"/>
            </a:solidFill>
            <a:prstDash val="solid"/>
          </a:ln>
          <a:effectLst/>
        </p:spPr>
      </p:cxnSp>
      <p:cxnSp>
        <p:nvCxnSpPr>
          <p:cNvPr id="42" name="Straight Connector 41">
            <a:extLst>
              <a:ext uri="{FF2B5EF4-FFF2-40B4-BE49-F238E27FC236}">
                <a16:creationId xmlns:a16="http://schemas.microsoft.com/office/drawing/2014/main" id="{59C532EC-BB0E-4EB0-B378-4A30E6480503}"/>
              </a:ext>
            </a:extLst>
          </p:cNvPr>
          <p:cNvCxnSpPr>
            <a:cxnSpLocks/>
          </p:cNvCxnSpPr>
          <p:nvPr/>
        </p:nvCxnSpPr>
        <p:spPr>
          <a:xfrm>
            <a:off x="8289727" y="4666605"/>
            <a:ext cx="2364667" cy="0"/>
          </a:xfrm>
          <a:prstGeom prst="line">
            <a:avLst/>
          </a:prstGeom>
          <a:noFill/>
          <a:ln w="38100" cap="flat" cmpd="sng" algn="ctr">
            <a:solidFill>
              <a:srgbClr val="FF0000"/>
            </a:solidFill>
            <a:prstDash val="solid"/>
          </a:ln>
          <a:effectLst/>
        </p:spPr>
      </p:cxnSp>
      <p:cxnSp>
        <p:nvCxnSpPr>
          <p:cNvPr id="44" name="Straight Connector 43">
            <a:extLst>
              <a:ext uri="{FF2B5EF4-FFF2-40B4-BE49-F238E27FC236}">
                <a16:creationId xmlns:a16="http://schemas.microsoft.com/office/drawing/2014/main" id="{A06ADAC8-62EB-47CF-8D9B-BFB448B5546A}"/>
              </a:ext>
            </a:extLst>
          </p:cNvPr>
          <p:cNvCxnSpPr>
            <a:cxnSpLocks/>
          </p:cNvCxnSpPr>
          <p:nvPr/>
        </p:nvCxnSpPr>
        <p:spPr>
          <a:xfrm>
            <a:off x="1450199" y="5133042"/>
            <a:ext cx="4248637" cy="0"/>
          </a:xfrm>
          <a:prstGeom prst="line">
            <a:avLst/>
          </a:prstGeom>
          <a:noFill/>
          <a:ln w="38100" cap="flat" cmpd="sng" algn="ctr">
            <a:solidFill>
              <a:srgbClr val="FF0000"/>
            </a:solidFill>
            <a:prstDash val="solid"/>
          </a:ln>
          <a:effectLst/>
        </p:spPr>
      </p:cxnSp>
      <p:cxnSp>
        <p:nvCxnSpPr>
          <p:cNvPr id="46" name="Straight Connector 45">
            <a:extLst>
              <a:ext uri="{FF2B5EF4-FFF2-40B4-BE49-F238E27FC236}">
                <a16:creationId xmlns:a16="http://schemas.microsoft.com/office/drawing/2014/main" id="{69B3F84B-B1CE-40FF-A70F-39D46D08C40D}"/>
              </a:ext>
            </a:extLst>
          </p:cNvPr>
          <p:cNvCxnSpPr>
            <a:cxnSpLocks/>
          </p:cNvCxnSpPr>
          <p:nvPr/>
        </p:nvCxnSpPr>
        <p:spPr>
          <a:xfrm>
            <a:off x="1537606" y="5617951"/>
            <a:ext cx="9001085"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8738313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1+#ppt_w/2"/>
                                          </p:val>
                                        </p:tav>
                                        <p:tav tm="100000">
                                          <p:val>
                                            <p:strVal val="#ppt_x"/>
                                          </p:val>
                                        </p:tav>
                                      </p:tavLst>
                                    </p:anim>
                                    <p:anim calcmode="lin" valueType="num">
                                      <p:cBhvr additive="base">
                                        <p:cTn id="14" dur="500" fill="hold"/>
                                        <p:tgtEl>
                                          <p:spTgt spid="5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51075CB-C3C3-4FB5-993A-6FC07287BA47}"/>
              </a:ext>
            </a:extLst>
          </p:cNvPr>
          <p:cNvSpPr/>
          <p:nvPr/>
        </p:nvSpPr>
        <p:spPr>
          <a:xfrm>
            <a:off x="1330036" y="1729047"/>
            <a:ext cx="8761615" cy="2925817"/>
          </a:xfrm>
          <a:custGeom>
            <a:avLst/>
            <a:gdLst>
              <a:gd name="connsiteX0" fmla="*/ 8761615 w 8761615"/>
              <a:gd name="connsiteY0" fmla="*/ 0 h 2925817"/>
              <a:gd name="connsiteX1" fmla="*/ 5735782 w 8761615"/>
              <a:gd name="connsiteY1" fmla="*/ 1330037 h 2925817"/>
              <a:gd name="connsiteX2" fmla="*/ 2310939 w 8761615"/>
              <a:gd name="connsiteY2" fmla="*/ 2909455 h 2925817"/>
              <a:gd name="connsiteX3" fmla="*/ 0 w 8761615"/>
              <a:gd name="connsiteY3" fmla="*/ 282633 h 2925817"/>
              <a:gd name="connsiteX4" fmla="*/ 0 w 8761615"/>
              <a:gd name="connsiteY4" fmla="*/ 282633 h 292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615" h="2925817">
                <a:moveTo>
                  <a:pt x="8761615" y="0"/>
                </a:moveTo>
                <a:lnTo>
                  <a:pt x="5735782" y="1330037"/>
                </a:lnTo>
                <a:cubicBezTo>
                  <a:pt x="4660669" y="1814946"/>
                  <a:pt x="3266903" y="3084022"/>
                  <a:pt x="2310939" y="2909455"/>
                </a:cubicBezTo>
                <a:cubicBezTo>
                  <a:pt x="1354975" y="2734888"/>
                  <a:pt x="0" y="282633"/>
                  <a:pt x="0" y="282633"/>
                </a:cubicBezTo>
                <a:lnTo>
                  <a:pt x="0" y="282633"/>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图片包含 浅色, 天空&#10;&#10;描述已自动生成">
            <a:extLst>
              <a:ext uri="{FF2B5EF4-FFF2-40B4-BE49-F238E27FC236}">
                <a16:creationId xmlns:a16="http://schemas.microsoft.com/office/drawing/2014/main" id="{65F35646-B658-4FD8-95AD-5C58321C4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78" t="13077" r="84208" b="69519"/>
          <a:stretch/>
        </p:blipFill>
        <p:spPr>
          <a:xfrm>
            <a:off x="6096000" y="2020450"/>
            <a:ext cx="1710458" cy="1723771"/>
          </a:xfrm>
          <a:prstGeom prst="rect">
            <a:avLst/>
          </a:prstGeom>
        </p:spPr>
      </p:pic>
      <p:pic>
        <p:nvPicPr>
          <p:cNvPr id="5" name="图片 1" descr="图片包含 浅色, 天空&#10;&#10;描述已自动生成">
            <a:extLst>
              <a:ext uri="{FF2B5EF4-FFF2-40B4-BE49-F238E27FC236}">
                <a16:creationId xmlns:a16="http://schemas.microsoft.com/office/drawing/2014/main" id="{B420D639-C473-4239-ABAB-3B43FE062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12" t="3479" r="71361" b="84975"/>
          <a:stretch/>
        </p:blipFill>
        <p:spPr>
          <a:xfrm>
            <a:off x="2281297" y="2020450"/>
            <a:ext cx="3489244" cy="3368927"/>
          </a:xfrm>
          <a:prstGeom prst="rect">
            <a:avLst/>
          </a:prstGeom>
        </p:spPr>
      </p:pic>
      <p:pic>
        <p:nvPicPr>
          <p:cNvPr id="6" name="图片 2">
            <a:extLst>
              <a:ext uri="{FF2B5EF4-FFF2-40B4-BE49-F238E27FC236}">
                <a16:creationId xmlns:a16="http://schemas.microsoft.com/office/drawing/2014/main" id="{53EA1212-4135-45E3-A257-79A2AB0AA4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20" t="1966" r="75522" b="78319"/>
          <a:stretch/>
        </p:blipFill>
        <p:spPr>
          <a:xfrm>
            <a:off x="227896" y="661198"/>
            <a:ext cx="2498678" cy="2171956"/>
          </a:xfrm>
          <a:prstGeom prst="rect">
            <a:avLst/>
          </a:prstGeom>
        </p:spPr>
      </p:pic>
      <p:pic>
        <p:nvPicPr>
          <p:cNvPr id="7" name="图片 2">
            <a:extLst>
              <a:ext uri="{FF2B5EF4-FFF2-40B4-BE49-F238E27FC236}">
                <a16:creationId xmlns:a16="http://schemas.microsoft.com/office/drawing/2014/main" id="{ECFBFD3F-D800-48D1-8986-AD97FC7C4C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168" t="2791" r="20074" b="77494"/>
          <a:stretch/>
        </p:blipFill>
        <p:spPr>
          <a:xfrm>
            <a:off x="9425819" y="661198"/>
            <a:ext cx="1983074" cy="1723771"/>
          </a:xfrm>
          <a:prstGeom prst="rect">
            <a:avLst/>
          </a:prstGeom>
        </p:spPr>
      </p:pic>
      <p:pic>
        <p:nvPicPr>
          <p:cNvPr id="11" name="图片 5">
            <a:extLst>
              <a:ext uri="{FF2B5EF4-FFF2-40B4-BE49-F238E27FC236}">
                <a16:creationId xmlns:a16="http://schemas.microsoft.com/office/drawing/2014/main" id="{2D305887-C801-4E5E-ACFC-ABE52BD63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1818" y="672734"/>
            <a:ext cx="2065359" cy="1416761"/>
          </a:xfrm>
          <a:prstGeom prst="rect">
            <a:avLst/>
          </a:prstGeom>
        </p:spPr>
      </p:pic>
      <p:pic>
        <p:nvPicPr>
          <p:cNvPr id="18" name="Picture 17" descr="Logo&#10;&#10;Description automatically generated">
            <a:extLst>
              <a:ext uri="{FF2B5EF4-FFF2-40B4-BE49-F238E27FC236}">
                <a16:creationId xmlns:a16="http://schemas.microsoft.com/office/drawing/2014/main" id="{82116813-A5FA-43EA-AE20-B1323CB57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349" y="144563"/>
            <a:ext cx="7747537" cy="2399631"/>
          </a:xfrm>
          <a:prstGeom prst="rect">
            <a:avLst/>
          </a:prstGeom>
        </p:spPr>
      </p:pic>
    </p:spTree>
    <p:extLst>
      <p:ext uri="{BB962C8B-B14F-4D97-AF65-F5344CB8AC3E}">
        <p14:creationId xmlns:p14="http://schemas.microsoft.com/office/powerpoint/2010/main" val="291887241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641 0.01805 L -0.01641 0.01805 C -0.02774 0.03518 -0.02657 0.03426 -0.04571 0.05208 C -0.05378 0.05949 -0.06263 0.06342 -0.07045 0.07153 L -0.09974 0.10255 C -0.10131 0.10417 -0.12735 0.13194 -0.13269 0.1368 C -0.14089 0.14421 -0.14831 0.15555 -0.15729 0.15949 C -0.16862 0.16435 -0.17969 0.17083 -0.19115 0.17407 C -0.20417 0.17801 -0.21732 0.18217 -0.23047 0.1838 C -0.24727 0.18611 -0.26394 0.19051 -0.28073 0.19051 L -0.28073 0.19051 " pathEditMode="relative" ptsTypes="AAAAAAAAAAA">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8793957">
            <a:off x="9957047" y="5248214"/>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grpSp>
        <p:nvGrpSpPr>
          <p:cNvPr id="5" name="Group 4">
            <a:extLst>
              <a:ext uri="{FF2B5EF4-FFF2-40B4-BE49-F238E27FC236}">
                <a16:creationId xmlns:a16="http://schemas.microsoft.com/office/drawing/2014/main" id="{00E3CBBA-849A-4FCF-BBA7-09B8D12AA22E}"/>
              </a:ext>
            </a:extLst>
          </p:cNvPr>
          <p:cNvGrpSpPr/>
          <p:nvPr/>
        </p:nvGrpSpPr>
        <p:grpSpPr>
          <a:xfrm>
            <a:off x="710355" y="744057"/>
            <a:ext cx="7950566" cy="1152057"/>
            <a:chOff x="1809919" y="1042124"/>
            <a:chExt cx="7950566" cy="1152057"/>
          </a:xfrm>
        </p:grpSpPr>
        <p:grpSp>
          <p:nvGrpSpPr>
            <p:cNvPr id="34" name="Group 33">
              <a:extLst>
                <a:ext uri="{FF2B5EF4-FFF2-40B4-BE49-F238E27FC236}">
                  <a16:creationId xmlns:a16="http://schemas.microsoft.com/office/drawing/2014/main" id="{068D2100-F3B9-4042-8217-D27E68A6E209}"/>
                </a:ext>
              </a:extLst>
            </p:cNvPr>
            <p:cNvGrpSpPr/>
            <p:nvPr/>
          </p:nvGrpSpPr>
          <p:grpSpPr>
            <a:xfrm>
              <a:off x="1809919" y="1042124"/>
              <a:ext cx="7950566" cy="1152057"/>
              <a:chOff x="5783111" y="846593"/>
              <a:chExt cx="7950566" cy="1152057"/>
            </a:xfrm>
          </p:grpSpPr>
          <p:sp>
            <p:nvSpPr>
              <p:cNvPr id="48" name="椭圆 31">
                <a:extLst>
                  <a:ext uri="{FF2B5EF4-FFF2-40B4-BE49-F238E27FC236}">
                    <a16:creationId xmlns:a16="http://schemas.microsoft.com/office/drawing/2014/main" id="{1B23377E-3D45-4954-BB9A-4961DF13A1DE}"/>
                  </a:ext>
                </a:extLst>
              </p:cNvPr>
              <p:cNvSpPr/>
              <p:nvPr/>
            </p:nvSpPr>
            <p:spPr>
              <a:xfrm flipH="1">
                <a:off x="5783111" y="1091512"/>
                <a:ext cx="7950566" cy="90713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40000"/>
                  <a:lumOff val="60000"/>
                </a:schemeClr>
              </a:solidFill>
              <a:ln w="25400" cap="rnd">
                <a:solidFill>
                  <a:schemeClr val="accent4">
                    <a:lumMod val="50000"/>
                  </a:schemeClr>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9" name="图片 33">
                <a:extLst>
                  <a:ext uri="{FF2B5EF4-FFF2-40B4-BE49-F238E27FC236}">
                    <a16:creationId xmlns:a16="http://schemas.microsoft.com/office/drawing/2014/main" id="{3D9251CF-8B2C-4538-AE07-43E401C7BA81}"/>
                  </a:ext>
                </a:extLst>
              </p:cNvPr>
              <p:cNvPicPr>
                <a:picLocks noChangeAspect="1"/>
              </p:cNvPicPr>
              <p:nvPr/>
            </p:nvPicPr>
            <p:blipFill>
              <a:blip r:embed="rId5"/>
              <a:stretch>
                <a:fillRect/>
              </a:stretch>
            </p:blipFill>
            <p:spPr>
              <a:xfrm>
                <a:off x="12933287" y="846593"/>
                <a:ext cx="773520" cy="711544"/>
              </a:xfrm>
              <a:prstGeom prst="rect">
                <a:avLst/>
              </a:prstGeom>
            </p:spPr>
          </p:pic>
        </p:grpSp>
        <p:sp>
          <p:nvSpPr>
            <p:cNvPr id="32" name="TextBox 31">
              <a:extLst>
                <a:ext uri="{FF2B5EF4-FFF2-40B4-BE49-F238E27FC236}">
                  <a16:creationId xmlns:a16="http://schemas.microsoft.com/office/drawing/2014/main" id="{898227FB-FF63-4AF4-B70F-C5AA1C2118A4}"/>
                </a:ext>
              </a:extLst>
            </p:cNvPr>
            <p:cNvSpPr txBox="1"/>
            <p:nvPr/>
          </p:nvSpPr>
          <p:spPr>
            <a:xfrm>
              <a:off x="2125542" y="1387263"/>
              <a:ext cx="7087570" cy="584775"/>
            </a:xfrm>
            <a:prstGeom prst="rect">
              <a:avLst/>
            </a:prstGeom>
            <a:noFill/>
          </p:spPr>
          <p:txBody>
            <a:bodyPr wrap="square" rtlCol="0">
              <a:spAutoFit/>
            </a:bodyPr>
            <a:lstStyle/>
            <a:p>
              <a:r>
                <a:rPr lang="vi-VN" sz="3200">
                  <a:latin typeface="Calibri" panose="020F0502020204030204" pitchFamily="34" charset="0"/>
                  <a:cs typeface="Calibri" panose="020F0502020204030204" pitchFamily="34" charset="0"/>
                </a:rPr>
                <a:t>3. Vì sao bạn nhỏ rất thích hai ngăn bàn?</a:t>
              </a:r>
              <a:endParaRPr lang="en-US" sz="3200" dirty="0">
                <a:latin typeface="Calibri" panose="020F0502020204030204" pitchFamily="34" charset="0"/>
                <a:cs typeface="Calibri" panose="020F0502020204030204" pitchFamily="34" charset="0"/>
              </a:endParaRPr>
            </a:p>
          </p:txBody>
        </p:sp>
      </p:grpSp>
      <p:pic>
        <p:nvPicPr>
          <p:cNvPr id="50" name="图片 4">
            <a:extLst>
              <a:ext uri="{FF2B5EF4-FFF2-40B4-BE49-F238E27FC236}">
                <a16:creationId xmlns:a16="http://schemas.microsoft.com/office/drawing/2014/main" id="{7C319DB1-E2F3-48A1-BA1F-FFBF723A27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33932" y="-233718"/>
            <a:ext cx="2220462" cy="2417395"/>
          </a:xfrm>
          <a:prstGeom prst="rect">
            <a:avLst/>
          </a:prstGeom>
        </p:spPr>
      </p:pic>
      <p:grpSp>
        <p:nvGrpSpPr>
          <p:cNvPr id="4" name="Group 3">
            <a:extLst>
              <a:ext uri="{FF2B5EF4-FFF2-40B4-BE49-F238E27FC236}">
                <a16:creationId xmlns:a16="http://schemas.microsoft.com/office/drawing/2014/main" id="{1076317C-02DB-4CC4-85A4-D894AA8B49C4}"/>
              </a:ext>
            </a:extLst>
          </p:cNvPr>
          <p:cNvGrpSpPr/>
          <p:nvPr/>
        </p:nvGrpSpPr>
        <p:grpSpPr>
          <a:xfrm>
            <a:off x="647278" y="2183677"/>
            <a:ext cx="11268755" cy="3555486"/>
            <a:chOff x="647278" y="2183677"/>
            <a:chExt cx="11268755" cy="3555486"/>
          </a:xfrm>
        </p:grpSpPr>
        <p:sp>
          <p:nvSpPr>
            <p:cNvPr id="23" name="TextBox 22">
              <a:extLst>
                <a:ext uri="{FF2B5EF4-FFF2-40B4-BE49-F238E27FC236}">
                  <a16:creationId xmlns:a16="http://schemas.microsoft.com/office/drawing/2014/main" id="{2F67B39E-1A52-4224-89FD-0D1C1817A5D0}"/>
                </a:ext>
              </a:extLst>
            </p:cNvPr>
            <p:cNvSpPr txBox="1"/>
            <p:nvPr/>
          </p:nvSpPr>
          <p:spPr>
            <a:xfrm>
              <a:off x="676785" y="2199733"/>
              <a:ext cx="11239248" cy="3539430"/>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lang="vi-VN" sz="3200">
                  <a:latin typeface="Calibri" panose="020F0502020204030204" pitchFamily="34" charset="0"/>
                  <a:ea typeface="微软雅黑"/>
                  <a:cs typeface="Calibri" panose="020F0502020204030204" pitchFamily="34" charset="0"/>
                </a:rPr>
                <a:t>      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a:t>
              </a:r>
            </a:p>
          </p:txBody>
        </p:sp>
        <p:sp>
          <p:nvSpPr>
            <p:cNvPr id="24" name="Rounded Rectangle 16">
              <a:extLst>
                <a:ext uri="{FF2B5EF4-FFF2-40B4-BE49-F238E27FC236}">
                  <a16:creationId xmlns:a16="http://schemas.microsoft.com/office/drawing/2014/main" id="{EE98EA79-04E9-447D-BEBA-0ADCDE6A59DD}"/>
                </a:ext>
              </a:extLst>
            </p:cNvPr>
            <p:cNvSpPr/>
            <p:nvPr/>
          </p:nvSpPr>
          <p:spPr>
            <a:xfrm>
              <a:off x="647278" y="2183677"/>
              <a:ext cx="11087522" cy="3555486"/>
            </a:xfrm>
            <a:prstGeom prst="roundRect">
              <a:avLst>
                <a:gd name="adj" fmla="val 7341"/>
              </a:avLst>
            </a:prstGeom>
            <a:noFill/>
            <a:ln w="57150" cap="flat" cmpd="sng" algn="ctr">
              <a:solidFill>
                <a:srgbClr val="6DAA2D">
                  <a:lumMod val="75000"/>
                </a:srgbClr>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27" name="Teardrop 26">
              <a:extLst>
                <a:ext uri="{FF2B5EF4-FFF2-40B4-BE49-F238E27FC236}">
                  <a16:creationId xmlns:a16="http://schemas.microsoft.com/office/drawing/2014/main" id="{CBF2125B-D790-4751-B915-2E8B038BDDD2}"/>
                </a:ext>
              </a:extLst>
            </p:cNvPr>
            <p:cNvSpPr/>
            <p:nvPr/>
          </p:nvSpPr>
          <p:spPr>
            <a:xfrm>
              <a:off x="663548" y="2193803"/>
              <a:ext cx="495106" cy="491157"/>
            </a:xfrm>
            <a:prstGeom prst="teardrop">
              <a:avLst/>
            </a:prstGeom>
            <a:solidFill>
              <a:srgbClr val="92D050"/>
            </a:solidFill>
            <a:ln w="12700" cap="flat" cmpd="sng" algn="ctr">
              <a:solidFill>
                <a:srgbClr val="6DAA2D"/>
              </a:solidFill>
              <a:prstDash val="solid"/>
              <a:miter lim="800000"/>
            </a:ln>
            <a:effectLst/>
          </p:spPr>
          <p:txBody>
            <a:bodyPr rtlCol="0" anchor="ctr"/>
            <a:lstStyle/>
            <a:p>
              <a:pPr algn="ctr">
                <a:defRPr/>
              </a:pPr>
              <a:r>
                <a:rPr lang="en-US" sz="2100" b="1" dirty="0">
                  <a:solidFill>
                    <a:srgbClr val="000000"/>
                  </a:solidFill>
                  <a:cs typeface="Arial"/>
                  <a:sym typeface="Arial"/>
                </a:rPr>
                <a:t>2</a:t>
              </a:r>
            </a:p>
          </p:txBody>
        </p:sp>
      </p:grpSp>
      <p:cxnSp>
        <p:nvCxnSpPr>
          <p:cNvPr id="36" name="Straight Connector 35">
            <a:extLst>
              <a:ext uri="{FF2B5EF4-FFF2-40B4-BE49-F238E27FC236}">
                <a16:creationId xmlns:a16="http://schemas.microsoft.com/office/drawing/2014/main" id="{E040D2E1-A3A0-4283-B195-F26C6E4BE113}"/>
              </a:ext>
            </a:extLst>
          </p:cNvPr>
          <p:cNvCxnSpPr>
            <a:cxnSpLocks/>
          </p:cNvCxnSpPr>
          <p:nvPr/>
        </p:nvCxnSpPr>
        <p:spPr>
          <a:xfrm>
            <a:off x="2131091" y="4672020"/>
            <a:ext cx="5897787"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47066761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750" fill="hold"/>
                                        <p:tgtEl>
                                          <p:spTgt spid="50"/>
                                        </p:tgtEl>
                                        <p:attrNameLst>
                                          <p:attrName>ppt_x</p:attrName>
                                        </p:attrNameLst>
                                      </p:cBhvr>
                                      <p:tavLst>
                                        <p:tav tm="0">
                                          <p:val>
                                            <p:strVal val="0-#ppt_w/2"/>
                                          </p:val>
                                        </p:tav>
                                        <p:tav tm="100000">
                                          <p:val>
                                            <p:strVal val="#ppt_x"/>
                                          </p:val>
                                        </p:tav>
                                      </p:tavLst>
                                    </p:anim>
                                    <p:anim calcmode="lin" valueType="num">
                                      <p:cBhvr additive="base">
                                        <p:cTn id="14" dur="750" fill="hold"/>
                                        <p:tgtEl>
                                          <p:spTgt spid="5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0-#ppt_w/2"/>
                                          </p:val>
                                        </p:tav>
                                        <p:tav tm="100000">
                                          <p:val>
                                            <p:strVal val="#ppt_x"/>
                                          </p:val>
                                        </p:tav>
                                      </p:tavLst>
                                    </p:anim>
                                    <p:anim calcmode="lin" valueType="num">
                                      <p:cBhvr additive="base">
                                        <p:cTn id="1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51075CB-C3C3-4FB5-993A-6FC07287BA47}"/>
              </a:ext>
            </a:extLst>
          </p:cNvPr>
          <p:cNvSpPr/>
          <p:nvPr/>
        </p:nvSpPr>
        <p:spPr>
          <a:xfrm>
            <a:off x="1330036" y="1729047"/>
            <a:ext cx="8761615" cy="2925817"/>
          </a:xfrm>
          <a:custGeom>
            <a:avLst/>
            <a:gdLst>
              <a:gd name="connsiteX0" fmla="*/ 8761615 w 8761615"/>
              <a:gd name="connsiteY0" fmla="*/ 0 h 2925817"/>
              <a:gd name="connsiteX1" fmla="*/ 5735782 w 8761615"/>
              <a:gd name="connsiteY1" fmla="*/ 1330037 h 2925817"/>
              <a:gd name="connsiteX2" fmla="*/ 2310939 w 8761615"/>
              <a:gd name="connsiteY2" fmla="*/ 2909455 h 2925817"/>
              <a:gd name="connsiteX3" fmla="*/ 0 w 8761615"/>
              <a:gd name="connsiteY3" fmla="*/ 282633 h 2925817"/>
              <a:gd name="connsiteX4" fmla="*/ 0 w 8761615"/>
              <a:gd name="connsiteY4" fmla="*/ 282633 h 292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615" h="2925817">
                <a:moveTo>
                  <a:pt x="8761615" y="0"/>
                </a:moveTo>
                <a:lnTo>
                  <a:pt x="5735782" y="1330037"/>
                </a:lnTo>
                <a:cubicBezTo>
                  <a:pt x="4660669" y="1814946"/>
                  <a:pt x="3266903" y="3084022"/>
                  <a:pt x="2310939" y="2909455"/>
                </a:cubicBezTo>
                <a:cubicBezTo>
                  <a:pt x="1354975" y="2734888"/>
                  <a:pt x="0" y="282633"/>
                  <a:pt x="0" y="282633"/>
                </a:cubicBezTo>
                <a:lnTo>
                  <a:pt x="0" y="282633"/>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图片包含 浅色, 天空&#10;&#10;描述已自动生成">
            <a:extLst>
              <a:ext uri="{FF2B5EF4-FFF2-40B4-BE49-F238E27FC236}">
                <a16:creationId xmlns:a16="http://schemas.microsoft.com/office/drawing/2014/main" id="{65F35646-B658-4FD8-95AD-5C58321C4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78" t="13077" r="84208" b="69519"/>
          <a:stretch/>
        </p:blipFill>
        <p:spPr>
          <a:xfrm>
            <a:off x="6096000" y="2020450"/>
            <a:ext cx="1710458" cy="1723771"/>
          </a:xfrm>
          <a:prstGeom prst="rect">
            <a:avLst/>
          </a:prstGeom>
        </p:spPr>
      </p:pic>
      <p:pic>
        <p:nvPicPr>
          <p:cNvPr id="5" name="图片 1" descr="图片包含 浅色, 天空&#10;&#10;描述已自动生成">
            <a:extLst>
              <a:ext uri="{FF2B5EF4-FFF2-40B4-BE49-F238E27FC236}">
                <a16:creationId xmlns:a16="http://schemas.microsoft.com/office/drawing/2014/main" id="{B420D639-C473-4239-ABAB-3B43FE062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12" t="3479" r="71361" b="84975"/>
          <a:stretch/>
        </p:blipFill>
        <p:spPr>
          <a:xfrm>
            <a:off x="2281297" y="2020450"/>
            <a:ext cx="3489244" cy="3368927"/>
          </a:xfrm>
          <a:prstGeom prst="rect">
            <a:avLst/>
          </a:prstGeom>
        </p:spPr>
      </p:pic>
      <p:pic>
        <p:nvPicPr>
          <p:cNvPr id="6" name="图片 2">
            <a:extLst>
              <a:ext uri="{FF2B5EF4-FFF2-40B4-BE49-F238E27FC236}">
                <a16:creationId xmlns:a16="http://schemas.microsoft.com/office/drawing/2014/main" id="{53EA1212-4135-45E3-A257-79A2AB0AA4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20" t="1966" r="75522" b="78319"/>
          <a:stretch/>
        </p:blipFill>
        <p:spPr>
          <a:xfrm>
            <a:off x="227896" y="661198"/>
            <a:ext cx="2498678" cy="2171956"/>
          </a:xfrm>
          <a:prstGeom prst="rect">
            <a:avLst/>
          </a:prstGeom>
        </p:spPr>
      </p:pic>
      <p:pic>
        <p:nvPicPr>
          <p:cNvPr id="7" name="图片 2">
            <a:extLst>
              <a:ext uri="{FF2B5EF4-FFF2-40B4-BE49-F238E27FC236}">
                <a16:creationId xmlns:a16="http://schemas.microsoft.com/office/drawing/2014/main" id="{ECFBFD3F-D800-48D1-8986-AD97FC7C4C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168" t="2791" r="20074" b="77494"/>
          <a:stretch/>
        </p:blipFill>
        <p:spPr>
          <a:xfrm>
            <a:off x="9425819" y="661198"/>
            <a:ext cx="1983074" cy="1723771"/>
          </a:xfrm>
          <a:prstGeom prst="rect">
            <a:avLst/>
          </a:prstGeom>
        </p:spPr>
      </p:pic>
      <p:pic>
        <p:nvPicPr>
          <p:cNvPr id="11" name="图片 5">
            <a:extLst>
              <a:ext uri="{FF2B5EF4-FFF2-40B4-BE49-F238E27FC236}">
                <a16:creationId xmlns:a16="http://schemas.microsoft.com/office/drawing/2014/main" id="{2D305887-C801-4E5E-ACFC-ABE52BD63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0001" y="1980294"/>
            <a:ext cx="2065359" cy="1416761"/>
          </a:xfrm>
          <a:prstGeom prst="rect">
            <a:avLst/>
          </a:prstGeom>
        </p:spPr>
      </p:pic>
      <p:pic>
        <p:nvPicPr>
          <p:cNvPr id="18" name="Picture 17" descr="Logo&#10;&#10;Description automatically generated">
            <a:extLst>
              <a:ext uri="{FF2B5EF4-FFF2-40B4-BE49-F238E27FC236}">
                <a16:creationId xmlns:a16="http://schemas.microsoft.com/office/drawing/2014/main" id="{82116813-A5FA-43EA-AE20-B1323CB57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349" y="144563"/>
            <a:ext cx="7747537" cy="2399631"/>
          </a:xfrm>
          <a:prstGeom prst="rect">
            <a:avLst/>
          </a:prstGeom>
        </p:spPr>
      </p:pic>
    </p:spTree>
    <p:extLst>
      <p:ext uri="{BB962C8B-B14F-4D97-AF65-F5344CB8AC3E}">
        <p14:creationId xmlns:p14="http://schemas.microsoft.com/office/powerpoint/2010/main" val="233566196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99 0.05208 L -0.00299 0.05208 C -0.02135 0.12523 -0.01679 0.11551 -0.0388 0.17546 C -0.04557 0.19444 -0.05846 0.23055 -0.06979 0.24699 C -0.08568 0.27014 -0.09713 0.28148 -0.11471 0.29583 C -0.11979 0.3 -0.12487 0.3044 -0.13021 0.30717 C -0.13646 0.31041 -0.14948 0.31389 -0.14948 0.31389 C -0.16315 0.31273 -0.17695 0.31227 -0.19062 0.31041 C -0.1931 0.31018 -0.19544 0.30833 -0.19791 0.30717 C -0.20065 0.30602 -0.20338 0.30486 -0.20612 0.30393 C -0.20833 0.30324 -0.21041 0.30301 -0.2125 0.30231 C -0.21445 0.30185 -0.21627 0.30139 -0.2181 0.30069 C -0.21992 0.29861 -0.222 0.29722 -0.22357 0.29421 C -0.22656 0.28819 -0.22982 0.28264 -0.23268 0.27639 C -0.25208 0.23495 -0.24036 0.25625 -0.24909 0.24051 L -0.24909 0.24051 " pathEditMode="relative" ptsTypes="AAAAAAAAAAAAAAAA">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9432221">
            <a:off x="10320748" y="5013073"/>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grpSp>
        <p:nvGrpSpPr>
          <p:cNvPr id="5" name="Group 4">
            <a:extLst>
              <a:ext uri="{FF2B5EF4-FFF2-40B4-BE49-F238E27FC236}">
                <a16:creationId xmlns:a16="http://schemas.microsoft.com/office/drawing/2014/main" id="{00E3CBBA-849A-4FCF-BBA7-09B8D12AA22E}"/>
              </a:ext>
            </a:extLst>
          </p:cNvPr>
          <p:cNvGrpSpPr/>
          <p:nvPr/>
        </p:nvGrpSpPr>
        <p:grpSpPr>
          <a:xfrm>
            <a:off x="772466" y="856434"/>
            <a:ext cx="7950566" cy="1562863"/>
            <a:chOff x="1809919" y="1042124"/>
            <a:chExt cx="7950566" cy="1562863"/>
          </a:xfrm>
        </p:grpSpPr>
        <p:grpSp>
          <p:nvGrpSpPr>
            <p:cNvPr id="34" name="Group 33">
              <a:extLst>
                <a:ext uri="{FF2B5EF4-FFF2-40B4-BE49-F238E27FC236}">
                  <a16:creationId xmlns:a16="http://schemas.microsoft.com/office/drawing/2014/main" id="{068D2100-F3B9-4042-8217-D27E68A6E209}"/>
                </a:ext>
              </a:extLst>
            </p:cNvPr>
            <p:cNvGrpSpPr/>
            <p:nvPr/>
          </p:nvGrpSpPr>
          <p:grpSpPr>
            <a:xfrm>
              <a:off x="1809919" y="1042124"/>
              <a:ext cx="7950566" cy="1562863"/>
              <a:chOff x="5783111" y="846593"/>
              <a:chExt cx="7950566" cy="1562863"/>
            </a:xfrm>
          </p:grpSpPr>
          <p:sp>
            <p:nvSpPr>
              <p:cNvPr id="48" name="椭圆 31">
                <a:extLst>
                  <a:ext uri="{FF2B5EF4-FFF2-40B4-BE49-F238E27FC236}">
                    <a16:creationId xmlns:a16="http://schemas.microsoft.com/office/drawing/2014/main" id="{1B23377E-3D45-4954-BB9A-4961DF13A1DE}"/>
                  </a:ext>
                </a:extLst>
              </p:cNvPr>
              <p:cNvSpPr/>
              <p:nvPr/>
            </p:nvSpPr>
            <p:spPr>
              <a:xfrm flipH="1">
                <a:off x="5783111" y="1091511"/>
                <a:ext cx="7950566" cy="1317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A9DA74"/>
              </a:solidFill>
              <a:ln w="25400" cap="rnd">
                <a:solidFill>
                  <a:srgbClr val="00B050"/>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9" name="图片 33">
                <a:extLst>
                  <a:ext uri="{FF2B5EF4-FFF2-40B4-BE49-F238E27FC236}">
                    <a16:creationId xmlns:a16="http://schemas.microsoft.com/office/drawing/2014/main" id="{3D9251CF-8B2C-4538-AE07-43E401C7BA81}"/>
                  </a:ext>
                </a:extLst>
              </p:cNvPr>
              <p:cNvPicPr>
                <a:picLocks noChangeAspect="1"/>
              </p:cNvPicPr>
              <p:nvPr/>
            </p:nvPicPr>
            <p:blipFill>
              <a:blip r:embed="rId5"/>
              <a:stretch>
                <a:fillRect/>
              </a:stretch>
            </p:blipFill>
            <p:spPr>
              <a:xfrm>
                <a:off x="12933287" y="846593"/>
                <a:ext cx="773520" cy="711544"/>
              </a:xfrm>
              <a:prstGeom prst="rect">
                <a:avLst/>
              </a:prstGeom>
            </p:spPr>
          </p:pic>
        </p:grpSp>
        <p:sp>
          <p:nvSpPr>
            <p:cNvPr id="32" name="TextBox 31">
              <a:extLst>
                <a:ext uri="{FF2B5EF4-FFF2-40B4-BE49-F238E27FC236}">
                  <a16:creationId xmlns:a16="http://schemas.microsoft.com/office/drawing/2014/main" id="{898227FB-FF63-4AF4-B70F-C5AA1C2118A4}"/>
                </a:ext>
              </a:extLst>
            </p:cNvPr>
            <p:cNvSpPr txBox="1"/>
            <p:nvPr/>
          </p:nvSpPr>
          <p:spPr>
            <a:xfrm>
              <a:off x="2125542" y="1387263"/>
              <a:ext cx="7087570" cy="1200329"/>
            </a:xfrm>
            <a:prstGeom prst="rect">
              <a:avLst/>
            </a:prstGeom>
            <a:noFill/>
          </p:spPr>
          <p:txBody>
            <a:bodyPr wrap="square" rtlCol="0">
              <a:spAutoFit/>
            </a:bodyPr>
            <a:lstStyle/>
            <a:p>
              <a:r>
                <a:rPr lang="vi-VN" sz="3600">
                  <a:latin typeface="Calibri" panose="020F0502020204030204" pitchFamily="34" charset="0"/>
                  <a:cs typeface="Calibri" panose="020F0502020204030204" pitchFamily="34" charset="0"/>
                </a:rPr>
                <a:t>4. Bạn nhỏ cảm thấy thế nào mỗi khi ngồi vào bàn học?</a:t>
              </a:r>
              <a:endParaRPr lang="en-US" sz="3600" dirty="0">
                <a:latin typeface="Calibri" panose="020F0502020204030204" pitchFamily="34" charset="0"/>
                <a:cs typeface="Calibri" panose="020F0502020204030204" pitchFamily="34" charset="0"/>
              </a:endParaRPr>
            </a:p>
          </p:txBody>
        </p:sp>
      </p:grpSp>
      <p:pic>
        <p:nvPicPr>
          <p:cNvPr id="50" name="图片 4">
            <a:extLst>
              <a:ext uri="{FF2B5EF4-FFF2-40B4-BE49-F238E27FC236}">
                <a16:creationId xmlns:a16="http://schemas.microsoft.com/office/drawing/2014/main" id="{7C319DB1-E2F3-48A1-BA1F-FFBF723A27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6401" y="14402"/>
            <a:ext cx="2644273" cy="2878794"/>
          </a:xfrm>
          <a:prstGeom prst="rect">
            <a:avLst/>
          </a:prstGeom>
        </p:spPr>
      </p:pic>
      <p:grpSp>
        <p:nvGrpSpPr>
          <p:cNvPr id="3" name="Group 2">
            <a:extLst>
              <a:ext uri="{FF2B5EF4-FFF2-40B4-BE49-F238E27FC236}">
                <a16:creationId xmlns:a16="http://schemas.microsoft.com/office/drawing/2014/main" id="{F655AD86-DC51-4D12-9CD1-99B58571875D}"/>
              </a:ext>
            </a:extLst>
          </p:cNvPr>
          <p:cNvGrpSpPr/>
          <p:nvPr/>
        </p:nvGrpSpPr>
        <p:grpSpPr>
          <a:xfrm>
            <a:off x="2051946" y="4887565"/>
            <a:ext cx="7230546" cy="1265680"/>
            <a:chOff x="2051946" y="4887565"/>
            <a:chExt cx="7230546" cy="1265680"/>
          </a:xfrm>
        </p:grpSpPr>
        <p:sp>
          <p:nvSpPr>
            <p:cNvPr id="51" name="Rounded Rectangle 14">
              <a:extLst>
                <a:ext uri="{FF2B5EF4-FFF2-40B4-BE49-F238E27FC236}">
                  <a16:creationId xmlns:a16="http://schemas.microsoft.com/office/drawing/2014/main" id="{0DA20F23-5AA8-470F-87A5-D32E2DF7FD7C}"/>
                </a:ext>
              </a:extLst>
            </p:cNvPr>
            <p:cNvSpPr/>
            <p:nvPr/>
          </p:nvSpPr>
          <p:spPr>
            <a:xfrm>
              <a:off x="2051946" y="4887565"/>
              <a:ext cx="7230546" cy="1167894"/>
            </a:xfrm>
            <a:custGeom>
              <a:avLst/>
              <a:gdLst>
                <a:gd name="connsiteX0" fmla="*/ 0 w 7230546"/>
                <a:gd name="connsiteY0" fmla="*/ 131365 h 1167894"/>
                <a:gd name="connsiteX1" fmla="*/ 131365 w 7230546"/>
                <a:gd name="connsiteY1" fmla="*/ 0 h 1167894"/>
                <a:gd name="connsiteX2" fmla="*/ 7099181 w 7230546"/>
                <a:gd name="connsiteY2" fmla="*/ 0 h 1167894"/>
                <a:gd name="connsiteX3" fmla="*/ 7230546 w 7230546"/>
                <a:gd name="connsiteY3" fmla="*/ 131365 h 1167894"/>
                <a:gd name="connsiteX4" fmla="*/ 7230546 w 7230546"/>
                <a:gd name="connsiteY4" fmla="*/ 1036529 h 1167894"/>
                <a:gd name="connsiteX5" fmla="*/ 7099181 w 7230546"/>
                <a:gd name="connsiteY5" fmla="*/ 1167894 h 1167894"/>
                <a:gd name="connsiteX6" fmla="*/ 131365 w 7230546"/>
                <a:gd name="connsiteY6" fmla="*/ 1167894 h 1167894"/>
                <a:gd name="connsiteX7" fmla="*/ 0 w 7230546"/>
                <a:gd name="connsiteY7" fmla="*/ 1036529 h 1167894"/>
                <a:gd name="connsiteX8" fmla="*/ 0 w 7230546"/>
                <a:gd name="connsiteY8" fmla="*/ 131365 h 116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0546" h="1167894" fill="none" extrusionOk="0">
                  <a:moveTo>
                    <a:pt x="0" y="131365"/>
                  </a:moveTo>
                  <a:cubicBezTo>
                    <a:pt x="-2687" y="67198"/>
                    <a:pt x="56500" y="1405"/>
                    <a:pt x="131365" y="0"/>
                  </a:cubicBezTo>
                  <a:cubicBezTo>
                    <a:pt x="2024542" y="130230"/>
                    <a:pt x="4369462" y="-31979"/>
                    <a:pt x="7099181" y="0"/>
                  </a:cubicBezTo>
                  <a:cubicBezTo>
                    <a:pt x="7177327" y="2061"/>
                    <a:pt x="7231547" y="54412"/>
                    <a:pt x="7230546" y="131365"/>
                  </a:cubicBezTo>
                  <a:cubicBezTo>
                    <a:pt x="7240616" y="496230"/>
                    <a:pt x="7244765" y="807983"/>
                    <a:pt x="7230546" y="1036529"/>
                  </a:cubicBezTo>
                  <a:cubicBezTo>
                    <a:pt x="7242855" y="1109172"/>
                    <a:pt x="7173602" y="1170420"/>
                    <a:pt x="7099181" y="1167894"/>
                  </a:cubicBezTo>
                  <a:cubicBezTo>
                    <a:pt x="5829116" y="1297610"/>
                    <a:pt x="978220" y="1171121"/>
                    <a:pt x="131365" y="1167894"/>
                  </a:cubicBezTo>
                  <a:cubicBezTo>
                    <a:pt x="62456" y="1169026"/>
                    <a:pt x="2586" y="1114484"/>
                    <a:pt x="0" y="1036529"/>
                  </a:cubicBezTo>
                  <a:cubicBezTo>
                    <a:pt x="-29035" y="676486"/>
                    <a:pt x="-12817" y="304582"/>
                    <a:pt x="0" y="131365"/>
                  </a:cubicBezTo>
                  <a:close/>
                </a:path>
                <a:path w="7230546" h="1167894" stroke="0" extrusionOk="0">
                  <a:moveTo>
                    <a:pt x="0" y="131365"/>
                  </a:moveTo>
                  <a:cubicBezTo>
                    <a:pt x="5260" y="45877"/>
                    <a:pt x="57308" y="1080"/>
                    <a:pt x="131365" y="0"/>
                  </a:cubicBezTo>
                  <a:cubicBezTo>
                    <a:pt x="2301029" y="-73941"/>
                    <a:pt x="5210803" y="153557"/>
                    <a:pt x="7099181" y="0"/>
                  </a:cubicBezTo>
                  <a:cubicBezTo>
                    <a:pt x="7181941" y="-9178"/>
                    <a:pt x="7222382" y="60656"/>
                    <a:pt x="7230546" y="131365"/>
                  </a:cubicBezTo>
                  <a:cubicBezTo>
                    <a:pt x="7248827" y="415538"/>
                    <a:pt x="7223526" y="627052"/>
                    <a:pt x="7230546" y="1036529"/>
                  </a:cubicBezTo>
                  <a:cubicBezTo>
                    <a:pt x="7229311" y="1101438"/>
                    <a:pt x="7167131" y="1159132"/>
                    <a:pt x="7099181" y="1167894"/>
                  </a:cubicBezTo>
                  <a:cubicBezTo>
                    <a:pt x="4023764" y="1271006"/>
                    <a:pt x="1881193" y="1218753"/>
                    <a:pt x="131365" y="1167894"/>
                  </a:cubicBezTo>
                  <a:cubicBezTo>
                    <a:pt x="62679" y="1167851"/>
                    <a:pt x="6785" y="1113717"/>
                    <a:pt x="0" y="1036529"/>
                  </a:cubicBezTo>
                  <a:cubicBezTo>
                    <a:pt x="-46535" y="639358"/>
                    <a:pt x="36892" y="302266"/>
                    <a:pt x="0" y="131365"/>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algn="ctr">
                <a:defRPr/>
              </a:pPr>
              <a:endParaRPr lang="en-US" sz="1013">
                <a:solidFill>
                  <a:srgbClr val="FFFFFF"/>
                </a:solidFill>
                <a:cs typeface="Arial"/>
                <a:sym typeface="Arial"/>
              </a:endParaRPr>
            </a:p>
          </p:txBody>
        </p:sp>
        <p:sp>
          <p:nvSpPr>
            <p:cNvPr id="52" name="TextBox 51">
              <a:extLst>
                <a:ext uri="{FF2B5EF4-FFF2-40B4-BE49-F238E27FC236}">
                  <a16:creationId xmlns:a16="http://schemas.microsoft.com/office/drawing/2014/main" id="{5D72B98F-D5DB-4FEF-BD8F-27728024DDA4}"/>
                </a:ext>
              </a:extLst>
            </p:cNvPr>
            <p:cNvSpPr txBox="1"/>
            <p:nvPr/>
          </p:nvSpPr>
          <p:spPr>
            <a:xfrm>
              <a:off x="2174749" y="4952916"/>
              <a:ext cx="6997313" cy="1200329"/>
            </a:xfrm>
            <a:prstGeom prst="rect">
              <a:avLst/>
            </a:prstGeom>
            <a:noFill/>
          </p:spPr>
          <p:txBody>
            <a:bodyPr wrap="square" rtlCol="0">
              <a:spAutoFit/>
            </a:bodyPr>
            <a:lstStyle/>
            <a:p>
              <a:pPr algn="just"/>
              <a:r>
                <a:rPr kumimoji="0" lang="vi-VN" sz="36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Bạn cảm thấy thân quen và ấm áp như bố ngồi bên cạnh.</a:t>
              </a:r>
              <a:endParaRPr lang="en-US" sz="3600"/>
            </a:p>
          </p:txBody>
        </p:sp>
      </p:grpSp>
      <p:sp>
        <p:nvSpPr>
          <p:cNvPr id="53" name="Freeform: Shape 52">
            <a:extLst>
              <a:ext uri="{FF2B5EF4-FFF2-40B4-BE49-F238E27FC236}">
                <a16:creationId xmlns:a16="http://schemas.microsoft.com/office/drawing/2014/main" id="{D9C88DC6-995A-417A-BDF4-2D5F935AC0FD}"/>
              </a:ext>
            </a:extLst>
          </p:cNvPr>
          <p:cNvSpPr/>
          <p:nvPr/>
        </p:nvSpPr>
        <p:spPr>
          <a:xfrm>
            <a:off x="1004060" y="4725751"/>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D472623-824F-496F-BDF4-E646DB80CEEF}"/>
              </a:ext>
            </a:extLst>
          </p:cNvPr>
          <p:cNvGrpSpPr/>
          <p:nvPr/>
        </p:nvGrpSpPr>
        <p:grpSpPr>
          <a:xfrm>
            <a:off x="652283" y="2696601"/>
            <a:ext cx="11183194" cy="1832664"/>
            <a:chOff x="652283" y="2696601"/>
            <a:chExt cx="11183194" cy="1832664"/>
          </a:xfrm>
        </p:grpSpPr>
        <p:sp>
          <p:nvSpPr>
            <p:cNvPr id="23" name="TextBox 22">
              <a:extLst>
                <a:ext uri="{FF2B5EF4-FFF2-40B4-BE49-F238E27FC236}">
                  <a16:creationId xmlns:a16="http://schemas.microsoft.com/office/drawing/2014/main" id="{21C5CB9E-F7DE-4DA5-A1C9-DC093B563392}"/>
                </a:ext>
              </a:extLst>
            </p:cNvPr>
            <p:cNvSpPr txBox="1"/>
            <p:nvPr/>
          </p:nvSpPr>
          <p:spPr>
            <a:xfrm>
              <a:off x="670827" y="2774939"/>
              <a:ext cx="11164650" cy="1754326"/>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kumimoji="0" lang="vi-VN" sz="36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Với tôi, đây là cái bàn đẹp nhất trên đời. Mỗi khi ngồi vào bàn học, tôi lại thấy thân quen và ấm áp như bố ngồi bên cạnh.</a:t>
              </a:r>
            </a:p>
          </p:txBody>
        </p:sp>
        <p:sp>
          <p:nvSpPr>
            <p:cNvPr id="24" name="Rounded Rectangle 14">
              <a:extLst>
                <a:ext uri="{FF2B5EF4-FFF2-40B4-BE49-F238E27FC236}">
                  <a16:creationId xmlns:a16="http://schemas.microsoft.com/office/drawing/2014/main" id="{D7533796-0979-4C02-B0F3-E63D1AE8EEA8}"/>
                </a:ext>
              </a:extLst>
            </p:cNvPr>
            <p:cNvSpPr/>
            <p:nvPr/>
          </p:nvSpPr>
          <p:spPr>
            <a:xfrm>
              <a:off x="652283" y="2696601"/>
              <a:ext cx="11164650" cy="1832664"/>
            </a:xfrm>
            <a:prstGeom prst="roundRect">
              <a:avLst>
                <a:gd name="adj" fmla="val 11248"/>
              </a:avLst>
            </a:prstGeom>
            <a:noFill/>
            <a:ln w="57150" cap="flat" cmpd="sng" algn="ctr">
              <a:solidFill>
                <a:schemeClr val="accent2">
                  <a:lumMod val="75000"/>
                </a:schemeClr>
              </a:solidFill>
              <a:prstDash val="solid"/>
              <a:miter lim="800000"/>
            </a:ln>
            <a:effectLst/>
          </p:spPr>
          <p:txBody>
            <a:bodyPr rtlCol="0" anchor="ctr"/>
            <a:lstStyle/>
            <a:p>
              <a:pPr algn="ctr">
                <a:defRPr/>
              </a:pPr>
              <a:endParaRPr lang="en-US">
                <a:solidFill>
                  <a:srgbClr val="FFFFFF"/>
                </a:solidFill>
                <a:cs typeface="Arial"/>
                <a:sym typeface="Arial"/>
              </a:endParaRPr>
            </a:p>
          </p:txBody>
        </p:sp>
        <p:sp>
          <p:nvSpPr>
            <p:cNvPr id="27" name="Teardrop 26">
              <a:extLst>
                <a:ext uri="{FF2B5EF4-FFF2-40B4-BE49-F238E27FC236}">
                  <a16:creationId xmlns:a16="http://schemas.microsoft.com/office/drawing/2014/main" id="{7CE4006A-9E06-44F7-9A3E-A374629E9BC3}"/>
                </a:ext>
              </a:extLst>
            </p:cNvPr>
            <p:cNvSpPr/>
            <p:nvPr/>
          </p:nvSpPr>
          <p:spPr>
            <a:xfrm>
              <a:off x="670826" y="2727918"/>
              <a:ext cx="522354" cy="455356"/>
            </a:xfrm>
            <a:prstGeom prst="teardrop">
              <a:avLst/>
            </a:prstGeom>
            <a:solidFill>
              <a:schemeClr val="accent2">
                <a:lumMod val="60000"/>
                <a:lumOff val="40000"/>
              </a:schemeClr>
            </a:solidFill>
            <a:ln w="12700" cap="flat" cmpd="sng" algn="ctr">
              <a:solidFill>
                <a:srgbClr val="C96B69"/>
              </a:solidFill>
              <a:prstDash val="solid"/>
              <a:miter lim="800000"/>
            </a:ln>
            <a:effectLst/>
          </p:spPr>
          <p:txBody>
            <a:bodyPr rtlCol="0" anchor="ctr"/>
            <a:lstStyle/>
            <a:p>
              <a:pPr algn="ctr">
                <a:defRPr/>
              </a:pPr>
              <a:r>
                <a:rPr lang="en-US" sz="2100" b="1" dirty="0">
                  <a:solidFill>
                    <a:srgbClr val="000000"/>
                  </a:solidFill>
                  <a:cs typeface="Arial"/>
                  <a:sym typeface="Arial"/>
                </a:rPr>
                <a:t>3</a:t>
              </a:r>
            </a:p>
          </p:txBody>
        </p:sp>
      </p:grpSp>
      <p:cxnSp>
        <p:nvCxnSpPr>
          <p:cNvPr id="30" name="Straight Connector 29">
            <a:extLst>
              <a:ext uri="{FF2B5EF4-FFF2-40B4-BE49-F238E27FC236}">
                <a16:creationId xmlns:a16="http://schemas.microsoft.com/office/drawing/2014/main" id="{479DA61B-3FF1-4398-8EC6-76243A10CB2E}"/>
              </a:ext>
            </a:extLst>
          </p:cNvPr>
          <p:cNvCxnSpPr>
            <a:cxnSpLocks/>
          </p:cNvCxnSpPr>
          <p:nvPr/>
        </p:nvCxnSpPr>
        <p:spPr>
          <a:xfrm>
            <a:off x="3303729" y="3927597"/>
            <a:ext cx="8003608"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033AD1C7-8B68-44B9-B0A2-045FE27D99DF}"/>
              </a:ext>
            </a:extLst>
          </p:cNvPr>
          <p:cNvCxnSpPr>
            <a:cxnSpLocks/>
          </p:cNvCxnSpPr>
          <p:nvPr/>
        </p:nvCxnSpPr>
        <p:spPr>
          <a:xfrm>
            <a:off x="772466" y="4447987"/>
            <a:ext cx="1814617"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78241418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750" fill="hold"/>
                                        <p:tgtEl>
                                          <p:spTgt spid="50"/>
                                        </p:tgtEl>
                                        <p:attrNameLst>
                                          <p:attrName>ppt_x</p:attrName>
                                        </p:attrNameLst>
                                      </p:cBhvr>
                                      <p:tavLst>
                                        <p:tav tm="0">
                                          <p:val>
                                            <p:strVal val="0-#ppt_w/2"/>
                                          </p:val>
                                        </p:tav>
                                        <p:tav tm="100000">
                                          <p:val>
                                            <p:strVal val="#ppt_x"/>
                                          </p:val>
                                        </p:tav>
                                      </p:tavLst>
                                    </p:anim>
                                    <p:anim calcmode="lin" valueType="num">
                                      <p:cBhvr additive="base">
                                        <p:cTn id="14" dur="75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0-#ppt_w/2"/>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up)">
                                      <p:cBhvr>
                                        <p:cTn id="37" dur="500"/>
                                        <p:tgtEl>
                                          <p:spTgt spid="53"/>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51075CB-C3C3-4FB5-993A-6FC07287BA47}"/>
              </a:ext>
            </a:extLst>
          </p:cNvPr>
          <p:cNvSpPr/>
          <p:nvPr/>
        </p:nvSpPr>
        <p:spPr>
          <a:xfrm>
            <a:off x="1330036" y="1729047"/>
            <a:ext cx="8761615" cy="2925817"/>
          </a:xfrm>
          <a:custGeom>
            <a:avLst/>
            <a:gdLst>
              <a:gd name="connsiteX0" fmla="*/ 8761615 w 8761615"/>
              <a:gd name="connsiteY0" fmla="*/ 0 h 2925817"/>
              <a:gd name="connsiteX1" fmla="*/ 5735782 w 8761615"/>
              <a:gd name="connsiteY1" fmla="*/ 1330037 h 2925817"/>
              <a:gd name="connsiteX2" fmla="*/ 2310939 w 8761615"/>
              <a:gd name="connsiteY2" fmla="*/ 2909455 h 2925817"/>
              <a:gd name="connsiteX3" fmla="*/ 0 w 8761615"/>
              <a:gd name="connsiteY3" fmla="*/ 282633 h 2925817"/>
              <a:gd name="connsiteX4" fmla="*/ 0 w 8761615"/>
              <a:gd name="connsiteY4" fmla="*/ 282633 h 292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615" h="2925817">
                <a:moveTo>
                  <a:pt x="8761615" y="0"/>
                </a:moveTo>
                <a:lnTo>
                  <a:pt x="5735782" y="1330037"/>
                </a:lnTo>
                <a:cubicBezTo>
                  <a:pt x="4660669" y="1814946"/>
                  <a:pt x="3266903" y="3084022"/>
                  <a:pt x="2310939" y="2909455"/>
                </a:cubicBezTo>
                <a:cubicBezTo>
                  <a:pt x="1354975" y="2734888"/>
                  <a:pt x="0" y="282633"/>
                  <a:pt x="0" y="282633"/>
                </a:cubicBezTo>
                <a:lnTo>
                  <a:pt x="0" y="282633"/>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图片包含 浅色, 天空&#10;&#10;描述已自动生成">
            <a:extLst>
              <a:ext uri="{FF2B5EF4-FFF2-40B4-BE49-F238E27FC236}">
                <a16:creationId xmlns:a16="http://schemas.microsoft.com/office/drawing/2014/main" id="{65F35646-B658-4FD8-95AD-5C58321C4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78" t="13077" r="84208" b="69519"/>
          <a:stretch/>
        </p:blipFill>
        <p:spPr>
          <a:xfrm>
            <a:off x="6096000" y="2020450"/>
            <a:ext cx="1710458" cy="1723771"/>
          </a:xfrm>
          <a:prstGeom prst="rect">
            <a:avLst/>
          </a:prstGeom>
        </p:spPr>
      </p:pic>
      <p:pic>
        <p:nvPicPr>
          <p:cNvPr id="5" name="图片 1" descr="图片包含 浅色, 天空&#10;&#10;描述已自动生成">
            <a:extLst>
              <a:ext uri="{FF2B5EF4-FFF2-40B4-BE49-F238E27FC236}">
                <a16:creationId xmlns:a16="http://schemas.microsoft.com/office/drawing/2014/main" id="{B420D639-C473-4239-ABAB-3B43FE062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912" t="3479" r="71361" b="84975"/>
          <a:stretch/>
        </p:blipFill>
        <p:spPr>
          <a:xfrm>
            <a:off x="2281297" y="2020450"/>
            <a:ext cx="3489244" cy="3368927"/>
          </a:xfrm>
          <a:prstGeom prst="rect">
            <a:avLst/>
          </a:prstGeom>
        </p:spPr>
      </p:pic>
      <p:pic>
        <p:nvPicPr>
          <p:cNvPr id="6" name="图片 2">
            <a:extLst>
              <a:ext uri="{FF2B5EF4-FFF2-40B4-BE49-F238E27FC236}">
                <a16:creationId xmlns:a16="http://schemas.microsoft.com/office/drawing/2014/main" id="{53EA1212-4135-45E3-A257-79A2AB0AA4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20" t="1966" r="75522" b="78319"/>
          <a:stretch/>
        </p:blipFill>
        <p:spPr>
          <a:xfrm>
            <a:off x="227896" y="661198"/>
            <a:ext cx="2498678" cy="2171956"/>
          </a:xfrm>
          <a:prstGeom prst="rect">
            <a:avLst/>
          </a:prstGeom>
        </p:spPr>
      </p:pic>
      <p:pic>
        <p:nvPicPr>
          <p:cNvPr id="7" name="图片 2">
            <a:extLst>
              <a:ext uri="{FF2B5EF4-FFF2-40B4-BE49-F238E27FC236}">
                <a16:creationId xmlns:a16="http://schemas.microsoft.com/office/drawing/2014/main" id="{ECFBFD3F-D800-48D1-8986-AD97FC7C4C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168" t="2791" r="20074" b="77494"/>
          <a:stretch/>
        </p:blipFill>
        <p:spPr>
          <a:xfrm>
            <a:off x="9425819" y="661198"/>
            <a:ext cx="1983074" cy="1723771"/>
          </a:xfrm>
          <a:prstGeom prst="rect">
            <a:avLst/>
          </a:prstGeom>
        </p:spPr>
      </p:pic>
      <p:pic>
        <p:nvPicPr>
          <p:cNvPr id="11" name="图片 5">
            <a:extLst>
              <a:ext uri="{FF2B5EF4-FFF2-40B4-BE49-F238E27FC236}">
                <a16:creationId xmlns:a16="http://schemas.microsoft.com/office/drawing/2014/main" id="{2D305887-C801-4E5E-ACFC-ABE52BD638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2694" y="3605359"/>
            <a:ext cx="2065359" cy="1416761"/>
          </a:xfrm>
          <a:prstGeom prst="rect">
            <a:avLst/>
          </a:prstGeom>
        </p:spPr>
      </p:pic>
      <p:pic>
        <p:nvPicPr>
          <p:cNvPr id="18" name="Picture 17" descr="Logo&#10;&#10;Description automatically generated">
            <a:extLst>
              <a:ext uri="{FF2B5EF4-FFF2-40B4-BE49-F238E27FC236}">
                <a16:creationId xmlns:a16="http://schemas.microsoft.com/office/drawing/2014/main" id="{82116813-A5FA-43EA-AE20-B1323CB57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349" y="144563"/>
            <a:ext cx="7747537" cy="2399631"/>
          </a:xfrm>
          <a:prstGeom prst="rect">
            <a:avLst/>
          </a:prstGeom>
        </p:spPr>
      </p:pic>
      <p:pic>
        <p:nvPicPr>
          <p:cNvPr id="10" name="图片 3" descr="图片包含 物体&#10;&#10;描述已自动生成">
            <a:extLst>
              <a:ext uri="{FF2B5EF4-FFF2-40B4-BE49-F238E27FC236}">
                <a16:creationId xmlns:a16="http://schemas.microsoft.com/office/drawing/2014/main" id="{3E217684-F96A-4A3B-A76F-2082854A6D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1352" y="497807"/>
            <a:ext cx="1646408" cy="2303123"/>
          </a:xfrm>
          <a:prstGeom prst="rect">
            <a:avLst/>
          </a:prstGeom>
        </p:spPr>
      </p:pic>
      <p:grpSp>
        <p:nvGrpSpPr>
          <p:cNvPr id="2" name="Group 1">
            <a:extLst>
              <a:ext uri="{FF2B5EF4-FFF2-40B4-BE49-F238E27FC236}">
                <a16:creationId xmlns:a16="http://schemas.microsoft.com/office/drawing/2014/main" id="{8865BF19-23F6-4FBA-93FD-9F2F62729F45}"/>
              </a:ext>
            </a:extLst>
          </p:cNvPr>
          <p:cNvGrpSpPr/>
          <p:nvPr/>
        </p:nvGrpSpPr>
        <p:grpSpPr>
          <a:xfrm>
            <a:off x="202760" y="1904509"/>
            <a:ext cx="2893025" cy="2223055"/>
            <a:chOff x="202760" y="1904509"/>
            <a:chExt cx="2893025" cy="2223055"/>
          </a:xfrm>
        </p:grpSpPr>
        <p:pic>
          <p:nvPicPr>
            <p:cNvPr id="12" name="图片 4">
              <a:extLst>
                <a:ext uri="{FF2B5EF4-FFF2-40B4-BE49-F238E27FC236}">
                  <a16:creationId xmlns:a16="http://schemas.microsoft.com/office/drawing/2014/main" id="{730F9E80-5E13-4863-BFFF-4EE29B7A6B3B}"/>
                </a:ext>
              </a:extLst>
            </p:cNvPr>
            <p:cNvPicPr>
              <a:picLocks noChangeAspect="1"/>
            </p:cNvPicPr>
            <p:nvPr/>
          </p:nvPicPr>
          <p:blipFill>
            <a:blip r:embed="rId8"/>
            <a:stretch>
              <a:fillRect/>
            </a:stretch>
          </p:blipFill>
          <p:spPr>
            <a:xfrm rot="9434631" flipH="1">
              <a:off x="202760" y="1904509"/>
              <a:ext cx="2820060" cy="2223055"/>
            </a:xfrm>
            <a:prstGeom prst="rect">
              <a:avLst/>
            </a:prstGeom>
          </p:spPr>
        </p:pic>
        <p:sp>
          <p:nvSpPr>
            <p:cNvPr id="13" name="TextBox 12">
              <a:extLst>
                <a:ext uri="{FF2B5EF4-FFF2-40B4-BE49-F238E27FC236}">
                  <a16:creationId xmlns:a16="http://schemas.microsoft.com/office/drawing/2014/main" id="{C8DE1221-562A-4386-849D-0A249EB7E1AB}"/>
                </a:ext>
              </a:extLst>
            </p:cNvPr>
            <p:cNvSpPr txBox="1"/>
            <p:nvPr/>
          </p:nvSpPr>
          <p:spPr>
            <a:xfrm rot="20105842">
              <a:off x="511206" y="2479502"/>
              <a:ext cx="2584579" cy="1292662"/>
            </a:xfrm>
            <a:prstGeom prst="rect">
              <a:avLst/>
            </a:prstGeom>
            <a:noFill/>
          </p:spPr>
          <p:txBody>
            <a:bodyPr wrap="square" rtlCol="0">
              <a:spAutoFit/>
            </a:bodyPr>
            <a:lstStyle/>
            <a:p>
              <a:r>
                <a:rPr lang="vi-VN" sz="2600">
                  <a:latin typeface="Calibri" panose="020F0502020204030204" pitchFamily="34" charset="0"/>
                  <a:cs typeface="Calibri" panose="020F0502020204030204" pitchFamily="34" charset="0"/>
                </a:rPr>
                <a:t>Cảm ơn các bạn đã đồng hành cùng mình!</a:t>
              </a:r>
              <a:endParaRPr lang="en-US" sz="26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312186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39 0.05046 L 0.00339 0.05046 C -0.00768 0.0537 -0.01862 0.05763 -0.02955 0.06041 C -0.03385 0.06134 -0.03815 0.06273 -0.04244 0.06203 C -0.05078 0.06041 -0.05885 0.05648 -0.06705 0.0537 C -0.07799 0.04282 -0.08398 0.03842 -0.09271 0.02129 C -0.10781 -0.0088 -0.1181 -0.03913 -0.13021 -0.07292 C -0.13216 -0.07825 -0.13424 -0.08334 -0.13567 -0.08913 C -0.15924 -0.18357 -0.12591 -0.04908 -0.15039 -0.15093 C -0.15481 -0.16945 -0.1595 -0.18797 -0.16406 -0.20625 C -0.16562 -0.21227 -0.16757 -0.21783 -0.16862 -0.22408 C -0.16992 -0.23125 -0.17135 -0.2382 -0.17226 -0.24538 C -0.17343 -0.25394 -0.17396 -0.26274 -0.175 -0.2713 C -0.17643 -0.28264 -0.17838 -0.29399 -0.17955 -0.30533 C -0.18073 -0.31575 -0.18021 -0.31088 -0.18138 -0.31991 L -0.18138 -0.31991 L -0.18138 -0.31991 " pathEditMode="relative" ptsTypes="AAAAAAAAAAAAAAAAA">
                                      <p:cBhvr>
                                        <p:cTn id="6" dur="2000" fill="hold"/>
                                        <p:tgtEl>
                                          <p:spTgt spid="11"/>
                                        </p:tgtEl>
                                        <p:attrNameLst>
                                          <p:attrName>ppt_x</p:attrName>
                                          <p:attrName>ppt_y</p:attrName>
                                        </p:attrNameLst>
                                      </p:cBhvr>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42" presetClass="path" presetSubtype="0" accel="50000" decel="50000" fill="hold" nodeType="withEffect">
                                  <p:stCondLst>
                                    <p:cond delay="250"/>
                                  </p:stCondLst>
                                  <p:childTnLst>
                                    <p:animMotion origin="layout" path="M 3.54167E-6 7.40741E-7 L -0.06485 -0.11968 " pathEditMode="relative" rAng="0" ptsTypes="AA">
                                      <p:cBhvr>
                                        <p:cTn id="18" dur="1500" fill="hold"/>
                                        <p:tgtEl>
                                          <p:spTgt spid="10"/>
                                        </p:tgtEl>
                                        <p:attrNameLst>
                                          <p:attrName>ppt_x</p:attrName>
                                          <p:attrName>ppt_y</p:attrName>
                                        </p:attrNameLst>
                                      </p:cBhvr>
                                      <p:rCtr x="-3242" y="-5995"/>
                                    </p:animMotion>
                                  </p:childTnLst>
                                </p:cTn>
                              </p:par>
                            </p:childTnLst>
                          </p:cTn>
                        </p:par>
                        <p:par>
                          <p:cTn id="19" fill="hold">
                            <p:stCondLst>
                              <p:cond delay="4250"/>
                            </p:stCondLst>
                            <p:childTnLst>
                              <p:par>
                                <p:cTn id="20" presetID="22" presetClass="entr" presetSubtype="1"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255C3BB9-AEF8-4C08-90F6-A2C6574764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990" y="-275894"/>
            <a:ext cx="10822139" cy="7626626"/>
          </a:xfrm>
          <a:prstGeom prst="rect">
            <a:avLst/>
          </a:prstGeom>
        </p:spPr>
      </p:pic>
      <p:pic>
        <p:nvPicPr>
          <p:cNvPr id="5" name="图片 4">
            <a:extLst>
              <a:ext uri="{FF2B5EF4-FFF2-40B4-BE49-F238E27FC236}">
                <a16:creationId xmlns:a16="http://schemas.microsoft.com/office/drawing/2014/main" id="{A7849C41-E210-4057-9507-CA8DAA7727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38788" y="1245199"/>
            <a:ext cx="5270524" cy="5737967"/>
          </a:xfrm>
          <a:prstGeom prst="rect">
            <a:avLst/>
          </a:prstGeom>
        </p:spPr>
      </p:pic>
      <p:sp>
        <p:nvSpPr>
          <p:cNvPr id="11" name="Freeform: Shape 10">
            <a:extLst>
              <a:ext uri="{FF2B5EF4-FFF2-40B4-BE49-F238E27FC236}">
                <a16:creationId xmlns:a16="http://schemas.microsoft.com/office/drawing/2014/main" id="{6F3D4E84-63D6-4989-BCC7-B842F987E7D0}"/>
              </a:ext>
            </a:extLst>
          </p:cNvPr>
          <p:cNvSpPr/>
          <p:nvPr/>
        </p:nvSpPr>
        <p:spPr>
          <a:xfrm rot="2762880">
            <a:off x="1546251" y="2288468"/>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60000"/>
              <a:lumOff val="40000"/>
            </a:schemeClr>
          </a:solid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3C92EF0-3083-4151-9B24-20435B4255EF}"/>
              </a:ext>
            </a:extLst>
          </p:cNvPr>
          <p:cNvGrpSpPr/>
          <p:nvPr/>
        </p:nvGrpSpPr>
        <p:grpSpPr>
          <a:xfrm>
            <a:off x="2192631" y="1428345"/>
            <a:ext cx="5828895" cy="884624"/>
            <a:chOff x="1896281" y="755776"/>
            <a:chExt cx="6749697" cy="884624"/>
          </a:xfrm>
        </p:grpSpPr>
        <p:sp>
          <p:nvSpPr>
            <p:cNvPr id="12" name="Rectangle: Rounded Corners 43">
              <a:extLst>
                <a:ext uri="{FF2B5EF4-FFF2-40B4-BE49-F238E27FC236}">
                  <a16:creationId xmlns:a16="http://schemas.microsoft.com/office/drawing/2014/main" id="{B1073405-D0DF-4392-AA5D-E88BEBF15AB4}"/>
                </a:ext>
              </a:extLst>
            </p:cNvPr>
            <p:cNvSpPr/>
            <p:nvPr/>
          </p:nvSpPr>
          <p:spPr>
            <a:xfrm>
              <a:off x="1896281" y="755776"/>
              <a:ext cx="6749697" cy="884624"/>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A70DA209-5275-47A8-A8BA-03EA0DD5E858}"/>
                </a:ext>
              </a:extLst>
            </p:cNvPr>
            <p:cNvSpPr/>
            <p:nvPr/>
          </p:nvSpPr>
          <p:spPr>
            <a:xfrm>
              <a:off x="1896281" y="905186"/>
              <a:ext cx="6749697" cy="584775"/>
            </a:xfrm>
            <a:prstGeom prst="rect">
              <a:avLst/>
            </a:prstGeom>
          </p:spPr>
          <p:txBody>
            <a:bodyPr wrap="square">
              <a:spAutoFit/>
            </a:bodyPr>
            <a:lstStyle/>
            <a:p>
              <a:pPr algn="ctr"/>
              <a:r>
                <a:rPr lang="en-US" sz="3200" b="1">
                  <a:solidFill>
                    <a:srgbClr val="00B050"/>
                  </a:solidFill>
                  <a:latin typeface="Calibri" panose="020F0502020204030204" pitchFamily="34" charset="0"/>
                  <a:cs typeface="Calibri" panose="020F0502020204030204" pitchFamily="34" charset="0"/>
                </a:rPr>
                <a:t>Nội dung chính của bài học là gì?</a:t>
              </a:r>
            </a:p>
          </p:txBody>
        </p:sp>
      </p:grpSp>
      <p:sp>
        <p:nvSpPr>
          <p:cNvPr id="14" name="TextBox 13">
            <a:extLst>
              <a:ext uri="{FF2B5EF4-FFF2-40B4-BE49-F238E27FC236}">
                <a16:creationId xmlns:a16="http://schemas.microsoft.com/office/drawing/2014/main" id="{94BA68BF-88F7-4209-B32E-9D03C7267324}"/>
              </a:ext>
            </a:extLst>
          </p:cNvPr>
          <p:cNvSpPr txBox="1"/>
          <p:nvPr/>
        </p:nvSpPr>
        <p:spPr>
          <a:xfrm>
            <a:off x="2127369" y="2864151"/>
            <a:ext cx="6290908" cy="1754326"/>
          </a:xfrm>
          <a:prstGeom prst="rect">
            <a:avLst/>
          </a:prstGeom>
          <a:noFill/>
        </p:spPr>
        <p:txBody>
          <a:bodyPr wrap="square">
            <a:spAutoFit/>
          </a:bodyPr>
          <a:lstStyle/>
          <a:p>
            <a:r>
              <a:rPr lang="vi-VN" sz="3600" b="1">
                <a:solidFill>
                  <a:srgbClr val="002060"/>
                </a:solidFill>
                <a:latin typeface="Calibri" panose="020F0502020204030204" pitchFamily="34" charset="0"/>
                <a:cs typeface="Calibri" panose="020F0502020204030204" pitchFamily="34" charset="0"/>
              </a:rPr>
              <a:t>Hình dáng, công dụng của cái bàn, tình cảm của bạn nhỏ đối với cái bàn học và bố mình.</a:t>
            </a:r>
          </a:p>
        </p:txBody>
      </p:sp>
    </p:spTree>
    <p:extLst>
      <p:ext uri="{BB962C8B-B14F-4D97-AF65-F5344CB8AC3E}">
        <p14:creationId xmlns:p14="http://schemas.microsoft.com/office/powerpoint/2010/main" val="267789649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255C3BB9-AEF8-4C08-90F6-A2C6574764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990" y="-275894"/>
            <a:ext cx="10822139" cy="7626626"/>
          </a:xfrm>
          <a:prstGeom prst="rect">
            <a:avLst/>
          </a:prstGeom>
        </p:spPr>
      </p:pic>
      <p:pic>
        <p:nvPicPr>
          <p:cNvPr id="5" name="图片 4">
            <a:extLst>
              <a:ext uri="{FF2B5EF4-FFF2-40B4-BE49-F238E27FC236}">
                <a16:creationId xmlns:a16="http://schemas.microsoft.com/office/drawing/2014/main" id="{A7849C41-E210-4057-9507-CA8DAA7727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38788" y="1245199"/>
            <a:ext cx="5270524" cy="5737967"/>
          </a:xfrm>
          <a:prstGeom prst="rect">
            <a:avLst/>
          </a:prstGeom>
        </p:spPr>
      </p:pic>
      <p:sp>
        <p:nvSpPr>
          <p:cNvPr id="11" name="Freeform: Shape 10">
            <a:extLst>
              <a:ext uri="{FF2B5EF4-FFF2-40B4-BE49-F238E27FC236}">
                <a16:creationId xmlns:a16="http://schemas.microsoft.com/office/drawing/2014/main" id="{6F3D4E84-63D6-4989-BCC7-B842F987E7D0}"/>
              </a:ext>
            </a:extLst>
          </p:cNvPr>
          <p:cNvSpPr/>
          <p:nvPr/>
        </p:nvSpPr>
        <p:spPr>
          <a:xfrm rot="2762880">
            <a:off x="1970035" y="2123712"/>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60000"/>
              <a:lumOff val="40000"/>
            </a:schemeClr>
          </a:solid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4E26C1E-EAC8-4FD4-A14E-87EF8D01B807}"/>
              </a:ext>
            </a:extLst>
          </p:cNvPr>
          <p:cNvGrpSpPr/>
          <p:nvPr/>
        </p:nvGrpSpPr>
        <p:grpSpPr>
          <a:xfrm>
            <a:off x="2656268" y="1226621"/>
            <a:ext cx="4901622" cy="1200329"/>
            <a:chOff x="1896281" y="755776"/>
            <a:chExt cx="6749697" cy="1466606"/>
          </a:xfrm>
        </p:grpSpPr>
        <p:sp>
          <p:nvSpPr>
            <p:cNvPr id="16" name="Rectangle: Rounded Corners 43">
              <a:extLst>
                <a:ext uri="{FF2B5EF4-FFF2-40B4-BE49-F238E27FC236}">
                  <a16:creationId xmlns:a16="http://schemas.microsoft.com/office/drawing/2014/main" id="{6D493002-FFD3-485D-AC91-30E5AE73EB77}"/>
                </a:ext>
              </a:extLst>
            </p:cNvPr>
            <p:cNvSpPr/>
            <p:nvPr/>
          </p:nvSpPr>
          <p:spPr>
            <a:xfrm>
              <a:off x="1896281" y="755776"/>
              <a:ext cx="6749697" cy="1466606"/>
            </a:xfrm>
            <a:custGeom>
              <a:avLst/>
              <a:gdLst>
                <a:gd name="connsiteX0" fmla="*/ 0 w 6749697"/>
                <a:gd name="connsiteY0" fmla="*/ 244439 h 1466606"/>
                <a:gd name="connsiteX1" fmla="*/ 244439 w 6749697"/>
                <a:gd name="connsiteY1" fmla="*/ 0 h 1466606"/>
                <a:gd name="connsiteX2" fmla="*/ 876213 w 6749697"/>
                <a:gd name="connsiteY2" fmla="*/ 0 h 1466606"/>
                <a:gd name="connsiteX3" fmla="*/ 1320162 w 6749697"/>
                <a:gd name="connsiteY3" fmla="*/ 0 h 1466606"/>
                <a:gd name="connsiteX4" fmla="*/ 1764111 w 6749697"/>
                <a:gd name="connsiteY4" fmla="*/ 0 h 1466606"/>
                <a:gd name="connsiteX5" fmla="*/ 2458492 w 6749697"/>
                <a:gd name="connsiteY5" fmla="*/ 0 h 1466606"/>
                <a:gd name="connsiteX6" fmla="*/ 3090266 w 6749697"/>
                <a:gd name="connsiteY6" fmla="*/ 0 h 1466606"/>
                <a:gd name="connsiteX7" fmla="*/ 3471607 w 6749697"/>
                <a:gd name="connsiteY7" fmla="*/ 0 h 1466606"/>
                <a:gd name="connsiteX8" fmla="*/ 3978164 w 6749697"/>
                <a:gd name="connsiteY8" fmla="*/ 0 h 1466606"/>
                <a:gd name="connsiteX9" fmla="*/ 4609937 w 6749697"/>
                <a:gd name="connsiteY9" fmla="*/ 0 h 1466606"/>
                <a:gd name="connsiteX10" fmla="*/ 5241711 w 6749697"/>
                <a:gd name="connsiteY10" fmla="*/ 0 h 1466606"/>
                <a:gd name="connsiteX11" fmla="*/ 5623052 w 6749697"/>
                <a:gd name="connsiteY11" fmla="*/ 0 h 1466606"/>
                <a:gd name="connsiteX12" fmla="*/ 6004392 w 6749697"/>
                <a:gd name="connsiteY12" fmla="*/ 0 h 1466606"/>
                <a:gd name="connsiteX13" fmla="*/ 6505258 w 6749697"/>
                <a:gd name="connsiteY13" fmla="*/ 0 h 1466606"/>
                <a:gd name="connsiteX14" fmla="*/ 6749697 w 6749697"/>
                <a:gd name="connsiteY14" fmla="*/ 244439 h 1466606"/>
                <a:gd name="connsiteX15" fmla="*/ 6749697 w 6749697"/>
                <a:gd name="connsiteY15" fmla="*/ 703971 h 1466606"/>
                <a:gd name="connsiteX16" fmla="*/ 6749697 w 6749697"/>
                <a:gd name="connsiteY16" fmla="*/ 1222167 h 1466606"/>
                <a:gd name="connsiteX17" fmla="*/ 6505258 w 6749697"/>
                <a:gd name="connsiteY17" fmla="*/ 1466606 h 1466606"/>
                <a:gd name="connsiteX18" fmla="*/ 6061309 w 6749697"/>
                <a:gd name="connsiteY18" fmla="*/ 1466606 h 1466606"/>
                <a:gd name="connsiteX19" fmla="*/ 5492144 w 6749697"/>
                <a:gd name="connsiteY19" fmla="*/ 1466606 h 1466606"/>
                <a:gd name="connsiteX20" fmla="*/ 5048195 w 6749697"/>
                <a:gd name="connsiteY20" fmla="*/ 1466606 h 1466606"/>
                <a:gd name="connsiteX21" fmla="*/ 4541637 w 6749697"/>
                <a:gd name="connsiteY21" fmla="*/ 1466606 h 1466606"/>
                <a:gd name="connsiteX22" fmla="*/ 3972472 w 6749697"/>
                <a:gd name="connsiteY22" fmla="*/ 1466606 h 1466606"/>
                <a:gd name="connsiteX23" fmla="*/ 3403307 w 6749697"/>
                <a:gd name="connsiteY23" fmla="*/ 1466606 h 1466606"/>
                <a:gd name="connsiteX24" fmla="*/ 2708925 w 6749697"/>
                <a:gd name="connsiteY24" fmla="*/ 1466606 h 1466606"/>
                <a:gd name="connsiteX25" fmla="*/ 2077151 w 6749697"/>
                <a:gd name="connsiteY25" fmla="*/ 1466606 h 1466606"/>
                <a:gd name="connsiteX26" fmla="*/ 1695811 w 6749697"/>
                <a:gd name="connsiteY26" fmla="*/ 1466606 h 1466606"/>
                <a:gd name="connsiteX27" fmla="*/ 1001429 w 6749697"/>
                <a:gd name="connsiteY27" fmla="*/ 1466606 h 1466606"/>
                <a:gd name="connsiteX28" fmla="*/ 244439 w 6749697"/>
                <a:gd name="connsiteY28" fmla="*/ 1466606 h 1466606"/>
                <a:gd name="connsiteX29" fmla="*/ 0 w 6749697"/>
                <a:gd name="connsiteY29" fmla="*/ 1222167 h 1466606"/>
                <a:gd name="connsiteX30" fmla="*/ 0 w 6749697"/>
                <a:gd name="connsiteY30" fmla="*/ 752858 h 1466606"/>
                <a:gd name="connsiteX31" fmla="*/ 0 w 6749697"/>
                <a:gd name="connsiteY31" fmla="*/ 244439 h 146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49697" h="1466606" fill="none" extrusionOk="0">
                  <a:moveTo>
                    <a:pt x="0" y="244439"/>
                  </a:moveTo>
                  <a:cubicBezTo>
                    <a:pt x="29112" y="122517"/>
                    <a:pt x="145720" y="-1185"/>
                    <a:pt x="244439" y="0"/>
                  </a:cubicBezTo>
                  <a:cubicBezTo>
                    <a:pt x="545396" y="-6681"/>
                    <a:pt x="579952" y="75609"/>
                    <a:pt x="876213" y="0"/>
                  </a:cubicBezTo>
                  <a:cubicBezTo>
                    <a:pt x="1172474" y="-75609"/>
                    <a:pt x="1128010" y="34532"/>
                    <a:pt x="1320162" y="0"/>
                  </a:cubicBezTo>
                  <a:cubicBezTo>
                    <a:pt x="1512314" y="-34532"/>
                    <a:pt x="1644545" y="23580"/>
                    <a:pt x="1764111" y="0"/>
                  </a:cubicBezTo>
                  <a:cubicBezTo>
                    <a:pt x="1883677" y="-23580"/>
                    <a:pt x="2239593" y="73400"/>
                    <a:pt x="2458492" y="0"/>
                  </a:cubicBezTo>
                  <a:cubicBezTo>
                    <a:pt x="2677391" y="-73400"/>
                    <a:pt x="2866821" y="58710"/>
                    <a:pt x="3090266" y="0"/>
                  </a:cubicBezTo>
                  <a:cubicBezTo>
                    <a:pt x="3313711" y="-58710"/>
                    <a:pt x="3361022" y="34834"/>
                    <a:pt x="3471607" y="0"/>
                  </a:cubicBezTo>
                  <a:cubicBezTo>
                    <a:pt x="3582192" y="-34834"/>
                    <a:pt x="3792986" y="32014"/>
                    <a:pt x="3978164" y="0"/>
                  </a:cubicBezTo>
                  <a:cubicBezTo>
                    <a:pt x="4163342" y="-32014"/>
                    <a:pt x="4307048" y="49578"/>
                    <a:pt x="4609937" y="0"/>
                  </a:cubicBezTo>
                  <a:cubicBezTo>
                    <a:pt x="4912826" y="-49578"/>
                    <a:pt x="5076584" y="52220"/>
                    <a:pt x="5241711" y="0"/>
                  </a:cubicBezTo>
                  <a:cubicBezTo>
                    <a:pt x="5406838" y="-52220"/>
                    <a:pt x="5486910" y="1468"/>
                    <a:pt x="5623052" y="0"/>
                  </a:cubicBezTo>
                  <a:cubicBezTo>
                    <a:pt x="5759194" y="-1468"/>
                    <a:pt x="5854129" y="5474"/>
                    <a:pt x="6004392" y="0"/>
                  </a:cubicBezTo>
                  <a:cubicBezTo>
                    <a:pt x="6154655" y="-5474"/>
                    <a:pt x="6357328" y="26694"/>
                    <a:pt x="6505258" y="0"/>
                  </a:cubicBezTo>
                  <a:cubicBezTo>
                    <a:pt x="6671016" y="-14607"/>
                    <a:pt x="6752301" y="123636"/>
                    <a:pt x="6749697" y="244439"/>
                  </a:cubicBezTo>
                  <a:cubicBezTo>
                    <a:pt x="6751491" y="338616"/>
                    <a:pt x="6744958" y="506592"/>
                    <a:pt x="6749697" y="703971"/>
                  </a:cubicBezTo>
                  <a:cubicBezTo>
                    <a:pt x="6754436" y="901350"/>
                    <a:pt x="6690789" y="1101578"/>
                    <a:pt x="6749697" y="1222167"/>
                  </a:cubicBezTo>
                  <a:cubicBezTo>
                    <a:pt x="6781812" y="1354974"/>
                    <a:pt x="6635548" y="1429705"/>
                    <a:pt x="6505258" y="1466606"/>
                  </a:cubicBezTo>
                  <a:cubicBezTo>
                    <a:pt x="6289202" y="1506157"/>
                    <a:pt x="6246048" y="1438000"/>
                    <a:pt x="6061309" y="1466606"/>
                  </a:cubicBezTo>
                  <a:cubicBezTo>
                    <a:pt x="5876570" y="1495212"/>
                    <a:pt x="5754291" y="1401915"/>
                    <a:pt x="5492144" y="1466606"/>
                  </a:cubicBezTo>
                  <a:cubicBezTo>
                    <a:pt x="5229997" y="1531297"/>
                    <a:pt x="5140880" y="1456038"/>
                    <a:pt x="5048195" y="1466606"/>
                  </a:cubicBezTo>
                  <a:cubicBezTo>
                    <a:pt x="4955510" y="1477174"/>
                    <a:pt x="4791830" y="1450640"/>
                    <a:pt x="4541637" y="1466606"/>
                  </a:cubicBezTo>
                  <a:cubicBezTo>
                    <a:pt x="4291444" y="1482572"/>
                    <a:pt x="4185331" y="1439101"/>
                    <a:pt x="3972472" y="1466606"/>
                  </a:cubicBezTo>
                  <a:cubicBezTo>
                    <a:pt x="3759613" y="1494111"/>
                    <a:pt x="3665706" y="1446185"/>
                    <a:pt x="3403307" y="1466606"/>
                  </a:cubicBezTo>
                  <a:cubicBezTo>
                    <a:pt x="3140908" y="1487027"/>
                    <a:pt x="2968258" y="1444148"/>
                    <a:pt x="2708925" y="1466606"/>
                  </a:cubicBezTo>
                  <a:cubicBezTo>
                    <a:pt x="2449592" y="1489064"/>
                    <a:pt x="2234683" y="1423501"/>
                    <a:pt x="2077151" y="1466606"/>
                  </a:cubicBezTo>
                  <a:cubicBezTo>
                    <a:pt x="1919619" y="1509711"/>
                    <a:pt x="1878665" y="1453337"/>
                    <a:pt x="1695811" y="1466606"/>
                  </a:cubicBezTo>
                  <a:cubicBezTo>
                    <a:pt x="1512957" y="1479875"/>
                    <a:pt x="1171675" y="1462879"/>
                    <a:pt x="1001429" y="1466606"/>
                  </a:cubicBezTo>
                  <a:cubicBezTo>
                    <a:pt x="831183" y="1470333"/>
                    <a:pt x="463741" y="1451631"/>
                    <a:pt x="244439" y="1466606"/>
                  </a:cubicBezTo>
                  <a:cubicBezTo>
                    <a:pt x="87590" y="1478866"/>
                    <a:pt x="-18046" y="1367356"/>
                    <a:pt x="0" y="1222167"/>
                  </a:cubicBezTo>
                  <a:cubicBezTo>
                    <a:pt x="-26005" y="999213"/>
                    <a:pt x="31864" y="969762"/>
                    <a:pt x="0" y="752858"/>
                  </a:cubicBezTo>
                  <a:cubicBezTo>
                    <a:pt x="-31864" y="535954"/>
                    <a:pt x="32259" y="479432"/>
                    <a:pt x="0" y="244439"/>
                  </a:cubicBezTo>
                  <a:close/>
                </a:path>
                <a:path w="6749697" h="1466606" stroke="0" extrusionOk="0">
                  <a:moveTo>
                    <a:pt x="0" y="244439"/>
                  </a:moveTo>
                  <a:cubicBezTo>
                    <a:pt x="-16208" y="104651"/>
                    <a:pt x="141228" y="24201"/>
                    <a:pt x="244439" y="0"/>
                  </a:cubicBezTo>
                  <a:cubicBezTo>
                    <a:pt x="427440" y="-4774"/>
                    <a:pt x="701022" y="61314"/>
                    <a:pt x="876213" y="0"/>
                  </a:cubicBezTo>
                  <a:cubicBezTo>
                    <a:pt x="1051404" y="-61314"/>
                    <a:pt x="1248738" y="15279"/>
                    <a:pt x="1507986" y="0"/>
                  </a:cubicBezTo>
                  <a:cubicBezTo>
                    <a:pt x="1767234" y="-15279"/>
                    <a:pt x="1970862" y="50969"/>
                    <a:pt x="2139760" y="0"/>
                  </a:cubicBezTo>
                  <a:cubicBezTo>
                    <a:pt x="2308658" y="-50969"/>
                    <a:pt x="2618255" y="63518"/>
                    <a:pt x="2834141" y="0"/>
                  </a:cubicBezTo>
                  <a:cubicBezTo>
                    <a:pt x="3050027" y="-63518"/>
                    <a:pt x="3091247" y="1577"/>
                    <a:pt x="3278090" y="0"/>
                  </a:cubicBezTo>
                  <a:cubicBezTo>
                    <a:pt x="3464933" y="-1577"/>
                    <a:pt x="3601085" y="66298"/>
                    <a:pt x="3847256" y="0"/>
                  </a:cubicBezTo>
                  <a:cubicBezTo>
                    <a:pt x="4093427" y="-66298"/>
                    <a:pt x="4187314" y="28273"/>
                    <a:pt x="4353813" y="0"/>
                  </a:cubicBezTo>
                  <a:cubicBezTo>
                    <a:pt x="4520312" y="-28273"/>
                    <a:pt x="4686700" y="50217"/>
                    <a:pt x="4797762" y="0"/>
                  </a:cubicBezTo>
                  <a:cubicBezTo>
                    <a:pt x="4908824" y="-50217"/>
                    <a:pt x="5302230" y="24325"/>
                    <a:pt x="5429535" y="0"/>
                  </a:cubicBezTo>
                  <a:cubicBezTo>
                    <a:pt x="5556840" y="-24325"/>
                    <a:pt x="5721005" y="35800"/>
                    <a:pt x="5810876" y="0"/>
                  </a:cubicBezTo>
                  <a:cubicBezTo>
                    <a:pt x="5900747" y="-35800"/>
                    <a:pt x="6327664" y="33752"/>
                    <a:pt x="6505258" y="0"/>
                  </a:cubicBezTo>
                  <a:cubicBezTo>
                    <a:pt x="6641739" y="-4916"/>
                    <a:pt x="6751548" y="105720"/>
                    <a:pt x="6749697" y="244439"/>
                  </a:cubicBezTo>
                  <a:cubicBezTo>
                    <a:pt x="6795818" y="358595"/>
                    <a:pt x="6692643" y="490640"/>
                    <a:pt x="6749697" y="733303"/>
                  </a:cubicBezTo>
                  <a:cubicBezTo>
                    <a:pt x="6806751" y="975966"/>
                    <a:pt x="6717702" y="1035041"/>
                    <a:pt x="6749697" y="1222167"/>
                  </a:cubicBezTo>
                  <a:cubicBezTo>
                    <a:pt x="6733827" y="1368034"/>
                    <a:pt x="6656544" y="1432330"/>
                    <a:pt x="6505258" y="1466606"/>
                  </a:cubicBezTo>
                  <a:cubicBezTo>
                    <a:pt x="6296836" y="1480316"/>
                    <a:pt x="6144050" y="1443813"/>
                    <a:pt x="5936093" y="1466606"/>
                  </a:cubicBezTo>
                  <a:cubicBezTo>
                    <a:pt x="5728136" y="1489399"/>
                    <a:pt x="5663014" y="1443653"/>
                    <a:pt x="5429535" y="1466606"/>
                  </a:cubicBezTo>
                  <a:cubicBezTo>
                    <a:pt x="5196056" y="1489559"/>
                    <a:pt x="5055734" y="1436375"/>
                    <a:pt x="4797762" y="1466606"/>
                  </a:cubicBezTo>
                  <a:cubicBezTo>
                    <a:pt x="4539790" y="1496837"/>
                    <a:pt x="4471095" y="1446925"/>
                    <a:pt x="4353813" y="1466606"/>
                  </a:cubicBezTo>
                  <a:cubicBezTo>
                    <a:pt x="4236531" y="1486287"/>
                    <a:pt x="4040228" y="1466401"/>
                    <a:pt x="3909864" y="1466606"/>
                  </a:cubicBezTo>
                  <a:cubicBezTo>
                    <a:pt x="3779500" y="1466811"/>
                    <a:pt x="3500562" y="1462464"/>
                    <a:pt x="3340699" y="1466606"/>
                  </a:cubicBezTo>
                  <a:cubicBezTo>
                    <a:pt x="3180836" y="1470748"/>
                    <a:pt x="2950544" y="1403359"/>
                    <a:pt x="2771533" y="1466606"/>
                  </a:cubicBezTo>
                  <a:cubicBezTo>
                    <a:pt x="2592522" y="1529853"/>
                    <a:pt x="2512812" y="1464394"/>
                    <a:pt x="2390192" y="1466606"/>
                  </a:cubicBezTo>
                  <a:cubicBezTo>
                    <a:pt x="2267572" y="1468818"/>
                    <a:pt x="2052346" y="1454591"/>
                    <a:pt x="1946243" y="1466606"/>
                  </a:cubicBezTo>
                  <a:cubicBezTo>
                    <a:pt x="1840140" y="1478621"/>
                    <a:pt x="1658557" y="1434484"/>
                    <a:pt x="1564903" y="1466606"/>
                  </a:cubicBezTo>
                  <a:cubicBezTo>
                    <a:pt x="1471249" y="1498728"/>
                    <a:pt x="1276178" y="1436581"/>
                    <a:pt x="1120954" y="1466606"/>
                  </a:cubicBezTo>
                  <a:cubicBezTo>
                    <a:pt x="965730" y="1496631"/>
                    <a:pt x="488042" y="1407993"/>
                    <a:pt x="244439" y="1466606"/>
                  </a:cubicBezTo>
                  <a:cubicBezTo>
                    <a:pt x="87567" y="1499681"/>
                    <a:pt x="-14508" y="1361786"/>
                    <a:pt x="0" y="1222167"/>
                  </a:cubicBezTo>
                  <a:cubicBezTo>
                    <a:pt x="-13181" y="1065091"/>
                    <a:pt x="26764" y="918036"/>
                    <a:pt x="0" y="723526"/>
                  </a:cubicBezTo>
                  <a:cubicBezTo>
                    <a:pt x="-26764" y="529016"/>
                    <a:pt x="28767" y="461158"/>
                    <a:pt x="0" y="24443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6795EDA8-D32A-48A3-AF84-D5CBFCB78DE6}"/>
                </a:ext>
              </a:extLst>
            </p:cNvPr>
            <p:cNvSpPr/>
            <p:nvPr/>
          </p:nvSpPr>
          <p:spPr>
            <a:xfrm>
              <a:off x="1896281" y="831108"/>
              <a:ext cx="6749694" cy="1077218"/>
            </a:xfrm>
            <a:prstGeom prst="rect">
              <a:avLst/>
            </a:prstGeom>
          </p:spPr>
          <p:txBody>
            <a:bodyPr wrap="square">
              <a:spAutoFit/>
            </a:bodyPr>
            <a:lstStyle/>
            <a:p>
              <a:pPr algn="ctr"/>
              <a:r>
                <a:rPr lang="en-US" sz="3200" b="1">
                  <a:solidFill>
                    <a:srgbClr val="00B050"/>
                  </a:solidFill>
                  <a:latin typeface="Calibri" panose="020F0502020204030204" pitchFamily="34" charset="0"/>
                  <a:cs typeface="Calibri" panose="020F0502020204030204" pitchFamily="34" charset="0"/>
                </a:rPr>
                <a:t>Sau bài học, em rút ra bài học liên hệ bản thân là gì?</a:t>
              </a:r>
            </a:p>
          </p:txBody>
        </p:sp>
      </p:grpSp>
      <p:sp>
        <p:nvSpPr>
          <p:cNvPr id="18" name="TextBox 17">
            <a:extLst>
              <a:ext uri="{FF2B5EF4-FFF2-40B4-BE49-F238E27FC236}">
                <a16:creationId xmlns:a16="http://schemas.microsoft.com/office/drawing/2014/main" id="{E0C5169C-CD6F-4AD6-9C9E-FBEAC05099D8}"/>
              </a:ext>
            </a:extLst>
          </p:cNvPr>
          <p:cNvSpPr txBox="1"/>
          <p:nvPr/>
        </p:nvSpPr>
        <p:spPr>
          <a:xfrm>
            <a:off x="2481744" y="3003174"/>
            <a:ext cx="6745640" cy="1754326"/>
          </a:xfrm>
          <a:prstGeom prst="rect">
            <a:avLst/>
          </a:prstGeom>
          <a:noFill/>
        </p:spPr>
        <p:txBody>
          <a:bodyPr wrap="square">
            <a:spAutoFit/>
          </a:bodyPr>
          <a:lstStyle/>
          <a:p>
            <a:pPr marL="571500" indent="-571500">
              <a:buFontTx/>
              <a:buChar char="-"/>
            </a:pPr>
            <a:r>
              <a:rPr lang="en-US" sz="3600" b="1">
                <a:solidFill>
                  <a:srgbClr val="002060"/>
                </a:solidFill>
                <a:latin typeface="Calibri" panose="020F0502020204030204" pitchFamily="34" charset="0"/>
                <a:cs typeface="Calibri" panose="020F0502020204030204" pitchFamily="34" charset="0"/>
              </a:rPr>
              <a:t>Giữ gìn, bảo vệ </a:t>
            </a:r>
            <a:r>
              <a:rPr lang="vi-VN" sz="3600" b="1">
                <a:solidFill>
                  <a:srgbClr val="002060"/>
                </a:solidFill>
                <a:latin typeface="Calibri" panose="020F0502020204030204" pitchFamily="34" charset="0"/>
                <a:cs typeface="Calibri" panose="020F0502020204030204" pitchFamily="34" charset="0"/>
              </a:rPr>
              <a:t>bàn học</a:t>
            </a:r>
            <a:r>
              <a:rPr lang="en-US" sz="3600" b="1">
                <a:solidFill>
                  <a:srgbClr val="002060"/>
                </a:solidFill>
                <a:latin typeface="Calibri" panose="020F0502020204030204" pitchFamily="34" charset="0"/>
                <a:cs typeface="Calibri" panose="020F0502020204030204" pitchFamily="34" charset="0"/>
              </a:rPr>
              <a:t>.</a:t>
            </a:r>
          </a:p>
          <a:p>
            <a:pPr marL="571500" indent="-571500">
              <a:buFontTx/>
              <a:buChar char="-"/>
            </a:pPr>
            <a:r>
              <a:rPr lang="vi-VN" sz="3600" b="1">
                <a:solidFill>
                  <a:srgbClr val="002060"/>
                </a:solidFill>
                <a:latin typeface="Calibri" panose="020F0502020204030204" pitchFamily="34" charset="0"/>
                <a:cs typeface="Calibri" panose="020F0502020204030204" pitchFamily="34" charset="0"/>
              </a:rPr>
              <a:t>Sạch sẽ, ngăn nắp.</a:t>
            </a:r>
          </a:p>
          <a:p>
            <a:pPr marL="571500" indent="-571500">
              <a:buFontTx/>
              <a:buChar char="-"/>
            </a:pPr>
            <a:r>
              <a:rPr lang="vi-VN" sz="3600" b="1">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563570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1477"/>
          <a:stretch/>
        </p:blipFill>
        <p:spPr>
          <a:xfrm>
            <a:off x="-463732" y="-471407"/>
            <a:ext cx="8354291" cy="6858000"/>
          </a:xfrm>
          <a:prstGeom prst="rect">
            <a:avLst/>
          </a:prstGeom>
        </p:spPr>
      </p:pic>
      <p:sp>
        <p:nvSpPr>
          <p:cNvPr id="4" name="Cloud 3">
            <a:extLst>
              <a:ext uri="{FF2B5EF4-FFF2-40B4-BE49-F238E27FC236}">
                <a16:creationId xmlns:a16="http://schemas.microsoft.com/office/drawing/2014/main" id="{0717EAA2-0782-4E31-92F1-AC1FD382AF9D}"/>
              </a:ext>
            </a:extLst>
          </p:cNvPr>
          <p:cNvSpPr/>
          <p:nvPr/>
        </p:nvSpPr>
        <p:spPr>
          <a:xfrm>
            <a:off x="965044" y="1374838"/>
            <a:ext cx="7755038" cy="449097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C6B98F93-4661-4874-9437-4230567BB3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7242" y="500009"/>
            <a:ext cx="2550659" cy="1749659"/>
          </a:xfrm>
          <a:prstGeom prst="rect">
            <a:avLst/>
          </a:prstGeom>
        </p:spPr>
      </p:pic>
      <p:grpSp>
        <p:nvGrpSpPr>
          <p:cNvPr id="11" name="Group 10">
            <a:extLst>
              <a:ext uri="{FF2B5EF4-FFF2-40B4-BE49-F238E27FC236}">
                <a16:creationId xmlns:a16="http://schemas.microsoft.com/office/drawing/2014/main" id="{6D46CDFF-570E-467E-9B88-4EBA06524991}"/>
              </a:ext>
            </a:extLst>
          </p:cNvPr>
          <p:cNvGrpSpPr/>
          <p:nvPr/>
        </p:nvGrpSpPr>
        <p:grpSpPr>
          <a:xfrm>
            <a:off x="1007528" y="2015323"/>
            <a:ext cx="2281558" cy="2827354"/>
            <a:chOff x="1102249" y="1883191"/>
            <a:chExt cx="2281558" cy="2827354"/>
          </a:xfrm>
        </p:grpSpPr>
        <p:pic>
          <p:nvPicPr>
            <p:cNvPr id="10" name="图片 1" descr="图片包含 浅色, 天空&#10;&#10;描述已自动生成">
              <a:extLst>
                <a:ext uri="{FF2B5EF4-FFF2-40B4-BE49-F238E27FC236}">
                  <a16:creationId xmlns:a16="http://schemas.microsoft.com/office/drawing/2014/main" id="{547A5472-A4B1-454F-BE87-88FF6C7594CF}"/>
                </a:ext>
              </a:extLst>
            </p:cNvPr>
            <p:cNvPicPr>
              <a:picLocks noChangeAspect="1"/>
            </p:cNvPicPr>
            <p:nvPr/>
          </p:nvPicPr>
          <p:blipFill rotWithShape="1">
            <a:blip r:embed="rId4" cstate="screen">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38075" t="77185" r="54766" b="7043"/>
            <a:stretch/>
          </p:blipFill>
          <p:spPr>
            <a:xfrm>
              <a:off x="1102249" y="1883191"/>
              <a:ext cx="2281558" cy="2827354"/>
            </a:xfrm>
            <a:prstGeom prst="rect">
              <a:avLst/>
            </a:prstGeom>
          </p:spPr>
        </p:pic>
        <p:sp>
          <p:nvSpPr>
            <p:cNvPr id="5" name="TextBox 4">
              <a:extLst>
                <a:ext uri="{FF2B5EF4-FFF2-40B4-BE49-F238E27FC236}">
                  <a16:creationId xmlns:a16="http://schemas.microsoft.com/office/drawing/2014/main" id="{0379FE87-C966-44A0-85CC-B89BAD4C8DDF}"/>
                </a:ext>
              </a:extLst>
            </p:cNvPr>
            <p:cNvSpPr txBox="1"/>
            <p:nvPr/>
          </p:nvSpPr>
          <p:spPr>
            <a:xfrm>
              <a:off x="1854468" y="2825461"/>
              <a:ext cx="704039" cy="1323439"/>
            </a:xfrm>
            <a:prstGeom prst="rect">
              <a:avLst/>
            </a:prstGeom>
            <a:noFill/>
          </p:spPr>
          <p:txBody>
            <a:bodyPr wrap="none" rtlCol="0">
              <a:spAutoFit/>
            </a:bodyPr>
            <a:lstStyle/>
            <a:p>
              <a:r>
                <a:rPr lang="vi-VN" sz="8000" b="1">
                  <a:latin typeface="Calibri" panose="020F0502020204030204" pitchFamily="34" charset="0"/>
                  <a:cs typeface="Calibri" panose="020F0502020204030204" pitchFamily="34" charset="0"/>
                </a:rPr>
                <a:t>3</a:t>
              </a:r>
              <a:endParaRPr lang="en-US" sz="8000" b="1">
                <a:latin typeface="Calibri" panose="020F0502020204030204" pitchFamily="34" charset="0"/>
                <a:cs typeface="Calibri" panose="020F0502020204030204" pitchFamily="34" charset="0"/>
              </a:endParaRPr>
            </a:p>
          </p:txBody>
        </p:sp>
      </p:grpSp>
      <p:pic>
        <p:nvPicPr>
          <p:cNvPr id="8" name="图片 7" descr="图片包含 LEGO&#10;&#10;描述已自动生成">
            <a:extLst>
              <a:ext uri="{FF2B5EF4-FFF2-40B4-BE49-F238E27FC236}">
                <a16:creationId xmlns:a16="http://schemas.microsoft.com/office/drawing/2014/main" id="{06F130D0-3183-459A-ABAC-A60D347152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9145"/>
          <a:stretch/>
        </p:blipFill>
        <p:spPr>
          <a:xfrm>
            <a:off x="6129275" y="1825010"/>
            <a:ext cx="5430996" cy="5771070"/>
          </a:xfrm>
          <a:prstGeom prst="rect">
            <a:avLst/>
          </a:prstGeom>
        </p:spPr>
      </p:pic>
      <p:pic>
        <p:nvPicPr>
          <p:cNvPr id="13" name="Picture 12" descr="Logo&#10;&#10;Description automatically generated">
            <a:extLst>
              <a:ext uri="{FF2B5EF4-FFF2-40B4-BE49-F238E27FC236}">
                <a16:creationId xmlns:a16="http://schemas.microsoft.com/office/drawing/2014/main" id="{11E5E71E-A1D3-4363-B1F4-6F6B022AE94B}"/>
              </a:ext>
            </a:extLst>
          </p:cNvPr>
          <p:cNvPicPr>
            <a:picLocks noChangeAspect="1"/>
          </p:cNvPicPr>
          <p:nvPr/>
        </p:nvPicPr>
        <p:blipFill>
          <a:blip r:embed="rId7">
            <a:duotone>
              <a:prstClr val="black"/>
              <a:schemeClr val="accent3">
                <a:tint val="45000"/>
                <a:satMod val="400000"/>
              </a:schemeClr>
            </a:duotone>
          </a:blip>
          <a:stretch>
            <a:fillRect/>
          </a:stretch>
        </p:blipFill>
        <p:spPr>
          <a:xfrm>
            <a:off x="2463786" y="2631452"/>
            <a:ext cx="6433668" cy="2329835"/>
          </a:xfrm>
          <a:prstGeom prst="rect">
            <a:avLst/>
          </a:prstGeom>
        </p:spPr>
      </p:pic>
    </p:spTree>
    <p:extLst>
      <p:ext uri="{BB962C8B-B14F-4D97-AF65-F5344CB8AC3E}">
        <p14:creationId xmlns:p14="http://schemas.microsoft.com/office/powerpoint/2010/main" val="43503743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pic>
        <p:nvPicPr>
          <p:cNvPr id="31" name="Picture 30" descr="Logo&#10;&#10;Description automatically generated">
            <a:extLst>
              <a:ext uri="{FF2B5EF4-FFF2-40B4-BE49-F238E27FC236}">
                <a16:creationId xmlns:a16="http://schemas.microsoft.com/office/drawing/2014/main" id="{87FC52C2-E127-431A-B936-73B517B0AE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101"/>
          <a:stretch/>
        </p:blipFill>
        <p:spPr>
          <a:xfrm>
            <a:off x="3043022" y="2004122"/>
            <a:ext cx="4644980" cy="849032"/>
          </a:xfrm>
          <a:prstGeom prst="rect">
            <a:avLst/>
          </a:prstGeom>
        </p:spPr>
      </p:pic>
      <p:grpSp>
        <p:nvGrpSpPr>
          <p:cNvPr id="2" name="Group 1">
            <a:extLst>
              <a:ext uri="{FF2B5EF4-FFF2-40B4-BE49-F238E27FC236}">
                <a16:creationId xmlns:a16="http://schemas.microsoft.com/office/drawing/2014/main" id="{C186FC95-139C-462E-8FDC-9975F894C2D8}"/>
              </a:ext>
            </a:extLst>
          </p:cNvPr>
          <p:cNvGrpSpPr/>
          <p:nvPr/>
        </p:nvGrpSpPr>
        <p:grpSpPr>
          <a:xfrm>
            <a:off x="718654" y="3126896"/>
            <a:ext cx="11041235" cy="2675130"/>
            <a:chOff x="766766" y="2440026"/>
            <a:chExt cx="11041235" cy="2675130"/>
          </a:xfrm>
        </p:grpSpPr>
        <p:sp>
          <p:nvSpPr>
            <p:cNvPr id="47" name="TextBox 46">
              <a:extLst>
                <a:ext uri="{FF2B5EF4-FFF2-40B4-BE49-F238E27FC236}">
                  <a16:creationId xmlns:a16="http://schemas.microsoft.com/office/drawing/2014/main" id="{8DED2A53-66A8-4899-9B19-110780525B9F}"/>
                </a:ext>
              </a:extLst>
            </p:cNvPr>
            <p:cNvSpPr txBox="1"/>
            <p:nvPr/>
          </p:nvSpPr>
          <p:spPr>
            <a:xfrm>
              <a:off x="859531" y="2456082"/>
              <a:ext cx="10948470" cy="2554545"/>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lang="vi-VN" sz="3200">
                  <a:latin typeface="Calibri" panose="020F0502020204030204" pitchFamily="34" charset="0"/>
                  <a:ea typeface="微软雅黑"/>
                  <a:cs typeface="Calibri" panose="020F0502020204030204" pitchFamily="34" charset="0"/>
                </a:rPr>
                <a:t>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a:t>
              </a:r>
            </a:p>
          </p:txBody>
        </p:sp>
        <p:sp>
          <p:nvSpPr>
            <p:cNvPr id="48" name="Rounded Rectangle 16">
              <a:extLst>
                <a:ext uri="{FF2B5EF4-FFF2-40B4-BE49-F238E27FC236}">
                  <a16:creationId xmlns:a16="http://schemas.microsoft.com/office/drawing/2014/main" id="{9DA44A05-0DBD-4985-AE5D-A3D147F07B38}"/>
                </a:ext>
              </a:extLst>
            </p:cNvPr>
            <p:cNvSpPr/>
            <p:nvPr/>
          </p:nvSpPr>
          <p:spPr>
            <a:xfrm>
              <a:off x="766766" y="2440026"/>
              <a:ext cx="10813774" cy="2675130"/>
            </a:xfrm>
            <a:prstGeom prst="roundRect">
              <a:avLst>
                <a:gd name="adj" fmla="val 7341"/>
              </a:avLst>
            </a:prstGeom>
            <a:noFill/>
            <a:ln w="57150" cap="flat" cmpd="sng" algn="ctr">
              <a:solidFill>
                <a:srgbClr val="6DAA2D">
                  <a:lumMod val="75000"/>
                </a:srgbClr>
              </a:solidFill>
              <a:prstDash val="solid"/>
              <a:miter lim="800000"/>
            </a:ln>
            <a:effectLst/>
          </p:spPr>
          <p:txBody>
            <a:bodyPr rtlCol="0" anchor="ctr"/>
            <a:lstStyle/>
            <a:p>
              <a:pPr algn="ctr">
                <a:defRPr/>
              </a:pPr>
              <a:endParaRPr lang="en-US" sz="1013">
                <a:solidFill>
                  <a:srgbClr val="FFFFFF"/>
                </a:solidFill>
                <a:cs typeface="Arial"/>
                <a:sym typeface="Arial"/>
              </a:endParaRPr>
            </a:p>
          </p:txBody>
        </p:sp>
      </p:grpSp>
      <p:grpSp>
        <p:nvGrpSpPr>
          <p:cNvPr id="32" name="Group 31">
            <a:extLst>
              <a:ext uri="{FF2B5EF4-FFF2-40B4-BE49-F238E27FC236}">
                <a16:creationId xmlns:a16="http://schemas.microsoft.com/office/drawing/2014/main" id="{661ACA52-A4DD-4BF5-965F-29414BE7530C}"/>
              </a:ext>
            </a:extLst>
          </p:cNvPr>
          <p:cNvGrpSpPr/>
          <p:nvPr/>
        </p:nvGrpSpPr>
        <p:grpSpPr>
          <a:xfrm>
            <a:off x="2685203" y="891673"/>
            <a:ext cx="3600451" cy="625649"/>
            <a:chOff x="7897046" y="159791"/>
            <a:chExt cx="3600451" cy="625649"/>
          </a:xfrm>
        </p:grpSpPr>
        <p:sp>
          <p:nvSpPr>
            <p:cNvPr id="33" name="Rectangle: Rounded Corners 43">
              <a:extLst>
                <a:ext uri="{FF2B5EF4-FFF2-40B4-BE49-F238E27FC236}">
                  <a16:creationId xmlns:a16="http://schemas.microsoft.com/office/drawing/2014/main" id="{27E9A388-68A0-45A5-BA36-C50AB8B6E6E4}"/>
                </a:ext>
              </a:extLst>
            </p:cNvPr>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a:extLst>
                <a:ext uri="{FF2B5EF4-FFF2-40B4-BE49-F238E27FC236}">
                  <a16:creationId xmlns:a16="http://schemas.microsoft.com/office/drawing/2014/main" id="{0B08E9AD-1DB4-45B9-B38D-794E88442AE4}"/>
                </a:ext>
              </a:extLst>
            </p:cNvPr>
            <p:cNvSpPr/>
            <p:nvPr/>
          </p:nvSpPr>
          <p:spPr>
            <a:xfrm>
              <a:off x="8070819" y="159791"/>
              <a:ext cx="3336362" cy="584775"/>
            </a:xfrm>
            <a:prstGeom prst="rect">
              <a:avLst/>
            </a:prstGeom>
          </p:spPr>
          <p:txBody>
            <a:bodyPr wrap="none">
              <a:spAutoFit/>
            </a:bodyPr>
            <a:lstStyle/>
            <a:p>
              <a:pPr algn="ctr">
                <a:defRPr/>
              </a:pPr>
              <a:r>
                <a:rPr lang="en-US" sz="3200" b="1" dirty="0" err="1">
                  <a:solidFill>
                    <a:prstClr val="black"/>
                  </a:solidFill>
                  <a:latin typeface="Calibri" panose="020F0502020204030204" pitchFamily="34" charset="0"/>
                  <a:cs typeface="Calibri" panose="020F0502020204030204" pitchFamily="34" charset="0"/>
                  <a:sym typeface="Arial"/>
                </a:rPr>
                <a:t>Đoạn</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luyện</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lại</a:t>
              </a:r>
              <a:endParaRPr lang="en-US" sz="3200" b="1" dirty="0">
                <a:solidFill>
                  <a:prstClr val="black"/>
                </a:solidFill>
                <a:latin typeface="Calibri" panose="020F0502020204030204" pitchFamily="34" charset="0"/>
                <a:cs typeface="Calibri" panose="020F0502020204030204" pitchFamily="34" charset="0"/>
                <a:sym typeface="Arial"/>
              </a:endParaRPr>
            </a:p>
          </p:txBody>
        </p:sp>
      </p:grpSp>
      <p:grpSp>
        <p:nvGrpSpPr>
          <p:cNvPr id="38" name="Group 37">
            <a:extLst>
              <a:ext uri="{FF2B5EF4-FFF2-40B4-BE49-F238E27FC236}">
                <a16:creationId xmlns:a16="http://schemas.microsoft.com/office/drawing/2014/main" id="{6C4F5B57-35F0-413D-B72B-5AF207743720}"/>
              </a:ext>
            </a:extLst>
          </p:cNvPr>
          <p:cNvGrpSpPr/>
          <p:nvPr/>
        </p:nvGrpSpPr>
        <p:grpSpPr>
          <a:xfrm rot="421487">
            <a:off x="284187" y="1588091"/>
            <a:ext cx="2945599" cy="1517356"/>
            <a:chOff x="561349" y="4605800"/>
            <a:chExt cx="3186101" cy="1587730"/>
          </a:xfrm>
        </p:grpSpPr>
        <p:pic>
          <p:nvPicPr>
            <p:cNvPr id="39" name="Picture 38">
              <a:extLst>
                <a:ext uri="{FF2B5EF4-FFF2-40B4-BE49-F238E27FC236}">
                  <a16:creationId xmlns:a16="http://schemas.microsoft.com/office/drawing/2014/main" id="{F189DAD4-A3E3-4837-892E-940A967B260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0" name="Picture 39">
              <a:extLst>
                <a:ext uri="{FF2B5EF4-FFF2-40B4-BE49-F238E27FC236}">
                  <a16:creationId xmlns:a16="http://schemas.microsoft.com/office/drawing/2014/main" id="{0D97C485-3F46-4C7C-BE73-F452AE1852F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E088C41D-0572-4E24-92CE-7FB124DA50F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42" name="Picture 41">
            <a:extLst>
              <a:ext uri="{FF2B5EF4-FFF2-40B4-BE49-F238E27FC236}">
                <a16:creationId xmlns:a16="http://schemas.microsoft.com/office/drawing/2014/main" id="{D118B13B-E4D7-41AD-A505-492B857400AC}"/>
              </a:ext>
            </a:extLst>
          </p:cNvPr>
          <p:cNvPicPr>
            <a:picLocks noChangeAspect="1"/>
          </p:cNvPicPr>
          <p:nvPr/>
        </p:nvPicPr>
        <p:blipFill rotWithShape="1">
          <a:blip r:embed="rId8"/>
          <a:srcRect b="-1430"/>
          <a:stretch/>
        </p:blipFill>
        <p:spPr>
          <a:xfrm>
            <a:off x="7415478" y="922238"/>
            <a:ext cx="4555823" cy="1643194"/>
          </a:xfrm>
          <a:prstGeom prst="rect">
            <a:avLst/>
          </a:prstGeom>
        </p:spPr>
      </p:pic>
    </p:spTree>
    <p:extLst>
      <p:ext uri="{BB962C8B-B14F-4D97-AF65-F5344CB8AC3E}">
        <p14:creationId xmlns:p14="http://schemas.microsoft.com/office/powerpoint/2010/main" val="257740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67D8F32-E064-4255-8C2A-F2A3ED844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5" name="图片 24">
            <a:extLst>
              <a:ext uri="{FF2B5EF4-FFF2-40B4-BE49-F238E27FC236}">
                <a16:creationId xmlns:a16="http://schemas.microsoft.com/office/drawing/2014/main" id="{EBC6C950-846F-46C3-BD93-0FDA41D7D3A7}"/>
              </a:ext>
            </a:extLst>
          </p:cNvPr>
          <p:cNvPicPr>
            <a:picLocks noChangeAspect="1"/>
          </p:cNvPicPr>
          <p:nvPr/>
        </p:nvPicPr>
        <p:blipFill>
          <a:blip r:embed="rId3"/>
          <a:stretch>
            <a:fillRect/>
          </a:stretch>
        </p:blipFill>
        <p:spPr>
          <a:xfrm>
            <a:off x="4747540" y="284448"/>
            <a:ext cx="7472996" cy="4460304"/>
          </a:xfrm>
          <a:prstGeom prst="rect">
            <a:avLst/>
          </a:prstGeom>
        </p:spPr>
      </p:pic>
      <p:pic>
        <p:nvPicPr>
          <p:cNvPr id="6" name="图片 3">
            <a:extLst>
              <a:ext uri="{FF2B5EF4-FFF2-40B4-BE49-F238E27FC236}">
                <a16:creationId xmlns:a16="http://schemas.microsoft.com/office/drawing/2014/main" id="{01B2E1E8-D346-48F5-80D9-4F8EF1011B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9464" y="1615137"/>
            <a:ext cx="3480877" cy="4723718"/>
          </a:xfrm>
          <a:prstGeom prst="rect">
            <a:avLst/>
          </a:prstGeom>
        </p:spPr>
      </p:pic>
      <p:sp>
        <p:nvSpPr>
          <p:cNvPr id="8" name="TextBox 7">
            <a:extLst>
              <a:ext uri="{FF2B5EF4-FFF2-40B4-BE49-F238E27FC236}">
                <a16:creationId xmlns:a16="http://schemas.microsoft.com/office/drawing/2014/main" id="{6CD6A823-9887-4D30-BBD4-FCA1871E92E1}"/>
              </a:ext>
            </a:extLst>
          </p:cNvPr>
          <p:cNvSpPr txBox="1"/>
          <p:nvPr/>
        </p:nvSpPr>
        <p:spPr>
          <a:xfrm>
            <a:off x="4654518" y="1033327"/>
            <a:ext cx="74729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微软雅黑"/>
                <a:cs typeface="+mn-cs"/>
              </a:rPr>
              <a:t>Thứ</a:t>
            </a:r>
            <a:r>
              <a:rPr lang="en-US" sz="2800" dirty="0">
                <a:solidFill>
                  <a:srgbClr val="000000"/>
                </a:solidFill>
                <a:latin typeface="Arial"/>
                <a:ea typeface="微软雅黑"/>
              </a:rPr>
              <a:t> </a:t>
            </a:r>
            <a:r>
              <a:rPr lang="en-US" sz="2800" dirty="0" err="1">
                <a:solidFill>
                  <a:srgbClr val="000000"/>
                </a:solidFill>
                <a:latin typeface="Arial"/>
                <a:ea typeface="微软雅黑"/>
              </a:rPr>
              <a:t>Tư</a:t>
            </a:r>
            <a:r>
              <a:rPr kumimoji="0" lang="en-US" sz="28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Arial"/>
                <a:ea typeface="微软雅黑"/>
                <a:cs typeface="+mn-cs"/>
              </a:rPr>
              <a:t>ngày</a:t>
            </a:r>
            <a:r>
              <a:rPr kumimoji="0" lang="en-US" sz="2800" b="0" i="0" u="none" strike="noStrike" kern="1200" cap="none" spc="0" normalizeH="0" noProof="0" dirty="0">
                <a:ln>
                  <a:noFill/>
                </a:ln>
                <a:solidFill>
                  <a:srgbClr val="000000"/>
                </a:solidFill>
                <a:effectLst/>
                <a:uLnTx/>
                <a:uFillTx/>
                <a:latin typeface="Arial"/>
                <a:ea typeface="微软雅黑"/>
                <a:cs typeface="+mn-cs"/>
              </a:rPr>
              <a:t> 1</a:t>
            </a:r>
            <a:r>
              <a:rPr kumimoji="0" lang="en-US" sz="28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0000"/>
                </a:solidFill>
                <a:effectLst/>
                <a:uLnTx/>
                <a:uFillTx/>
                <a:latin typeface="Arial"/>
                <a:ea typeface="微软雅黑"/>
                <a:cs typeface="+mn-cs"/>
              </a:rPr>
              <a:t>tháng</a:t>
            </a:r>
            <a:r>
              <a:rPr kumimoji="0" lang="en-US" sz="2800" b="0" i="0" u="none" strike="noStrike" kern="1200" cap="none" spc="0" normalizeH="0" noProof="0" dirty="0">
                <a:ln>
                  <a:noFill/>
                </a:ln>
                <a:solidFill>
                  <a:srgbClr val="000000"/>
                </a:solidFill>
                <a:effectLst/>
                <a:uLnTx/>
                <a:uFillTx/>
                <a:latin typeface="Arial"/>
                <a:ea typeface="微软雅黑"/>
                <a:cs typeface="+mn-cs"/>
              </a:rPr>
              <a:t> 12</a:t>
            </a:r>
            <a:r>
              <a:rPr kumimoji="0" lang="en-US" sz="2800" b="0" i="0" u="none" strike="noStrike" kern="1200" cap="none" spc="0" normalizeH="0" baseline="0" noProof="0" dirty="0">
                <a:ln>
                  <a:noFill/>
                </a:ln>
                <a:solidFill>
                  <a:srgbClr val="000000"/>
                </a:solidFill>
                <a:effectLst/>
                <a:uLnTx/>
                <a:uFillTx/>
                <a:latin typeface="Arial"/>
                <a:ea typeface="微软雅黑"/>
                <a:cs typeface="+mn-cs"/>
              </a:rPr>
              <a:t> năm 2021</a:t>
            </a:r>
          </a:p>
        </p:txBody>
      </p:sp>
      <p:pic>
        <p:nvPicPr>
          <p:cNvPr id="4" name="Picture 3" descr="Logo&#10;&#10;Description automatically generated">
            <a:extLst>
              <a:ext uri="{FF2B5EF4-FFF2-40B4-BE49-F238E27FC236}">
                <a16:creationId xmlns:a16="http://schemas.microsoft.com/office/drawing/2014/main" id="{DB57D8DB-53E1-4439-9C8F-FEBEF59C69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672" y="2328278"/>
            <a:ext cx="5254687" cy="1394027"/>
          </a:xfrm>
          <a:prstGeom prst="rect">
            <a:avLst/>
          </a:prstGeom>
        </p:spPr>
      </p:pic>
      <p:pic>
        <p:nvPicPr>
          <p:cNvPr id="10" name="Picture 9" descr="Logo&#10;&#10;Description automatically generated">
            <a:extLst>
              <a:ext uri="{FF2B5EF4-FFF2-40B4-BE49-F238E27FC236}">
                <a16:creationId xmlns:a16="http://schemas.microsoft.com/office/drawing/2014/main" id="{01FB9092-3253-48B1-B789-BAC264AB6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0805" y="1556547"/>
            <a:ext cx="2420422" cy="945525"/>
          </a:xfrm>
          <a:prstGeom prst="rect">
            <a:avLst/>
          </a:prstGeom>
        </p:spPr>
      </p:pic>
    </p:spTree>
    <p:extLst>
      <p:ext uri="{BB962C8B-B14F-4D97-AF65-F5344CB8AC3E}">
        <p14:creationId xmlns:p14="http://schemas.microsoft.com/office/powerpoint/2010/main" val="320254363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描述已自动生成">
            <a:extLst>
              <a:ext uri="{FF2B5EF4-FFF2-40B4-BE49-F238E27FC236}">
                <a16:creationId xmlns:a16="http://schemas.microsoft.com/office/drawing/2014/main" id="{06E82D7E-19AA-47B3-B739-7BB155CBDB1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a:ln>
            <a:noFill/>
          </a:ln>
        </p:spPr>
      </p:pic>
      <p:sp>
        <p:nvSpPr>
          <p:cNvPr id="2" name="矩形 1">
            <a:extLst>
              <a:ext uri="{FF2B5EF4-FFF2-40B4-BE49-F238E27FC236}">
                <a16:creationId xmlns:a16="http://schemas.microsoft.com/office/drawing/2014/main" id="{D6735E73-BFE2-4876-8E80-9A247A2BA103}"/>
              </a:ext>
            </a:extLst>
          </p:cNvPr>
          <p:cNvSpPr/>
          <p:nvPr/>
        </p:nvSpPr>
        <p:spPr>
          <a:xfrm>
            <a:off x="5486400" y="1798320"/>
            <a:ext cx="5562600" cy="382524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Picture 5" descr="Text&#10;&#10;Description automatically generated">
            <a:extLst>
              <a:ext uri="{FF2B5EF4-FFF2-40B4-BE49-F238E27FC236}">
                <a16:creationId xmlns:a16="http://schemas.microsoft.com/office/drawing/2014/main" id="{3BB14A34-2077-45BA-A390-25E634264977}"/>
              </a:ext>
            </a:extLst>
          </p:cNvPr>
          <p:cNvPicPr>
            <a:picLocks noChangeAspect="1"/>
          </p:cNvPicPr>
          <p:nvPr/>
        </p:nvPicPr>
        <p:blipFill>
          <a:blip r:embed="rId3"/>
          <a:stretch>
            <a:fillRect/>
          </a:stretch>
        </p:blipFill>
        <p:spPr>
          <a:xfrm>
            <a:off x="5980593" y="2594443"/>
            <a:ext cx="4574214" cy="2232994"/>
          </a:xfrm>
          <a:prstGeom prst="rect">
            <a:avLst/>
          </a:prstGeom>
        </p:spPr>
      </p:pic>
    </p:spTree>
    <p:extLst>
      <p:ext uri="{BB962C8B-B14F-4D97-AF65-F5344CB8AC3E}">
        <p14:creationId xmlns:p14="http://schemas.microsoft.com/office/powerpoint/2010/main" val="33643022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0717EAA2-0782-4E31-92F1-AC1FD382AF9D}"/>
              </a:ext>
            </a:extLst>
          </p:cNvPr>
          <p:cNvSpPr/>
          <p:nvPr/>
        </p:nvSpPr>
        <p:spPr>
          <a:xfrm>
            <a:off x="965044" y="1374838"/>
            <a:ext cx="7755038" cy="449097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C6B98F93-4661-4874-9437-4230567BB3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7242" y="500009"/>
            <a:ext cx="2550659" cy="1749659"/>
          </a:xfrm>
          <a:prstGeom prst="rect">
            <a:avLst/>
          </a:prstGeom>
        </p:spPr>
      </p:pic>
      <p:pic>
        <p:nvPicPr>
          <p:cNvPr id="9" name="Picture 8" descr="Text&#10;&#10;Description automatically generated">
            <a:extLst>
              <a:ext uri="{FF2B5EF4-FFF2-40B4-BE49-F238E27FC236}">
                <a16:creationId xmlns:a16="http://schemas.microsoft.com/office/drawing/2014/main" id="{E315B5A5-7991-4661-A7B0-74BC604CEFC3}"/>
              </a:ext>
            </a:extLst>
          </p:cNvPr>
          <p:cNvPicPr>
            <a:picLocks noChangeAspect="1"/>
          </p:cNvPicPr>
          <p:nvPr/>
        </p:nvPicPr>
        <p:blipFill>
          <a:blip r:embed="rId3">
            <a:duotone>
              <a:prstClr val="black"/>
              <a:schemeClr val="accent2">
                <a:tint val="45000"/>
                <a:satMod val="400000"/>
              </a:schemeClr>
            </a:duotone>
          </a:blip>
          <a:stretch>
            <a:fillRect/>
          </a:stretch>
        </p:blipFill>
        <p:spPr>
          <a:xfrm>
            <a:off x="2775428" y="2057589"/>
            <a:ext cx="5861881" cy="3414099"/>
          </a:xfrm>
          <a:prstGeom prst="rect">
            <a:avLst/>
          </a:prstGeom>
        </p:spPr>
      </p:pic>
      <p:grpSp>
        <p:nvGrpSpPr>
          <p:cNvPr id="11" name="Group 10">
            <a:extLst>
              <a:ext uri="{FF2B5EF4-FFF2-40B4-BE49-F238E27FC236}">
                <a16:creationId xmlns:a16="http://schemas.microsoft.com/office/drawing/2014/main" id="{6D46CDFF-570E-467E-9B88-4EBA06524991}"/>
              </a:ext>
            </a:extLst>
          </p:cNvPr>
          <p:cNvGrpSpPr/>
          <p:nvPr/>
        </p:nvGrpSpPr>
        <p:grpSpPr>
          <a:xfrm>
            <a:off x="1487165" y="1816112"/>
            <a:ext cx="2281558" cy="2827354"/>
            <a:chOff x="1102249" y="1883191"/>
            <a:chExt cx="2281558" cy="2827354"/>
          </a:xfrm>
        </p:grpSpPr>
        <p:pic>
          <p:nvPicPr>
            <p:cNvPr id="10" name="图片 1" descr="图片包含 浅色, 天空&#10;&#10;描述已自动生成">
              <a:extLst>
                <a:ext uri="{FF2B5EF4-FFF2-40B4-BE49-F238E27FC236}">
                  <a16:creationId xmlns:a16="http://schemas.microsoft.com/office/drawing/2014/main" id="{547A5472-A4B1-454F-BE87-88FF6C7594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075" t="77185" r="54766" b="7043"/>
            <a:stretch/>
          </p:blipFill>
          <p:spPr>
            <a:xfrm>
              <a:off x="1102249" y="1883191"/>
              <a:ext cx="2281558" cy="2827354"/>
            </a:xfrm>
            <a:prstGeom prst="rect">
              <a:avLst/>
            </a:prstGeom>
          </p:spPr>
        </p:pic>
        <p:sp>
          <p:nvSpPr>
            <p:cNvPr id="5" name="TextBox 4">
              <a:extLst>
                <a:ext uri="{FF2B5EF4-FFF2-40B4-BE49-F238E27FC236}">
                  <a16:creationId xmlns:a16="http://schemas.microsoft.com/office/drawing/2014/main" id="{0379FE87-C966-44A0-85CC-B89BAD4C8DDF}"/>
                </a:ext>
              </a:extLst>
            </p:cNvPr>
            <p:cNvSpPr txBox="1"/>
            <p:nvPr/>
          </p:nvSpPr>
          <p:spPr>
            <a:xfrm>
              <a:off x="1891008" y="2767280"/>
              <a:ext cx="704039" cy="1323439"/>
            </a:xfrm>
            <a:prstGeom prst="rect">
              <a:avLst/>
            </a:prstGeom>
            <a:noFill/>
          </p:spPr>
          <p:txBody>
            <a:bodyPr wrap="none" rtlCol="0">
              <a:spAutoFit/>
            </a:bodyPr>
            <a:lstStyle/>
            <a:p>
              <a:r>
                <a:rPr lang="vi-VN" sz="8000" b="1">
                  <a:latin typeface="Calibri" panose="020F0502020204030204" pitchFamily="34" charset="0"/>
                  <a:cs typeface="Calibri" panose="020F0502020204030204" pitchFamily="34" charset="0"/>
                </a:rPr>
                <a:t>1</a:t>
              </a:r>
              <a:endParaRPr lang="en-US" sz="8000" b="1">
                <a:latin typeface="Calibri" panose="020F0502020204030204" pitchFamily="34" charset="0"/>
                <a:cs typeface="Calibri" panose="020F0502020204030204" pitchFamily="34" charset="0"/>
              </a:endParaRPr>
            </a:p>
          </p:txBody>
        </p:sp>
      </p:gr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1477"/>
          <a:stretch/>
        </p:blipFill>
        <p:spPr>
          <a:xfrm>
            <a:off x="-408423" y="-337852"/>
            <a:ext cx="8354291" cy="6858000"/>
          </a:xfrm>
          <a:prstGeom prst="rect">
            <a:avLst/>
          </a:prstGeom>
        </p:spPr>
      </p:pic>
      <p:pic>
        <p:nvPicPr>
          <p:cNvPr id="8" name="图片 7" descr="图片包含 LEGO&#10;&#10;描述已自动生成">
            <a:extLst>
              <a:ext uri="{FF2B5EF4-FFF2-40B4-BE49-F238E27FC236}">
                <a16:creationId xmlns:a16="http://schemas.microsoft.com/office/drawing/2014/main" id="{06F130D0-3183-459A-ABAC-A60D347152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9145"/>
          <a:stretch/>
        </p:blipFill>
        <p:spPr>
          <a:xfrm>
            <a:off x="6129275" y="1825010"/>
            <a:ext cx="5430996" cy="5771070"/>
          </a:xfrm>
          <a:prstGeom prst="rect">
            <a:avLst/>
          </a:prstGeom>
        </p:spPr>
      </p:pic>
    </p:spTree>
    <p:extLst>
      <p:ext uri="{BB962C8B-B14F-4D97-AF65-F5344CB8AC3E}">
        <p14:creationId xmlns:p14="http://schemas.microsoft.com/office/powerpoint/2010/main" val="5151738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2" presetClass="entr" presetSubtype="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D6459F0-53F0-4F9A-A975-866C7E589F1E}"/>
              </a:ext>
            </a:extLst>
          </p:cNvPr>
          <p:cNvGrpSpPr/>
          <p:nvPr/>
        </p:nvGrpSpPr>
        <p:grpSpPr>
          <a:xfrm>
            <a:off x="217756" y="65357"/>
            <a:ext cx="11838777" cy="6473286"/>
            <a:chOff x="217756" y="65357"/>
            <a:chExt cx="11838777" cy="6473286"/>
          </a:xfrm>
        </p:grpSpPr>
        <p:sp>
          <p:nvSpPr>
            <p:cNvPr id="14" name="Rectangle: Rounded Corners 13">
              <a:extLst>
                <a:ext uri="{FF2B5EF4-FFF2-40B4-BE49-F238E27FC236}">
                  <a16:creationId xmlns:a16="http://schemas.microsoft.com/office/drawing/2014/main" id="{B9E52AAC-8EC2-453E-ABA8-353C488DAD3D}"/>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chemeClr val="accent6">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1177A81-BECA-493E-9B3D-127C348E6F3B}"/>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no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412CB1-3EF0-4F3D-AB48-BC9DC0001836}"/>
                </a:ext>
              </a:extLst>
            </p:cNvPr>
            <p:cNvSpPr/>
            <p:nvPr/>
          </p:nvSpPr>
          <p:spPr>
            <a:xfrm>
              <a:off x="11284753" y="6074315"/>
              <a:ext cx="309553" cy="3095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0151B43-610F-49B2-A744-CD00EEDA07F9}"/>
                </a:ext>
              </a:extLst>
            </p:cNvPr>
            <p:cNvSpPr/>
            <p:nvPr/>
          </p:nvSpPr>
          <p:spPr>
            <a:xfrm>
              <a:off x="11609756" y="1276460"/>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8E9F5D-654F-452A-94D4-B1C44F9E2047}"/>
                </a:ext>
              </a:extLst>
            </p:cNvPr>
            <p:cNvSpPr/>
            <p:nvPr/>
          </p:nvSpPr>
          <p:spPr>
            <a:xfrm>
              <a:off x="217756" y="966907"/>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535E5B-3CA1-4C53-81EF-3E705D69E3D7}"/>
                </a:ext>
              </a:extLst>
            </p:cNvPr>
            <p:cNvSpPr/>
            <p:nvPr/>
          </p:nvSpPr>
          <p:spPr>
            <a:xfrm>
              <a:off x="802603" y="6074314"/>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9A4954A-D60B-4250-B675-341FC57D6C77}"/>
                </a:ext>
              </a:extLst>
            </p:cNvPr>
            <p:cNvSpPr/>
            <p:nvPr/>
          </p:nvSpPr>
          <p:spPr>
            <a:xfrm>
              <a:off x="4184438" y="65357"/>
              <a:ext cx="309553" cy="30955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16E26A-B3FD-4A50-AE07-803B1A28990F}"/>
                </a:ext>
              </a:extLst>
            </p:cNvPr>
            <p:cNvSpPr/>
            <p:nvPr/>
          </p:nvSpPr>
          <p:spPr>
            <a:xfrm>
              <a:off x="7980920" y="6229090"/>
              <a:ext cx="309553" cy="30955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9B1191-2D77-4FB1-9180-FD4D5587D83B}"/>
                </a:ext>
              </a:extLst>
            </p:cNvPr>
            <p:cNvSpPr/>
            <p:nvPr/>
          </p:nvSpPr>
          <p:spPr>
            <a:xfrm>
              <a:off x="267677" y="860323"/>
              <a:ext cx="204457" cy="20445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7F8FEAB9-05E1-4813-811B-AF960AAA1316}"/>
              </a:ext>
            </a:extLst>
          </p:cNvPr>
          <p:cNvSpPr/>
          <p:nvPr/>
        </p:nvSpPr>
        <p:spPr>
          <a:xfrm>
            <a:off x="1570129" y="942752"/>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a:solidFill>
                  <a:srgbClr val="0070C0"/>
                </a:solidFill>
                <a:ea typeface="inpin heiti" charset="-122"/>
                <a:cs typeface="Times New Roman" panose="02020603050405020304" pitchFamily="18" charset="0"/>
              </a:rPr>
              <a:t>Đọc mẫu</a:t>
            </a:r>
            <a:endParaRPr kumimoji="0" lang="zh-CN" altLang="en-US" sz="3200" b="1" i="0" u="none" strike="noStrike" kern="0" cap="none" spc="0" normalizeH="0" baseline="0" noProof="0" dirty="0">
              <a:ln>
                <a:noFill/>
              </a:ln>
              <a:solidFill>
                <a:srgbClr val="0070C0"/>
              </a:solidFill>
              <a:effectLst/>
              <a:uLnTx/>
              <a:uFillTx/>
              <a:ea typeface="inpin heiti" charset="-122"/>
              <a:cs typeface="Times New Roman" panose="02020603050405020304" pitchFamily="18" charset="0"/>
            </a:endParaRPr>
          </a:p>
        </p:txBody>
      </p:sp>
      <p:pic>
        <p:nvPicPr>
          <p:cNvPr id="4" name="图片 2">
            <a:extLst>
              <a:ext uri="{FF2B5EF4-FFF2-40B4-BE49-F238E27FC236}">
                <a16:creationId xmlns:a16="http://schemas.microsoft.com/office/drawing/2014/main" id="{0DFFAFFC-8DEB-4E3F-9CB4-79330DC38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C993807C-B7C1-438C-9A9F-4C3C96F66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BCC799AC-D66B-4696-A6D2-59C2C8BE965C}"/>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ea typeface="inpin heiti" charset="-122"/>
                <a:cs typeface="Times New Roman" panose="02020603050405020304" pitchFamily="18" charset="0"/>
              </a:rPr>
              <a:t>MẮT</a:t>
            </a:r>
            <a:r>
              <a:rPr kumimoji="0" lang="en-US" altLang="zh-CN" sz="3600" b="1" i="0" u="none" strike="noStrike" kern="1200" cap="none" spc="0" normalizeH="0" noProof="0">
                <a:ln>
                  <a:noFill/>
                </a:ln>
                <a:solidFill>
                  <a:prstClr val="black"/>
                </a:solidFill>
                <a:effectLst/>
                <a:uLnTx/>
                <a:uFillTx/>
                <a:ea typeface="inpin heiti" charset="-122"/>
                <a:cs typeface="Times New Roman" panose="02020603050405020304" pitchFamily="18" charset="0"/>
              </a:rPr>
              <a:t> DÕI</a:t>
            </a:r>
            <a:endParaRPr kumimoji="0" lang="zh-CN" altLang="en-US" sz="3600" b="1" i="0" u="none" strike="noStrike" kern="1200" cap="none" spc="0" normalizeH="0" baseline="0" noProof="0" dirty="0">
              <a:ln>
                <a:noFill/>
              </a:ln>
              <a:solidFill>
                <a:prstClr val="black"/>
              </a:solidFill>
              <a:effectLst/>
              <a:uLnTx/>
              <a:uFillTx/>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5E7A75DB-7554-4D7C-94C0-FA9685B296CF}"/>
              </a:ext>
            </a:extLst>
          </p:cNvPr>
          <p:cNvSpPr txBox="1"/>
          <p:nvPr/>
        </p:nvSpPr>
        <p:spPr>
          <a:xfrm>
            <a:off x="8014941" y="2201640"/>
            <a:ext cx="3804526"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BFCD148F-4505-45E5-A049-C931608E409D}"/>
              </a:ext>
            </a:extLst>
          </p:cNvPr>
          <p:cNvSpPr txBox="1"/>
          <p:nvPr/>
        </p:nvSpPr>
        <p:spPr>
          <a:xfrm>
            <a:off x="894896" y="2364210"/>
            <a:ext cx="307604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7042B3C0-174A-4D81-9308-FCBE9DE14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3ACFC434-3C58-435E-A3E7-DB9065E0C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E8B99E2-B55A-4165-BC02-FCF4654F8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ED82A1-0F2D-43DD-93B4-8465D8BFB02F}"/>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11450" y="828686"/>
            <a:ext cx="626045" cy="698841"/>
          </a:xfrm>
          <a:prstGeom prst="rect">
            <a:avLst/>
          </a:prstGeom>
        </p:spPr>
      </p:pic>
      <p:pic>
        <p:nvPicPr>
          <p:cNvPr id="23" name="图片 1" descr="图片包含 浅色, 天空&#10;&#10;描述已自动生成">
            <a:extLst>
              <a:ext uri="{FF2B5EF4-FFF2-40B4-BE49-F238E27FC236}">
                <a16:creationId xmlns:a16="http://schemas.microsoft.com/office/drawing/2014/main" id="{7B3CBD37-8201-42BF-A6D0-CD93BA162E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697" t="-1676" r="-236" b="75904"/>
          <a:stretch/>
        </p:blipFill>
        <p:spPr>
          <a:xfrm>
            <a:off x="2432917" y="-459071"/>
            <a:ext cx="10063122" cy="1767465"/>
          </a:xfrm>
          <a:prstGeom prst="rect">
            <a:avLst/>
          </a:prstGeom>
        </p:spPr>
      </p:pic>
      <p:pic>
        <p:nvPicPr>
          <p:cNvPr id="24" name="图片 1" descr="图片包含 浅色, 天空&#10;&#10;描述已自动生成">
            <a:extLst>
              <a:ext uri="{FF2B5EF4-FFF2-40B4-BE49-F238E27FC236}">
                <a16:creationId xmlns:a16="http://schemas.microsoft.com/office/drawing/2014/main" id="{DBF38BFA-E40B-4A46-998A-B6F7015E6A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0044" t="-1676" r="-236" b="75904"/>
          <a:stretch/>
        </p:blipFill>
        <p:spPr>
          <a:xfrm>
            <a:off x="7443415" y="2917407"/>
            <a:ext cx="8557824" cy="1767465"/>
          </a:xfrm>
          <a:prstGeom prst="rect">
            <a:avLst/>
          </a:prstGeom>
        </p:spPr>
      </p:pic>
      <p:pic>
        <p:nvPicPr>
          <p:cNvPr id="25" name="图片 1" descr="图片包含 浅色, 天空&#10;&#10;描述已自动生成">
            <a:extLst>
              <a:ext uri="{FF2B5EF4-FFF2-40B4-BE49-F238E27FC236}">
                <a16:creationId xmlns:a16="http://schemas.microsoft.com/office/drawing/2014/main" id="{1EF05A14-2E7E-4BF7-8BF2-BF65D5E0C4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30044" t="-1676" r="-236" b="75904"/>
          <a:stretch/>
        </p:blipFill>
        <p:spPr>
          <a:xfrm>
            <a:off x="472134" y="3678964"/>
            <a:ext cx="8557824" cy="1767465"/>
          </a:xfrm>
          <a:prstGeom prst="rect">
            <a:avLst/>
          </a:prstGeom>
        </p:spPr>
      </p:pic>
      <p:pic>
        <p:nvPicPr>
          <p:cNvPr id="26" name="图片 1" descr="图片包含 浅色, 天空&#10;&#10;描述已自动生成">
            <a:extLst>
              <a:ext uri="{FF2B5EF4-FFF2-40B4-BE49-F238E27FC236}">
                <a16:creationId xmlns:a16="http://schemas.microsoft.com/office/drawing/2014/main" id="{A7B9AEBE-6DB9-43E3-A0AA-E3F5FBC2C4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83588" t="21218"/>
          <a:stretch/>
        </p:blipFill>
        <p:spPr>
          <a:xfrm>
            <a:off x="10222730" y="2513929"/>
            <a:ext cx="2000914" cy="5402911"/>
          </a:xfrm>
          <a:prstGeom prst="rect">
            <a:avLst/>
          </a:prstGeom>
        </p:spPr>
      </p:pic>
    </p:spTree>
    <p:extLst>
      <p:ext uri="{BB962C8B-B14F-4D97-AF65-F5344CB8AC3E}">
        <p14:creationId xmlns:p14="http://schemas.microsoft.com/office/powerpoint/2010/main" val="23886314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1500"/>
                            </p:stCondLst>
                            <p:childTnLst>
                              <p:par>
                                <p:cTn id="22" presetID="3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900" decel="100000" fill="hold"/>
                                        <p:tgtEl>
                                          <p:spTgt spid="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8" fill="hold">
                            <p:stCondLst>
                              <p:cond delay="25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strVal val="#ppt_w*0.70"/>
                                          </p:val>
                                        </p:tav>
                                        <p:tav tm="100000">
                                          <p:val>
                                            <p:strVal val="#ppt_w"/>
                                          </p:val>
                                        </p:tav>
                                      </p:tavLst>
                                    </p:anim>
                                    <p:anim calcmode="lin" valueType="num">
                                      <p:cBhvr>
                                        <p:cTn id="32" dur="500" fill="hold"/>
                                        <p:tgtEl>
                                          <p:spTgt spid="6"/>
                                        </p:tgtEl>
                                        <p:attrNameLst>
                                          <p:attrName>ppt_h</p:attrName>
                                        </p:attrNameLst>
                                      </p:cBhvr>
                                      <p:tavLst>
                                        <p:tav tm="0">
                                          <p:val>
                                            <p:strVal val="#ppt_h"/>
                                          </p:val>
                                        </p:tav>
                                        <p:tav tm="100000">
                                          <p:val>
                                            <p:strVal val="#ppt_h"/>
                                          </p:val>
                                        </p:tav>
                                      </p:tavLst>
                                    </p:anim>
                                    <p:animEffect transition="in" filter="fade">
                                      <p:cBhvr>
                                        <p:cTn id="33" dur="500"/>
                                        <p:tgtEl>
                                          <p:spTgt spid="6"/>
                                        </p:tgtEl>
                                      </p:cBhvr>
                                    </p:animEffect>
                                  </p:childTnLst>
                                </p:cTn>
                              </p:par>
                              <p:par>
                                <p:cTn id="34" presetID="22" presetClass="entr" presetSubtype="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par>
                          <p:cTn id="37" fill="hold">
                            <p:stCondLst>
                              <p:cond delay="3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strVal val="#ppt_w*0.7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animEffect transition="in" filter="fade">
                                      <p:cBhvr>
                                        <p:cTn id="42" dur="500"/>
                                        <p:tgtEl>
                                          <p:spTgt spid="7"/>
                                        </p:tgtEl>
                                      </p:cBhvr>
                                    </p:animEffect>
                                  </p:childTnLst>
                                </p:cTn>
                              </p:par>
                              <p:par>
                                <p:cTn id="43" presetID="2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405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strVal val="#ppt_w*0.7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animEffect transition="in" filter="fade">
                                      <p:cBhvr>
                                        <p:cTn id="51" dur="500"/>
                                        <p:tgtEl>
                                          <p:spTgt spid="8"/>
                                        </p:tgtEl>
                                      </p:cBhvr>
                                    </p:animEffect>
                                  </p:childTnLst>
                                </p:cTn>
                              </p:par>
                              <p:par>
                                <p:cTn id="52" presetID="22" presetClass="entr" presetSubtype="2"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19" name="TextBox 18">
            <a:extLst>
              <a:ext uri="{FF2B5EF4-FFF2-40B4-BE49-F238E27FC236}">
                <a16:creationId xmlns:a16="http://schemas.microsoft.com/office/drawing/2014/main" id="{D7D47C21-91C0-4404-8BB0-6840C4EC80F0}"/>
              </a:ext>
            </a:extLst>
          </p:cNvPr>
          <p:cNvSpPr txBox="1"/>
          <p:nvPr/>
        </p:nvSpPr>
        <p:spPr>
          <a:xfrm>
            <a:off x="439401" y="1295263"/>
            <a:ext cx="11448663" cy="440120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Bố tôi làm nghề thợ mộc. Ngày tôi chuẩn bị vào lớp Một, bố tặng tôi một món quà đặc biệt. Đó là một cái bàn nhỏ xinh tự tay bố đóng.</a:t>
            </a:r>
          </a:p>
          <a:p>
            <a:pPr marL="0" marR="0" lvl="0" indent="0" defTabSz="457200" rtl="0" eaLnBrk="1" fontAlgn="auto" latinLnBrk="0" hangingPunct="1">
              <a:lnSpc>
                <a:spcPct val="100000"/>
              </a:lnSpc>
              <a:spcBef>
                <a:spcPts val="0"/>
              </a:spcBef>
              <a:spcAft>
                <a:spcPts val="0"/>
              </a:spcAft>
              <a:buClrTx/>
              <a:buSzTx/>
              <a:buFontTx/>
              <a:buNone/>
              <a:tabLst/>
              <a:defRPr/>
            </a:pPr>
            <a:r>
              <a:rPr lang="vi-VN" sz="2800">
                <a:latin typeface="Calibri" panose="020F0502020204030204" pitchFamily="34" charset="0"/>
                <a:ea typeface="微软雅黑"/>
                <a:cs typeface="Calibri" panose="020F0502020204030204" pitchFamily="34" charset="0"/>
              </a:rPr>
              <a:t>       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a:t>
            </a:r>
          </a:p>
          <a:p>
            <a:pPr marL="0" marR="0" lvl="0" indent="0"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Với tôi, đây là cái bàn đẹp nhất trên đời. Mỗi khi ngồi vào bàn học, tôi lại thấy thân quen và ấm áp như bố ngồi bên cạnh.</a:t>
            </a:r>
          </a:p>
        </p:txBody>
      </p:sp>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699" t="5452" r="71865" b="83106"/>
          <a:stretch/>
        </p:blipFill>
        <p:spPr>
          <a:xfrm>
            <a:off x="10279312" y="4896577"/>
            <a:ext cx="2046429" cy="2046711"/>
          </a:xfrm>
          <a:prstGeom prst="rect">
            <a:avLst/>
          </a:prstGeom>
        </p:spPr>
      </p:pic>
      <p:sp>
        <p:nvSpPr>
          <p:cNvPr id="29" name="TextBox 28">
            <a:extLst>
              <a:ext uri="{FF2B5EF4-FFF2-40B4-BE49-F238E27FC236}">
                <a16:creationId xmlns:a16="http://schemas.microsoft.com/office/drawing/2014/main" id="{F3860EEF-D7B7-46FC-B2B0-A07826DD2387}"/>
              </a:ext>
            </a:extLst>
          </p:cNvPr>
          <p:cNvSpPr txBox="1"/>
          <p:nvPr/>
        </p:nvSpPr>
        <p:spPr>
          <a:xfrm>
            <a:off x="7364159" y="5592855"/>
            <a:ext cx="3291148" cy="52322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Cao Nguyệt Nguyên</a:t>
            </a:r>
          </a:p>
        </p:txBody>
      </p:sp>
      <p:pic>
        <p:nvPicPr>
          <p:cNvPr id="31" name="Picture 30" descr="Logo&#10;&#10;Description automatically generated">
            <a:extLst>
              <a:ext uri="{FF2B5EF4-FFF2-40B4-BE49-F238E27FC236}">
                <a16:creationId xmlns:a16="http://schemas.microsoft.com/office/drawing/2014/main" id="{87FC52C2-E127-431A-B936-73B517B0AE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101"/>
          <a:stretch/>
        </p:blipFill>
        <p:spPr>
          <a:xfrm>
            <a:off x="3451739" y="417159"/>
            <a:ext cx="4644980" cy="849032"/>
          </a:xfrm>
          <a:prstGeom prst="rect">
            <a:avLst/>
          </a:prstGeom>
        </p:spPr>
      </p:pic>
    </p:spTree>
    <p:extLst>
      <p:ext uri="{BB962C8B-B14F-4D97-AF65-F5344CB8AC3E}">
        <p14:creationId xmlns:p14="http://schemas.microsoft.com/office/powerpoint/2010/main" val="34217106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fltVal val="0"/>
                                          </p:val>
                                        </p:tav>
                                        <p:tav tm="100000">
                                          <p:val>
                                            <p:strVal val="#ppt_h"/>
                                          </p:val>
                                        </p:tav>
                                      </p:tavLst>
                                    </p:anim>
                                    <p:animEffect transition="in" filter="fade">
                                      <p:cBhvr>
                                        <p:cTn id="9" dur="750"/>
                                        <p:tgtEl>
                                          <p:spTgt spid="18"/>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750"/>
                                        <p:tgtEl>
                                          <p:spTgt spid="31"/>
                                        </p:tgtEl>
                                      </p:cBhvr>
                                    </p:animEffect>
                                    <p:anim calcmode="lin" valueType="num">
                                      <p:cBhvr>
                                        <p:cTn id="14" dur="750" fill="hold"/>
                                        <p:tgtEl>
                                          <p:spTgt spid="31"/>
                                        </p:tgtEl>
                                        <p:attrNameLst>
                                          <p:attrName>ppt_x</p:attrName>
                                        </p:attrNameLst>
                                      </p:cBhvr>
                                      <p:tavLst>
                                        <p:tav tm="0">
                                          <p:val>
                                            <p:strVal val="#ppt_x"/>
                                          </p:val>
                                        </p:tav>
                                        <p:tav tm="100000">
                                          <p:val>
                                            <p:strVal val="#ppt_x"/>
                                          </p:val>
                                        </p:tav>
                                      </p:tavLst>
                                    </p:anim>
                                    <p:anim calcmode="lin" valueType="num">
                                      <p:cBhvr>
                                        <p:cTn id="15" dur="75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750"/>
                                        <p:tgtEl>
                                          <p:spTgt spid="19"/>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19" name="TextBox 18">
            <a:extLst>
              <a:ext uri="{FF2B5EF4-FFF2-40B4-BE49-F238E27FC236}">
                <a16:creationId xmlns:a16="http://schemas.microsoft.com/office/drawing/2014/main" id="{D7D47C21-91C0-4404-8BB0-6840C4EC80F0}"/>
              </a:ext>
            </a:extLst>
          </p:cNvPr>
          <p:cNvSpPr txBox="1"/>
          <p:nvPr/>
        </p:nvSpPr>
        <p:spPr>
          <a:xfrm>
            <a:off x="438539" y="1643953"/>
            <a:ext cx="11617994" cy="3877985"/>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Bố tôi làm nghề thợ mộc. Ngày tôi chuẩn bị vào lớp Một, bố tặng tôi một món quà đặc biệt. Đó là một cái bàn nhỏ xinh tự tay bố đóng.</a:t>
            </a:r>
          </a:p>
          <a:p>
            <a:pPr marL="0" marR="0" lvl="0" indent="0" defTabSz="457200" rtl="0" eaLnBrk="1" fontAlgn="auto" latinLnBrk="0" hangingPunct="1">
              <a:lnSpc>
                <a:spcPct val="100000"/>
              </a:lnSpc>
              <a:spcBef>
                <a:spcPts val="600"/>
              </a:spcBef>
              <a:spcAft>
                <a:spcPts val="1200"/>
              </a:spcAft>
              <a:buClrTx/>
              <a:buSzTx/>
              <a:buFontTx/>
              <a:buNone/>
              <a:tabLst/>
              <a:defRPr/>
            </a:pPr>
            <a:r>
              <a:rPr lang="vi-VN" sz="2400">
                <a:latin typeface="Calibri" panose="020F0502020204030204" pitchFamily="34" charset="0"/>
                <a:ea typeface="微软雅黑"/>
                <a:cs typeface="Calibri" panose="020F0502020204030204" pitchFamily="34" charset="0"/>
              </a:rPr>
              <a:t>       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a:t>
            </a:r>
          </a:p>
          <a:p>
            <a:pPr marL="0" marR="0" lvl="0" indent="0" defTabSz="457200" rtl="0" eaLnBrk="1" fontAlgn="auto" latinLnBrk="0" hangingPunct="1">
              <a:lnSpc>
                <a:spcPct val="100000"/>
              </a:lnSpc>
              <a:spcBef>
                <a:spcPts val="600"/>
              </a:spcBef>
              <a:spcAft>
                <a:spcPts val="1200"/>
              </a:spcAft>
              <a:buClrTx/>
              <a:buSzTx/>
              <a:buFontTx/>
              <a:buNone/>
              <a:tabLst/>
              <a:defRPr/>
            </a:pPr>
            <a:r>
              <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Với tôi, đây là cái bàn đẹp nhất trên đời. Mỗi khi ngồi vào bàn học, tôi lại thấy thân quen và ấm áp như bố ngồi bên cạnh.</a:t>
            </a:r>
          </a:p>
        </p:txBody>
      </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9432221">
            <a:off x="10320748" y="5013073"/>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sp>
        <p:nvSpPr>
          <p:cNvPr id="29" name="TextBox 28">
            <a:extLst>
              <a:ext uri="{FF2B5EF4-FFF2-40B4-BE49-F238E27FC236}">
                <a16:creationId xmlns:a16="http://schemas.microsoft.com/office/drawing/2014/main" id="{F3860EEF-D7B7-46FC-B2B0-A07826DD2387}"/>
              </a:ext>
            </a:extLst>
          </p:cNvPr>
          <p:cNvSpPr txBox="1"/>
          <p:nvPr/>
        </p:nvSpPr>
        <p:spPr>
          <a:xfrm>
            <a:off x="7256896" y="5470523"/>
            <a:ext cx="2910918"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Cao Nguyệt Nguyên</a:t>
            </a:r>
          </a:p>
        </p:txBody>
      </p:sp>
      <p:pic>
        <p:nvPicPr>
          <p:cNvPr id="31" name="Picture 30" descr="Logo&#10;&#10;Description automatically generated">
            <a:extLst>
              <a:ext uri="{FF2B5EF4-FFF2-40B4-BE49-F238E27FC236}">
                <a16:creationId xmlns:a16="http://schemas.microsoft.com/office/drawing/2014/main" id="{87FC52C2-E127-431A-B936-73B517B0AE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101"/>
          <a:stretch/>
        </p:blipFill>
        <p:spPr>
          <a:xfrm>
            <a:off x="3125861" y="566148"/>
            <a:ext cx="4644980" cy="849032"/>
          </a:xfrm>
          <a:prstGeom prst="rect">
            <a:avLst/>
          </a:prstGeom>
        </p:spPr>
      </p:pic>
      <p:grpSp>
        <p:nvGrpSpPr>
          <p:cNvPr id="32" name="Group 31">
            <a:extLst>
              <a:ext uri="{FF2B5EF4-FFF2-40B4-BE49-F238E27FC236}">
                <a16:creationId xmlns:a16="http://schemas.microsoft.com/office/drawing/2014/main" id="{D68DA12E-46CE-4462-9B75-AB74289A6E7F}"/>
              </a:ext>
            </a:extLst>
          </p:cNvPr>
          <p:cNvGrpSpPr/>
          <p:nvPr/>
        </p:nvGrpSpPr>
        <p:grpSpPr>
          <a:xfrm>
            <a:off x="8652176" y="892053"/>
            <a:ext cx="2679568" cy="593711"/>
            <a:chOff x="8012784" y="208778"/>
            <a:chExt cx="3572757" cy="791614"/>
          </a:xfrm>
        </p:grpSpPr>
        <p:sp>
          <p:nvSpPr>
            <p:cNvPr id="33" name="Rectangle: Rounded Corners 43">
              <a:extLst>
                <a:ext uri="{FF2B5EF4-FFF2-40B4-BE49-F238E27FC236}">
                  <a16:creationId xmlns:a16="http://schemas.microsoft.com/office/drawing/2014/main" id="{FC07D22E-2F6D-4168-9ED5-FBB1ED4BC703}"/>
                </a:ext>
              </a:extLst>
            </p:cNvPr>
            <p:cNvSpPr/>
            <p:nvPr/>
          </p:nvSpPr>
          <p:spPr>
            <a:xfrm>
              <a:off x="8012784" y="208778"/>
              <a:ext cx="3572757" cy="791614"/>
            </a:xfrm>
            <a:custGeom>
              <a:avLst/>
              <a:gdLst>
                <a:gd name="connsiteX0" fmla="*/ 0 w 3572757"/>
                <a:gd name="connsiteY0" fmla="*/ 131938 h 791614"/>
                <a:gd name="connsiteX1" fmla="*/ 131938 w 3572757"/>
                <a:gd name="connsiteY1" fmla="*/ 0 h 791614"/>
                <a:gd name="connsiteX2" fmla="*/ 749596 w 3572757"/>
                <a:gd name="connsiteY2" fmla="*/ 0 h 791614"/>
                <a:gd name="connsiteX3" fmla="*/ 1301076 w 3572757"/>
                <a:gd name="connsiteY3" fmla="*/ 0 h 791614"/>
                <a:gd name="connsiteX4" fmla="*/ 1852556 w 3572757"/>
                <a:gd name="connsiteY4" fmla="*/ 0 h 791614"/>
                <a:gd name="connsiteX5" fmla="*/ 2304770 w 3572757"/>
                <a:gd name="connsiteY5" fmla="*/ 0 h 791614"/>
                <a:gd name="connsiteX6" fmla="*/ 2790072 w 3572757"/>
                <a:gd name="connsiteY6" fmla="*/ 0 h 791614"/>
                <a:gd name="connsiteX7" fmla="*/ 3440819 w 3572757"/>
                <a:gd name="connsiteY7" fmla="*/ 0 h 791614"/>
                <a:gd name="connsiteX8" fmla="*/ 3572757 w 3572757"/>
                <a:gd name="connsiteY8" fmla="*/ 131938 h 791614"/>
                <a:gd name="connsiteX9" fmla="*/ 3572757 w 3572757"/>
                <a:gd name="connsiteY9" fmla="*/ 659676 h 791614"/>
                <a:gd name="connsiteX10" fmla="*/ 3440819 w 3572757"/>
                <a:gd name="connsiteY10" fmla="*/ 791614 h 791614"/>
                <a:gd name="connsiteX11" fmla="*/ 2889339 w 3572757"/>
                <a:gd name="connsiteY11" fmla="*/ 791614 h 791614"/>
                <a:gd name="connsiteX12" fmla="*/ 2271681 w 3572757"/>
                <a:gd name="connsiteY12" fmla="*/ 791614 h 791614"/>
                <a:gd name="connsiteX13" fmla="*/ 1786379 w 3572757"/>
                <a:gd name="connsiteY13" fmla="*/ 791614 h 791614"/>
                <a:gd name="connsiteX14" fmla="*/ 1201810 w 3572757"/>
                <a:gd name="connsiteY14" fmla="*/ 791614 h 791614"/>
                <a:gd name="connsiteX15" fmla="*/ 716507 w 3572757"/>
                <a:gd name="connsiteY15" fmla="*/ 791614 h 791614"/>
                <a:gd name="connsiteX16" fmla="*/ 131938 w 3572757"/>
                <a:gd name="connsiteY16" fmla="*/ 791614 h 791614"/>
                <a:gd name="connsiteX17" fmla="*/ 0 w 3572757"/>
                <a:gd name="connsiteY17" fmla="*/ 659676 h 791614"/>
                <a:gd name="connsiteX18" fmla="*/ 0 w 3572757"/>
                <a:gd name="connsiteY18" fmla="*/ 131938 h 79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791614" fill="none" extrusionOk="0">
                  <a:moveTo>
                    <a:pt x="0" y="131938"/>
                  </a:moveTo>
                  <a:cubicBezTo>
                    <a:pt x="13835" y="73154"/>
                    <a:pt x="62140" y="3153"/>
                    <a:pt x="131938" y="0"/>
                  </a:cubicBezTo>
                  <a:cubicBezTo>
                    <a:pt x="280607" y="-7137"/>
                    <a:pt x="621820" y="47756"/>
                    <a:pt x="749596" y="0"/>
                  </a:cubicBezTo>
                  <a:cubicBezTo>
                    <a:pt x="877372" y="-47756"/>
                    <a:pt x="1139333" y="46306"/>
                    <a:pt x="1301076" y="0"/>
                  </a:cubicBezTo>
                  <a:cubicBezTo>
                    <a:pt x="1462819" y="-46306"/>
                    <a:pt x="1637246" y="53632"/>
                    <a:pt x="1852556" y="0"/>
                  </a:cubicBezTo>
                  <a:cubicBezTo>
                    <a:pt x="2067866" y="-53632"/>
                    <a:pt x="2117417" y="48337"/>
                    <a:pt x="2304770" y="0"/>
                  </a:cubicBezTo>
                  <a:cubicBezTo>
                    <a:pt x="2492123" y="-48337"/>
                    <a:pt x="2664700" y="18447"/>
                    <a:pt x="2790072" y="0"/>
                  </a:cubicBezTo>
                  <a:cubicBezTo>
                    <a:pt x="2915444" y="-18447"/>
                    <a:pt x="3285884" y="2638"/>
                    <a:pt x="3440819" y="0"/>
                  </a:cubicBezTo>
                  <a:cubicBezTo>
                    <a:pt x="3507266" y="10483"/>
                    <a:pt x="3583568" y="70791"/>
                    <a:pt x="3572757" y="131938"/>
                  </a:cubicBezTo>
                  <a:cubicBezTo>
                    <a:pt x="3574684" y="327331"/>
                    <a:pt x="3533083" y="526755"/>
                    <a:pt x="3572757" y="659676"/>
                  </a:cubicBezTo>
                  <a:cubicBezTo>
                    <a:pt x="3590465" y="719921"/>
                    <a:pt x="3527546" y="782162"/>
                    <a:pt x="3440819" y="791614"/>
                  </a:cubicBezTo>
                  <a:cubicBezTo>
                    <a:pt x="3294428" y="817301"/>
                    <a:pt x="3017074" y="764247"/>
                    <a:pt x="2889339" y="791614"/>
                  </a:cubicBezTo>
                  <a:cubicBezTo>
                    <a:pt x="2761604" y="818981"/>
                    <a:pt x="2500324" y="733249"/>
                    <a:pt x="2271681" y="791614"/>
                  </a:cubicBezTo>
                  <a:cubicBezTo>
                    <a:pt x="2043038" y="849979"/>
                    <a:pt x="1976181" y="741180"/>
                    <a:pt x="1786379" y="791614"/>
                  </a:cubicBezTo>
                  <a:cubicBezTo>
                    <a:pt x="1596577" y="842048"/>
                    <a:pt x="1387505" y="761852"/>
                    <a:pt x="1201810" y="791614"/>
                  </a:cubicBezTo>
                  <a:cubicBezTo>
                    <a:pt x="1016115" y="821376"/>
                    <a:pt x="865870" y="738195"/>
                    <a:pt x="716507" y="791614"/>
                  </a:cubicBezTo>
                  <a:cubicBezTo>
                    <a:pt x="567144" y="845033"/>
                    <a:pt x="410721" y="784682"/>
                    <a:pt x="131938" y="791614"/>
                  </a:cubicBezTo>
                  <a:cubicBezTo>
                    <a:pt x="42856" y="794994"/>
                    <a:pt x="-103" y="737162"/>
                    <a:pt x="0" y="659676"/>
                  </a:cubicBezTo>
                  <a:cubicBezTo>
                    <a:pt x="-15395" y="549341"/>
                    <a:pt x="43916" y="394784"/>
                    <a:pt x="0" y="131938"/>
                  </a:cubicBezTo>
                  <a:close/>
                </a:path>
                <a:path w="3572757" h="791614" stroke="0" extrusionOk="0">
                  <a:moveTo>
                    <a:pt x="0" y="131938"/>
                  </a:moveTo>
                  <a:cubicBezTo>
                    <a:pt x="-2953" y="58199"/>
                    <a:pt x="65763" y="5095"/>
                    <a:pt x="131938" y="0"/>
                  </a:cubicBezTo>
                  <a:cubicBezTo>
                    <a:pt x="352700" y="-66386"/>
                    <a:pt x="582737" y="16092"/>
                    <a:pt x="716507" y="0"/>
                  </a:cubicBezTo>
                  <a:cubicBezTo>
                    <a:pt x="850277" y="-16092"/>
                    <a:pt x="1081938" y="32983"/>
                    <a:pt x="1301076" y="0"/>
                  </a:cubicBezTo>
                  <a:cubicBezTo>
                    <a:pt x="1520214" y="-32983"/>
                    <a:pt x="1642774" y="27592"/>
                    <a:pt x="1885645" y="0"/>
                  </a:cubicBezTo>
                  <a:cubicBezTo>
                    <a:pt x="2128516" y="-27592"/>
                    <a:pt x="2227117" y="6305"/>
                    <a:pt x="2503303" y="0"/>
                  </a:cubicBezTo>
                  <a:cubicBezTo>
                    <a:pt x="2779489" y="-6305"/>
                    <a:pt x="3128454" y="103806"/>
                    <a:pt x="3440819" y="0"/>
                  </a:cubicBezTo>
                  <a:cubicBezTo>
                    <a:pt x="3515396" y="879"/>
                    <a:pt x="3567669" y="59979"/>
                    <a:pt x="3572757" y="131938"/>
                  </a:cubicBezTo>
                  <a:cubicBezTo>
                    <a:pt x="3579498" y="339780"/>
                    <a:pt x="3563379" y="527353"/>
                    <a:pt x="3572757" y="659676"/>
                  </a:cubicBezTo>
                  <a:cubicBezTo>
                    <a:pt x="3577651" y="717991"/>
                    <a:pt x="3494536" y="801023"/>
                    <a:pt x="3440819" y="791614"/>
                  </a:cubicBezTo>
                  <a:cubicBezTo>
                    <a:pt x="3301387" y="818746"/>
                    <a:pt x="3079695" y="772411"/>
                    <a:pt x="2988605" y="791614"/>
                  </a:cubicBezTo>
                  <a:cubicBezTo>
                    <a:pt x="2897515" y="810817"/>
                    <a:pt x="2608818" y="746200"/>
                    <a:pt x="2404036" y="791614"/>
                  </a:cubicBezTo>
                  <a:cubicBezTo>
                    <a:pt x="2199254" y="837028"/>
                    <a:pt x="2098450" y="744806"/>
                    <a:pt x="1918734" y="791614"/>
                  </a:cubicBezTo>
                  <a:cubicBezTo>
                    <a:pt x="1739018" y="838422"/>
                    <a:pt x="1627880" y="789657"/>
                    <a:pt x="1433431" y="791614"/>
                  </a:cubicBezTo>
                  <a:cubicBezTo>
                    <a:pt x="1238982" y="793571"/>
                    <a:pt x="1053676" y="752947"/>
                    <a:pt x="815773" y="791614"/>
                  </a:cubicBezTo>
                  <a:cubicBezTo>
                    <a:pt x="577870" y="830281"/>
                    <a:pt x="381821" y="714012"/>
                    <a:pt x="131938" y="791614"/>
                  </a:cubicBezTo>
                  <a:cubicBezTo>
                    <a:pt x="60843" y="795254"/>
                    <a:pt x="-6395" y="728129"/>
                    <a:pt x="0" y="659676"/>
                  </a:cubicBezTo>
                  <a:cubicBezTo>
                    <a:pt x="-50219" y="484287"/>
                    <a:pt x="21556" y="314636"/>
                    <a:pt x="0" y="131938"/>
                  </a:cubicBezTo>
                  <a:close/>
                </a:path>
              </a:pathLst>
            </a:custGeom>
            <a:solidFill>
              <a:srgbClr val="F9DFE1"/>
            </a:solidFill>
            <a:ln>
              <a:solidFill>
                <a:srgbClr val="DB4550"/>
              </a:solidFill>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Rectangle 33">
              <a:extLst>
                <a:ext uri="{FF2B5EF4-FFF2-40B4-BE49-F238E27FC236}">
                  <a16:creationId xmlns:a16="http://schemas.microsoft.com/office/drawing/2014/main" id="{3B6972E5-A182-4B39-948E-D6AAB7AC7E42}"/>
                </a:ext>
              </a:extLst>
            </p:cNvPr>
            <p:cNvSpPr/>
            <p:nvPr/>
          </p:nvSpPr>
          <p:spPr>
            <a:xfrm>
              <a:off x="8093023" y="208778"/>
              <a:ext cx="3291928" cy="697626"/>
            </a:xfrm>
            <a:prstGeom prst="rect">
              <a:avLst/>
            </a:prstGeom>
          </p:spPr>
          <p:txBody>
            <a:bodyPr wrap="none">
              <a:spAutoFit/>
            </a:bodyPr>
            <a:lstStyle/>
            <a:p>
              <a:pPr lvl="0" algn="ctr">
                <a:defRPr/>
              </a:pPr>
              <a:r>
                <a:rPr lang="en-US" sz="2800" b="1" dirty="0" err="1">
                  <a:solidFill>
                    <a:prstClr val="black"/>
                  </a:solidFill>
                  <a:latin typeface="Calibri" panose="020F0502020204030204" pitchFamily="34" charset="0"/>
                  <a:cs typeface="Calibri" panose="020F0502020204030204" pitchFamily="34" charset="0"/>
                  <a:sym typeface="Arial"/>
                </a:rPr>
                <a:t>Cùng</a:t>
              </a:r>
              <a:r>
                <a:rPr lang="en-US" sz="2800" b="1" dirty="0">
                  <a:solidFill>
                    <a:prstClr val="black"/>
                  </a:solidFill>
                  <a:latin typeface="Calibri" panose="020F0502020204030204" pitchFamily="34" charset="0"/>
                  <a:cs typeface="Calibri" panose="020F0502020204030204" pitchFamily="34" charset="0"/>
                  <a:sym typeface="Arial"/>
                </a:rPr>
                <a:t> </a:t>
              </a:r>
              <a:r>
                <a:rPr lang="en-US" sz="2800" b="1">
                  <a:solidFill>
                    <a:prstClr val="black"/>
                  </a:solidFill>
                  <a:latin typeface="Calibri" panose="020F0502020204030204" pitchFamily="34" charset="0"/>
                  <a:cs typeface="Calibri" panose="020F0502020204030204" pitchFamily="34" charset="0"/>
                  <a:sym typeface="Arial"/>
                </a:rPr>
                <a:t>chia đoạn</a:t>
              </a:r>
              <a:endParaRPr lang="en-US" sz="2800" b="1" dirty="0">
                <a:solidFill>
                  <a:prstClr val="black"/>
                </a:solidFill>
                <a:latin typeface="Calibri" panose="020F0502020204030204" pitchFamily="34" charset="0"/>
                <a:cs typeface="Calibri" panose="020F0502020204030204" pitchFamily="34" charset="0"/>
                <a:sym typeface="Arial"/>
              </a:endParaRPr>
            </a:p>
          </p:txBody>
        </p:sp>
      </p:grpSp>
      <p:sp>
        <p:nvSpPr>
          <p:cNvPr id="15" name="Rounded Rectangle 14">
            <a:extLst>
              <a:ext uri="{FF2B5EF4-FFF2-40B4-BE49-F238E27FC236}">
                <a16:creationId xmlns:a16="http://schemas.microsoft.com/office/drawing/2014/main" id="{27D3BFC5-5A99-4872-BB9C-FAE40A4DAE0E}"/>
              </a:ext>
            </a:extLst>
          </p:cNvPr>
          <p:cNvSpPr/>
          <p:nvPr/>
        </p:nvSpPr>
        <p:spPr>
          <a:xfrm>
            <a:off x="470230" y="1621305"/>
            <a:ext cx="11314922" cy="822539"/>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17" name="Rounded Rectangle 16">
            <a:extLst>
              <a:ext uri="{FF2B5EF4-FFF2-40B4-BE49-F238E27FC236}">
                <a16:creationId xmlns:a16="http://schemas.microsoft.com/office/drawing/2014/main" id="{83F09201-7C79-4332-8414-C9177765D35F}"/>
              </a:ext>
            </a:extLst>
          </p:cNvPr>
          <p:cNvSpPr/>
          <p:nvPr/>
        </p:nvSpPr>
        <p:spPr>
          <a:xfrm>
            <a:off x="470230" y="2579385"/>
            <a:ext cx="11314922" cy="1946608"/>
          </a:xfrm>
          <a:prstGeom prst="roundRect">
            <a:avLst>
              <a:gd name="adj" fmla="val 7341"/>
            </a:avLst>
          </a:prstGeom>
          <a:noFill/>
          <a:ln w="57150" cap="flat" cmpd="sng" algn="ctr">
            <a:solidFill>
              <a:srgbClr val="6DAA2D">
                <a:lumMod val="75000"/>
              </a:srgbClr>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20" name="Teardrop 19">
            <a:extLst>
              <a:ext uri="{FF2B5EF4-FFF2-40B4-BE49-F238E27FC236}">
                <a16:creationId xmlns:a16="http://schemas.microsoft.com/office/drawing/2014/main" id="{D082D180-DC21-443D-8C69-313132622442}"/>
              </a:ext>
            </a:extLst>
          </p:cNvPr>
          <p:cNvSpPr/>
          <p:nvPr/>
        </p:nvSpPr>
        <p:spPr>
          <a:xfrm>
            <a:off x="486500" y="2589512"/>
            <a:ext cx="342998" cy="334118"/>
          </a:xfrm>
          <a:prstGeom prst="teardrop">
            <a:avLst/>
          </a:prstGeom>
          <a:solidFill>
            <a:srgbClr val="92D050"/>
          </a:solidFill>
          <a:ln w="12700" cap="flat" cmpd="sng" algn="ctr">
            <a:solidFill>
              <a:srgbClr val="6DAA2D"/>
            </a:solidFill>
            <a:prstDash val="solid"/>
            <a:miter lim="800000"/>
          </a:ln>
          <a:effectLst/>
        </p:spPr>
        <p:txBody>
          <a:bodyPr rtlCol="0" anchor="ctr"/>
          <a:lstStyle/>
          <a:p>
            <a:pPr algn="ctr">
              <a:defRPr/>
            </a:pPr>
            <a:r>
              <a:rPr lang="en-US" sz="2100" b="1" dirty="0">
                <a:solidFill>
                  <a:srgbClr val="000000"/>
                </a:solidFill>
                <a:cs typeface="Arial"/>
                <a:sym typeface="Arial"/>
              </a:rPr>
              <a:t>2</a:t>
            </a:r>
          </a:p>
        </p:txBody>
      </p:sp>
      <p:sp>
        <p:nvSpPr>
          <p:cNvPr id="23" name="Rounded Rectangle 14">
            <a:extLst>
              <a:ext uri="{FF2B5EF4-FFF2-40B4-BE49-F238E27FC236}">
                <a16:creationId xmlns:a16="http://schemas.microsoft.com/office/drawing/2014/main" id="{9251A45D-40F4-43E4-BA4B-0EA6A3912E5A}"/>
              </a:ext>
            </a:extLst>
          </p:cNvPr>
          <p:cNvSpPr/>
          <p:nvPr/>
        </p:nvSpPr>
        <p:spPr>
          <a:xfrm>
            <a:off x="470230" y="4658863"/>
            <a:ext cx="11416972" cy="791611"/>
          </a:xfrm>
          <a:prstGeom prst="roundRect">
            <a:avLst>
              <a:gd name="adj" fmla="val 11248"/>
            </a:avLst>
          </a:prstGeom>
          <a:noFill/>
          <a:ln w="57150" cap="flat" cmpd="sng" algn="ctr">
            <a:solidFill>
              <a:schemeClr val="accent2">
                <a:lumMod val="75000"/>
              </a:schemeClr>
            </a:solidFill>
            <a:prstDash val="solid"/>
            <a:miter lim="800000"/>
          </a:ln>
          <a:effectLst/>
        </p:spPr>
        <p:txBody>
          <a:bodyPr rtlCol="0" anchor="ctr"/>
          <a:lstStyle/>
          <a:p>
            <a:pPr algn="ctr">
              <a:defRPr/>
            </a:pPr>
            <a:endParaRPr lang="en-US">
              <a:solidFill>
                <a:srgbClr val="FFFFFF"/>
              </a:solidFill>
              <a:cs typeface="Arial"/>
              <a:sym typeface="Arial"/>
            </a:endParaRPr>
          </a:p>
        </p:txBody>
      </p:sp>
      <p:sp>
        <p:nvSpPr>
          <p:cNvPr id="24" name="Teardrop 23">
            <a:extLst>
              <a:ext uri="{FF2B5EF4-FFF2-40B4-BE49-F238E27FC236}">
                <a16:creationId xmlns:a16="http://schemas.microsoft.com/office/drawing/2014/main" id="{F833585F-8735-4589-A792-D09B61FB4692}"/>
              </a:ext>
            </a:extLst>
          </p:cNvPr>
          <p:cNvSpPr/>
          <p:nvPr/>
        </p:nvSpPr>
        <p:spPr>
          <a:xfrm>
            <a:off x="488774" y="4690181"/>
            <a:ext cx="340724" cy="334118"/>
          </a:xfrm>
          <a:prstGeom prst="teardrop">
            <a:avLst/>
          </a:prstGeom>
          <a:solidFill>
            <a:schemeClr val="accent2">
              <a:lumMod val="60000"/>
              <a:lumOff val="40000"/>
            </a:schemeClr>
          </a:solidFill>
          <a:ln w="12700" cap="flat" cmpd="sng" algn="ctr">
            <a:solidFill>
              <a:srgbClr val="C96B69"/>
            </a:solidFill>
            <a:prstDash val="solid"/>
            <a:miter lim="800000"/>
          </a:ln>
          <a:effectLst/>
        </p:spPr>
        <p:txBody>
          <a:bodyPr rtlCol="0" anchor="ctr"/>
          <a:lstStyle/>
          <a:p>
            <a:pPr algn="ctr">
              <a:defRPr/>
            </a:pPr>
            <a:r>
              <a:rPr lang="en-US" sz="2100" b="1" dirty="0">
                <a:solidFill>
                  <a:srgbClr val="000000"/>
                </a:solidFill>
                <a:cs typeface="Arial"/>
                <a:sym typeface="Arial"/>
              </a:rPr>
              <a:t>3</a:t>
            </a:r>
          </a:p>
        </p:txBody>
      </p:sp>
      <p:sp>
        <p:nvSpPr>
          <p:cNvPr id="25" name="Teardrop 24">
            <a:extLst>
              <a:ext uri="{FF2B5EF4-FFF2-40B4-BE49-F238E27FC236}">
                <a16:creationId xmlns:a16="http://schemas.microsoft.com/office/drawing/2014/main" id="{4B346016-9094-421B-804D-2FD88C6DF9D3}"/>
              </a:ext>
            </a:extLst>
          </p:cNvPr>
          <p:cNvSpPr/>
          <p:nvPr/>
        </p:nvSpPr>
        <p:spPr>
          <a:xfrm>
            <a:off x="470230" y="1641761"/>
            <a:ext cx="342998" cy="334118"/>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2100" b="1">
                <a:solidFill>
                  <a:srgbClr val="000000"/>
                </a:solidFill>
                <a:cs typeface="Arial"/>
                <a:sym typeface="Arial"/>
              </a:rPr>
              <a:t>1</a:t>
            </a:r>
            <a:endParaRPr lang="en-US" sz="2100" b="1" dirty="0">
              <a:solidFill>
                <a:srgbClr val="000000"/>
              </a:solidFill>
              <a:cs typeface="Arial"/>
              <a:sym typeface="Arial"/>
            </a:endParaRPr>
          </a:p>
        </p:txBody>
      </p:sp>
    </p:spTree>
    <p:extLst>
      <p:ext uri="{BB962C8B-B14F-4D97-AF65-F5344CB8AC3E}">
        <p14:creationId xmlns:p14="http://schemas.microsoft.com/office/powerpoint/2010/main" val="38974158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par>
                                <p:cTn id="16" presetID="53"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1500"/>
                            </p:stCondLst>
                            <p:childTnLst>
                              <p:par>
                                <p:cTn id="34" presetID="2" presetClass="entr" presetSubtype="2"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1+#ppt_w/2"/>
                                          </p:val>
                                        </p:tav>
                                        <p:tav tm="100000">
                                          <p:val>
                                            <p:strVal val="#ppt_x"/>
                                          </p:val>
                                        </p:tav>
                                      </p:tavLst>
                                    </p:anim>
                                    <p:anim calcmode="lin" valueType="num">
                                      <p:cBhvr additive="base">
                                        <p:cTn id="37"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checkerboard(across)">
                                      <p:cBhvr>
                                        <p:cTn id="50" dur="500"/>
                                        <p:tgtEl>
                                          <p:spTgt spid="17"/>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checkerboard(across)">
                                      <p:cBhvr>
                                        <p:cTn id="58" dur="500"/>
                                        <p:tgtEl>
                                          <p:spTgt spid="23"/>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15" grpId="0" animBg="1"/>
      <p:bldP spid="17" grpId="0" animBg="1"/>
      <p:bldP spid="20"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19" name="TextBox 18">
            <a:extLst>
              <a:ext uri="{FF2B5EF4-FFF2-40B4-BE49-F238E27FC236}">
                <a16:creationId xmlns:a16="http://schemas.microsoft.com/office/drawing/2014/main" id="{D7D47C21-91C0-4404-8BB0-6840C4EC80F0}"/>
              </a:ext>
            </a:extLst>
          </p:cNvPr>
          <p:cNvSpPr txBox="1"/>
          <p:nvPr/>
        </p:nvSpPr>
        <p:spPr>
          <a:xfrm>
            <a:off x="618836" y="2666477"/>
            <a:ext cx="11139879" cy="1754326"/>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       </a:t>
            </a:r>
            <a:r>
              <a:rPr kumimoji="0" lang="vi-VN" sz="36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rPr>
              <a:t>Bố tôi làm nghề thợ mộc. Ngày tôi chuẩn bị vào lớp Một, bố tặng tôi một món quà đặc biệt. Đó là một cái bàn nhỏ xinh tự tay bố đóng.</a:t>
            </a:r>
            <a:endParaRPr kumimoji="0" lang="vi-VN" sz="2400" b="0" i="0" u="none" strike="noStrike" kern="1200" cap="none" spc="0" normalizeH="0" baseline="0" noProof="0">
              <a:ln>
                <a:noFill/>
              </a:ln>
              <a:effectLst/>
              <a:uLnTx/>
              <a:uFillTx/>
              <a:latin typeface="Calibri" panose="020F0502020204030204" pitchFamily="34" charset="0"/>
              <a:ea typeface="微软雅黑"/>
              <a:cs typeface="Calibri" panose="020F0502020204030204" pitchFamily="34" charset="0"/>
            </a:endParaRPr>
          </a:p>
        </p:txBody>
      </p:sp>
      <p:pic>
        <p:nvPicPr>
          <p:cNvPr id="2" name="图片 1" descr="图片包含 浅色, 天空&#10;&#10;描述已自动生成">
            <a:extLst>
              <a:ext uri="{FF2B5EF4-FFF2-40B4-BE49-F238E27FC236}">
                <a16:creationId xmlns:a16="http://schemas.microsoft.com/office/drawing/2014/main" id="{BD8CCD78-FDD8-4A78-923B-2E5D03E25E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588" t="58107" b="1"/>
          <a:stretch/>
        </p:blipFill>
        <p:spPr>
          <a:xfrm rot="19432221">
            <a:off x="10320748" y="5013073"/>
            <a:ext cx="2000914" cy="2872988"/>
          </a:xfrm>
          <a:prstGeom prst="rect">
            <a:avLst/>
          </a:prstGeom>
        </p:spPr>
      </p:pic>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pic>
        <p:nvPicPr>
          <p:cNvPr id="31" name="Picture 30" descr="Logo&#10;&#10;Description automatically generated">
            <a:extLst>
              <a:ext uri="{FF2B5EF4-FFF2-40B4-BE49-F238E27FC236}">
                <a16:creationId xmlns:a16="http://schemas.microsoft.com/office/drawing/2014/main" id="{87FC52C2-E127-431A-B936-73B517B0AE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101"/>
          <a:stretch/>
        </p:blipFill>
        <p:spPr>
          <a:xfrm>
            <a:off x="3408783" y="1588102"/>
            <a:ext cx="4644980" cy="849032"/>
          </a:xfrm>
          <a:prstGeom prst="rect">
            <a:avLst/>
          </a:prstGeom>
        </p:spPr>
      </p:pic>
      <p:sp>
        <p:nvSpPr>
          <p:cNvPr id="15" name="Rounded Rectangle 14">
            <a:extLst>
              <a:ext uri="{FF2B5EF4-FFF2-40B4-BE49-F238E27FC236}">
                <a16:creationId xmlns:a16="http://schemas.microsoft.com/office/drawing/2014/main" id="{27D3BFC5-5A99-4872-BB9C-FAE40A4DAE0E}"/>
              </a:ext>
            </a:extLst>
          </p:cNvPr>
          <p:cNvSpPr/>
          <p:nvPr/>
        </p:nvSpPr>
        <p:spPr>
          <a:xfrm>
            <a:off x="507175" y="2643829"/>
            <a:ext cx="11314922" cy="1888513"/>
          </a:xfrm>
          <a:prstGeom prst="roundRect">
            <a:avLst>
              <a:gd name="adj" fmla="val 11248"/>
            </a:avLst>
          </a:prstGeom>
          <a:noFill/>
          <a:ln w="57150" cap="flat" cmpd="sng" algn="ctr">
            <a:solidFill>
              <a:srgbClr val="C46208"/>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25" name="Teardrop 24">
            <a:extLst>
              <a:ext uri="{FF2B5EF4-FFF2-40B4-BE49-F238E27FC236}">
                <a16:creationId xmlns:a16="http://schemas.microsoft.com/office/drawing/2014/main" id="{4B346016-9094-421B-804D-2FD88C6DF9D3}"/>
              </a:ext>
            </a:extLst>
          </p:cNvPr>
          <p:cNvSpPr/>
          <p:nvPr/>
        </p:nvSpPr>
        <p:spPr>
          <a:xfrm>
            <a:off x="507175" y="2664285"/>
            <a:ext cx="434934" cy="454894"/>
          </a:xfrm>
          <a:prstGeom prst="teardrop">
            <a:avLst/>
          </a:prstGeom>
          <a:solidFill>
            <a:srgbClr val="F8A55A"/>
          </a:solidFill>
          <a:ln w="12700" cap="flat" cmpd="sng" algn="ctr">
            <a:solidFill>
              <a:srgbClr val="F68722"/>
            </a:solidFill>
            <a:prstDash val="solid"/>
            <a:miter lim="800000"/>
          </a:ln>
          <a:effectLst/>
        </p:spPr>
        <p:txBody>
          <a:bodyPr rtlCol="0" anchor="ctr"/>
          <a:lstStyle/>
          <a:p>
            <a:pPr algn="ctr">
              <a:defRPr/>
            </a:pPr>
            <a:r>
              <a:rPr lang="vi-VN" sz="2800" b="1">
                <a:solidFill>
                  <a:srgbClr val="000000"/>
                </a:solidFill>
                <a:latin typeface="Calibri" panose="020F0502020204030204" pitchFamily="34" charset="0"/>
                <a:cs typeface="Calibri" panose="020F0502020204030204" pitchFamily="34" charset="0"/>
                <a:sym typeface="Arial"/>
              </a:rPr>
              <a:t>1</a:t>
            </a:r>
            <a:endParaRPr lang="en-US" sz="2800" b="1" dirty="0">
              <a:solidFill>
                <a:srgbClr val="000000"/>
              </a:solidFill>
              <a:latin typeface="Calibri" panose="020F0502020204030204" pitchFamily="34" charset="0"/>
              <a:cs typeface="Calibri" panose="020F0502020204030204" pitchFamily="34" charset="0"/>
              <a:sym typeface="Arial"/>
            </a:endParaRPr>
          </a:p>
        </p:txBody>
      </p:sp>
      <p:grpSp>
        <p:nvGrpSpPr>
          <p:cNvPr id="27" name="Group 26">
            <a:extLst>
              <a:ext uri="{FF2B5EF4-FFF2-40B4-BE49-F238E27FC236}">
                <a16:creationId xmlns:a16="http://schemas.microsoft.com/office/drawing/2014/main" id="{5C2F4FF8-E6BB-47E0-8398-A7D759D7A57E}"/>
              </a:ext>
            </a:extLst>
          </p:cNvPr>
          <p:cNvGrpSpPr/>
          <p:nvPr/>
        </p:nvGrpSpPr>
        <p:grpSpPr>
          <a:xfrm>
            <a:off x="724642" y="1166845"/>
            <a:ext cx="3915228" cy="526658"/>
            <a:chOff x="7384428" y="208778"/>
            <a:chExt cx="4634997" cy="615553"/>
          </a:xfrm>
        </p:grpSpPr>
        <p:sp>
          <p:nvSpPr>
            <p:cNvPr id="30" name="Rectangle: Rounded Corners 43">
              <a:extLst>
                <a:ext uri="{FF2B5EF4-FFF2-40B4-BE49-F238E27FC236}">
                  <a16:creationId xmlns:a16="http://schemas.microsoft.com/office/drawing/2014/main" id="{FB52D21F-AFCB-4C6C-A13B-400AA0A003A9}"/>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Rectangle 34">
              <a:extLst>
                <a:ext uri="{FF2B5EF4-FFF2-40B4-BE49-F238E27FC236}">
                  <a16:creationId xmlns:a16="http://schemas.microsoft.com/office/drawing/2014/main" id="{7E16268D-A010-449C-AF61-6E7154BDC3B8}"/>
                </a:ext>
              </a:extLst>
            </p:cNvPr>
            <p:cNvSpPr/>
            <p:nvPr/>
          </p:nvSpPr>
          <p:spPr>
            <a:xfrm>
              <a:off x="7570619" y="208778"/>
              <a:ext cx="4336742"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đọc</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nối</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tiếp</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đoạn</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pic>
        <p:nvPicPr>
          <p:cNvPr id="36" name="Picture 35">
            <a:extLst>
              <a:ext uri="{FF2B5EF4-FFF2-40B4-BE49-F238E27FC236}">
                <a16:creationId xmlns:a16="http://schemas.microsoft.com/office/drawing/2014/main" id="{1A47A3D1-4CF2-4AA3-A67A-803DF48E0BC5}"/>
              </a:ext>
            </a:extLst>
          </p:cNvPr>
          <p:cNvPicPr>
            <a:picLocks noChangeAspect="1"/>
          </p:cNvPicPr>
          <p:nvPr/>
        </p:nvPicPr>
        <p:blipFill>
          <a:blip r:embed="rId7"/>
          <a:stretch>
            <a:fillRect/>
          </a:stretch>
        </p:blipFill>
        <p:spPr>
          <a:xfrm>
            <a:off x="3408783" y="4500394"/>
            <a:ext cx="4949387" cy="1888513"/>
          </a:xfrm>
          <a:prstGeom prst="rect">
            <a:avLst/>
          </a:prstGeom>
        </p:spPr>
      </p:pic>
      <p:cxnSp>
        <p:nvCxnSpPr>
          <p:cNvPr id="37" name="Straight Connector 36">
            <a:extLst>
              <a:ext uri="{FF2B5EF4-FFF2-40B4-BE49-F238E27FC236}">
                <a16:creationId xmlns:a16="http://schemas.microsoft.com/office/drawing/2014/main" id="{6388EF8C-08CB-49E4-B63F-CCB779A01BF4}"/>
              </a:ext>
            </a:extLst>
          </p:cNvPr>
          <p:cNvCxnSpPr>
            <a:cxnSpLocks/>
          </p:cNvCxnSpPr>
          <p:nvPr/>
        </p:nvCxnSpPr>
        <p:spPr>
          <a:xfrm>
            <a:off x="7600475" y="3250708"/>
            <a:ext cx="1645124" cy="0"/>
          </a:xfrm>
          <a:prstGeom prst="line">
            <a:avLst/>
          </a:prstGeom>
          <a:noFill/>
          <a:ln w="38100" cap="flat" cmpd="sng" algn="ctr">
            <a:solidFill>
              <a:srgbClr val="FF0000"/>
            </a:solidFill>
            <a:prstDash val="solid"/>
          </a:ln>
          <a:effectLst/>
        </p:spPr>
      </p:cxnSp>
      <p:grpSp>
        <p:nvGrpSpPr>
          <p:cNvPr id="38" name="组合 2">
            <a:extLst>
              <a:ext uri="{FF2B5EF4-FFF2-40B4-BE49-F238E27FC236}">
                <a16:creationId xmlns:a16="http://schemas.microsoft.com/office/drawing/2014/main" id="{5EC75F00-0944-410A-AD02-9336F8E8107E}"/>
              </a:ext>
            </a:extLst>
          </p:cNvPr>
          <p:cNvGrpSpPr/>
          <p:nvPr/>
        </p:nvGrpSpPr>
        <p:grpSpPr>
          <a:xfrm>
            <a:off x="8198477" y="999560"/>
            <a:ext cx="3631047" cy="861227"/>
            <a:chOff x="1424590" y="1983879"/>
            <a:chExt cx="10078794" cy="2390530"/>
          </a:xfrm>
        </p:grpSpPr>
        <p:cxnSp>
          <p:nvCxnSpPr>
            <p:cNvPr id="39" name="直接连接符 4">
              <a:extLst>
                <a:ext uri="{FF2B5EF4-FFF2-40B4-BE49-F238E27FC236}">
                  <a16:creationId xmlns:a16="http://schemas.microsoft.com/office/drawing/2014/main" id="{0F5D4019-C851-4748-9199-344D3DCF5D74}"/>
                </a:ext>
              </a:extLst>
            </p:cNvPr>
            <p:cNvCxnSpPr/>
            <p:nvPr/>
          </p:nvCxnSpPr>
          <p:spPr>
            <a:xfrm flipV="1">
              <a:off x="2886923" y="2702689"/>
              <a:ext cx="1600200" cy="77372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5">
              <a:extLst>
                <a:ext uri="{FF2B5EF4-FFF2-40B4-BE49-F238E27FC236}">
                  <a16:creationId xmlns:a16="http://schemas.microsoft.com/office/drawing/2014/main" id="{A0A53A11-654E-4146-839D-4AD9C93E9090}"/>
                </a:ext>
              </a:extLst>
            </p:cNvPr>
            <p:cNvCxnSpPr/>
            <p:nvPr/>
          </p:nvCxnSpPr>
          <p:spPr>
            <a:xfrm>
              <a:off x="4662969" y="2720273"/>
              <a:ext cx="2250831" cy="135401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6">
              <a:extLst>
                <a:ext uri="{FF2B5EF4-FFF2-40B4-BE49-F238E27FC236}">
                  <a16:creationId xmlns:a16="http://schemas.microsoft.com/office/drawing/2014/main" id="{3D47A672-0D42-48AA-B3E5-D824A8C782C4}"/>
                </a:ext>
              </a:extLst>
            </p:cNvPr>
            <p:cNvCxnSpPr/>
            <p:nvPr/>
          </p:nvCxnSpPr>
          <p:spPr>
            <a:xfrm flipV="1">
              <a:off x="7318246" y="3195058"/>
              <a:ext cx="1776046" cy="82647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7">
              <a:extLst>
                <a:ext uri="{FF2B5EF4-FFF2-40B4-BE49-F238E27FC236}">
                  <a16:creationId xmlns:a16="http://schemas.microsoft.com/office/drawing/2014/main" id="{0C3145BB-B1A8-4721-B465-8431DB1DC906}"/>
                </a:ext>
              </a:extLst>
            </p:cNvPr>
            <p:cNvCxnSpPr/>
            <p:nvPr/>
          </p:nvCxnSpPr>
          <p:spPr>
            <a:xfrm>
              <a:off x="9516322" y="3177473"/>
              <a:ext cx="1987062" cy="38686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3" name="图片 3">
              <a:extLst>
                <a:ext uri="{FF2B5EF4-FFF2-40B4-BE49-F238E27FC236}">
                  <a16:creationId xmlns:a16="http://schemas.microsoft.com/office/drawing/2014/main" id="{1B13B5D1-60A9-478A-A944-4597140779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24590" y="1983879"/>
              <a:ext cx="2086266" cy="2090410"/>
            </a:xfrm>
            <a:prstGeom prst="rect">
              <a:avLst/>
            </a:prstGeom>
          </p:spPr>
        </p:pic>
        <p:pic>
          <p:nvPicPr>
            <p:cNvPr id="44" name="图片 8">
              <a:extLst>
                <a:ext uri="{FF2B5EF4-FFF2-40B4-BE49-F238E27FC236}">
                  <a16:creationId xmlns:a16="http://schemas.microsoft.com/office/drawing/2014/main" id="{182F0E72-4122-4299-B4D1-74DEE0EEC5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58523" y="2428843"/>
              <a:ext cx="599051" cy="600241"/>
            </a:xfrm>
            <a:prstGeom prst="rect">
              <a:avLst/>
            </a:prstGeom>
          </p:spPr>
        </p:pic>
        <p:pic>
          <p:nvPicPr>
            <p:cNvPr id="45" name="图片 9">
              <a:extLst>
                <a:ext uri="{FF2B5EF4-FFF2-40B4-BE49-F238E27FC236}">
                  <a16:creationId xmlns:a16="http://schemas.microsoft.com/office/drawing/2014/main" id="{AAE1A9FD-370D-44EB-9DAC-8DCD85320E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25290" y="3774168"/>
              <a:ext cx="599051" cy="600241"/>
            </a:xfrm>
            <a:prstGeom prst="rect">
              <a:avLst/>
            </a:prstGeom>
          </p:spPr>
        </p:pic>
        <p:pic>
          <p:nvPicPr>
            <p:cNvPr id="46" name="图片 10">
              <a:extLst>
                <a:ext uri="{FF2B5EF4-FFF2-40B4-BE49-F238E27FC236}">
                  <a16:creationId xmlns:a16="http://schemas.microsoft.com/office/drawing/2014/main" id="{F959B936-70B6-42A4-A979-3AF800C5ED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88657" y="2877352"/>
              <a:ext cx="599051" cy="600241"/>
            </a:xfrm>
            <a:prstGeom prst="rect">
              <a:avLst/>
            </a:prstGeom>
          </p:spPr>
        </p:pic>
      </p:grpSp>
    </p:spTree>
    <p:extLst>
      <p:ext uri="{BB962C8B-B14F-4D97-AF65-F5344CB8AC3E}">
        <p14:creationId xmlns:p14="http://schemas.microsoft.com/office/powerpoint/2010/main" val="47839429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750"/>
                                        <p:tgtEl>
                                          <p:spTgt spid="38"/>
                                        </p:tgtEl>
                                      </p:cBhvr>
                                    </p:animEffect>
                                  </p:childTnLst>
                                </p:cTn>
                              </p:par>
                              <p:par>
                                <p:cTn id="14" presetID="31"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750" fill="hold"/>
                                        <p:tgtEl>
                                          <p:spTgt spid="28"/>
                                        </p:tgtEl>
                                        <p:attrNameLst>
                                          <p:attrName>ppt_w</p:attrName>
                                        </p:attrNameLst>
                                      </p:cBhvr>
                                      <p:tavLst>
                                        <p:tav tm="0">
                                          <p:val>
                                            <p:fltVal val="0"/>
                                          </p:val>
                                        </p:tav>
                                        <p:tav tm="100000">
                                          <p:val>
                                            <p:strVal val="#ppt_w"/>
                                          </p:val>
                                        </p:tav>
                                      </p:tavLst>
                                    </p:anim>
                                    <p:anim calcmode="lin" valueType="num">
                                      <p:cBhvr>
                                        <p:cTn id="17" dur="750" fill="hold"/>
                                        <p:tgtEl>
                                          <p:spTgt spid="28"/>
                                        </p:tgtEl>
                                        <p:attrNameLst>
                                          <p:attrName>ppt_h</p:attrName>
                                        </p:attrNameLst>
                                      </p:cBhvr>
                                      <p:tavLst>
                                        <p:tav tm="0">
                                          <p:val>
                                            <p:fltVal val="0"/>
                                          </p:val>
                                        </p:tav>
                                        <p:tav tm="100000">
                                          <p:val>
                                            <p:strVal val="#ppt_h"/>
                                          </p:val>
                                        </p:tav>
                                      </p:tavLst>
                                    </p:anim>
                                    <p:anim calcmode="lin" valueType="num">
                                      <p:cBhvr>
                                        <p:cTn id="18" dur="750" fill="hold"/>
                                        <p:tgtEl>
                                          <p:spTgt spid="28"/>
                                        </p:tgtEl>
                                        <p:attrNameLst>
                                          <p:attrName>style.rotation</p:attrName>
                                        </p:attrNameLst>
                                      </p:cBhvr>
                                      <p:tavLst>
                                        <p:tav tm="0">
                                          <p:val>
                                            <p:fltVal val="90"/>
                                          </p:val>
                                        </p:tav>
                                        <p:tav tm="100000">
                                          <p:val>
                                            <p:fltVal val="0"/>
                                          </p:val>
                                        </p:tav>
                                      </p:tavLst>
                                    </p:anim>
                                    <p:animEffect transition="in" filter="fade">
                                      <p:cBhvr>
                                        <p:cTn id="19" dur="750"/>
                                        <p:tgtEl>
                                          <p:spTgt spid="28"/>
                                        </p:tgtEl>
                                      </p:cBhvr>
                                    </p:animEffect>
                                  </p:childTnLst>
                                </p:cTn>
                              </p:par>
                              <p:par>
                                <p:cTn id="20" presetID="3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750" fill="hold"/>
                                        <p:tgtEl>
                                          <p:spTgt spid="2"/>
                                        </p:tgtEl>
                                        <p:attrNameLst>
                                          <p:attrName>ppt_w</p:attrName>
                                        </p:attrNameLst>
                                      </p:cBhvr>
                                      <p:tavLst>
                                        <p:tav tm="0">
                                          <p:val>
                                            <p:fltVal val="0"/>
                                          </p:val>
                                        </p:tav>
                                        <p:tav tm="100000">
                                          <p:val>
                                            <p:strVal val="#ppt_w"/>
                                          </p:val>
                                        </p:tav>
                                      </p:tavLst>
                                    </p:anim>
                                    <p:anim calcmode="lin" valueType="num">
                                      <p:cBhvr>
                                        <p:cTn id="23" dur="750" fill="hold"/>
                                        <p:tgtEl>
                                          <p:spTgt spid="2"/>
                                        </p:tgtEl>
                                        <p:attrNameLst>
                                          <p:attrName>ppt_h</p:attrName>
                                        </p:attrNameLst>
                                      </p:cBhvr>
                                      <p:tavLst>
                                        <p:tav tm="0">
                                          <p:val>
                                            <p:fltVal val="0"/>
                                          </p:val>
                                        </p:tav>
                                        <p:tav tm="100000">
                                          <p:val>
                                            <p:strVal val="#ppt_h"/>
                                          </p:val>
                                        </p:tav>
                                      </p:tavLst>
                                    </p:anim>
                                    <p:anim calcmode="lin" valueType="num">
                                      <p:cBhvr>
                                        <p:cTn id="24" dur="750" fill="hold"/>
                                        <p:tgtEl>
                                          <p:spTgt spid="2"/>
                                        </p:tgtEl>
                                        <p:attrNameLst>
                                          <p:attrName>style.rotation</p:attrName>
                                        </p:attrNameLst>
                                      </p:cBhvr>
                                      <p:tavLst>
                                        <p:tav tm="0">
                                          <p:val>
                                            <p:fltVal val="90"/>
                                          </p:val>
                                        </p:tav>
                                        <p:tav tm="100000">
                                          <p:val>
                                            <p:fltVal val="0"/>
                                          </p:val>
                                        </p:tav>
                                      </p:tavLst>
                                    </p:anim>
                                    <p:animEffect transition="in" filter="fade">
                                      <p:cBhvr>
                                        <p:cTn id="25" dur="750"/>
                                        <p:tgtEl>
                                          <p:spTgt spid="2"/>
                                        </p:tgtEl>
                                      </p:cBhvr>
                                    </p:animEffect>
                                  </p:childTnLst>
                                </p:cTn>
                              </p:par>
                            </p:childTnLst>
                          </p:cTn>
                        </p:par>
                        <p:par>
                          <p:cTn id="26" fill="hold">
                            <p:stCondLst>
                              <p:cond delay="1250"/>
                            </p:stCondLst>
                            <p:childTnLst>
                              <p:par>
                                <p:cTn id="27" presetID="42"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750"/>
                                        <p:tgtEl>
                                          <p:spTgt spid="27"/>
                                        </p:tgtEl>
                                      </p:cBhvr>
                                    </p:animEffect>
                                    <p:anim calcmode="lin" valueType="num">
                                      <p:cBhvr>
                                        <p:cTn id="30" dur="750" fill="hold"/>
                                        <p:tgtEl>
                                          <p:spTgt spid="27"/>
                                        </p:tgtEl>
                                        <p:attrNameLst>
                                          <p:attrName>ppt_x</p:attrName>
                                        </p:attrNameLst>
                                      </p:cBhvr>
                                      <p:tavLst>
                                        <p:tav tm="0">
                                          <p:val>
                                            <p:strVal val="#ppt_x"/>
                                          </p:val>
                                        </p:tav>
                                        <p:tav tm="100000">
                                          <p:val>
                                            <p:strVal val="#ppt_x"/>
                                          </p:val>
                                        </p:tav>
                                      </p:tavLst>
                                    </p:anim>
                                    <p:anim calcmode="lin" valueType="num">
                                      <p:cBhvr>
                                        <p:cTn id="31" dur="750" fill="hold"/>
                                        <p:tgtEl>
                                          <p:spTgt spid="2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par>
                          <p:cTn id="38" fill="hold">
                            <p:stCondLst>
                              <p:cond delay="2500"/>
                            </p:stCondLst>
                            <p:childTnLst>
                              <p:par>
                                <p:cTn id="39" presetID="5" presetClass="entr" presetSubtype="1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heckerboard(across)">
                                      <p:cBhvr>
                                        <p:cTn id="41" dur="500"/>
                                        <p:tgtEl>
                                          <p:spTgt spid="1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heckerboard(across)">
                                      <p:cBhvr>
                                        <p:cTn id="47" dur="500"/>
                                        <p:tgtEl>
                                          <p:spTgt spid="25"/>
                                        </p:tgtEl>
                                      </p:cBhvr>
                                    </p:animEffect>
                                  </p:childTnLst>
                                </p:cTn>
                              </p:par>
                            </p:childTnLst>
                          </p:cTn>
                        </p:par>
                        <p:par>
                          <p:cTn id="48" fill="hold">
                            <p:stCondLst>
                              <p:cond delay="3000"/>
                            </p:stCondLst>
                            <p:childTnLst>
                              <p:par>
                                <p:cTn id="49" presetID="53" presetClass="entr" presetSubtype="16"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 descr="图片包含 浅色, 天空&#10;&#10;描述已自动生成">
            <a:extLst>
              <a:ext uri="{FF2B5EF4-FFF2-40B4-BE49-F238E27FC236}">
                <a16:creationId xmlns:a16="http://schemas.microsoft.com/office/drawing/2014/main" id="{61BC0AF4-096D-406B-B35F-34879AB9AE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97" t="-1676" r="-236" b="75904"/>
          <a:stretch/>
        </p:blipFill>
        <p:spPr>
          <a:xfrm>
            <a:off x="-361910" y="-630199"/>
            <a:ext cx="10063122" cy="1767465"/>
          </a:xfrm>
          <a:prstGeom prst="rect">
            <a:avLst/>
          </a:prstGeom>
        </p:spPr>
      </p:pic>
      <p:grpSp>
        <p:nvGrpSpPr>
          <p:cNvPr id="18" name="组合 1">
            <a:extLst>
              <a:ext uri="{FF2B5EF4-FFF2-40B4-BE49-F238E27FC236}">
                <a16:creationId xmlns:a16="http://schemas.microsoft.com/office/drawing/2014/main" id="{1C4B0130-C6B1-4CC7-8936-A2390627CA8A}"/>
              </a:ext>
            </a:extLst>
          </p:cNvPr>
          <p:cNvGrpSpPr/>
          <p:nvPr/>
        </p:nvGrpSpPr>
        <p:grpSpPr>
          <a:xfrm>
            <a:off x="135467" y="241025"/>
            <a:ext cx="12056533" cy="6616975"/>
            <a:chOff x="1987573" y="2811145"/>
            <a:chExt cx="3167875" cy="2507658"/>
          </a:xfrm>
        </p:grpSpPr>
        <p:sp>
          <p:nvSpPr>
            <p:cNvPr id="21" name="MH_SubTitle_1">
              <a:extLst>
                <a:ext uri="{FF2B5EF4-FFF2-40B4-BE49-F238E27FC236}">
                  <a16:creationId xmlns:a16="http://schemas.microsoft.com/office/drawing/2014/main" id="{241126EE-57D0-401D-986E-EC8C84FFE80E}"/>
                </a:ext>
              </a:extLst>
            </p:cNvPr>
            <p:cNvSpPr>
              <a:spLocks/>
            </p:cNvSpPr>
            <p:nvPr>
              <p:custDataLst>
                <p:tags r:id="rId1"/>
              </p:custDataLst>
            </p:nvPr>
          </p:nvSpPr>
          <p:spPr bwMode="auto">
            <a:xfrm>
              <a:off x="1987573" y="2811145"/>
              <a:ext cx="3167875" cy="2507658"/>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chemeClr val="accent1">
                  <a:lumMod val="50000"/>
                </a:schemeClr>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MH_Other_2">
              <a:extLst>
                <a:ext uri="{FF2B5EF4-FFF2-40B4-BE49-F238E27FC236}">
                  <a16:creationId xmlns:a16="http://schemas.microsoft.com/office/drawing/2014/main" id="{3EA906DE-232E-471C-BD68-6EA74FC3B04E}"/>
                </a:ext>
              </a:extLst>
            </p:cNvPr>
            <p:cNvSpPr>
              <a:spLocks/>
            </p:cNvSpPr>
            <p:nvPr>
              <p:custDataLst>
                <p:tags r:id="rId2"/>
              </p:custDataLst>
            </p:nvPr>
          </p:nvSpPr>
          <p:spPr bwMode="auto">
            <a:xfrm>
              <a:off x="2032065" y="2847659"/>
              <a:ext cx="3066166" cy="2379762"/>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chemeClr val="accent6">
                <a:lumMod val="75000"/>
              </a:schemeClr>
            </a:solidFill>
            <a:ln>
              <a:solidFill>
                <a:schemeClr val="accent6">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pic>
        <p:nvPicPr>
          <p:cNvPr id="28" name="图片 1" descr="图片包含 浅色, 天空&#10;&#10;描述已自动生成">
            <a:extLst>
              <a:ext uri="{FF2B5EF4-FFF2-40B4-BE49-F238E27FC236}">
                <a16:creationId xmlns:a16="http://schemas.microsoft.com/office/drawing/2014/main" id="{6B4E59A1-B683-4686-9697-FE4457C1D3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093" t="8560" r="71865" b="83106"/>
          <a:stretch/>
        </p:blipFill>
        <p:spPr>
          <a:xfrm>
            <a:off x="10654394" y="5775212"/>
            <a:ext cx="1921287" cy="1490825"/>
          </a:xfrm>
          <a:prstGeom prst="rect">
            <a:avLst/>
          </a:prstGeom>
        </p:spPr>
      </p:pic>
      <p:pic>
        <p:nvPicPr>
          <p:cNvPr id="31" name="Picture 30" descr="Logo&#10;&#10;Description automatically generated">
            <a:extLst>
              <a:ext uri="{FF2B5EF4-FFF2-40B4-BE49-F238E27FC236}">
                <a16:creationId xmlns:a16="http://schemas.microsoft.com/office/drawing/2014/main" id="{87FC52C2-E127-431A-B936-73B517B0AE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31101"/>
          <a:stretch/>
        </p:blipFill>
        <p:spPr>
          <a:xfrm>
            <a:off x="3448845" y="1262466"/>
            <a:ext cx="4644980" cy="849032"/>
          </a:xfrm>
          <a:prstGeom prst="rect">
            <a:avLst/>
          </a:prstGeom>
        </p:spPr>
      </p:pic>
      <p:grpSp>
        <p:nvGrpSpPr>
          <p:cNvPr id="27" name="Group 26">
            <a:extLst>
              <a:ext uri="{FF2B5EF4-FFF2-40B4-BE49-F238E27FC236}">
                <a16:creationId xmlns:a16="http://schemas.microsoft.com/office/drawing/2014/main" id="{5C2F4FF8-E6BB-47E0-8398-A7D759D7A57E}"/>
              </a:ext>
            </a:extLst>
          </p:cNvPr>
          <p:cNvGrpSpPr/>
          <p:nvPr/>
        </p:nvGrpSpPr>
        <p:grpSpPr>
          <a:xfrm>
            <a:off x="590276" y="965885"/>
            <a:ext cx="3623136" cy="526658"/>
            <a:chOff x="7384428" y="208778"/>
            <a:chExt cx="4634997" cy="615553"/>
          </a:xfrm>
        </p:grpSpPr>
        <p:sp>
          <p:nvSpPr>
            <p:cNvPr id="30" name="Rectangle: Rounded Corners 43">
              <a:extLst>
                <a:ext uri="{FF2B5EF4-FFF2-40B4-BE49-F238E27FC236}">
                  <a16:creationId xmlns:a16="http://schemas.microsoft.com/office/drawing/2014/main" id="{FB52D21F-AFCB-4C6C-A13B-400AA0A003A9}"/>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Rectangle 34">
              <a:extLst>
                <a:ext uri="{FF2B5EF4-FFF2-40B4-BE49-F238E27FC236}">
                  <a16:creationId xmlns:a16="http://schemas.microsoft.com/office/drawing/2014/main" id="{7E16268D-A010-449C-AF61-6E7154BDC3B8}"/>
                </a:ext>
              </a:extLst>
            </p:cNvPr>
            <p:cNvSpPr/>
            <p:nvPr/>
          </p:nvSpPr>
          <p:spPr>
            <a:xfrm>
              <a:off x="7570619" y="208778"/>
              <a:ext cx="4336742"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đọc</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nối</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tiếp</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dirty="0" err="1">
                  <a:solidFill>
                    <a:prstClr val="black"/>
                  </a:solidFill>
                  <a:latin typeface="Calibri" panose="020F0502020204030204" pitchFamily="34" charset="0"/>
                  <a:cs typeface="Calibri" panose="020F0502020204030204" pitchFamily="34" charset="0"/>
                  <a:sym typeface="Arial"/>
                </a:rPr>
                <a:t>đoạn</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pic>
        <p:nvPicPr>
          <p:cNvPr id="36" name="Picture 35">
            <a:extLst>
              <a:ext uri="{FF2B5EF4-FFF2-40B4-BE49-F238E27FC236}">
                <a16:creationId xmlns:a16="http://schemas.microsoft.com/office/drawing/2014/main" id="{1A47A3D1-4CF2-4AA3-A67A-803DF48E0BC5}"/>
              </a:ext>
            </a:extLst>
          </p:cNvPr>
          <p:cNvPicPr>
            <a:picLocks noChangeAspect="1"/>
          </p:cNvPicPr>
          <p:nvPr/>
        </p:nvPicPr>
        <p:blipFill>
          <a:blip r:embed="rId7"/>
          <a:stretch>
            <a:fillRect/>
          </a:stretch>
        </p:blipFill>
        <p:spPr>
          <a:xfrm>
            <a:off x="8260753" y="764608"/>
            <a:ext cx="3547248" cy="1353506"/>
          </a:xfrm>
          <a:prstGeom prst="rect">
            <a:avLst/>
          </a:prstGeom>
        </p:spPr>
      </p:pic>
      <p:sp>
        <p:nvSpPr>
          <p:cNvPr id="47" name="TextBox 46">
            <a:extLst>
              <a:ext uri="{FF2B5EF4-FFF2-40B4-BE49-F238E27FC236}">
                <a16:creationId xmlns:a16="http://schemas.microsoft.com/office/drawing/2014/main" id="{8DED2A53-66A8-4899-9B19-110780525B9F}"/>
              </a:ext>
            </a:extLst>
          </p:cNvPr>
          <p:cNvSpPr txBox="1"/>
          <p:nvPr/>
        </p:nvSpPr>
        <p:spPr>
          <a:xfrm>
            <a:off x="544109" y="2201460"/>
            <a:ext cx="11239248" cy="2708434"/>
          </a:xfrm>
          <a:prstGeom prst="rect">
            <a:avLst/>
          </a:prstGeom>
          <a:noFill/>
        </p:spPr>
        <p:txBody>
          <a:bodyPr wrap="square" rtlCol="0">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lang="vi-VN" sz="3000">
                <a:latin typeface="Calibri" panose="020F0502020204030204" pitchFamily="34" charset="0"/>
                <a:ea typeface="微软雅黑"/>
                <a:cs typeface="Calibri" panose="020F0502020204030204" pitchFamily="34" charset="0"/>
              </a:rPr>
              <a:t>      </a:t>
            </a:r>
            <a:r>
              <a:rPr lang="vi-VN" sz="2800">
                <a:latin typeface="Calibri" panose="020F0502020204030204" pitchFamily="34" charset="0"/>
                <a:ea typeface="微软雅黑"/>
                <a:cs typeface="Calibri" panose="020F0502020204030204" pitchFamily="34" charset="0"/>
              </a:rPr>
              <a:t>Năm nay, tôi đã lên lớp Hai nhưng màu gỗ vẫn còn vàng óng, mặt bàn nhẵn và sạch sẽ. Mặt bàn không quá rộng nhưng đủ để tôi đặt một chiếc đèn học và những quyển sách. Bên dưới bàn có hai ngăn nhỏ để tôi đựng đồ dùng học tập. Tôi rất thích hai ngăn bàn này vì nó giống như một kho báu bí mật. Dưới chân bàn, bố còn đóng một thanh gỗ ngang để tôi gác lên mỗi khi mỏi chân. Ở một góc bàn, bố khắc dòng chữ “Tặng con trai yêu thương!”.</a:t>
            </a:r>
            <a:endParaRPr lang="vi-VN" sz="3000">
              <a:latin typeface="Calibri" panose="020F0502020204030204" pitchFamily="34" charset="0"/>
              <a:ea typeface="微软雅黑"/>
              <a:cs typeface="Calibri" panose="020F0502020204030204" pitchFamily="34" charset="0"/>
            </a:endParaRPr>
          </a:p>
        </p:txBody>
      </p:sp>
      <p:sp>
        <p:nvSpPr>
          <p:cNvPr id="48" name="Rounded Rectangle 16">
            <a:extLst>
              <a:ext uri="{FF2B5EF4-FFF2-40B4-BE49-F238E27FC236}">
                <a16:creationId xmlns:a16="http://schemas.microsoft.com/office/drawing/2014/main" id="{9DA44A05-0DBD-4985-AE5D-A3D147F07B38}"/>
              </a:ext>
            </a:extLst>
          </p:cNvPr>
          <p:cNvSpPr/>
          <p:nvPr/>
        </p:nvSpPr>
        <p:spPr>
          <a:xfrm>
            <a:off x="514602" y="2185404"/>
            <a:ext cx="11314922" cy="2675130"/>
          </a:xfrm>
          <a:prstGeom prst="roundRect">
            <a:avLst>
              <a:gd name="adj" fmla="val 7341"/>
            </a:avLst>
          </a:prstGeom>
          <a:noFill/>
          <a:ln w="57150" cap="flat" cmpd="sng" algn="ctr">
            <a:solidFill>
              <a:srgbClr val="6DAA2D">
                <a:lumMod val="75000"/>
              </a:srgbClr>
            </a:solidFill>
            <a:prstDash val="solid"/>
            <a:miter lim="800000"/>
          </a:ln>
          <a:effectLst/>
        </p:spPr>
        <p:txBody>
          <a:bodyPr rtlCol="0" anchor="ctr"/>
          <a:lstStyle/>
          <a:p>
            <a:pPr algn="ctr">
              <a:defRPr/>
            </a:pPr>
            <a:endParaRPr lang="en-US" sz="1013">
              <a:solidFill>
                <a:srgbClr val="FFFFFF"/>
              </a:solidFill>
              <a:cs typeface="Arial"/>
              <a:sym typeface="Arial"/>
            </a:endParaRPr>
          </a:p>
        </p:txBody>
      </p:sp>
      <p:sp>
        <p:nvSpPr>
          <p:cNvPr id="49" name="Teardrop 48">
            <a:extLst>
              <a:ext uri="{FF2B5EF4-FFF2-40B4-BE49-F238E27FC236}">
                <a16:creationId xmlns:a16="http://schemas.microsoft.com/office/drawing/2014/main" id="{3BCA4E07-FB77-4623-9243-2510FF6EFAA7}"/>
              </a:ext>
            </a:extLst>
          </p:cNvPr>
          <p:cNvSpPr/>
          <p:nvPr/>
        </p:nvSpPr>
        <p:spPr>
          <a:xfrm>
            <a:off x="530872" y="2195531"/>
            <a:ext cx="342998" cy="334118"/>
          </a:xfrm>
          <a:prstGeom prst="teardrop">
            <a:avLst/>
          </a:prstGeom>
          <a:solidFill>
            <a:srgbClr val="92D050"/>
          </a:solidFill>
          <a:ln w="12700" cap="flat" cmpd="sng" algn="ctr">
            <a:solidFill>
              <a:srgbClr val="6DAA2D"/>
            </a:solidFill>
            <a:prstDash val="solid"/>
            <a:miter lim="800000"/>
          </a:ln>
          <a:effectLst/>
        </p:spPr>
        <p:txBody>
          <a:bodyPr rtlCol="0" anchor="ctr"/>
          <a:lstStyle/>
          <a:p>
            <a:pPr algn="ctr">
              <a:defRPr/>
            </a:pPr>
            <a:r>
              <a:rPr lang="en-US" sz="2100" b="1" dirty="0">
                <a:solidFill>
                  <a:srgbClr val="000000"/>
                </a:solidFill>
                <a:cs typeface="Arial"/>
                <a:sym typeface="Arial"/>
              </a:rPr>
              <a:t>2</a:t>
            </a:r>
          </a:p>
        </p:txBody>
      </p:sp>
      <p:cxnSp>
        <p:nvCxnSpPr>
          <p:cNvPr id="37" name="Straight Connector 36">
            <a:extLst>
              <a:ext uri="{FF2B5EF4-FFF2-40B4-BE49-F238E27FC236}">
                <a16:creationId xmlns:a16="http://schemas.microsoft.com/office/drawing/2014/main" id="{6388EF8C-08CB-49E4-B63F-CCB779A01BF4}"/>
              </a:ext>
            </a:extLst>
          </p:cNvPr>
          <p:cNvCxnSpPr>
            <a:cxnSpLocks/>
          </p:cNvCxnSpPr>
          <p:nvPr/>
        </p:nvCxnSpPr>
        <p:spPr>
          <a:xfrm>
            <a:off x="590276" y="3109239"/>
            <a:ext cx="808218" cy="0"/>
          </a:xfrm>
          <a:prstGeom prst="line">
            <a:avLst/>
          </a:prstGeom>
          <a:noFill/>
          <a:ln w="38100" cap="flat" cmpd="sng" algn="ctr">
            <a:solidFill>
              <a:srgbClr val="FF0000"/>
            </a:solidFill>
            <a:prstDash val="solid"/>
          </a:ln>
          <a:effectLst/>
        </p:spPr>
      </p:cxnSp>
      <p:cxnSp>
        <p:nvCxnSpPr>
          <p:cNvPr id="50" name="Straight Connector 49">
            <a:extLst>
              <a:ext uri="{FF2B5EF4-FFF2-40B4-BE49-F238E27FC236}">
                <a16:creationId xmlns:a16="http://schemas.microsoft.com/office/drawing/2014/main" id="{3E6AC90E-F740-4A7E-905A-0D3C52BBB60F}"/>
              </a:ext>
            </a:extLst>
          </p:cNvPr>
          <p:cNvCxnSpPr>
            <a:cxnSpLocks/>
          </p:cNvCxnSpPr>
          <p:nvPr/>
        </p:nvCxnSpPr>
        <p:spPr>
          <a:xfrm>
            <a:off x="4883526" y="4781999"/>
            <a:ext cx="736224" cy="0"/>
          </a:xfrm>
          <a:prstGeom prst="line">
            <a:avLst/>
          </a:prstGeom>
          <a:noFill/>
          <a:ln w="38100" cap="flat" cmpd="sng" algn="ctr">
            <a:solidFill>
              <a:srgbClr val="FF0000"/>
            </a:solidFill>
            <a:prstDash val="solid"/>
          </a:ln>
          <a:effectLst/>
        </p:spPr>
      </p:cxnSp>
      <p:sp>
        <p:nvSpPr>
          <p:cNvPr id="51" name="Rectangle 50">
            <a:extLst>
              <a:ext uri="{FF2B5EF4-FFF2-40B4-BE49-F238E27FC236}">
                <a16:creationId xmlns:a16="http://schemas.microsoft.com/office/drawing/2014/main" id="{96FE59AD-F061-4927-97CA-74C89352AD1C}"/>
              </a:ext>
            </a:extLst>
          </p:cNvPr>
          <p:cNvSpPr/>
          <p:nvPr/>
        </p:nvSpPr>
        <p:spPr>
          <a:xfrm>
            <a:off x="487645" y="5082724"/>
            <a:ext cx="11399557" cy="58890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06C23C6-4212-4B01-BEBA-8B2E76E38BE0}"/>
              </a:ext>
            </a:extLst>
          </p:cNvPr>
          <p:cNvSpPr/>
          <p:nvPr/>
        </p:nvSpPr>
        <p:spPr>
          <a:xfrm>
            <a:off x="140644" y="5164415"/>
            <a:ext cx="11813708" cy="477054"/>
          </a:xfrm>
          <a:prstGeom prst="rect">
            <a:avLst/>
          </a:prstGeom>
        </p:spPr>
        <p:txBody>
          <a:bodyPr wrap="square">
            <a:spAutoFit/>
          </a:bodyPr>
          <a:lstStyle/>
          <a:p>
            <a:pPr indent="354013"/>
            <a:r>
              <a:rPr lang="vi-VN" sz="2500">
                <a:latin typeface="Calibri" panose="020F0502020204030204" pitchFamily="34" charset="0"/>
                <a:ea typeface="微软雅黑"/>
                <a:cs typeface="Calibri" panose="020F0502020204030204" pitchFamily="34" charset="0"/>
              </a:rPr>
              <a:t>Mặt bàn không quá rộng nhưng đủ để tôi đặt một chiếc đèn học và những quyển sách</a:t>
            </a:r>
            <a:r>
              <a:rPr lang="vi-VN" sz="2500">
                <a:latin typeface="Calibri" panose="020F0502020204030204" pitchFamily="34" charset="0"/>
                <a:cs typeface="Calibri" panose="020F0502020204030204" pitchFamily="34" charset="0"/>
              </a:rPr>
              <a:t>.</a:t>
            </a:r>
            <a:endParaRPr lang="vi-VN" sz="2500" dirty="0">
              <a:solidFill>
                <a:srgbClr val="000000"/>
              </a:solidFill>
              <a:latin typeface="Calibri" panose="020F0502020204030204" pitchFamily="34" charset="0"/>
              <a:cs typeface="Calibri" panose="020F0502020204030204" pitchFamily="34" charset="0"/>
            </a:endParaRPr>
          </a:p>
        </p:txBody>
      </p:sp>
      <p:cxnSp>
        <p:nvCxnSpPr>
          <p:cNvPr id="53" name="Straight Connector 52">
            <a:extLst>
              <a:ext uri="{FF2B5EF4-FFF2-40B4-BE49-F238E27FC236}">
                <a16:creationId xmlns:a16="http://schemas.microsoft.com/office/drawing/2014/main" id="{86CA66F1-6A9B-4D46-9FDE-A63D0BF546A0}"/>
              </a:ext>
            </a:extLst>
          </p:cNvPr>
          <p:cNvCxnSpPr/>
          <p:nvPr/>
        </p:nvCxnSpPr>
        <p:spPr>
          <a:xfrm flipV="1">
            <a:off x="3763101" y="5178786"/>
            <a:ext cx="79915" cy="492841"/>
          </a:xfrm>
          <a:prstGeom prst="line">
            <a:avLst/>
          </a:prstGeom>
          <a:noFill/>
          <a:ln w="28575" cap="flat" cmpd="sng" algn="ctr">
            <a:solidFill>
              <a:srgbClr val="FD4739"/>
            </a:solidFill>
            <a:prstDash val="solid"/>
          </a:ln>
          <a:effectLst/>
        </p:spPr>
      </p:cxnSp>
      <p:cxnSp>
        <p:nvCxnSpPr>
          <p:cNvPr id="54" name="Straight Connector 53">
            <a:extLst>
              <a:ext uri="{FF2B5EF4-FFF2-40B4-BE49-F238E27FC236}">
                <a16:creationId xmlns:a16="http://schemas.microsoft.com/office/drawing/2014/main" id="{262F59AB-E4CF-41BF-BAE5-0C7BB2A157A5}"/>
              </a:ext>
            </a:extLst>
          </p:cNvPr>
          <p:cNvCxnSpPr/>
          <p:nvPr/>
        </p:nvCxnSpPr>
        <p:spPr>
          <a:xfrm flipV="1">
            <a:off x="6412543" y="5178786"/>
            <a:ext cx="79915" cy="492841"/>
          </a:xfrm>
          <a:prstGeom prst="line">
            <a:avLst/>
          </a:prstGeom>
          <a:noFill/>
          <a:ln w="28575" cap="flat" cmpd="sng" algn="ctr">
            <a:solidFill>
              <a:srgbClr val="FD4739"/>
            </a:solidFill>
            <a:prstDash val="solid"/>
          </a:ln>
          <a:effectLst/>
        </p:spPr>
      </p:cxnSp>
      <p:cxnSp>
        <p:nvCxnSpPr>
          <p:cNvPr id="55" name="Straight Connector 54">
            <a:extLst>
              <a:ext uri="{FF2B5EF4-FFF2-40B4-BE49-F238E27FC236}">
                <a16:creationId xmlns:a16="http://schemas.microsoft.com/office/drawing/2014/main" id="{AB26A2B5-848A-4D26-BB74-1361748C53A8}"/>
              </a:ext>
            </a:extLst>
          </p:cNvPr>
          <p:cNvCxnSpPr/>
          <p:nvPr/>
        </p:nvCxnSpPr>
        <p:spPr>
          <a:xfrm flipV="1">
            <a:off x="8870127" y="5178786"/>
            <a:ext cx="79915" cy="492841"/>
          </a:xfrm>
          <a:prstGeom prst="line">
            <a:avLst/>
          </a:prstGeom>
          <a:noFill/>
          <a:ln w="28575" cap="flat" cmpd="sng" algn="ctr">
            <a:solidFill>
              <a:srgbClr val="FD4739"/>
            </a:solidFill>
            <a:prstDash val="solid"/>
          </a:ln>
          <a:effectLst/>
        </p:spPr>
      </p:cxnSp>
      <p:cxnSp>
        <p:nvCxnSpPr>
          <p:cNvPr id="56" name="Straight Connector 55">
            <a:extLst>
              <a:ext uri="{FF2B5EF4-FFF2-40B4-BE49-F238E27FC236}">
                <a16:creationId xmlns:a16="http://schemas.microsoft.com/office/drawing/2014/main" id="{F8C5C016-8CB1-4123-B4EA-75B06393E28A}"/>
              </a:ext>
            </a:extLst>
          </p:cNvPr>
          <p:cNvCxnSpPr/>
          <p:nvPr/>
        </p:nvCxnSpPr>
        <p:spPr>
          <a:xfrm flipV="1">
            <a:off x="11773176" y="5149412"/>
            <a:ext cx="79915" cy="492841"/>
          </a:xfrm>
          <a:prstGeom prst="line">
            <a:avLst/>
          </a:prstGeom>
          <a:noFill/>
          <a:ln w="28575" cap="flat" cmpd="sng" algn="ctr">
            <a:solidFill>
              <a:srgbClr val="FD4739"/>
            </a:solidFill>
            <a:prstDash val="solid"/>
          </a:ln>
          <a:effectLst/>
        </p:spPr>
      </p:cxnSp>
      <p:cxnSp>
        <p:nvCxnSpPr>
          <p:cNvPr id="57" name="Straight Connector 56">
            <a:extLst>
              <a:ext uri="{FF2B5EF4-FFF2-40B4-BE49-F238E27FC236}">
                <a16:creationId xmlns:a16="http://schemas.microsoft.com/office/drawing/2014/main" id="{6754BC86-4A6E-4D28-B06E-474A8817AEE7}"/>
              </a:ext>
            </a:extLst>
          </p:cNvPr>
          <p:cNvCxnSpPr/>
          <p:nvPr/>
        </p:nvCxnSpPr>
        <p:spPr>
          <a:xfrm flipV="1">
            <a:off x="11728086" y="5148628"/>
            <a:ext cx="79915" cy="492841"/>
          </a:xfrm>
          <a:prstGeom prst="line">
            <a:avLst/>
          </a:prstGeom>
          <a:noFill/>
          <a:ln w="28575" cap="flat" cmpd="sng" algn="ctr">
            <a:solidFill>
              <a:srgbClr val="FD4739"/>
            </a:solidFill>
            <a:prstDash val="solid"/>
          </a:ln>
          <a:effectLst/>
        </p:spPr>
      </p:cxnSp>
      <p:sp>
        <p:nvSpPr>
          <p:cNvPr id="58" name="Rectangle 57">
            <a:extLst>
              <a:ext uri="{FF2B5EF4-FFF2-40B4-BE49-F238E27FC236}">
                <a16:creationId xmlns:a16="http://schemas.microsoft.com/office/drawing/2014/main" id="{3F4F58E8-65E3-48D0-A6FD-FBA4723FDB4E}"/>
              </a:ext>
            </a:extLst>
          </p:cNvPr>
          <p:cNvSpPr/>
          <p:nvPr/>
        </p:nvSpPr>
        <p:spPr>
          <a:xfrm>
            <a:off x="1748576" y="5723679"/>
            <a:ext cx="8152047" cy="58890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52EAFB9-4342-4BB5-9B2F-C4C1E97D134B}"/>
              </a:ext>
            </a:extLst>
          </p:cNvPr>
          <p:cNvSpPr/>
          <p:nvPr/>
        </p:nvSpPr>
        <p:spPr>
          <a:xfrm>
            <a:off x="1398494" y="5794812"/>
            <a:ext cx="8712389" cy="461665"/>
          </a:xfrm>
          <a:prstGeom prst="rect">
            <a:avLst/>
          </a:prstGeom>
        </p:spPr>
        <p:txBody>
          <a:bodyPr wrap="square">
            <a:spAutoFit/>
          </a:bodyPr>
          <a:lstStyle/>
          <a:p>
            <a:pPr indent="354013"/>
            <a:r>
              <a:rPr lang="vi-VN" sz="2400">
                <a:latin typeface="Calibri" panose="020F0502020204030204" pitchFamily="34" charset="0"/>
                <a:ea typeface="微软雅黑"/>
                <a:cs typeface="Calibri" panose="020F0502020204030204" pitchFamily="34" charset="0"/>
              </a:rPr>
              <a:t>Ở một góc bàn, bố khắc dòng chữ  “Tặng con trai yêu thương!”.</a:t>
            </a:r>
            <a:endParaRPr lang="vi-VN" sz="2500" dirty="0">
              <a:solidFill>
                <a:srgbClr val="000000"/>
              </a:solidFill>
              <a:latin typeface="Calibri" panose="020F050202020403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558C8419-F21E-476F-A1BA-743F9EE57B80}"/>
              </a:ext>
            </a:extLst>
          </p:cNvPr>
          <p:cNvCxnSpPr/>
          <p:nvPr/>
        </p:nvCxnSpPr>
        <p:spPr>
          <a:xfrm flipV="1">
            <a:off x="3729916" y="5789583"/>
            <a:ext cx="79915" cy="492841"/>
          </a:xfrm>
          <a:prstGeom prst="line">
            <a:avLst/>
          </a:prstGeom>
          <a:noFill/>
          <a:ln w="28575" cap="flat" cmpd="sng" algn="ctr">
            <a:solidFill>
              <a:srgbClr val="FD4739"/>
            </a:solidFill>
            <a:prstDash val="solid"/>
          </a:ln>
          <a:effectLst/>
        </p:spPr>
      </p:cxnSp>
      <p:cxnSp>
        <p:nvCxnSpPr>
          <p:cNvPr id="61" name="Straight Connector 60">
            <a:extLst>
              <a:ext uri="{FF2B5EF4-FFF2-40B4-BE49-F238E27FC236}">
                <a16:creationId xmlns:a16="http://schemas.microsoft.com/office/drawing/2014/main" id="{E71F7C8D-E89B-4627-9AD3-AE1EC926A3CF}"/>
              </a:ext>
            </a:extLst>
          </p:cNvPr>
          <p:cNvCxnSpPr/>
          <p:nvPr/>
        </p:nvCxnSpPr>
        <p:spPr>
          <a:xfrm flipV="1">
            <a:off x="6003104" y="5801769"/>
            <a:ext cx="79915" cy="492841"/>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3C829B64-87B5-433F-9AEC-3C752AE1DC34}"/>
              </a:ext>
            </a:extLst>
          </p:cNvPr>
          <p:cNvCxnSpPr/>
          <p:nvPr/>
        </p:nvCxnSpPr>
        <p:spPr>
          <a:xfrm flipV="1">
            <a:off x="6048102" y="5809463"/>
            <a:ext cx="79915" cy="492841"/>
          </a:xfrm>
          <a:prstGeom prst="line">
            <a:avLst/>
          </a:prstGeom>
          <a:noFill/>
          <a:ln w="28575" cap="flat" cmpd="sng" algn="ctr">
            <a:solidFill>
              <a:srgbClr val="FD4739"/>
            </a:solidFill>
            <a:prstDash val="solid"/>
          </a:ln>
          <a:effectLst/>
        </p:spPr>
      </p:cxnSp>
      <p:cxnSp>
        <p:nvCxnSpPr>
          <p:cNvPr id="63" name="Straight Connector 62">
            <a:extLst>
              <a:ext uri="{FF2B5EF4-FFF2-40B4-BE49-F238E27FC236}">
                <a16:creationId xmlns:a16="http://schemas.microsoft.com/office/drawing/2014/main" id="{BE1C6F1A-0006-44A8-8CA4-A98299B85985}"/>
              </a:ext>
            </a:extLst>
          </p:cNvPr>
          <p:cNvCxnSpPr/>
          <p:nvPr/>
        </p:nvCxnSpPr>
        <p:spPr>
          <a:xfrm flipV="1">
            <a:off x="9707960" y="5787443"/>
            <a:ext cx="79915" cy="492841"/>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96CD9599-96FB-41C3-97A1-0A66A40DDB9E}"/>
              </a:ext>
            </a:extLst>
          </p:cNvPr>
          <p:cNvCxnSpPr/>
          <p:nvPr/>
        </p:nvCxnSpPr>
        <p:spPr>
          <a:xfrm flipV="1">
            <a:off x="9662870" y="5786659"/>
            <a:ext cx="79915" cy="492841"/>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99668049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par>
                                <p:cTn id="16" presetID="53" presetClass="entr" presetSubtype="16"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heckerboard(across)">
                                      <p:cBhvr>
                                        <p:cTn id="28" dur="500"/>
                                        <p:tgtEl>
                                          <p:spTgt spid="4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randombar(horizontal)">
                                      <p:cBhvr>
                                        <p:cTn id="46" dur="50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up)">
                                      <p:cBhvr>
                                        <p:cTn id="54" dur="500"/>
                                        <p:tgtEl>
                                          <p:spTgt spid="53"/>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up)">
                                      <p:cBhvr>
                                        <p:cTn id="58" dur="500"/>
                                        <p:tgtEl>
                                          <p:spTgt spid="54"/>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up)">
                                      <p:cBhvr>
                                        <p:cTn id="62" dur="500"/>
                                        <p:tgtEl>
                                          <p:spTgt spid="55"/>
                                        </p:tgtEl>
                                      </p:cBhvr>
                                    </p:animEffect>
                                  </p:childTnLst>
                                </p:cTn>
                              </p:par>
                              <p:par>
                                <p:cTn id="63" presetID="22" presetClass="entr" presetSubtype="1"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up)">
                                      <p:cBhvr>
                                        <p:cTn id="65" dur="500"/>
                                        <p:tgtEl>
                                          <p:spTgt spid="56"/>
                                        </p:tgtEl>
                                      </p:cBhvr>
                                    </p:animEffect>
                                  </p:childTnLst>
                                </p:cTn>
                              </p:par>
                              <p:par>
                                <p:cTn id="66" presetID="22" presetClass="entr" presetSubtype="1" fill="hold"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up)">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randombar(horizontal)">
                                      <p:cBhvr>
                                        <p:cTn id="73" dur="500"/>
                                        <p:tgtEl>
                                          <p:spTgt spid="58"/>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randombar(horizontal)">
                                      <p:cBhvr>
                                        <p:cTn id="76" dur="500"/>
                                        <p:tgtEl>
                                          <p:spTgt spid="5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wipe(up)">
                                      <p:cBhvr>
                                        <p:cTn id="81" dur="500"/>
                                        <p:tgtEl>
                                          <p:spTgt spid="60"/>
                                        </p:tgtEl>
                                      </p:cBhvr>
                                    </p:animEffect>
                                  </p:childTnLst>
                                </p:cTn>
                              </p:par>
                            </p:childTnLst>
                          </p:cTn>
                        </p:par>
                        <p:par>
                          <p:cTn id="82" fill="hold">
                            <p:stCondLst>
                              <p:cond delay="500"/>
                            </p:stCondLst>
                            <p:childTnLst>
                              <p:par>
                                <p:cTn id="83" presetID="22" presetClass="entr" presetSubtype="1" fill="hold" nodeType="after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up)">
                                      <p:cBhvr>
                                        <p:cTn id="85" dur="500"/>
                                        <p:tgtEl>
                                          <p:spTgt spid="61"/>
                                        </p:tgtEl>
                                      </p:cBhvr>
                                    </p:animEffect>
                                  </p:childTnLst>
                                </p:cTn>
                              </p:par>
                            </p:childTnLst>
                          </p:cTn>
                        </p:par>
                        <p:par>
                          <p:cTn id="86" fill="hold">
                            <p:stCondLst>
                              <p:cond delay="1000"/>
                            </p:stCondLst>
                            <p:childTnLst>
                              <p:par>
                                <p:cTn id="87" presetID="22" presetClass="entr" presetSubtype="1" fill="hold" nodeType="after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wipe(up)">
                                      <p:cBhvr>
                                        <p:cTn id="89" dur="500"/>
                                        <p:tgtEl>
                                          <p:spTgt spid="62"/>
                                        </p:tgtEl>
                                      </p:cBhvr>
                                    </p:animEffect>
                                  </p:childTnLst>
                                </p:cTn>
                              </p:par>
                              <p:par>
                                <p:cTn id="90" presetID="22" presetClass="entr" presetSubtype="1" fill="hold" nodeType="with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wipe(up)">
                                      <p:cBhvr>
                                        <p:cTn id="92" dur="500"/>
                                        <p:tgtEl>
                                          <p:spTgt spid="63"/>
                                        </p:tgtEl>
                                      </p:cBhvr>
                                    </p:animEffect>
                                  </p:childTnLst>
                                </p:cTn>
                              </p:par>
                              <p:par>
                                <p:cTn id="93" presetID="22" presetClass="entr" presetSubtype="1" fill="hold" nodeType="with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wipe(up)">
                                      <p:cBhvr>
                                        <p:cTn id="9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P spid="51" grpId="0" animBg="1"/>
      <p:bldP spid="52" grpId="0"/>
      <p:bldP spid="58" grpId="0" animBg="1"/>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eo5iabnv">
      <a:majorFont>
        <a:latin typeface="微软雅黑"/>
        <a:ea typeface="仓耳暖男手札体 W01"/>
        <a:cs typeface=""/>
      </a:majorFont>
      <a:minorFont>
        <a:latin typeface="微软雅黑"/>
        <a:ea typeface="仓耳暖男手札体 W01"/>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1321</Words>
  <Application>Microsoft Office PowerPoint</Application>
  <PresentationFormat>Widescreen</PresentationFormat>
  <Paragraphs>81</Paragraphs>
  <Slides>30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等线</vt:lpstr>
      <vt:lpstr>微软雅黑</vt:lpstr>
      <vt:lpstr>Arial</vt:lpstr>
      <vt:lpstr>Calibri</vt:lpstr>
      <vt:lpstr>字魂59号-创粗黑</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班干部竞选</dc:title>
  <dc:creator>第一PPT</dc:creator>
  <cp:keywords>www.1ppt.com</cp:keywords>
  <dc:description>www.1ppt.com</dc:description>
  <cp:lastModifiedBy>Pham Thi Hong</cp:lastModifiedBy>
  <cp:revision>86</cp:revision>
  <dcterms:created xsi:type="dcterms:W3CDTF">2019-07-12T13:48:24Z</dcterms:created>
  <dcterms:modified xsi:type="dcterms:W3CDTF">2021-12-01T04:37:40Z</dcterms:modified>
</cp:coreProperties>
</file>